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45"/>
  </p:notesMasterIdLst>
  <p:sldIdLst>
    <p:sldId id="337" r:id="rId4"/>
    <p:sldId id="284" r:id="rId5"/>
    <p:sldId id="311" r:id="rId6"/>
    <p:sldId id="286" r:id="rId7"/>
    <p:sldId id="345" r:id="rId8"/>
    <p:sldId id="346" r:id="rId9"/>
    <p:sldId id="308" r:id="rId10"/>
    <p:sldId id="312" r:id="rId11"/>
    <p:sldId id="291" r:id="rId12"/>
    <p:sldId id="293" r:id="rId13"/>
    <p:sldId id="313" r:id="rId14"/>
    <p:sldId id="314" r:id="rId15"/>
    <p:sldId id="315" r:id="rId16"/>
    <p:sldId id="344" r:id="rId17"/>
    <p:sldId id="296" r:id="rId18"/>
    <p:sldId id="299" r:id="rId19"/>
    <p:sldId id="309" r:id="rId20"/>
    <p:sldId id="322" r:id="rId21"/>
    <p:sldId id="323" r:id="rId22"/>
    <p:sldId id="285" r:id="rId23"/>
    <p:sldId id="316" r:id="rId24"/>
    <p:sldId id="317" r:id="rId25"/>
    <p:sldId id="318" r:id="rId26"/>
    <p:sldId id="319" r:id="rId27"/>
    <p:sldId id="326" r:id="rId28"/>
    <p:sldId id="327" r:id="rId29"/>
    <p:sldId id="328" r:id="rId30"/>
    <p:sldId id="324" r:id="rId31"/>
    <p:sldId id="329" r:id="rId32"/>
    <p:sldId id="330" r:id="rId33"/>
    <p:sldId id="331" r:id="rId34"/>
    <p:sldId id="332" r:id="rId35"/>
    <p:sldId id="333" r:id="rId36"/>
    <p:sldId id="335" r:id="rId37"/>
    <p:sldId id="338" r:id="rId38"/>
    <p:sldId id="339" r:id="rId39"/>
    <p:sldId id="340" r:id="rId40"/>
    <p:sldId id="341" r:id="rId41"/>
    <p:sldId id="342" r:id="rId42"/>
    <p:sldId id="343" r:id="rId43"/>
    <p:sldId id="336" r:id="rId44"/>
  </p:sldIdLst>
  <p:sldSz cx="12192000" cy="6858000"/>
  <p:notesSz cx="6858000" cy="9144000"/>
  <p:embeddedFontLst>
    <p:embeddedFont>
      <p:font typeface="包图粗朗体" panose="020B0604020202020204" charset="-122"/>
      <p:regular r:id="rId46"/>
    </p:embeddedFont>
    <p:embeddedFont>
      <p:font typeface="Algerian" panose="04020705040A02060702" pitchFamily="82" charset="0"/>
      <p:regular r:id="rId47"/>
    </p:embeddedFont>
    <p:embeddedFont>
      <p:font typeface="等线 Light" panose="020B0604020202020204" charset="-122"/>
      <p:regular r:id="rId48"/>
    </p:embeddedFont>
    <p:embeddedFont>
      <p:font typeface="Calibri" panose="020F0502020204030204" pitchFamily="34" charset="0"/>
      <p:regular r:id="rId49"/>
      <p:bold r:id="rId50"/>
      <p:italic r:id="rId51"/>
      <p:boldItalic r:id="rId52"/>
    </p:embeddedFont>
    <p:embeddedFont>
      <p:font typeface="#9Slide03 Arima Madurai ExtraBo" panose="020B0604020202020204" charset="0"/>
      <p:bold r:id="rId53"/>
    </p:embeddedFont>
    <p:embeddedFont>
      <p:font typeface="等线" panose="020B0604020202020204" charset="-122"/>
      <p:regular r:id="rId54"/>
      <p:bold r:id="rId55"/>
    </p:embeddedFont>
    <p:embeddedFont>
      <p:font typeface="#9Slide03 SFU Grenoble" panose="020B0604020202020204" charset="0"/>
      <p:regular r:id="rId56"/>
    </p:embeddedFont>
    <p:embeddedFont>
      <p:font typeface="#9Slide05 Pattaya" panose="020B0604020202020204" charset="-34"/>
      <p:regular r:id="rId57"/>
    </p:embeddedFont>
    <p:embeddedFont>
      <p:font typeface="#9Slide03 SFU Futura_05" panose="020B0604020202020204" charset="0"/>
      <p:bold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7EC"/>
    <a:srgbClr val="D69DC8"/>
    <a:srgbClr val="3C9AD4"/>
    <a:srgbClr val="F7D8B1"/>
    <a:srgbClr val="7DBBE2"/>
    <a:srgbClr val="EE868D"/>
    <a:srgbClr val="69D1CC"/>
    <a:srgbClr val="DC766F"/>
    <a:srgbClr val="FEF6EA"/>
    <a:srgbClr val="FEF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456"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7C8D6-8378-491C-A88C-F5C0F1DDB3DF}" type="datetimeFigureOut">
              <a:rPr lang="zh-CN" altLang="en-US" smtClean="0"/>
              <a:pPr/>
              <a:t>2024/10/3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81912-8CC0-4B9F-BE2A-5B54BD796BF3}" type="slidenum">
              <a:rPr lang="zh-CN" altLang="en-US" smtClean="0"/>
              <a:pPr/>
              <a:t>‹#›</a:t>
            </a:fld>
            <a:endParaRPr lang="zh-CN" altLang="en-US"/>
          </a:p>
        </p:txBody>
      </p:sp>
    </p:spTree>
    <p:extLst>
      <p:ext uri="{BB962C8B-B14F-4D97-AF65-F5344CB8AC3E}">
        <p14:creationId xmlns:p14="http://schemas.microsoft.com/office/powerpoint/2010/main" val="200360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pPr/>
              <a:t>5</a:t>
            </a:fld>
            <a:endParaRPr lang="zh-CN" altLang="en-US"/>
          </a:p>
        </p:txBody>
      </p:sp>
    </p:spTree>
    <p:extLst>
      <p:ext uri="{BB962C8B-B14F-4D97-AF65-F5344CB8AC3E}">
        <p14:creationId xmlns:p14="http://schemas.microsoft.com/office/powerpoint/2010/main" val="311265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0607A-EB09-4464-B9F9-BBAE9FEA899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884A62-FE00-4E3D-ADA0-E22F86BE8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06559F-931E-4C1C-BAA3-CE3BB96CAAE2}"/>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010C8357-4EE7-434F-8F1D-EB72F50A2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3E9BA-C35D-4623-8AEC-12CBA17658E0}"/>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328391243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F35A-5862-461C-A776-246D30F82E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FAA2EDF-8154-4C55-8E92-834173DDF7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6EFA-9976-4A7A-810D-76C7047B74B1}"/>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428A798A-BE9A-4072-A93C-D1D1E20307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DD673F-0533-4515-9B56-B753621D6232}"/>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96250983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D47182-1EDE-4FA1-B130-E58222460D2E}"/>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FE14DC1-ED6B-47BE-A195-B8D73B1D8BDA}"/>
              </a:ext>
            </a:extLst>
          </p:cNvPr>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C965E7-1B02-43B7-BFDC-37294AFC8E7E}"/>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1C516B03-A310-4DD8-90FD-D6C9AA68E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74A88E-0943-4A05-8AAD-3E4E90A9726C}"/>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414306208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067438"/>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Nội dung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087332219"/>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5"/>
            <a:ext cx="10363200" cy="1362075"/>
          </a:xfrm>
        </p:spPr>
        <p:txBody>
          <a:bodyPr/>
          <a:lstStyle>
            <a:lvl1pPr algn="l">
              <a:defRPr sz="4000" b="1" cap="all"/>
            </a:lvl1pPr>
          </a:lstStyle>
          <a:p>
            <a:r>
              <a:rPr lang="en-US"/>
              <a:t>Click to edit Master title style</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344318110"/>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Nội dung 2"/>
          <p:cNvSpPr>
            <a:spLocks noGrp="1"/>
          </p:cNvSpPr>
          <p:nvPr>
            <p:ph sz="half" idx="1"/>
          </p:nvPr>
        </p:nvSpPr>
        <p:spPr>
          <a:xfrm>
            <a:off x="425454" y="1374780"/>
            <a:ext cx="5581649" cy="3876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Nội dung 3"/>
          <p:cNvSpPr>
            <a:spLocks noGrp="1"/>
          </p:cNvSpPr>
          <p:nvPr>
            <p:ph sz="half" idx="2"/>
          </p:nvPr>
        </p:nvSpPr>
        <p:spPr>
          <a:xfrm>
            <a:off x="6210301" y="1374780"/>
            <a:ext cx="5581651" cy="3876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275795028"/>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ỗ dành sẵn cho Văn bản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hỗ dành sẵn cho Nội dung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016486166"/>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260905456"/>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902023345"/>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hỗ dành sẵn cho Nội dung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Văn bản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0824303"/>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61D68-9D60-45C1-84CF-8694F122A0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A4BDC1-FF73-432D-AC47-8EEEC5E09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F9B87-024B-4A06-BA78-956CBBDA0354}"/>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6157915F-D67C-484A-9A5C-333C71D19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CB9FE-E585-479C-9939-C1DF8EC97B1F}"/>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284614483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834944927"/>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Văn bản Dọc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669539427"/>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949267" y="250830"/>
            <a:ext cx="2842684" cy="5000625"/>
          </a:xfrm>
        </p:spPr>
        <p:txBody>
          <a:bodyPr vert="eaVert"/>
          <a:lstStyle/>
          <a:p>
            <a:r>
              <a:rPr lang="en-US"/>
              <a:t>Click to edit Master title style</a:t>
            </a:r>
          </a:p>
        </p:txBody>
      </p:sp>
      <p:sp>
        <p:nvSpPr>
          <p:cNvPr id="3" name="Chỗ dành sẵn cho Văn bản Dọc 2"/>
          <p:cNvSpPr>
            <a:spLocks noGrp="1"/>
          </p:cNvSpPr>
          <p:nvPr>
            <p:ph type="body" orient="vert" idx="1"/>
          </p:nvPr>
        </p:nvSpPr>
        <p:spPr>
          <a:xfrm>
            <a:off x="419103" y="250830"/>
            <a:ext cx="8326967" cy="50006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974805194"/>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159CAFB-6ED7-4CCA-9A84-736B40B4FCC4}" type="datetimeFigureOut">
              <a:rPr lang="en-US" smtClean="0">
                <a:solidFill>
                  <a:srgbClr val="000000"/>
                </a:solidFill>
              </a:rPr>
              <a:pPr/>
              <a:t>3/10/2024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EC556-51B6-4120-A4B0-BBAC6F93291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058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êu đề bản chiếu">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533831"/>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Nội dung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31749054"/>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55879139"/>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Nội dung 2"/>
          <p:cNvSpPr>
            <a:spLocks noGrp="1"/>
          </p:cNvSpPr>
          <p:nvPr>
            <p:ph sz="half" idx="1"/>
          </p:nvPr>
        </p:nvSpPr>
        <p:spPr>
          <a:xfrm>
            <a:off x="425452" y="1374776"/>
            <a:ext cx="5581649" cy="3876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Nội dung 3"/>
          <p:cNvSpPr>
            <a:spLocks noGrp="1"/>
          </p:cNvSpPr>
          <p:nvPr>
            <p:ph sz="half" idx="2"/>
          </p:nvPr>
        </p:nvSpPr>
        <p:spPr>
          <a:xfrm>
            <a:off x="6210300" y="1374776"/>
            <a:ext cx="5581651" cy="3876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4190542681"/>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655485696"/>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6409913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C1372-734A-4296-9FB4-2B237227A9DC}"/>
              </a:ext>
            </a:extLst>
          </p:cNvPr>
          <p:cNvSpPr>
            <a:spLocks noGrp="1"/>
          </p:cNvSpPr>
          <p:nvPr>
            <p:ph type="title"/>
          </p:nvPr>
        </p:nvSpPr>
        <p:spPr>
          <a:xfrm>
            <a:off x="831851" y="1709742"/>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2504FB-3962-4ABB-8F21-3B1297384B6D}"/>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73F61E-C842-45A9-9C07-EC60B6A6DBA4}"/>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C4C42772-006F-42F3-A53C-D6F9334C5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654AF-4882-4FA1-A3C1-F88A71FB25A7}"/>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175327049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214875566"/>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797554041"/>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Chỗ dành sẵn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329859093"/>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a:t>Click to edit Master title style</a:t>
            </a:r>
          </a:p>
        </p:txBody>
      </p:sp>
      <p:sp>
        <p:nvSpPr>
          <p:cNvPr id="3" name="Chỗ dành sẵn cho Văn bản Dọc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669078801"/>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949267" y="250826"/>
            <a:ext cx="2842684" cy="5000625"/>
          </a:xfrm>
        </p:spPr>
        <p:txBody>
          <a:bodyPr vert="eaVert"/>
          <a:lstStyle/>
          <a:p>
            <a:r>
              <a:rPr lang="en-US"/>
              <a:t>Click to edit Master title style</a:t>
            </a:r>
          </a:p>
        </p:txBody>
      </p:sp>
      <p:sp>
        <p:nvSpPr>
          <p:cNvPr id="3" name="Chỗ dành sẵn cho Văn bản Dọc 2"/>
          <p:cNvSpPr>
            <a:spLocks noGrp="1"/>
          </p:cNvSpPr>
          <p:nvPr>
            <p:ph type="body" orient="vert" idx="1"/>
          </p:nvPr>
        </p:nvSpPr>
        <p:spPr>
          <a:xfrm>
            <a:off x="419101" y="250826"/>
            <a:ext cx="8326967" cy="50006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582000457"/>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159CAFB-6ED7-4CCA-9A84-736B40B4FCC4}" type="datetimeFigureOut">
              <a:rPr lang="en-US" smtClean="0">
                <a:solidFill>
                  <a:srgbClr val="000000"/>
                </a:solidFill>
              </a:rPr>
              <a:pPr/>
              <a:t>3/10/2024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EC556-51B6-4120-A4B0-BBAC6F93291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74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E3B72-32AE-40DB-856E-1F79DC1CCF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6AB566-0A02-47B8-B36A-57903E92C82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F0B06DF-2A5D-49B6-940D-1C73553E32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1D9A042-4577-4206-93A8-735631107E03}"/>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6" name="页脚占位符 5">
            <a:extLst>
              <a:ext uri="{FF2B5EF4-FFF2-40B4-BE49-F238E27FC236}">
                <a16:creationId xmlns:a16="http://schemas.microsoft.com/office/drawing/2014/main" id="{51D834B9-AC17-4E4F-9973-2C6080B73C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C0070B-569D-4FDB-83D2-2831B39FBD88}"/>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386945851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A247E-FC99-4DEE-9659-A61E58CA1AC4}"/>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EFF825-A106-4C43-96EC-00D9D7D29FB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2506D75-1984-4130-BBE1-66A0B2075AD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5EF971-1A5F-4FCD-A849-5068EEBFA01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4A3C7F-A504-486F-AC52-BAFC7D2EE705}"/>
              </a:ext>
            </a:extLst>
          </p:cNvPr>
          <p:cNvSpPr>
            <a:spLocks noGrp="1"/>
          </p:cNvSpPr>
          <p:nvPr>
            <p:ph sz="quarter" idx="4"/>
          </p:nvPr>
        </p:nvSpPr>
        <p:spPr>
          <a:xfrm>
            <a:off x="6172202"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8FD0D-2A45-42AA-9F3A-D4BBA2C3F372}"/>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8" name="页脚占位符 7">
            <a:extLst>
              <a:ext uri="{FF2B5EF4-FFF2-40B4-BE49-F238E27FC236}">
                <a16:creationId xmlns:a16="http://schemas.microsoft.com/office/drawing/2014/main" id="{CE9B8A7F-BFA8-4329-AFC8-89D05783C6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C94869-7BF3-4FFD-812C-03E8CEB5C852}"/>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132926188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C1BC-64C9-4962-A764-37E770FBC6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38FC6B-45DE-432B-B145-F8D8AB2AC5BB}"/>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4" name="页脚占位符 3">
            <a:extLst>
              <a:ext uri="{FF2B5EF4-FFF2-40B4-BE49-F238E27FC236}">
                <a16:creationId xmlns:a16="http://schemas.microsoft.com/office/drawing/2014/main" id="{E413F784-0D7C-43D2-A802-629BA7317F6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781AAF-B2A9-4052-BD38-326FE4C13E14}"/>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317884558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BCC6E6-411E-4830-BEE1-1A626801803D}"/>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3" name="页脚占位符 2">
            <a:extLst>
              <a:ext uri="{FF2B5EF4-FFF2-40B4-BE49-F238E27FC236}">
                <a16:creationId xmlns:a16="http://schemas.microsoft.com/office/drawing/2014/main" id="{FF4BA76C-B531-4C6F-850E-214EA4DF32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662A71-4ED7-4C0E-AF3B-EACBFA4681E4}"/>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227726273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B54FA-E333-4D04-A18F-7D50B83F6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72AD769-544A-47A1-A306-AEDAED293865}"/>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14AB2-F4D7-4383-B3E7-D0F716378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D2DB71-2A42-4C00-9449-CA0DA297B2F2}"/>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6" name="页脚占位符 5">
            <a:extLst>
              <a:ext uri="{FF2B5EF4-FFF2-40B4-BE49-F238E27FC236}">
                <a16:creationId xmlns:a16="http://schemas.microsoft.com/office/drawing/2014/main" id="{ADC5D84D-5127-4599-9769-61D2E69557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5A3411-124D-4AEE-9E12-7E3048799D7A}"/>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258343541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13AC-DF3C-45F8-8376-712B7F9BF2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E7EF9C-8988-4176-8DA2-5346BDB810F8}"/>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72ECB9-BC6A-47B2-9484-87793892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7DA26D-1083-4E20-8433-3EACB78127E1}"/>
              </a:ext>
            </a:extLst>
          </p:cNvPr>
          <p:cNvSpPr>
            <a:spLocks noGrp="1"/>
          </p:cNvSpPr>
          <p:nvPr>
            <p:ph type="dt" sz="half" idx="10"/>
          </p:nvPr>
        </p:nvSpPr>
        <p:spPr/>
        <p:txBody>
          <a:bodyPr/>
          <a:lstStyle/>
          <a:p>
            <a:fld id="{EE4C556E-D11A-48D7-81C0-B1B5323EC136}" type="datetimeFigureOut">
              <a:rPr lang="zh-CN" altLang="en-US" smtClean="0"/>
              <a:pPr/>
              <a:t>2024/10/3</a:t>
            </a:fld>
            <a:endParaRPr lang="zh-CN" altLang="en-US"/>
          </a:p>
        </p:txBody>
      </p:sp>
      <p:sp>
        <p:nvSpPr>
          <p:cNvPr id="6" name="页脚占位符 5">
            <a:extLst>
              <a:ext uri="{FF2B5EF4-FFF2-40B4-BE49-F238E27FC236}">
                <a16:creationId xmlns:a16="http://schemas.microsoft.com/office/drawing/2014/main" id="{D8488704-F74A-430C-9177-1F6D513384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EC994E-AAE0-4342-820B-14F521FAD6DD}"/>
              </a:ext>
            </a:extLst>
          </p:cNvPr>
          <p:cNvSpPr>
            <a:spLocks noGrp="1"/>
          </p:cNvSpPr>
          <p:nvPr>
            <p:ph type="sldNum" sz="quarter" idx="12"/>
          </p:nvPr>
        </p:nvSpPr>
        <p:spPr/>
        <p:txBody>
          <a:body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17282172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2F3B47-B08B-4181-88A1-0D61C596FF6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D1A009-55AC-40B1-BECE-C8E17CE7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pPr/>
              <a:t>2024/10/3</a:t>
            </a:fld>
            <a:endParaRPr lang="zh-CN" altLang="en-US"/>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pPr/>
              <a:t>‹#›</a:t>
            </a:fld>
            <a:endParaRPr lang="zh-CN" altLang="en-US"/>
          </a:p>
        </p:txBody>
      </p:sp>
    </p:spTree>
    <p:extLst>
      <p:ext uri="{BB962C8B-B14F-4D97-AF65-F5344CB8AC3E}">
        <p14:creationId xmlns:p14="http://schemas.microsoft.com/office/powerpoint/2010/main" val="2815638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19100" y="250830"/>
            <a:ext cx="11353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vi-VN"/>
              <a:t>Click to edit Master title style</a:t>
            </a:r>
            <a:endParaRPr lang="de-DE" altLang="vi-VN"/>
          </a:p>
        </p:txBody>
      </p:sp>
      <p:sp>
        <p:nvSpPr>
          <p:cNvPr id="4099" name="Rectangle 3"/>
          <p:cNvSpPr>
            <a:spLocks noGrp="1" noChangeArrowheads="1"/>
          </p:cNvSpPr>
          <p:nvPr>
            <p:ph type="body" idx="1"/>
          </p:nvPr>
        </p:nvSpPr>
        <p:spPr bwMode="auto">
          <a:xfrm>
            <a:off x="425451" y="1374780"/>
            <a:ext cx="11366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44485" name="Rectangle 5"/>
          <p:cNvSpPr>
            <a:spLocks noGrp="1" noChangeArrowheads="1"/>
          </p:cNvSpPr>
          <p:nvPr>
            <p:ph type="ftr" sz="quarter" idx="3"/>
          </p:nvPr>
        </p:nvSpPr>
        <p:spPr bwMode="auto">
          <a:xfrm>
            <a:off x="381000" y="6167438"/>
            <a:ext cx="40640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solidFill>
                  <a:srgbClr val="4F4F4F"/>
                </a:solidFill>
                <a:latin typeface="Arial" charset="0"/>
                <a:cs typeface="+mn-cs"/>
              </a:defRPr>
            </a:lvl1pPr>
          </a:lstStyle>
          <a:p>
            <a:endParaRPr lang="en-US"/>
          </a:p>
        </p:txBody>
      </p:sp>
    </p:spTree>
    <p:extLst>
      <p:ext uri="{BB962C8B-B14F-4D97-AF65-F5344CB8AC3E}">
        <p14:creationId xmlns:p14="http://schemas.microsoft.com/office/powerpoint/2010/main" val="387003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wipe dir="r"/>
  </p:transition>
  <p:txStyles>
    <p:titleStyle>
      <a:lvl1pPr algn="l" rtl="0" eaLnBrk="1" fontAlgn="base" hangingPunct="1">
        <a:spcBef>
          <a:spcPct val="0"/>
        </a:spcBef>
        <a:spcAft>
          <a:spcPct val="0"/>
        </a:spcAft>
        <a:defRPr sz="2800" b="1">
          <a:solidFill>
            <a:srgbClr val="FFFFFF"/>
          </a:solidFill>
          <a:latin typeface="+mj-lt"/>
          <a:ea typeface="+mj-ea"/>
          <a:cs typeface="+mj-cs"/>
        </a:defRPr>
      </a:lvl1pPr>
      <a:lvl2pPr algn="l" rtl="0" eaLnBrk="1" fontAlgn="base" hangingPunct="1">
        <a:spcBef>
          <a:spcPct val="0"/>
        </a:spcBef>
        <a:spcAft>
          <a:spcPct val="0"/>
        </a:spcAft>
        <a:defRPr sz="2800" b="1">
          <a:solidFill>
            <a:srgbClr val="FFFFFF"/>
          </a:solidFill>
          <a:latin typeface="Arial" charset="0"/>
        </a:defRPr>
      </a:lvl2pPr>
      <a:lvl3pPr algn="l" rtl="0" eaLnBrk="1" fontAlgn="base" hangingPunct="1">
        <a:spcBef>
          <a:spcPct val="0"/>
        </a:spcBef>
        <a:spcAft>
          <a:spcPct val="0"/>
        </a:spcAft>
        <a:defRPr sz="2800" b="1">
          <a:solidFill>
            <a:srgbClr val="FFFFFF"/>
          </a:solidFill>
          <a:latin typeface="Arial" charset="0"/>
        </a:defRPr>
      </a:lvl3pPr>
      <a:lvl4pPr algn="l" rtl="0" eaLnBrk="1" fontAlgn="base" hangingPunct="1">
        <a:spcBef>
          <a:spcPct val="0"/>
        </a:spcBef>
        <a:spcAft>
          <a:spcPct val="0"/>
        </a:spcAft>
        <a:defRPr sz="2800" b="1">
          <a:solidFill>
            <a:srgbClr val="FFFFFF"/>
          </a:solidFill>
          <a:latin typeface="Arial" charset="0"/>
        </a:defRPr>
      </a:lvl4pPr>
      <a:lvl5pPr algn="l" rtl="0" eaLnBrk="1" fontAlgn="base" hangingPunct="1">
        <a:spcBef>
          <a:spcPct val="0"/>
        </a:spcBef>
        <a:spcAft>
          <a:spcPct val="0"/>
        </a:spcAft>
        <a:defRPr sz="2800" b="1">
          <a:solidFill>
            <a:srgbClr val="FFFFFF"/>
          </a:solidFill>
          <a:latin typeface="Arial" charset="0"/>
        </a:defRPr>
      </a:lvl5pPr>
      <a:lvl6pPr marL="457200" algn="l" rtl="0" eaLnBrk="1" fontAlgn="base" hangingPunct="1">
        <a:spcBef>
          <a:spcPct val="0"/>
        </a:spcBef>
        <a:spcAft>
          <a:spcPct val="0"/>
        </a:spcAft>
        <a:defRPr sz="2800" b="1">
          <a:solidFill>
            <a:srgbClr val="FFFFFF"/>
          </a:solidFill>
          <a:latin typeface="Arial" charset="0"/>
        </a:defRPr>
      </a:lvl6pPr>
      <a:lvl7pPr marL="914400" algn="l" rtl="0" eaLnBrk="1" fontAlgn="base" hangingPunct="1">
        <a:spcBef>
          <a:spcPct val="0"/>
        </a:spcBef>
        <a:spcAft>
          <a:spcPct val="0"/>
        </a:spcAft>
        <a:defRPr sz="2800" b="1">
          <a:solidFill>
            <a:srgbClr val="FFFFFF"/>
          </a:solidFill>
          <a:latin typeface="Arial" charset="0"/>
        </a:defRPr>
      </a:lvl7pPr>
      <a:lvl8pPr marL="1371600" algn="l" rtl="0" eaLnBrk="1" fontAlgn="base" hangingPunct="1">
        <a:spcBef>
          <a:spcPct val="0"/>
        </a:spcBef>
        <a:spcAft>
          <a:spcPct val="0"/>
        </a:spcAft>
        <a:defRPr sz="2800" b="1">
          <a:solidFill>
            <a:srgbClr val="FFFFFF"/>
          </a:solidFill>
          <a:latin typeface="Arial" charset="0"/>
        </a:defRPr>
      </a:lvl8pPr>
      <a:lvl9pPr marL="1828800" algn="l" rtl="0" eaLnBrk="1" fontAlgn="base" hangingPunct="1">
        <a:spcBef>
          <a:spcPct val="0"/>
        </a:spcBef>
        <a:spcAft>
          <a:spcPct val="0"/>
        </a:spcAft>
        <a:defRPr sz="2800" b="1">
          <a:solidFill>
            <a:srgbClr val="FFFFFF"/>
          </a:solidFill>
          <a:latin typeface="Arial" charset="0"/>
        </a:defRPr>
      </a:lvl9pPr>
    </p:titleStyle>
    <p:bodyStyle>
      <a:lvl1pPr marL="190500" indent="-190500" algn="l" rtl="0" eaLnBrk="1" fontAlgn="base" hangingPunct="1">
        <a:spcBef>
          <a:spcPct val="20000"/>
        </a:spcBef>
        <a:spcAft>
          <a:spcPct val="0"/>
        </a:spcAft>
        <a:buClr>
          <a:schemeClr val="hlink"/>
        </a:buClr>
        <a:buFont typeface="Wingdings" panose="05000000000000000000" pitchFamily="2" charset="2"/>
        <a:buChar char="§"/>
        <a:defRPr sz="3200">
          <a:solidFill>
            <a:srgbClr val="FFFFFF"/>
          </a:solidFill>
          <a:latin typeface="+mn-lt"/>
          <a:ea typeface="+mn-ea"/>
          <a:cs typeface="+mn-cs"/>
        </a:defRPr>
      </a:lvl1pPr>
      <a:lvl2pPr marL="381000" indent="-188913" algn="l" rtl="0" eaLnBrk="1" fontAlgn="base" hangingPunct="1">
        <a:spcBef>
          <a:spcPct val="20000"/>
        </a:spcBef>
        <a:spcAft>
          <a:spcPct val="0"/>
        </a:spcAft>
        <a:buClr>
          <a:schemeClr val="hlink"/>
        </a:buClr>
        <a:buChar char="-"/>
        <a:defRPr sz="2800">
          <a:solidFill>
            <a:srgbClr val="FFFFFF"/>
          </a:solidFill>
          <a:latin typeface="+mn-lt"/>
        </a:defRPr>
      </a:lvl2pPr>
      <a:lvl3pPr marL="561975" indent="-179388" algn="l" rtl="0" eaLnBrk="1" fontAlgn="base" hangingPunct="1">
        <a:spcBef>
          <a:spcPct val="20000"/>
        </a:spcBef>
        <a:spcAft>
          <a:spcPct val="0"/>
        </a:spcAft>
        <a:buClr>
          <a:schemeClr val="hlink"/>
        </a:buClr>
        <a:buChar char="-"/>
        <a:defRPr sz="2400">
          <a:solidFill>
            <a:srgbClr val="FFFFFF"/>
          </a:solidFill>
          <a:latin typeface="+mn-lt"/>
        </a:defRPr>
      </a:lvl3pPr>
      <a:lvl4pPr marL="752475" indent="-188913" algn="l" rtl="0" eaLnBrk="1" fontAlgn="base" hangingPunct="1">
        <a:spcBef>
          <a:spcPct val="20000"/>
        </a:spcBef>
        <a:spcAft>
          <a:spcPct val="0"/>
        </a:spcAft>
        <a:buClr>
          <a:schemeClr val="hlink"/>
        </a:buClr>
        <a:buChar char="-"/>
        <a:defRPr sz="2000">
          <a:solidFill>
            <a:srgbClr val="FFFFFF"/>
          </a:solidFill>
          <a:latin typeface="+mn-lt"/>
        </a:defRPr>
      </a:lvl4pPr>
      <a:lvl5pPr marL="962025" indent="-207963" algn="l" rtl="0" eaLnBrk="1" fontAlgn="base" hangingPunct="1">
        <a:spcBef>
          <a:spcPct val="20000"/>
        </a:spcBef>
        <a:spcAft>
          <a:spcPct val="0"/>
        </a:spcAft>
        <a:buClr>
          <a:schemeClr val="hlink"/>
        </a:buClr>
        <a:buFont typeface="Wingdings" panose="05000000000000000000" pitchFamily="2" charset="2"/>
        <a:buChar char="§"/>
        <a:defRPr sz="2000">
          <a:solidFill>
            <a:srgbClr val="FFFFFF"/>
          </a:solidFill>
          <a:latin typeface="+mn-lt"/>
        </a:defRPr>
      </a:lvl5pPr>
      <a:lvl6pPr marL="14192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19100" y="250826"/>
            <a:ext cx="11353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vi-VN"/>
              <a:t>Click to edit Master title style</a:t>
            </a:r>
            <a:endParaRPr lang="de-DE" altLang="vi-VN"/>
          </a:p>
        </p:txBody>
      </p:sp>
      <p:sp>
        <p:nvSpPr>
          <p:cNvPr id="4099" name="Rectangle 3"/>
          <p:cNvSpPr>
            <a:spLocks noGrp="1" noChangeArrowheads="1"/>
          </p:cNvSpPr>
          <p:nvPr>
            <p:ph type="body" idx="1"/>
          </p:nvPr>
        </p:nvSpPr>
        <p:spPr bwMode="auto">
          <a:xfrm>
            <a:off x="425451" y="1374776"/>
            <a:ext cx="11366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vi-VN"/>
              <a:t>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44485" name="Rectangle 5"/>
          <p:cNvSpPr>
            <a:spLocks noGrp="1" noChangeArrowheads="1"/>
          </p:cNvSpPr>
          <p:nvPr>
            <p:ph type="ftr" sz="quarter" idx="3"/>
          </p:nvPr>
        </p:nvSpPr>
        <p:spPr bwMode="auto">
          <a:xfrm>
            <a:off x="381000" y="6167438"/>
            <a:ext cx="4064000" cy="2476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solidFill>
                  <a:srgbClr val="4F4F4F"/>
                </a:solidFill>
                <a:latin typeface="Arial" charset="0"/>
                <a:cs typeface="+mn-cs"/>
              </a:defRPr>
            </a:lvl1pPr>
          </a:lstStyle>
          <a:p>
            <a:endParaRPr lang="en-US"/>
          </a:p>
        </p:txBody>
      </p:sp>
    </p:spTree>
    <p:extLst>
      <p:ext uri="{BB962C8B-B14F-4D97-AF65-F5344CB8AC3E}">
        <p14:creationId xmlns:p14="http://schemas.microsoft.com/office/powerpoint/2010/main" val="42356345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med">
    <p:wipe dir="r"/>
  </p:transition>
  <p:txStyles>
    <p:titleStyle>
      <a:lvl1pPr algn="l" rtl="0" eaLnBrk="1" fontAlgn="base" hangingPunct="1">
        <a:spcBef>
          <a:spcPct val="0"/>
        </a:spcBef>
        <a:spcAft>
          <a:spcPct val="0"/>
        </a:spcAft>
        <a:defRPr sz="2800" b="1">
          <a:solidFill>
            <a:srgbClr val="FFFFFF"/>
          </a:solidFill>
          <a:latin typeface="+mj-lt"/>
          <a:ea typeface="+mj-ea"/>
          <a:cs typeface="+mj-cs"/>
        </a:defRPr>
      </a:lvl1pPr>
      <a:lvl2pPr algn="l" rtl="0" eaLnBrk="1" fontAlgn="base" hangingPunct="1">
        <a:spcBef>
          <a:spcPct val="0"/>
        </a:spcBef>
        <a:spcAft>
          <a:spcPct val="0"/>
        </a:spcAft>
        <a:defRPr sz="2800" b="1">
          <a:solidFill>
            <a:srgbClr val="FFFFFF"/>
          </a:solidFill>
          <a:latin typeface="Arial" charset="0"/>
        </a:defRPr>
      </a:lvl2pPr>
      <a:lvl3pPr algn="l" rtl="0" eaLnBrk="1" fontAlgn="base" hangingPunct="1">
        <a:spcBef>
          <a:spcPct val="0"/>
        </a:spcBef>
        <a:spcAft>
          <a:spcPct val="0"/>
        </a:spcAft>
        <a:defRPr sz="2800" b="1">
          <a:solidFill>
            <a:srgbClr val="FFFFFF"/>
          </a:solidFill>
          <a:latin typeface="Arial" charset="0"/>
        </a:defRPr>
      </a:lvl3pPr>
      <a:lvl4pPr algn="l" rtl="0" eaLnBrk="1" fontAlgn="base" hangingPunct="1">
        <a:spcBef>
          <a:spcPct val="0"/>
        </a:spcBef>
        <a:spcAft>
          <a:spcPct val="0"/>
        </a:spcAft>
        <a:defRPr sz="2800" b="1">
          <a:solidFill>
            <a:srgbClr val="FFFFFF"/>
          </a:solidFill>
          <a:latin typeface="Arial" charset="0"/>
        </a:defRPr>
      </a:lvl4pPr>
      <a:lvl5pPr algn="l" rtl="0" eaLnBrk="1" fontAlgn="base" hangingPunct="1">
        <a:spcBef>
          <a:spcPct val="0"/>
        </a:spcBef>
        <a:spcAft>
          <a:spcPct val="0"/>
        </a:spcAft>
        <a:defRPr sz="2800" b="1">
          <a:solidFill>
            <a:srgbClr val="FFFFFF"/>
          </a:solidFill>
          <a:latin typeface="Arial" charset="0"/>
        </a:defRPr>
      </a:lvl5pPr>
      <a:lvl6pPr marL="457200" algn="l" rtl="0" eaLnBrk="1" fontAlgn="base" hangingPunct="1">
        <a:spcBef>
          <a:spcPct val="0"/>
        </a:spcBef>
        <a:spcAft>
          <a:spcPct val="0"/>
        </a:spcAft>
        <a:defRPr sz="2800" b="1">
          <a:solidFill>
            <a:srgbClr val="FFFFFF"/>
          </a:solidFill>
          <a:latin typeface="Arial" charset="0"/>
        </a:defRPr>
      </a:lvl6pPr>
      <a:lvl7pPr marL="914400" algn="l" rtl="0" eaLnBrk="1" fontAlgn="base" hangingPunct="1">
        <a:spcBef>
          <a:spcPct val="0"/>
        </a:spcBef>
        <a:spcAft>
          <a:spcPct val="0"/>
        </a:spcAft>
        <a:defRPr sz="2800" b="1">
          <a:solidFill>
            <a:srgbClr val="FFFFFF"/>
          </a:solidFill>
          <a:latin typeface="Arial" charset="0"/>
        </a:defRPr>
      </a:lvl7pPr>
      <a:lvl8pPr marL="1371600" algn="l" rtl="0" eaLnBrk="1" fontAlgn="base" hangingPunct="1">
        <a:spcBef>
          <a:spcPct val="0"/>
        </a:spcBef>
        <a:spcAft>
          <a:spcPct val="0"/>
        </a:spcAft>
        <a:defRPr sz="2800" b="1">
          <a:solidFill>
            <a:srgbClr val="FFFFFF"/>
          </a:solidFill>
          <a:latin typeface="Arial" charset="0"/>
        </a:defRPr>
      </a:lvl8pPr>
      <a:lvl9pPr marL="1828800" algn="l" rtl="0" eaLnBrk="1" fontAlgn="base" hangingPunct="1">
        <a:spcBef>
          <a:spcPct val="0"/>
        </a:spcBef>
        <a:spcAft>
          <a:spcPct val="0"/>
        </a:spcAft>
        <a:defRPr sz="2800" b="1">
          <a:solidFill>
            <a:srgbClr val="FFFFFF"/>
          </a:solidFill>
          <a:latin typeface="Arial" charset="0"/>
        </a:defRPr>
      </a:lvl9pPr>
    </p:titleStyle>
    <p:bodyStyle>
      <a:lvl1pPr marL="190500" indent="-190500" algn="l" rtl="0" eaLnBrk="1" fontAlgn="base" hangingPunct="1">
        <a:spcBef>
          <a:spcPct val="20000"/>
        </a:spcBef>
        <a:spcAft>
          <a:spcPct val="0"/>
        </a:spcAft>
        <a:buClr>
          <a:schemeClr val="hlink"/>
        </a:buClr>
        <a:buFont typeface="Wingdings" panose="05000000000000000000" pitchFamily="2" charset="2"/>
        <a:buChar char="§"/>
        <a:defRPr sz="3200">
          <a:solidFill>
            <a:srgbClr val="FFFFFF"/>
          </a:solidFill>
          <a:latin typeface="+mn-lt"/>
          <a:ea typeface="+mn-ea"/>
          <a:cs typeface="+mn-cs"/>
        </a:defRPr>
      </a:lvl1pPr>
      <a:lvl2pPr marL="381000" indent="-188913" algn="l" rtl="0" eaLnBrk="1" fontAlgn="base" hangingPunct="1">
        <a:spcBef>
          <a:spcPct val="20000"/>
        </a:spcBef>
        <a:spcAft>
          <a:spcPct val="0"/>
        </a:spcAft>
        <a:buClr>
          <a:schemeClr val="hlink"/>
        </a:buClr>
        <a:buChar char="-"/>
        <a:defRPr sz="2800">
          <a:solidFill>
            <a:srgbClr val="FFFFFF"/>
          </a:solidFill>
          <a:latin typeface="+mn-lt"/>
        </a:defRPr>
      </a:lvl2pPr>
      <a:lvl3pPr marL="561975" indent="-179388" algn="l" rtl="0" eaLnBrk="1" fontAlgn="base" hangingPunct="1">
        <a:spcBef>
          <a:spcPct val="20000"/>
        </a:spcBef>
        <a:spcAft>
          <a:spcPct val="0"/>
        </a:spcAft>
        <a:buClr>
          <a:schemeClr val="hlink"/>
        </a:buClr>
        <a:buChar char="-"/>
        <a:defRPr sz="2400">
          <a:solidFill>
            <a:srgbClr val="FFFFFF"/>
          </a:solidFill>
          <a:latin typeface="+mn-lt"/>
        </a:defRPr>
      </a:lvl3pPr>
      <a:lvl4pPr marL="752475" indent="-188913" algn="l" rtl="0" eaLnBrk="1" fontAlgn="base" hangingPunct="1">
        <a:spcBef>
          <a:spcPct val="20000"/>
        </a:spcBef>
        <a:spcAft>
          <a:spcPct val="0"/>
        </a:spcAft>
        <a:buClr>
          <a:schemeClr val="hlink"/>
        </a:buClr>
        <a:buChar char="-"/>
        <a:defRPr sz="2000">
          <a:solidFill>
            <a:srgbClr val="FFFFFF"/>
          </a:solidFill>
          <a:latin typeface="+mn-lt"/>
        </a:defRPr>
      </a:lvl4pPr>
      <a:lvl5pPr marL="962025" indent="-207963" algn="l" rtl="0" eaLnBrk="1" fontAlgn="base" hangingPunct="1">
        <a:spcBef>
          <a:spcPct val="20000"/>
        </a:spcBef>
        <a:spcAft>
          <a:spcPct val="0"/>
        </a:spcAft>
        <a:buClr>
          <a:schemeClr val="hlink"/>
        </a:buClr>
        <a:buFont typeface="Wingdings" panose="05000000000000000000" pitchFamily="2" charset="2"/>
        <a:buChar char="§"/>
        <a:defRPr sz="2000">
          <a:solidFill>
            <a:srgbClr val="FFFFFF"/>
          </a:solidFill>
          <a:latin typeface="+mn-lt"/>
        </a:defRPr>
      </a:lvl5pPr>
      <a:lvl6pPr marL="14192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6pPr>
      <a:lvl7pPr marL="18764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7pPr>
      <a:lvl8pPr marL="23336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8pPr>
      <a:lvl9pPr marL="2790825" indent="-207963" algn="l" rtl="0" eaLnBrk="1" fontAlgn="base" hangingPunct="1">
        <a:spcBef>
          <a:spcPct val="20000"/>
        </a:spcBef>
        <a:spcAft>
          <a:spcPct val="0"/>
        </a:spcAft>
        <a:buClr>
          <a:schemeClr val="hlink"/>
        </a:buClr>
        <a:buFont typeface="Wingdings" pitchFamily="2" charset="2"/>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9.svg"/><Relationship Id="rId4" Type="http://schemas.openxmlformats.org/officeDocument/2006/relationships/image" Target="../media/image14.sv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9.svg"/><Relationship Id="rId4" Type="http://schemas.openxmlformats.org/officeDocument/2006/relationships/image" Target="../media/image14.sv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9.svg"/><Relationship Id="rId4" Type="http://schemas.openxmlformats.org/officeDocument/2006/relationships/image" Target="../media/image14.sv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svg"/><Relationship Id="rId5" Type="http://schemas.openxmlformats.org/officeDocument/2006/relationships/image" Target="../media/image17.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4.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5.wav"/><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audio" Target="../media/audio5.wav"/><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audio" Target="../media/audio5.wav"/><Relationship Id="rId11" Type="http://schemas.openxmlformats.org/officeDocument/2006/relationships/image" Target="../media/image42.png"/><Relationship Id="rId5" Type="http://schemas.openxmlformats.org/officeDocument/2006/relationships/audio" Target="../media/audio4.wav"/><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png"/><Relationship Id="rId1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11.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BF995577-7177-983E-1AF0-0F9E594B18FF}"/>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0D9AD5AF-3999-849A-54A5-CFF69269DA93}"/>
              </a:ext>
            </a:extLst>
          </p:cNvPr>
          <p:cNvSpPr>
            <a:spLocks noGrp="1"/>
          </p:cNvSpPr>
          <p:nvPr>
            <p:ph type="subTitle" idx="1"/>
          </p:nvPr>
        </p:nvSpPr>
        <p:spPr/>
        <p:txBody>
          <a:bodyPr rtlCol="0">
            <a:normAutofit/>
          </a:bodyPr>
          <a:lstStyle/>
          <a:p>
            <a:pPr eaLnBrk="1" fontAlgn="auto" hangingPunct="1">
              <a:spcAft>
                <a:spcPts val="0"/>
              </a:spcAft>
              <a:defRPr/>
            </a:pPr>
            <a:endParaRPr lang="en-US"/>
          </a:p>
        </p:txBody>
      </p:sp>
      <p:pic>
        <p:nvPicPr>
          <p:cNvPr id="15364" name="Picture 1">
            <a:extLst>
              <a:ext uri="{FF2B5EF4-FFF2-40B4-BE49-F238E27FC236}">
                <a16:creationId xmlns:a16="http://schemas.microsoft.com/office/drawing/2014/main" id="{A81AFDC8-8D5E-FFA8-D888-58996AC707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95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a:extLst>
              <a:ext uri="{FF2B5EF4-FFF2-40B4-BE49-F238E27FC236}">
                <a16:creationId xmlns:a16="http://schemas.microsoft.com/office/drawing/2014/main" id="{78186069-6C6A-7599-C267-B8E561608D36}"/>
              </a:ext>
            </a:extLst>
          </p:cNvPr>
          <p:cNvSpPr>
            <a:spLocks noChangeArrowheads="1"/>
          </p:cNvSpPr>
          <p:nvPr/>
        </p:nvSpPr>
        <p:spPr bwMode="auto">
          <a:xfrm>
            <a:off x="406400" y="304802"/>
            <a:ext cx="11379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5000"/>
              </a:lnSpc>
              <a:spcBef>
                <a:spcPct val="0"/>
              </a:spcBef>
              <a:buFontTx/>
              <a:buNone/>
            </a:pPr>
            <a:r>
              <a:rPr lang="nl-NL" altLang="en-US" sz="4000" b="1" dirty="0">
                <a:solidFill>
                  <a:srgbClr val="7030A0"/>
                </a:solidFill>
                <a:latin typeface="Times New Roman" panose="02020603050405020304" pitchFamily="18" charset="0"/>
              </a:rPr>
              <a:t>Tiết 25-26: Đọc văn</a:t>
            </a:r>
          </a:p>
          <a:p>
            <a:pPr algn="ctr" eaLnBrk="1" hangingPunct="1">
              <a:lnSpc>
                <a:spcPct val="135000"/>
              </a:lnSpc>
              <a:spcBef>
                <a:spcPct val="0"/>
              </a:spcBef>
              <a:buFontTx/>
              <a:buNone/>
            </a:pPr>
            <a:r>
              <a:rPr lang="nl-NL" altLang="en-US" sz="4000" b="1" dirty="0">
                <a:solidFill>
                  <a:srgbClr val="FF0000"/>
                </a:solidFill>
                <a:latin typeface="Times New Roman" panose="02020603050405020304" pitchFamily="18" charset="0"/>
              </a:rPr>
              <a:t>YÊU VÀ ĐỒNG CẢM</a:t>
            </a:r>
            <a:endParaRPr lang="en-US" altLang="en-US" sz="4000" b="1" dirty="0">
              <a:solidFill>
                <a:srgbClr val="FF0000"/>
              </a:solidFill>
              <a:latin typeface="Times New Roman" panose="02020603050405020304" pitchFamily="18" charset="0"/>
            </a:endParaRPr>
          </a:p>
          <a:p>
            <a:pPr algn="ctr" eaLnBrk="1" hangingPunct="1">
              <a:lnSpc>
                <a:spcPct val="135000"/>
              </a:lnSpc>
              <a:spcBef>
                <a:spcPct val="0"/>
              </a:spcBef>
              <a:buFontTx/>
              <a:buNone/>
            </a:pPr>
            <a:r>
              <a:rPr lang="nl-NL" altLang="en-US" sz="4000" b="1" i="1" dirty="0">
                <a:solidFill>
                  <a:srgbClr val="FF0000"/>
                </a:solidFill>
                <a:latin typeface="Times New Roman" panose="02020603050405020304" pitchFamily="18" charset="0"/>
              </a:rPr>
              <a:t>                          </a:t>
            </a:r>
            <a:r>
              <a:rPr lang="nl-NL" altLang="en-US" sz="4000" b="1" i="1" dirty="0" smtClean="0">
                <a:solidFill>
                  <a:srgbClr val="FF0000"/>
                </a:solidFill>
                <a:latin typeface="Times New Roman" panose="02020603050405020304" pitchFamily="18" charset="0"/>
              </a:rPr>
              <a:t>         </a:t>
            </a:r>
            <a:r>
              <a:rPr lang="nl-NL" altLang="en-US" sz="4000" b="1" i="1" dirty="0" smtClean="0">
                <a:latin typeface="Times New Roman" panose="02020603050405020304" pitchFamily="18" charset="0"/>
              </a:rPr>
              <a:t>          </a:t>
            </a:r>
            <a:r>
              <a:rPr lang="nl-NL" altLang="en-US" sz="4000" b="1" i="1" dirty="0">
                <a:solidFill>
                  <a:srgbClr val="002060"/>
                </a:solidFill>
                <a:latin typeface="Times New Roman" panose="02020603050405020304" pitchFamily="18" charset="0"/>
              </a:rPr>
              <a:t>- Phong Tử Khải -</a:t>
            </a:r>
          </a:p>
        </p:txBody>
      </p:sp>
      <p:sp>
        <p:nvSpPr>
          <p:cNvPr id="7" name="Rectangle 6">
            <a:extLst>
              <a:ext uri="{FF2B5EF4-FFF2-40B4-BE49-F238E27FC236}">
                <a16:creationId xmlns:a16="http://schemas.microsoft.com/office/drawing/2014/main" id="{87BDB11B-016C-C4BD-2592-209960CF83BC}"/>
              </a:ext>
            </a:extLst>
          </p:cNvPr>
          <p:cNvSpPr/>
          <p:nvPr/>
        </p:nvSpPr>
        <p:spPr>
          <a:xfrm>
            <a:off x="3149600" y="5943605"/>
            <a:ext cx="8229600" cy="523875"/>
          </a:xfrm>
          <a:prstGeom prst="rect">
            <a:avLst/>
          </a:prstGeom>
        </p:spPr>
        <p:txBody>
          <a:bodyPr>
            <a:spAutoFit/>
          </a:bodyPr>
          <a:lstStyle/>
          <a:p>
            <a:pPr algn="ctr" eaLnBrk="1" fontAlgn="auto" hangingPunct="1">
              <a:spcBef>
                <a:spcPts val="0"/>
              </a:spcBef>
              <a:spcAft>
                <a:spcPts val="0"/>
              </a:spcAft>
              <a:defRPr/>
            </a:pPr>
            <a:endParaRPr lang="en-US" sz="28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0934653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A2DE90D2-B20A-474C-941E-8E8B3719B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直角三角形 24">
            <a:extLst>
              <a:ext uri="{FF2B5EF4-FFF2-40B4-BE49-F238E27FC236}">
                <a16:creationId xmlns:a16="http://schemas.microsoft.com/office/drawing/2014/main" id="{1B35922B-AFDF-4E08-8108-7B89B835EFCC}"/>
              </a:ext>
            </a:extLst>
          </p:cNvPr>
          <p:cNvSpPr/>
          <p:nvPr/>
        </p:nvSpPr>
        <p:spPr>
          <a:xfrm rot="12425661">
            <a:off x="10891576" y="5102475"/>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240B5F8D-2438-4731-8E9C-41ED0A73283F}"/>
              </a:ext>
            </a:extLst>
          </p:cNvPr>
          <p:cNvGrpSpPr/>
          <p:nvPr/>
        </p:nvGrpSpPr>
        <p:grpSpPr>
          <a:xfrm rot="10800000">
            <a:off x="11019281" y="61194"/>
            <a:ext cx="995675" cy="1597842"/>
            <a:chOff x="10955360" y="2082071"/>
            <a:chExt cx="1200011" cy="1925758"/>
          </a:xfrm>
          <a:solidFill>
            <a:schemeClr val="accent4">
              <a:lumMod val="40000"/>
              <a:lumOff val="60000"/>
            </a:schemeClr>
          </a:solidFill>
        </p:grpSpPr>
        <p:grpSp>
          <p:nvGrpSpPr>
            <p:cNvPr id="27" name="组合 26">
              <a:extLst>
                <a:ext uri="{FF2B5EF4-FFF2-40B4-BE49-F238E27FC236}">
                  <a16:creationId xmlns:a16="http://schemas.microsoft.com/office/drawing/2014/main" id="{A3F4E935-A001-4D77-9D78-0CB1A77E122B}"/>
                </a:ext>
              </a:extLst>
            </p:cNvPr>
            <p:cNvGrpSpPr/>
            <p:nvPr/>
          </p:nvGrpSpPr>
          <p:grpSpPr>
            <a:xfrm>
              <a:off x="10967882" y="2082071"/>
              <a:ext cx="1187489" cy="173626"/>
              <a:chOff x="9619301" y="2366667"/>
              <a:chExt cx="2374951" cy="347248"/>
            </a:xfrm>
            <a:grpFill/>
          </p:grpSpPr>
          <p:sp>
            <p:nvSpPr>
              <p:cNvPr id="64" name="椭圆 63">
                <a:extLst>
                  <a:ext uri="{FF2B5EF4-FFF2-40B4-BE49-F238E27FC236}">
                    <a16:creationId xmlns:a16="http://schemas.microsoft.com/office/drawing/2014/main" id="{0AE60565-41F3-4085-8F53-5CFABD3848B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a:extLst>
                  <a:ext uri="{FF2B5EF4-FFF2-40B4-BE49-F238E27FC236}">
                    <a16:creationId xmlns:a16="http://schemas.microsoft.com/office/drawing/2014/main" id="{0270AAA0-D814-4D4D-B091-379F5F91ADF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FBE845AC-A0A0-4FBE-BAE1-985EBED8C3A0}"/>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a:extLst>
                  <a:ext uri="{FF2B5EF4-FFF2-40B4-BE49-F238E27FC236}">
                    <a16:creationId xmlns:a16="http://schemas.microsoft.com/office/drawing/2014/main" id="{07D39A9E-8BC2-4854-8710-A5F358C4B5FB}"/>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a:extLst>
                  <a:ext uri="{FF2B5EF4-FFF2-40B4-BE49-F238E27FC236}">
                    <a16:creationId xmlns:a16="http://schemas.microsoft.com/office/drawing/2014/main" id="{5BED74F0-2E66-4B30-85E2-9A5289772757}"/>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40CBD04E-414F-4D82-B2E4-A353BC0BDE1C}"/>
                </a:ext>
              </a:extLst>
            </p:cNvPr>
            <p:cNvGrpSpPr/>
            <p:nvPr/>
          </p:nvGrpSpPr>
          <p:grpSpPr>
            <a:xfrm>
              <a:off x="10967882" y="2366667"/>
              <a:ext cx="1187489" cy="173626"/>
              <a:chOff x="9619301" y="2366667"/>
              <a:chExt cx="2374951" cy="347248"/>
            </a:xfrm>
            <a:grpFill/>
          </p:grpSpPr>
          <p:sp>
            <p:nvSpPr>
              <p:cNvPr id="59" name="椭圆 58">
                <a:extLst>
                  <a:ext uri="{FF2B5EF4-FFF2-40B4-BE49-F238E27FC236}">
                    <a16:creationId xmlns:a16="http://schemas.microsoft.com/office/drawing/2014/main" id="{C0512986-D171-422B-9456-35C51678545A}"/>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2A39E09B-053D-4785-BADF-BC91F130C02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87E23FA0-22B6-47B7-8DC0-BB2EE0AB8125}"/>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a:extLst>
                  <a:ext uri="{FF2B5EF4-FFF2-40B4-BE49-F238E27FC236}">
                    <a16:creationId xmlns:a16="http://schemas.microsoft.com/office/drawing/2014/main" id="{5E4C16E6-E728-4A6D-A5E2-F61EA001167A}"/>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a:extLst>
                  <a:ext uri="{FF2B5EF4-FFF2-40B4-BE49-F238E27FC236}">
                    <a16:creationId xmlns:a16="http://schemas.microsoft.com/office/drawing/2014/main" id="{DC24A38D-F258-4243-A833-CD62509CC964}"/>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437A1B58-EB37-4EB1-8EA8-9CF37637D63A}"/>
                </a:ext>
              </a:extLst>
            </p:cNvPr>
            <p:cNvGrpSpPr/>
            <p:nvPr/>
          </p:nvGrpSpPr>
          <p:grpSpPr>
            <a:xfrm>
              <a:off x="10967882" y="2676335"/>
              <a:ext cx="1187489" cy="173626"/>
              <a:chOff x="9619301" y="2366667"/>
              <a:chExt cx="2374951" cy="347248"/>
            </a:xfrm>
            <a:grpFill/>
          </p:grpSpPr>
          <p:sp>
            <p:nvSpPr>
              <p:cNvPr id="54" name="椭圆 53">
                <a:extLst>
                  <a:ext uri="{FF2B5EF4-FFF2-40B4-BE49-F238E27FC236}">
                    <a16:creationId xmlns:a16="http://schemas.microsoft.com/office/drawing/2014/main" id="{5301E18F-6BB8-418A-98A2-52A47BB73355}"/>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2E387B07-3F3B-4069-AE9B-C6C3076D603D}"/>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17D45163-4DF5-4B4B-9BCB-9AD273AA1787}"/>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BB9FACB1-90F9-4B92-8E0B-84C6222ED11E}"/>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5077B993-D73A-42C1-9B38-08EC45C40F6A}"/>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a:extLst>
                <a:ext uri="{FF2B5EF4-FFF2-40B4-BE49-F238E27FC236}">
                  <a16:creationId xmlns:a16="http://schemas.microsoft.com/office/drawing/2014/main" id="{BBB3ED59-67E6-4157-B8FC-32C28CF80D76}"/>
                </a:ext>
              </a:extLst>
            </p:cNvPr>
            <p:cNvGrpSpPr/>
            <p:nvPr/>
          </p:nvGrpSpPr>
          <p:grpSpPr>
            <a:xfrm>
              <a:off x="10955360" y="2985618"/>
              <a:ext cx="1187489" cy="173626"/>
              <a:chOff x="9619301" y="2366667"/>
              <a:chExt cx="2374951" cy="347248"/>
            </a:xfrm>
            <a:grpFill/>
          </p:grpSpPr>
          <p:sp>
            <p:nvSpPr>
              <p:cNvPr id="49" name="椭圆 48">
                <a:extLst>
                  <a:ext uri="{FF2B5EF4-FFF2-40B4-BE49-F238E27FC236}">
                    <a16:creationId xmlns:a16="http://schemas.microsoft.com/office/drawing/2014/main" id="{F96DDE32-AB01-41DC-B6B5-38AD99A77C96}"/>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a:extLst>
                  <a:ext uri="{FF2B5EF4-FFF2-40B4-BE49-F238E27FC236}">
                    <a16:creationId xmlns:a16="http://schemas.microsoft.com/office/drawing/2014/main" id="{7E9563D6-B84B-4BCD-A29C-839FF7B9EE5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44663C80-A8BD-48A1-B383-1F4F4405891C}"/>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6348EB39-90E5-4332-8487-B2708A32DB93}"/>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3188F7EA-F947-427F-9E3E-4E899F24714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A20373DE-9348-4581-B7C1-23B03AF40A63}"/>
                </a:ext>
              </a:extLst>
            </p:cNvPr>
            <p:cNvGrpSpPr/>
            <p:nvPr/>
          </p:nvGrpSpPr>
          <p:grpSpPr>
            <a:xfrm>
              <a:off x="10955807" y="3255374"/>
              <a:ext cx="1187489" cy="173626"/>
              <a:chOff x="9619301" y="2366667"/>
              <a:chExt cx="2374951" cy="347248"/>
            </a:xfrm>
            <a:grpFill/>
          </p:grpSpPr>
          <p:sp>
            <p:nvSpPr>
              <p:cNvPr id="44" name="椭圆 43">
                <a:extLst>
                  <a:ext uri="{FF2B5EF4-FFF2-40B4-BE49-F238E27FC236}">
                    <a16:creationId xmlns:a16="http://schemas.microsoft.com/office/drawing/2014/main" id="{ABF68C44-F82A-42E6-8CD5-3E5C8FFE3724}"/>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B04EF7FB-FDD6-4BDC-863E-6A98A09757E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7ADF2156-DBDB-4CB8-B7B8-B5A119C1008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6313D413-F8C6-470E-86F6-66D4FA83AD20}"/>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8AC076DF-A94E-402B-8681-58BB18B4A8B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5078E6C2-7128-46F2-823D-2388BB683400}"/>
                </a:ext>
              </a:extLst>
            </p:cNvPr>
            <p:cNvGrpSpPr/>
            <p:nvPr/>
          </p:nvGrpSpPr>
          <p:grpSpPr>
            <a:xfrm>
              <a:off x="10955807" y="3533462"/>
              <a:ext cx="1187489" cy="173626"/>
              <a:chOff x="9619301" y="2366667"/>
              <a:chExt cx="2374951" cy="347248"/>
            </a:xfrm>
            <a:grpFill/>
          </p:grpSpPr>
          <p:sp>
            <p:nvSpPr>
              <p:cNvPr id="39" name="椭圆 38">
                <a:extLst>
                  <a:ext uri="{FF2B5EF4-FFF2-40B4-BE49-F238E27FC236}">
                    <a16:creationId xmlns:a16="http://schemas.microsoft.com/office/drawing/2014/main" id="{8C625D93-79B9-488B-8DF2-E2B64F74C42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717F189C-8793-41E2-AD2F-B76F6B97BD65}"/>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D6ACDD82-4069-4EE8-9D08-90CAA23A3F9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263E0659-6FAE-4BCA-911F-AC2C5C2656C7}"/>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BD13293B-9CB6-45E5-A054-C1659C950B9E}"/>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13987CBF-0D6B-489A-A4E7-137DF8D5ADEF}"/>
                </a:ext>
              </a:extLst>
            </p:cNvPr>
            <p:cNvGrpSpPr/>
            <p:nvPr/>
          </p:nvGrpSpPr>
          <p:grpSpPr>
            <a:xfrm>
              <a:off x="10955807" y="3834203"/>
              <a:ext cx="1187489" cy="173626"/>
              <a:chOff x="9646195" y="2366667"/>
              <a:chExt cx="2374951" cy="347248"/>
            </a:xfrm>
            <a:grpFill/>
          </p:grpSpPr>
          <p:sp>
            <p:nvSpPr>
              <p:cNvPr id="34" name="椭圆 33">
                <a:extLst>
                  <a:ext uri="{FF2B5EF4-FFF2-40B4-BE49-F238E27FC236}">
                    <a16:creationId xmlns:a16="http://schemas.microsoft.com/office/drawing/2014/main" id="{BBE665B7-F1DD-4D29-875F-68E6B56C0E9F}"/>
                  </a:ext>
                </a:extLst>
              </p:cNvPr>
              <p:cNvSpPr/>
              <p:nvPr/>
            </p:nvSpPr>
            <p:spPr>
              <a:xfrm>
                <a:off x="11673900"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AA98D6F7-E1F2-4FF6-B0E8-33021053CAA2}"/>
                  </a:ext>
                </a:extLst>
              </p:cNvPr>
              <p:cNvSpPr/>
              <p:nvPr/>
            </p:nvSpPr>
            <p:spPr>
              <a:xfrm>
                <a:off x="11177940"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A75A8DDE-B10A-4950-BA26-0A55539643D1}"/>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a:extLst>
                  <a:ext uri="{FF2B5EF4-FFF2-40B4-BE49-F238E27FC236}">
                    <a16:creationId xmlns:a16="http://schemas.microsoft.com/office/drawing/2014/main" id="{989E9CAC-D370-4D31-ABCF-8A87F85392F0}"/>
                  </a:ext>
                </a:extLst>
              </p:cNvPr>
              <p:cNvSpPr/>
              <p:nvPr/>
            </p:nvSpPr>
            <p:spPr>
              <a:xfrm>
                <a:off x="10157491"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79C185DF-AD9E-4372-BA62-AF7E14BEC516}"/>
                  </a:ext>
                </a:extLst>
              </p:cNvPr>
              <p:cNvSpPr/>
              <p:nvPr/>
            </p:nvSpPr>
            <p:spPr>
              <a:xfrm>
                <a:off x="9646195"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98" name="矩形 24">
            <a:extLst>
              <a:ext uri="{FF2B5EF4-FFF2-40B4-BE49-F238E27FC236}">
                <a16:creationId xmlns:a16="http://schemas.microsoft.com/office/drawing/2014/main" id="{2721F01C-9526-C40D-CDDA-1CAF67188AB1}"/>
              </a:ext>
            </a:extLst>
          </p:cNvPr>
          <p:cNvSpPr/>
          <p:nvPr/>
        </p:nvSpPr>
        <p:spPr>
          <a:xfrm>
            <a:off x="428019" y="266450"/>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TextBox 98">
            <a:extLst>
              <a:ext uri="{FF2B5EF4-FFF2-40B4-BE49-F238E27FC236}">
                <a16:creationId xmlns:a16="http://schemas.microsoft.com/office/drawing/2014/main" id="{3F76EC6E-E3C0-E0E8-2FE5-4E7ADCB84276}"/>
              </a:ext>
            </a:extLst>
          </p:cNvPr>
          <p:cNvSpPr txBox="1"/>
          <p:nvPr/>
        </p:nvSpPr>
        <p:spPr>
          <a:xfrm>
            <a:off x="2076344" y="60350"/>
            <a:ext cx="8964131" cy="923330"/>
          </a:xfrm>
          <a:prstGeom prst="rect">
            <a:avLst/>
          </a:prstGeom>
          <a:noFill/>
        </p:spPr>
        <p:txBody>
          <a:bodyPr wrap="square">
            <a:spAutoFit/>
          </a:bodyPr>
          <a:lstStyle/>
          <a:p>
            <a:pPr marL="0" marR="0" algn="just">
              <a:lnSpc>
                <a:spcPct val="150000"/>
              </a:lnSpc>
              <a:spcBef>
                <a:spcPts val="0"/>
              </a:spcBef>
              <a:spcAft>
                <a:spcPts val="800"/>
              </a:spcAft>
            </a:pP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I.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NHỮNG</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NÉT</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CHÍNH</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VỀ</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TÁC</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GIẢ</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TÁC</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600" b="1"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PHẨM</a:t>
            </a:r>
            <a:r>
              <a:rPr lang="en-US" sz="3600" b="1"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endParaRPr lang="en-US" sz="3200"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0" name="Picture 11">
            <a:extLst>
              <a:ext uri="{FF2B5EF4-FFF2-40B4-BE49-F238E27FC236}">
                <a16:creationId xmlns:a16="http://schemas.microsoft.com/office/drawing/2014/main" id="{42BE390C-AB56-7F91-DE87-700C18809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1804" y="266450"/>
            <a:ext cx="7603904" cy="626843"/>
          </a:xfrm>
          <a:prstGeom prst="rect">
            <a:avLst/>
          </a:prstGeom>
        </p:spPr>
      </p:pic>
      <p:sp>
        <p:nvSpPr>
          <p:cNvPr id="101" name="TextBox 100">
            <a:extLst>
              <a:ext uri="{FF2B5EF4-FFF2-40B4-BE49-F238E27FC236}">
                <a16:creationId xmlns:a16="http://schemas.microsoft.com/office/drawing/2014/main" id="{46051415-7F8C-C6DD-04E4-3762024A5AB0}"/>
              </a:ext>
            </a:extLst>
          </p:cNvPr>
          <p:cNvSpPr txBox="1"/>
          <p:nvPr/>
        </p:nvSpPr>
        <p:spPr>
          <a:xfrm>
            <a:off x="310717" y="863586"/>
            <a:ext cx="6096000" cy="830997"/>
          </a:xfrm>
          <a:prstGeom prst="rect">
            <a:avLst/>
          </a:prstGeom>
          <a:noFill/>
        </p:spPr>
        <p:txBody>
          <a:bodyPr wrap="square">
            <a:spAutoFit/>
          </a:bodyPr>
          <a:lstStyle/>
          <a:p>
            <a:pPr marL="0" marR="0" algn="just">
              <a:lnSpc>
                <a:spcPct val="150000"/>
              </a:lnSpc>
              <a:spcBef>
                <a:spcPts val="0"/>
              </a:spcBef>
              <a:spcAft>
                <a:spcPts val="800"/>
              </a:spcAft>
            </a:pPr>
            <a:r>
              <a:rPr lang="en-US" sz="3200" b="1" u="sng"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1. </a:t>
            </a:r>
            <a:r>
              <a:rPr lang="en-US" sz="3200" b="1" u="sng"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TÁC</a:t>
            </a:r>
            <a:r>
              <a:rPr lang="en-US" sz="3200" b="1" u="sng"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u="sng" dirty="0" err="1">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GIẢ</a:t>
            </a:r>
            <a:r>
              <a:rPr lang="en-US" sz="3200" b="1" u="sng"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rPr>
              <a:t> </a:t>
            </a:r>
            <a:endParaRPr lang="en-US" sz="2400" u="sng" dirty="0">
              <a:solidFill>
                <a:schemeClr val="accent1">
                  <a:lumMod val="50000"/>
                </a:schemeClr>
              </a:solidFill>
              <a:effectLst/>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2" name="Picture 101" descr="A person with a long beard and glasses&#10;&#10;Description automatically generated with low confidence">
            <a:extLst>
              <a:ext uri="{FF2B5EF4-FFF2-40B4-BE49-F238E27FC236}">
                <a16:creationId xmlns:a16="http://schemas.microsoft.com/office/drawing/2014/main" id="{6100D688-C955-5BC3-FC31-20A4812BEC30}"/>
              </a:ext>
            </a:extLst>
          </p:cNvPr>
          <p:cNvPicPr>
            <a:picLocks noChangeAspect="1"/>
          </p:cNvPicPr>
          <p:nvPr/>
        </p:nvPicPr>
        <p:blipFill>
          <a:blip r:embed="rId5">
            <a:alphaModFix amt="10000"/>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a:off x="-99225" y="1460722"/>
            <a:ext cx="4385463" cy="5355325"/>
          </a:xfrm>
          <a:prstGeom prst="rect">
            <a:avLst/>
          </a:prstGeom>
          <a:effectLst>
            <a:glow rad="101600">
              <a:schemeClr val="accent3">
                <a:satMod val="175000"/>
                <a:alpha val="51000"/>
              </a:schemeClr>
            </a:glow>
          </a:effectLst>
        </p:spPr>
      </p:pic>
      <p:pic>
        <p:nvPicPr>
          <p:cNvPr id="69" name="Picture 68" descr="A person with a long beard and glasses&#10;&#10;Description automatically generated with low confidence">
            <a:extLst>
              <a:ext uri="{FF2B5EF4-FFF2-40B4-BE49-F238E27FC236}">
                <a16:creationId xmlns:a16="http://schemas.microsoft.com/office/drawing/2014/main" id="{E2C041E1-9EEC-FAF5-B301-E2CECC17AD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a:off x="0" y="1935501"/>
            <a:ext cx="3869269" cy="4724973"/>
          </a:xfrm>
          <a:prstGeom prst="rect">
            <a:avLst/>
          </a:prstGeom>
          <a:effectLst>
            <a:glow rad="101600">
              <a:schemeClr val="accent3">
                <a:satMod val="175000"/>
              </a:schemeClr>
            </a:glow>
          </a:effectLst>
        </p:spPr>
      </p:pic>
      <p:pic>
        <p:nvPicPr>
          <p:cNvPr id="103" name="Picture 4">
            <a:extLst>
              <a:ext uri="{FF2B5EF4-FFF2-40B4-BE49-F238E27FC236}">
                <a16:creationId xmlns:a16="http://schemas.microsoft.com/office/drawing/2014/main" id="{DDAB198B-7EEF-0D93-D1D3-3AA89A7A02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511455" y="1368072"/>
            <a:ext cx="2872591" cy="1429113"/>
          </a:xfrm>
          <a:prstGeom prst="rect">
            <a:avLst/>
          </a:prstGeom>
        </p:spPr>
      </p:pic>
      <p:sp>
        <p:nvSpPr>
          <p:cNvPr id="83" name="TextBox 82">
            <a:extLst>
              <a:ext uri="{FF2B5EF4-FFF2-40B4-BE49-F238E27FC236}">
                <a16:creationId xmlns:a16="http://schemas.microsoft.com/office/drawing/2014/main" id="{DBA56C1B-22D6-96AE-CFD3-91DEBD94CB22}"/>
              </a:ext>
            </a:extLst>
          </p:cNvPr>
          <p:cNvSpPr txBox="1"/>
          <p:nvPr/>
        </p:nvSpPr>
        <p:spPr>
          <a:xfrm>
            <a:off x="3841699" y="1756168"/>
            <a:ext cx="2066591" cy="769441"/>
          </a:xfrm>
          <a:prstGeom prst="rect">
            <a:avLst/>
          </a:prstGeom>
          <a:noFill/>
        </p:spPr>
        <p:txBody>
          <a:bodyPr wrap="none" rtlCol="0">
            <a:spAutoFit/>
          </a:bodyPr>
          <a:lstStyle/>
          <a:p>
            <a:r>
              <a:rPr lang="en-US" sz="4400" dirty="0" err="1">
                <a:latin typeface="#9Slide03 SFU Grenoble" panose="00000500000000000000" pitchFamily="2" charset="0"/>
                <a:cs typeface="#9Slide05 Pattaya" panose="00000500000000000000" pitchFamily="2" charset="-34"/>
              </a:rPr>
              <a:t>TIỂU</a:t>
            </a:r>
            <a:r>
              <a:rPr lang="en-US" sz="4400" dirty="0">
                <a:latin typeface="#9Slide03 SFU Grenoble" panose="00000500000000000000" pitchFamily="2" charset="0"/>
                <a:cs typeface="#9Slide05 Pattaya" panose="00000500000000000000" pitchFamily="2" charset="-34"/>
              </a:rPr>
              <a:t> </a:t>
            </a:r>
            <a:r>
              <a:rPr lang="en-US" sz="4400" dirty="0" err="1">
                <a:latin typeface="#9Slide03 SFU Grenoble" panose="00000500000000000000" pitchFamily="2" charset="0"/>
                <a:cs typeface="#9Slide05 Pattaya" panose="00000500000000000000" pitchFamily="2" charset="-34"/>
              </a:rPr>
              <a:t>SỬ</a:t>
            </a:r>
            <a:endParaRPr lang="en-US" sz="4400" dirty="0">
              <a:latin typeface="#9Slide03 SFU Grenoble" panose="00000500000000000000" pitchFamily="2" charset="0"/>
              <a:cs typeface="#9Slide05 Pattaya" panose="00000500000000000000" pitchFamily="2" charset="-34"/>
            </a:endParaRPr>
          </a:p>
        </p:txBody>
      </p:sp>
      <p:pic>
        <p:nvPicPr>
          <p:cNvPr id="104" name="Picture 7">
            <a:extLst>
              <a:ext uri="{FF2B5EF4-FFF2-40B4-BE49-F238E27FC236}">
                <a16:creationId xmlns:a16="http://schemas.microsoft.com/office/drawing/2014/main" id="{435BA1DB-CDCF-5DFA-ED27-203525F1EE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336375" y="1659038"/>
            <a:ext cx="1350925" cy="525855"/>
          </a:xfrm>
          <a:prstGeom prst="rect">
            <a:avLst/>
          </a:prstGeom>
        </p:spPr>
      </p:pic>
      <p:sp>
        <p:nvSpPr>
          <p:cNvPr id="105" name="TextBox 104">
            <a:extLst>
              <a:ext uri="{FF2B5EF4-FFF2-40B4-BE49-F238E27FC236}">
                <a16:creationId xmlns:a16="http://schemas.microsoft.com/office/drawing/2014/main" id="{0FB6B05C-6C3F-BB35-7E86-D0913C4CC8BD}"/>
              </a:ext>
            </a:extLst>
          </p:cNvPr>
          <p:cNvSpPr txBox="1"/>
          <p:nvPr/>
        </p:nvSpPr>
        <p:spPr>
          <a:xfrm>
            <a:off x="7781579" y="1210241"/>
            <a:ext cx="4000479" cy="1938992"/>
          </a:xfrm>
          <a:prstGeom prst="rect">
            <a:avLst/>
          </a:prstGeom>
          <a:solidFill>
            <a:schemeClr val="bg1"/>
          </a:solidFill>
        </p:spPr>
        <p:txBody>
          <a:bodyPr wrap="square">
            <a:spAutoFit/>
          </a:bodyPr>
          <a:lstStyle/>
          <a:p>
            <a:pPr marL="0" marR="0" algn="just">
              <a:spcBef>
                <a:spcPts val="0"/>
              </a:spcBef>
              <a:spcAft>
                <a:spcPts val="800"/>
              </a:spcAft>
            </a:pPr>
            <a:r>
              <a:rPr lang="en-US" sz="24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Phong</a:t>
            </a:r>
            <a:r>
              <a:rPr lang="en-US" sz="24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Tử</a:t>
            </a:r>
            <a:r>
              <a:rPr lang="en-US" sz="24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Khải</a:t>
            </a:r>
            <a:r>
              <a:rPr lang="en-US" sz="24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(1898-1975)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tản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sĩ</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dịch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giả</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lí</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luận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giáo</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dục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âm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nhạc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nghệ</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thuật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nổi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tiếng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Trung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Quốc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dirty="0">
              <a:effectLst/>
              <a:latin typeface="Calibri" panose="020F0502020204030204" pitchFamily="34" charset="0"/>
              <a:ea typeface="Yu Mincho" panose="02020400000000000000" pitchFamily="18" charset="-128"/>
              <a:cs typeface="Calibri" panose="020F0502020204030204" pitchFamily="34" charset="0"/>
            </a:endParaRPr>
          </a:p>
        </p:txBody>
      </p:sp>
      <p:pic>
        <p:nvPicPr>
          <p:cNvPr id="106" name="Picture 7">
            <a:extLst>
              <a:ext uri="{FF2B5EF4-FFF2-40B4-BE49-F238E27FC236}">
                <a16:creationId xmlns:a16="http://schemas.microsoft.com/office/drawing/2014/main" id="{C1A9D546-F3D6-8741-14D8-DE45705BA3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857280">
            <a:off x="4309544" y="3180774"/>
            <a:ext cx="1350925" cy="525855"/>
          </a:xfrm>
          <a:prstGeom prst="rect">
            <a:avLst/>
          </a:prstGeom>
        </p:spPr>
      </p:pic>
      <p:sp>
        <p:nvSpPr>
          <p:cNvPr id="107" name="TextBox 106">
            <a:extLst>
              <a:ext uri="{FF2B5EF4-FFF2-40B4-BE49-F238E27FC236}">
                <a16:creationId xmlns:a16="http://schemas.microsoft.com/office/drawing/2014/main" id="{AC725FC6-33D5-69C9-FC0B-B66B07000908}"/>
              </a:ext>
            </a:extLst>
          </p:cNvPr>
          <p:cNvSpPr txBox="1"/>
          <p:nvPr/>
        </p:nvSpPr>
        <p:spPr>
          <a:xfrm>
            <a:off x="4955683" y="4125181"/>
            <a:ext cx="4876576" cy="1200329"/>
          </a:xfrm>
          <a:prstGeom prst="rect">
            <a:avLst/>
          </a:prstGeom>
          <a:solidFill>
            <a:schemeClr val="bg1"/>
          </a:solidFill>
        </p:spPr>
        <p:txBody>
          <a:bodyPr wrap="square">
            <a:spAutoFit/>
          </a:bodyPr>
          <a:lstStyle/>
          <a:p>
            <a:pPr marL="0" marR="0" algn="just">
              <a:spcBef>
                <a:spcPts val="0"/>
              </a:spcBef>
              <a:spcAft>
                <a:spcPts val="800"/>
              </a:spcAft>
            </a:pPr>
            <a:r>
              <a:rPr lang="vi-VN" sz="2400" dirty="0">
                <a:effectLst/>
                <a:latin typeface="Calibri" panose="020F0502020204030204" pitchFamily="34" charset="0"/>
                <a:ea typeface="Yu Mincho" panose="02020400000000000000" pitchFamily="18" charset="-128"/>
                <a:cs typeface="Calibri" panose="020F0502020204030204" pitchFamily="34" charset="0"/>
              </a:rPr>
              <a:t>Ông </a:t>
            </a:r>
            <a:r>
              <a:rPr lang="vi-VN" sz="2400" dirty="0" err="1">
                <a:effectLst/>
                <a:latin typeface="Calibri" panose="020F0502020204030204" pitchFamily="34" charset="0"/>
                <a:ea typeface="Yu Mincho" panose="02020400000000000000" pitchFamily="18" charset="-128"/>
                <a:cs typeface="Calibri" panose="020F0502020204030204" pitchFamily="34" charset="0"/>
              </a:rPr>
              <a:t>từng</a:t>
            </a:r>
            <a:r>
              <a:rPr lang="vi-VN" sz="2400" dirty="0">
                <a:effectLst/>
                <a:latin typeface="Calibri" panose="020F0502020204030204" pitchFamily="34" charset="0"/>
                <a:ea typeface="Yu Mincho" panose="02020400000000000000" pitchFamily="18" charset="-128"/>
                <a:cs typeface="Calibri" panose="020F0502020204030204" pitchFamily="34" charset="0"/>
              </a:rPr>
              <a:t> tôn </a:t>
            </a:r>
            <a:r>
              <a:rPr lang="vi-VN" sz="2400" dirty="0" err="1">
                <a:effectLst/>
                <a:latin typeface="Calibri" panose="020F0502020204030204" pitchFamily="34" charset="0"/>
                <a:ea typeface="Yu Mincho" panose="02020400000000000000" pitchFamily="18" charset="-128"/>
                <a:cs typeface="Calibri" panose="020F0502020204030204" pitchFamily="34" charset="0"/>
              </a:rPr>
              <a:t>Pháp</a:t>
            </a:r>
            <a:r>
              <a:rPr lang="vi-VN" sz="2400" dirty="0">
                <a:effectLst/>
                <a:latin typeface="Calibri" panose="020F0502020204030204" pitchFamily="34" charset="0"/>
                <a:ea typeface="Yu Mincho" panose="02020400000000000000" pitchFamily="18" charset="-128"/>
                <a:cs typeface="Calibri" panose="020F0502020204030204" pitchFamily="34" charset="0"/>
              </a:rPr>
              <a:t> sư </a:t>
            </a:r>
            <a:r>
              <a:rPr lang="vi-VN" sz="2400" dirty="0" err="1">
                <a:effectLst/>
                <a:latin typeface="Calibri" panose="020F0502020204030204" pitchFamily="34" charset="0"/>
                <a:ea typeface="Yu Mincho" panose="02020400000000000000" pitchFamily="18" charset="-128"/>
                <a:cs typeface="Calibri" panose="020F0502020204030204" pitchFamily="34" charset="0"/>
              </a:rPr>
              <a:t>Hoằng</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Nhất</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Lý</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Thúc</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Đồng</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làm</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thầy</a:t>
            </a:r>
            <a:r>
              <a:rPr lang="vi-VN" sz="2400" dirty="0">
                <a:effectLst/>
                <a:latin typeface="Calibri" panose="020F0502020204030204" pitchFamily="34" charset="0"/>
                <a:ea typeface="Yu Mincho" panose="02020400000000000000" pitchFamily="18" charset="-128"/>
                <a:cs typeface="Calibri" panose="020F0502020204030204" pitchFamily="34" charset="0"/>
              </a:rPr>
              <a:t>, thông </a:t>
            </a:r>
            <a:r>
              <a:rPr lang="vi-VN" sz="2400" dirty="0" err="1">
                <a:effectLst/>
                <a:latin typeface="Calibri" panose="020F0502020204030204" pitchFamily="34" charset="0"/>
                <a:ea typeface="Yu Mincho" panose="02020400000000000000" pitchFamily="18" charset="-128"/>
                <a:cs typeface="Calibri" panose="020F0502020204030204" pitchFamily="34" charset="0"/>
              </a:rPr>
              <a:t>hiểu</a:t>
            </a:r>
            <a:r>
              <a:rPr lang="vi-VN" sz="2400" dirty="0">
                <a:effectLst/>
                <a:latin typeface="Calibri" panose="020F0502020204030204" pitchFamily="34" charset="0"/>
                <a:ea typeface="Yu Mincho" panose="02020400000000000000" pitchFamily="18" charset="-128"/>
                <a:cs typeface="Calibri" panose="020F0502020204030204" pitchFamily="34" charset="0"/>
              </a:rPr>
              <a:t> văn </a:t>
            </a:r>
            <a:r>
              <a:rPr lang="vi-VN" sz="2400" dirty="0" err="1">
                <a:effectLst/>
                <a:latin typeface="Calibri" panose="020F0502020204030204" pitchFamily="34" charset="0"/>
                <a:ea typeface="Yu Mincho" panose="02020400000000000000" pitchFamily="18" charset="-128"/>
                <a:cs typeface="Calibri" panose="020F0502020204030204" pitchFamily="34" charset="0"/>
              </a:rPr>
              <a:t>hóa</a:t>
            </a:r>
            <a:r>
              <a:rPr lang="vi-VN" sz="2400" dirty="0">
                <a:effectLst/>
                <a:latin typeface="Calibri" panose="020F0502020204030204" pitchFamily="34" charset="0"/>
                <a:ea typeface="Yu Mincho" panose="02020400000000000000" pitchFamily="18" charset="-128"/>
                <a:cs typeface="Calibri" panose="020F0502020204030204" pitchFamily="34" charset="0"/>
              </a:rPr>
              <a:t> Trung </a:t>
            </a:r>
            <a:r>
              <a:rPr lang="vi-VN" sz="2400" dirty="0" err="1">
                <a:effectLst/>
                <a:latin typeface="Calibri" panose="020F0502020204030204" pitchFamily="34" charset="0"/>
                <a:ea typeface="Yu Mincho" panose="02020400000000000000" pitchFamily="18" charset="-128"/>
                <a:cs typeface="Calibri" panose="020F0502020204030204" pitchFamily="34" charset="0"/>
              </a:rPr>
              <a:t>Quốc</a:t>
            </a:r>
            <a:r>
              <a:rPr lang="vi-VN" sz="2400" dirty="0">
                <a:effectLst/>
                <a:latin typeface="Calibri" panose="020F0502020204030204" pitchFamily="34" charset="0"/>
                <a:ea typeface="Yu Mincho" panose="02020400000000000000" pitchFamily="18" charset="-128"/>
                <a:cs typeface="Calibri" panose="020F0502020204030204" pitchFamily="34" charset="0"/>
              </a:rPr>
              <a:t> </a:t>
            </a:r>
            <a:r>
              <a:rPr lang="vi-VN" sz="2400" dirty="0" err="1">
                <a:effectLst/>
                <a:latin typeface="Calibri" panose="020F0502020204030204" pitchFamily="34" charset="0"/>
                <a:ea typeface="Yu Mincho" panose="02020400000000000000" pitchFamily="18" charset="-128"/>
                <a:cs typeface="Calibri" panose="020F0502020204030204" pitchFamily="34" charset="0"/>
              </a:rPr>
              <a:t>lẫn</a:t>
            </a:r>
            <a:r>
              <a:rPr lang="vi-VN" sz="2400" dirty="0">
                <a:effectLst/>
                <a:latin typeface="Calibri" panose="020F0502020204030204" pitchFamily="34" charset="0"/>
                <a:ea typeface="Yu Mincho" panose="02020400000000000000" pitchFamily="18" charset="-128"/>
                <a:cs typeface="Calibri" panose="020F0502020204030204" pitchFamily="34" charset="0"/>
              </a:rPr>
              <a:t> phương Tây.</a:t>
            </a:r>
            <a:endParaRPr lang="en-US" sz="2400" dirty="0">
              <a:effectLst/>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3885981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fill="hold"/>
                                        <p:tgtEl>
                                          <p:spTgt spid="99"/>
                                        </p:tgtEl>
                                        <p:attrNameLst>
                                          <p:attrName>ppt_x</p:attrName>
                                        </p:attrNameLst>
                                      </p:cBhvr>
                                      <p:tavLst>
                                        <p:tav tm="0">
                                          <p:val>
                                            <p:strVal val="0-#ppt_w/2"/>
                                          </p:val>
                                        </p:tav>
                                        <p:tav tm="100000">
                                          <p:val>
                                            <p:strVal val="#ppt_x"/>
                                          </p:val>
                                        </p:tav>
                                      </p:tavLst>
                                    </p:anim>
                                    <p:anim calcmode="lin" valueType="num">
                                      <p:cBhvr additive="base">
                                        <p:cTn id="20" dur="500" fill="hold"/>
                                        <p:tgtEl>
                                          <p:spTgt spid="9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fill="hold"/>
                                        <p:tgtEl>
                                          <p:spTgt spid="100"/>
                                        </p:tgtEl>
                                        <p:attrNameLst>
                                          <p:attrName>ppt_x</p:attrName>
                                        </p:attrNameLst>
                                      </p:cBhvr>
                                      <p:tavLst>
                                        <p:tav tm="0">
                                          <p:val>
                                            <p:strVal val="0-#ppt_w/2"/>
                                          </p:val>
                                        </p:tav>
                                        <p:tav tm="100000">
                                          <p:val>
                                            <p:strVal val="#ppt_x"/>
                                          </p:val>
                                        </p:tav>
                                      </p:tavLst>
                                    </p:anim>
                                    <p:anim calcmode="lin" valueType="num">
                                      <p:cBhvr additive="base">
                                        <p:cTn id="24"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wipe(up)">
                                      <p:cBhvr>
                                        <p:cTn id="29" dur="500"/>
                                        <p:tgtEl>
                                          <p:spTgt spid="10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cBhvr additive="base">
                                        <p:cTn id="34" dur="500" fill="hold"/>
                                        <p:tgtEl>
                                          <p:spTgt spid="69"/>
                                        </p:tgtEl>
                                        <p:attrNameLst>
                                          <p:attrName>ppt_x</p:attrName>
                                        </p:attrNameLst>
                                      </p:cBhvr>
                                      <p:tavLst>
                                        <p:tav tm="0">
                                          <p:val>
                                            <p:strVal val="#ppt_x"/>
                                          </p:val>
                                        </p:tav>
                                        <p:tav tm="100000">
                                          <p:val>
                                            <p:strVal val="#ppt_x"/>
                                          </p:val>
                                        </p:tav>
                                      </p:tavLst>
                                    </p:anim>
                                    <p:anim calcmode="lin" valueType="num">
                                      <p:cBhvr additive="base">
                                        <p:cTn id="35" dur="500" fill="hold"/>
                                        <p:tgtEl>
                                          <p:spTgt spid="6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2"/>
                                        </p:tgtEl>
                                        <p:attrNameLst>
                                          <p:attrName>style.visibility</p:attrName>
                                        </p:attrNameLst>
                                      </p:cBhvr>
                                      <p:to>
                                        <p:strVal val="visible"/>
                                      </p:to>
                                    </p:set>
                                    <p:anim calcmode="lin" valueType="num">
                                      <p:cBhvr additive="base">
                                        <p:cTn id="38" dur="500" fill="hold"/>
                                        <p:tgtEl>
                                          <p:spTgt spid="102"/>
                                        </p:tgtEl>
                                        <p:attrNameLst>
                                          <p:attrName>ppt_x</p:attrName>
                                        </p:attrNameLst>
                                      </p:cBhvr>
                                      <p:tavLst>
                                        <p:tav tm="0">
                                          <p:val>
                                            <p:strVal val="#ppt_x"/>
                                          </p:val>
                                        </p:tav>
                                        <p:tav tm="100000">
                                          <p:val>
                                            <p:strVal val="#ppt_x"/>
                                          </p:val>
                                        </p:tav>
                                      </p:tavLst>
                                    </p:anim>
                                    <p:anim calcmode="lin" valueType="num">
                                      <p:cBhvr additive="base">
                                        <p:cTn id="39"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3"/>
                                        </p:tgtEl>
                                        <p:attrNameLst>
                                          <p:attrName>style.visibility</p:attrName>
                                        </p:attrNameLst>
                                      </p:cBhvr>
                                      <p:to>
                                        <p:strVal val="visible"/>
                                      </p:to>
                                    </p:set>
                                    <p:animEffect transition="in" filter="wipe(down)">
                                      <p:cBhvr>
                                        <p:cTn id="44" dur="500"/>
                                        <p:tgtEl>
                                          <p:spTgt spid="10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down)">
                                      <p:cBhvr>
                                        <p:cTn id="47" dur="500"/>
                                        <p:tgtEl>
                                          <p:spTgt spid="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wipe(right)">
                                      <p:cBhvr>
                                        <p:cTn id="52" dur="500"/>
                                        <p:tgtEl>
                                          <p:spTgt spid="104"/>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wipe(right)">
                                      <p:cBhvr>
                                        <p:cTn id="55" dur="500"/>
                                        <p:tgtEl>
                                          <p:spTgt spid="10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07"/>
                                        </p:tgtEl>
                                        <p:attrNameLst>
                                          <p:attrName>style.visibility</p:attrName>
                                        </p:attrNameLst>
                                      </p:cBhvr>
                                      <p:to>
                                        <p:strVal val="visible"/>
                                      </p:to>
                                    </p:set>
                                    <p:animEffect transition="in" filter="wipe(down)">
                                      <p:cBhvr>
                                        <p:cTn id="60" dur="500"/>
                                        <p:tgtEl>
                                          <p:spTgt spid="107"/>
                                        </p:tgtEl>
                                      </p:cBhvr>
                                    </p:animEffect>
                                  </p:childTnLst>
                                </p:cTn>
                              </p:par>
                              <p:par>
                                <p:cTn id="61" presetID="22" presetClass="entr" presetSubtype="4"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wipe(down)">
                                      <p:cBhvr>
                                        <p:cTn id="63"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9" grpId="0"/>
      <p:bldP spid="101" grpId="0"/>
      <p:bldP spid="83" grpId="0"/>
      <p:bldP spid="105" grpId="0" animBg="1"/>
      <p:bldP spid="1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A2DE90D2-B20A-474C-941E-8E8B3719B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直角三角形 24">
            <a:extLst>
              <a:ext uri="{FF2B5EF4-FFF2-40B4-BE49-F238E27FC236}">
                <a16:creationId xmlns:a16="http://schemas.microsoft.com/office/drawing/2014/main" id="{1B35922B-AFDF-4E08-8108-7B89B835EFCC}"/>
              </a:ext>
            </a:extLst>
          </p:cNvPr>
          <p:cNvSpPr/>
          <p:nvPr/>
        </p:nvSpPr>
        <p:spPr>
          <a:xfrm rot="12425661">
            <a:off x="10891576" y="5102475"/>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组合 25">
            <a:extLst>
              <a:ext uri="{FF2B5EF4-FFF2-40B4-BE49-F238E27FC236}">
                <a16:creationId xmlns:a16="http://schemas.microsoft.com/office/drawing/2014/main" id="{240B5F8D-2438-4731-8E9C-41ED0A73283F}"/>
              </a:ext>
            </a:extLst>
          </p:cNvPr>
          <p:cNvGrpSpPr/>
          <p:nvPr/>
        </p:nvGrpSpPr>
        <p:grpSpPr>
          <a:xfrm rot="10800000">
            <a:off x="11019281" y="61194"/>
            <a:ext cx="995675" cy="1597842"/>
            <a:chOff x="10955360" y="2082071"/>
            <a:chExt cx="1200011" cy="1925758"/>
          </a:xfrm>
          <a:solidFill>
            <a:schemeClr val="accent4">
              <a:lumMod val="40000"/>
              <a:lumOff val="60000"/>
            </a:schemeClr>
          </a:solidFill>
        </p:grpSpPr>
        <p:grpSp>
          <p:nvGrpSpPr>
            <p:cNvPr id="27" name="组合 26">
              <a:extLst>
                <a:ext uri="{FF2B5EF4-FFF2-40B4-BE49-F238E27FC236}">
                  <a16:creationId xmlns:a16="http://schemas.microsoft.com/office/drawing/2014/main" id="{A3F4E935-A001-4D77-9D78-0CB1A77E122B}"/>
                </a:ext>
              </a:extLst>
            </p:cNvPr>
            <p:cNvGrpSpPr/>
            <p:nvPr/>
          </p:nvGrpSpPr>
          <p:grpSpPr>
            <a:xfrm>
              <a:off x="10967882" y="2082071"/>
              <a:ext cx="1187489" cy="173626"/>
              <a:chOff x="9619301" y="2366667"/>
              <a:chExt cx="2374951" cy="347248"/>
            </a:xfrm>
            <a:grpFill/>
          </p:grpSpPr>
          <p:sp>
            <p:nvSpPr>
              <p:cNvPr id="64" name="椭圆 63">
                <a:extLst>
                  <a:ext uri="{FF2B5EF4-FFF2-40B4-BE49-F238E27FC236}">
                    <a16:creationId xmlns:a16="http://schemas.microsoft.com/office/drawing/2014/main" id="{0AE60565-41F3-4085-8F53-5CFABD3848B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64">
                <a:extLst>
                  <a:ext uri="{FF2B5EF4-FFF2-40B4-BE49-F238E27FC236}">
                    <a16:creationId xmlns:a16="http://schemas.microsoft.com/office/drawing/2014/main" id="{0270AAA0-D814-4D4D-B091-379F5F91ADF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65">
                <a:extLst>
                  <a:ext uri="{FF2B5EF4-FFF2-40B4-BE49-F238E27FC236}">
                    <a16:creationId xmlns:a16="http://schemas.microsoft.com/office/drawing/2014/main" id="{FBE845AC-A0A0-4FBE-BAE1-985EBED8C3A0}"/>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66">
                <a:extLst>
                  <a:ext uri="{FF2B5EF4-FFF2-40B4-BE49-F238E27FC236}">
                    <a16:creationId xmlns:a16="http://schemas.microsoft.com/office/drawing/2014/main" id="{07D39A9E-8BC2-4854-8710-A5F358C4B5FB}"/>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5BED74F0-2E66-4B30-85E2-9A5289772757}"/>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8" name="组合 27">
              <a:extLst>
                <a:ext uri="{FF2B5EF4-FFF2-40B4-BE49-F238E27FC236}">
                  <a16:creationId xmlns:a16="http://schemas.microsoft.com/office/drawing/2014/main" id="{40CBD04E-414F-4D82-B2E4-A353BC0BDE1C}"/>
                </a:ext>
              </a:extLst>
            </p:cNvPr>
            <p:cNvGrpSpPr/>
            <p:nvPr/>
          </p:nvGrpSpPr>
          <p:grpSpPr>
            <a:xfrm>
              <a:off x="10967882" y="2366667"/>
              <a:ext cx="1187489" cy="173626"/>
              <a:chOff x="9619301" y="2366667"/>
              <a:chExt cx="2374951" cy="347248"/>
            </a:xfrm>
            <a:grpFill/>
          </p:grpSpPr>
          <p:sp>
            <p:nvSpPr>
              <p:cNvPr id="59" name="椭圆 58">
                <a:extLst>
                  <a:ext uri="{FF2B5EF4-FFF2-40B4-BE49-F238E27FC236}">
                    <a16:creationId xmlns:a16="http://schemas.microsoft.com/office/drawing/2014/main" id="{C0512986-D171-422B-9456-35C51678545A}"/>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椭圆 59">
                <a:extLst>
                  <a:ext uri="{FF2B5EF4-FFF2-40B4-BE49-F238E27FC236}">
                    <a16:creationId xmlns:a16="http://schemas.microsoft.com/office/drawing/2014/main" id="{2A39E09B-053D-4785-BADF-BC91F130C02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60">
                <a:extLst>
                  <a:ext uri="{FF2B5EF4-FFF2-40B4-BE49-F238E27FC236}">
                    <a16:creationId xmlns:a16="http://schemas.microsoft.com/office/drawing/2014/main" id="{87E23FA0-22B6-47B7-8DC0-BB2EE0AB8125}"/>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椭圆 61">
                <a:extLst>
                  <a:ext uri="{FF2B5EF4-FFF2-40B4-BE49-F238E27FC236}">
                    <a16:creationId xmlns:a16="http://schemas.microsoft.com/office/drawing/2014/main" id="{5E4C16E6-E728-4A6D-A5E2-F61EA001167A}"/>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椭圆 62">
                <a:extLst>
                  <a:ext uri="{FF2B5EF4-FFF2-40B4-BE49-F238E27FC236}">
                    <a16:creationId xmlns:a16="http://schemas.microsoft.com/office/drawing/2014/main" id="{DC24A38D-F258-4243-A833-CD62509CC964}"/>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9" name="组合 28">
              <a:extLst>
                <a:ext uri="{FF2B5EF4-FFF2-40B4-BE49-F238E27FC236}">
                  <a16:creationId xmlns:a16="http://schemas.microsoft.com/office/drawing/2014/main" id="{437A1B58-EB37-4EB1-8EA8-9CF37637D63A}"/>
                </a:ext>
              </a:extLst>
            </p:cNvPr>
            <p:cNvGrpSpPr/>
            <p:nvPr/>
          </p:nvGrpSpPr>
          <p:grpSpPr>
            <a:xfrm>
              <a:off x="10967882" y="2676335"/>
              <a:ext cx="1187489" cy="173626"/>
              <a:chOff x="9619301" y="2366667"/>
              <a:chExt cx="2374951" cy="347248"/>
            </a:xfrm>
            <a:grpFill/>
          </p:grpSpPr>
          <p:sp>
            <p:nvSpPr>
              <p:cNvPr id="54" name="椭圆 53">
                <a:extLst>
                  <a:ext uri="{FF2B5EF4-FFF2-40B4-BE49-F238E27FC236}">
                    <a16:creationId xmlns:a16="http://schemas.microsoft.com/office/drawing/2014/main" id="{5301E18F-6BB8-418A-98A2-52A47BB73355}"/>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椭圆 54">
                <a:extLst>
                  <a:ext uri="{FF2B5EF4-FFF2-40B4-BE49-F238E27FC236}">
                    <a16:creationId xmlns:a16="http://schemas.microsoft.com/office/drawing/2014/main" id="{2E387B07-3F3B-4069-AE9B-C6C3076D603D}"/>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椭圆 55">
                <a:extLst>
                  <a:ext uri="{FF2B5EF4-FFF2-40B4-BE49-F238E27FC236}">
                    <a16:creationId xmlns:a16="http://schemas.microsoft.com/office/drawing/2014/main" id="{17D45163-4DF5-4B4B-9BCB-9AD273AA1787}"/>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椭圆 56">
                <a:extLst>
                  <a:ext uri="{FF2B5EF4-FFF2-40B4-BE49-F238E27FC236}">
                    <a16:creationId xmlns:a16="http://schemas.microsoft.com/office/drawing/2014/main" id="{BB9FACB1-90F9-4B92-8E0B-84C6222ED11E}"/>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椭圆 57">
                <a:extLst>
                  <a:ext uri="{FF2B5EF4-FFF2-40B4-BE49-F238E27FC236}">
                    <a16:creationId xmlns:a16="http://schemas.microsoft.com/office/drawing/2014/main" id="{5077B993-D73A-42C1-9B38-08EC45C40F6A}"/>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0" name="组合 29">
              <a:extLst>
                <a:ext uri="{FF2B5EF4-FFF2-40B4-BE49-F238E27FC236}">
                  <a16:creationId xmlns:a16="http://schemas.microsoft.com/office/drawing/2014/main" id="{BBB3ED59-67E6-4157-B8FC-32C28CF80D76}"/>
                </a:ext>
              </a:extLst>
            </p:cNvPr>
            <p:cNvGrpSpPr/>
            <p:nvPr/>
          </p:nvGrpSpPr>
          <p:grpSpPr>
            <a:xfrm>
              <a:off x="10955360" y="2985618"/>
              <a:ext cx="1187489" cy="173626"/>
              <a:chOff x="9619301" y="2366667"/>
              <a:chExt cx="2374951" cy="347248"/>
            </a:xfrm>
            <a:grpFill/>
          </p:grpSpPr>
          <p:sp>
            <p:nvSpPr>
              <p:cNvPr id="49" name="椭圆 48">
                <a:extLst>
                  <a:ext uri="{FF2B5EF4-FFF2-40B4-BE49-F238E27FC236}">
                    <a16:creationId xmlns:a16="http://schemas.microsoft.com/office/drawing/2014/main" id="{F96DDE32-AB01-41DC-B6B5-38AD99A77C96}"/>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椭圆 49">
                <a:extLst>
                  <a:ext uri="{FF2B5EF4-FFF2-40B4-BE49-F238E27FC236}">
                    <a16:creationId xmlns:a16="http://schemas.microsoft.com/office/drawing/2014/main" id="{7E9563D6-B84B-4BCD-A29C-839FF7B9EE5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椭圆 50">
                <a:extLst>
                  <a:ext uri="{FF2B5EF4-FFF2-40B4-BE49-F238E27FC236}">
                    <a16:creationId xmlns:a16="http://schemas.microsoft.com/office/drawing/2014/main" id="{44663C80-A8BD-48A1-B383-1F4F4405891C}"/>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椭圆 51">
                <a:extLst>
                  <a:ext uri="{FF2B5EF4-FFF2-40B4-BE49-F238E27FC236}">
                    <a16:creationId xmlns:a16="http://schemas.microsoft.com/office/drawing/2014/main" id="{6348EB39-90E5-4332-8487-B2708A32DB93}"/>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椭圆 52">
                <a:extLst>
                  <a:ext uri="{FF2B5EF4-FFF2-40B4-BE49-F238E27FC236}">
                    <a16:creationId xmlns:a16="http://schemas.microsoft.com/office/drawing/2014/main" id="{3188F7EA-F947-427F-9E3E-4E899F24714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1" name="组合 30">
              <a:extLst>
                <a:ext uri="{FF2B5EF4-FFF2-40B4-BE49-F238E27FC236}">
                  <a16:creationId xmlns:a16="http://schemas.microsoft.com/office/drawing/2014/main" id="{A20373DE-9348-4581-B7C1-23B03AF40A63}"/>
                </a:ext>
              </a:extLst>
            </p:cNvPr>
            <p:cNvGrpSpPr/>
            <p:nvPr/>
          </p:nvGrpSpPr>
          <p:grpSpPr>
            <a:xfrm>
              <a:off x="10955807" y="3255374"/>
              <a:ext cx="1187489" cy="173626"/>
              <a:chOff x="9619301" y="2366667"/>
              <a:chExt cx="2374951" cy="347248"/>
            </a:xfrm>
            <a:grpFill/>
          </p:grpSpPr>
          <p:sp>
            <p:nvSpPr>
              <p:cNvPr id="44" name="椭圆 43">
                <a:extLst>
                  <a:ext uri="{FF2B5EF4-FFF2-40B4-BE49-F238E27FC236}">
                    <a16:creationId xmlns:a16="http://schemas.microsoft.com/office/drawing/2014/main" id="{ABF68C44-F82A-42E6-8CD5-3E5C8FFE3724}"/>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44">
                <a:extLst>
                  <a:ext uri="{FF2B5EF4-FFF2-40B4-BE49-F238E27FC236}">
                    <a16:creationId xmlns:a16="http://schemas.microsoft.com/office/drawing/2014/main" id="{B04EF7FB-FDD6-4BDC-863E-6A98A09757E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45">
                <a:extLst>
                  <a:ext uri="{FF2B5EF4-FFF2-40B4-BE49-F238E27FC236}">
                    <a16:creationId xmlns:a16="http://schemas.microsoft.com/office/drawing/2014/main" id="{7ADF2156-DBDB-4CB8-B7B8-B5A119C1008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椭圆 46">
                <a:extLst>
                  <a:ext uri="{FF2B5EF4-FFF2-40B4-BE49-F238E27FC236}">
                    <a16:creationId xmlns:a16="http://schemas.microsoft.com/office/drawing/2014/main" id="{6313D413-F8C6-470E-86F6-66D4FA83AD20}"/>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椭圆 47">
                <a:extLst>
                  <a:ext uri="{FF2B5EF4-FFF2-40B4-BE49-F238E27FC236}">
                    <a16:creationId xmlns:a16="http://schemas.microsoft.com/office/drawing/2014/main" id="{8AC076DF-A94E-402B-8681-58BB18B4A8B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2" name="组合 31">
              <a:extLst>
                <a:ext uri="{FF2B5EF4-FFF2-40B4-BE49-F238E27FC236}">
                  <a16:creationId xmlns:a16="http://schemas.microsoft.com/office/drawing/2014/main" id="{5078E6C2-7128-46F2-823D-2388BB683400}"/>
                </a:ext>
              </a:extLst>
            </p:cNvPr>
            <p:cNvGrpSpPr/>
            <p:nvPr/>
          </p:nvGrpSpPr>
          <p:grpSpPr>
            <a:xfrm>
              <a:off x="10955807" y="3533462"/>
              <a:ext cx="1187489" cy="173626"/>
              <a:chOff x="9619301" y="2366667"/>
              <a:chExt cx="2374951" cy="347248"/>
            </a:xfrm>
            <a:grpFill/>
          </p:grpSpPr>
          <p:sp>
            <p:nvSpPr>
              <p:cNvPr id="39" name="椭圆 38">
                <a:extLst>
                  <a:ext uri="{FF2B5EF4-FFF2-40B4-BE49-F238E27FC236}">
                    <a16:creationId xmlns:a16="http://schemas.microsoft.com/office/drawing/2014/main" id="{8C625D93-79B9-488B-8DF2-E2B64F74C42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717F189C-8793-41E2-AD2F-B76F6B97BD65}"/>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D6ACDD82-4069-4EE8-9D08-90CAA23A3F9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263E0659-6FAE-4BCA-911F-AC2C5C2656C7}"/>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BD13293B-9CB6-45E5-A054-C1659C950B9E}"/>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3" name="组合 32">
              <a:extLst>
                <a:ext uri="{FF2B5EF4-FFF2-40B4-BE49-F238E27FC236}">
                  <a16:creationId xmlns:a16="http://schemas.microsoft.com/office/drawing/2014/main" id="{13987CBF-0D6B-489A-A4E7-137DF8D5ADEF}"/>
                </a:ext>
              </a:extLst>
            </p:cNvPr>
            <p:cNvGrpSpPr/>
            <p:nvPr/>
          </p:nvGrpSpPr>
          <p:grpSpPr>
            <a:xfrm>
              <a:off x="10955807" y="3834203"/>
              <a:ext cx="1187489" cy="173626"/>
              <a:chOff x="9646195" y="2366667"/>
              <a:chExt cx="2374951" cy="347248"/>
            </a:xfrm>
            <a:grpFill/>
          </p:grpSpPr>
          <p:sp>
            <p:nvSpPr>
              <p:cNvPr id="34" name="椭圆 33">
                <a:extLst>
                  <a:ext uri="{FF2B5EF4-FFF2-40B4-BE49-F238E27FC236}">
                    <a16:creationId xmlns:a16="http://schemas.microsoft.com/office/drawing/2014/main" id="{BBE665B7-F1DD-4D29-875F-68E6B56C0E9F}"/>
                  </a:ext>
                </a:extLst>
              </p:cNvPr>
              <p:cNvSpPr/>
              <p:nvPr/>
            </p:nvSpPr>
            <p:spPr>
              <a:xfrm>
                <a:off x="11673900"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椭圆 34">
                <a:extLst>
                  <a:ext uri="{FF2B5EF4-FFF2-40B4-BE49-F238E27FC236}">
                    <a16:creationId xmlns:a16="http://schemas.microsoft.com/office/drawing/2014/main" id="{AA98D6F7-E1F2-4FF6-B0E8-33021053CAA2}"/>
                  </a:ext>
                </a:extLst>
              </p:cNvPr>
              <p:cNvSpPr/>
              <p:nvPr/>
            </p:nvSpPr>
            <p:spPr>
              <a:xfrm>
                <a:off x="11177940"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35">
                <a:extLst>
                  <a:ext uri="{FF2B5EF4-FFF2-40B4-BE49-F238E27FC236}">
                    <a16:creationId xmlns:a16="http://schemas.microsoft.com/office/drawing/2014/main" id="{A75A8DDE-B10A-4950-BA26-0A55539643D1}"/>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989E9CAC-D370-4D31-ABCF-8A87F85392F0}"/>
                  </a:ext>
                </a:extLst>
              </p:cNvPr>
              <p:cNvSpPr/>
              <p:nvPr/>
            </p:nvSpPr>
            <p:spPr>
              <a:xfrm>
                <a:off x="10157491"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79C185DF-AD9E-4372-BA62-AF7E14BEC516}"/>
                  </a:ext>
                </a:extLst>
              </p:cNvPr>
              <p:cNvSpPr/>
              <p:nvPr/>
            </p:nvSpPr>
            <p:spPr>
              <a:xfrm>
                <a:off x="9646195"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98" name="矩形 24">
            <a:extLst>
              <a:ext uri="{FF2B5EF4-FFF2-40B4-BE49-F238E27FC236}">
                <a16:creationId xmlns:a16="http://schemas.microsoft.com/office/drawing/2014/main" id="{2721F01C-9526-C40D-CDDA-1CAF67188AB1}"/>
              </a:ext>
            </a:extLst>
          </p:cNvPr>
          <p:cNvSpPr/>
          <p:nvPr/>
        </p:nvSpPr>
        <p:spPr>
          <a:xfrm>
            <a:off x="409574" y="228096"/>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TextBox 98">
            <a:extLst>
              <a:ext uri="{FF2B5EF4-FFF2-40B4-BE49-F238E27FC236}">
                <a16:creationId xmlns:a16="http://schemas.microsoft.com/office/drawing/2014/main" id="{3F76EC6E-E3C0-E0E8-2FE5-4E7ADCB84276}"/>
              </a:ext>
            </a:extLst>
          </p:cNvPr>
          <p:cNvSpPr txBox="1"/>
          <p:nvPr/>
        </p:nvSpPr>
        <p:spPr>
          <a:xfrm>
            <a:off x="2076344" y="60350"/>
            <a:ext cx="8964131" cy="9233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I.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NÉT</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CHÍNH</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PHẨM</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endParaRPr kumimoji="0" lang="en-US" sz="32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0" name="Picture 11">
            <a:extLst>
              <a:ext uri="{FF2B5EF4-FFF2-40B4-BE49-F238E27FC236}">
                <a16:creationId xmlns:a16="http://schemas.microsoft.com/office/drawing/2014/main" id="{42BE390C-AB56-7F91-DE87-700C18809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1804" y="266450"/>
            <a:ext cx="7603904" cy="626843"/>
          </a:xfrm>
          <a:prstGeom prst="rect">
            <a:avLst/>
          </a:prstGeom>
        </p:spPr>
      </p:pic>
      <p:sp>
        <p:nvSpPr>
          <p:cNvPr id="101" name="TextBox 100">
            <a:extLst>
              <a:ext uri="{FF2B5EF4-FFF2-40B4-BE49-F238E27FC236}">
                <a16:creationId xmlns:a16="http://schemas.microsoft.com/office/drawing/2014/main" id="{46051415-7F8C-C6DD-04E4-3762024A5AB0}"/>
              </a:ext>
            </a:extLst>
          </p:cNvPr>
          <p:cNvSpPr txBox="1"/>
          <p:nvPr/>
        </p:nvSpPr>
        <p:spPr>
          <a:xfrm>
            <a:off x="310717" y="863586"/>
            <a:ext cx="6096000"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endParaRPr kumimoji="0" lang="en-US" sz="24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2" name="Picture 101" descr="A person with a long beard and glasses&#10;&#10;Description automatically generated with low confidence">
            <a:extLst>
              <a:ext uri="{FF2B5EF4-FFF2-40B4-BE49-F238E27FC236}">
                <a16:creationId xmlns:a16="http://schemas.microsoft.com/office/drawing/2014/main" id="{6100D688-C955-5BC3-FC31-20A4812BEC30}"/>
              </a:ext>
            </a:extLst>
          </p:cNvPr>
          <p:cNvPicPr>
            <a:picLocks noChangeAspect="1"/>
          </p:cNvPicPr>
          <p:nvPr/>
        </p:nvPicPr>
        <p:blipFill>
          <a:blip r:embed="rId5">
            <a:alphaModFix amt="10000"/>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flipH="1">
            <a:off x="8150296" y="1737968"/>
            <a:ext cx="4322243" cy="5278123"/>
          </a:xfrm>
          <a:prstGeom prst="rect">
            <a:avLst/>
          </a:prstGeom>
          <a:effectLst>
            <a:glow rad="101600">
              <a:schemeClr val="accent3">
                <a:satMod val="175000"/>
                <a:alpha val="51000"/>
              </a:schemeClr>
            </a:glow>
          </a:effectLst>
        </p:spPr>
      </p:pic>
      <p:pic>
        <p:nvPicPr>
          <p:cNvPr id="69" name="Picture 68" descr="A person with a long beard and glasses&#10;&#10;Description automatically generated with low confidence">
            <a:extLst>
              <a:ext uri="{FF2B5EF4-FFF2-40B4-BE49-F238E27FC236}">
                <a16:creationId xmlns:a16="http://schemas.microsoft.com/office/drawing/2014/main" id="{E2C041E1-9EEC-FAF5-B301-E2CECC17AD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flipH="1">
            <a:off x="8523250" y="2209265"/>
            <a:ext cx="3627905" cy="4430231"/>
          </a:xfrm>
          <a:prstGeom prst="rect">
            <a:avLst/>
          </a:prstGeom>
          <a:effectLst>
            <a:glow rad="101600">
              <a:schemeClr val="accent3">
                <a:satMod val="175000"/>
              </a:schemeClr>
            </a:glow>
          </a:effectLst>
        </p:spPr>
      </p:pic>
      <p:pic>
        <p:nvPicPr>
          <p:cNvPr id="103" name="Picture 4">
            <a:extLst>
              <a:ext uri="{FF2B5EF4-FFF2-40B4-BE49-F238E27FC236}">
                <a16:creationId xmlns:a16="http://schemas.microsoft.com/office/drawing/2014/main" id="{DDAB198B-7EEF-0D93-D1D3-3AA89A7A02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511455" y="1368072"/>
            <a:ext cx="2872591" cy="1429113"/>
          </a:xfrm>
          <a:prstGeom prst="rect">
            <a:avLst/>
          </a:prstGeom>
        </p:spPr>
      </p:pic>
      <p:sp>
        <p:nvSpPr>
          <p:cNvPr id="83" name="TextBox 82">
            <a:extLst>
              <a:ext uri="{FF2B5EF4-FFF2-40B4-BE49-F238E27FC236}">
                <a16:creationId xmlns:a16="http://schemas.microsoft.com/office/drawing/2014/main" id="{DBA56C1B-22D6-96AE-CFD3-91DEBD94CB22}"/>
              </a:ext>
            </a:extLst>
          </p:cNvPr>
          <p:cNvSpPr txBox="1"/>
          <p:nvPr/>
        </p:nvSpPr>
        <p:spPr>
          <a:xfrm>
            <a:off x="3571209" y="1651879"/>
            <a:ext cx="26624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PHONG</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CÁCH</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SÁNG</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TÁC</a:t>
            </a:r>
            <a:endPar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endParaRPr>
          </a:p>
        </p:txBody>
      </p:sp>
      <p:pic>
        <p:nvPicPr>
          <p:cNvPr id="104" name="Picture 7">
            <a:extLst>
              <a:ext uri="{FF2B5EF4-FFF2-40B4-BE49-F238E27FC236}">
                <a16:creationId xmlns:a16="http://schemas.microsoft.com/office/drawing/2014/main" id="{435BA1DB-CDCF-5DFA-ED27-203525F1EE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347172">
            <a:off x="2333016" y="2238769"/>
            <a:ext cx="1350925" cy="525855"/>
          </a:xfrm>
          <a:prstGeom prst="rect">
            <a:avLst/>
          </a:prstGeom>
        </p:spPr>
      </p:pic>
      <p:pic>
        <p:nvPicPr>
          <p:cNvPr id="106" name="Picture 7">
            <a:extLst>
              <a:ext uri="{FF2B5EF4-FFF2-40B4-BE49-F238E27FC236}">
                <a16:creationId xmlns:a16="http://schemas.microsoft.com/office/drawing/2014/main" id="{C1A9D546-F3D6-8741-14D8-DE45705BA35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857280">
            <a:off x="4815613" y="3091461"/>
            <a:ext cx="1131625" cy="440491"/>
          </a:xfrm>
          <a:prstGeom prst="rect">
            <a:avLst/>
          </a:prstGeom>
        </p:spPr>
      </p:pic>
      <p:sp>
        <p:nvSpPr>
          <p:cNvPr id="70" name="TextBox 69">
            <a:extLst>
              <a:ext uri="{FF2B5EF4-FFF2-40B4-BE49-F238E27FC236}">
                <a16:creationId xmlns:a16="http://schemas.microsoft.com/office/drawing/2014/main" id="{9A5B0411-F5BA-E871-84B9-9FA3DDFA9A55}"/>
              </a:ext>
            </a:extLst>
          </p:cNvPr>
          <p:cNvSpPr txBox="1"/>
          <p:nvPr/>
        </p:nvSpPr>
        <p:spPr>
          <a:xfrm>
            <a:off x="401806" y="2979944"/>
            <a:ext cx="3923071" cy="2554545"/>
          </a:xfrm>
          <a:prstGeom prst="rect">
            <a:avLst/>
          </a:prstGeom>
          <a:solidFill>
            <a:schemeClr val="bg1"/>
          </a:solidFill>
        </p:spPr>
        <p:txBody>
          <a:bodyPr wrap="square">
            <a:spAutoFit/>
          </a:bodyPr>
          <a:lstStyle/>
          <a:p>
            <a:pPr marL="0" marR="0" algn="just">
              <a:spcBef>
                <a:spcPts val="0"/>
              </a:spcBef>
              <a:spcAft>
                <a:spcPts val="800"/>
              </a:spcAft>
            </a:pP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Tản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ông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có</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phong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cách</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bình</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dị</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mộc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mạc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ý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nghĩa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khoan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hậu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nhân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từ</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sâu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sắc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sự</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thú</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vị</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hồn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nhiên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như</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trẻ</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thơ</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những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giai</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phẩm</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được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tôn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sùng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trong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hiện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đại</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Trung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Quốc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nhiều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lần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được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chọn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đưa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vào</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sách</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giáo</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khoa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Ngữ</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bậc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tiểu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trung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p:txBody>
      </p:sp>
      <p:sp>
        <p:nvSpPr>
          <p:cNvPr id="71" name="TextBox 70">
            <a:extLst>
              <a:ext uri="{FF2B5EF4-FFF2-40B4-BE49-F238E27FC236}">
                <a16:creationId xmlns:a16="http://schemas.microsoft.com/office/drawing/2014/main" id="{17A8377C-F54A-F26B-B4A7-10F9FFDEA60E}"/>
              </a:ext>
            </a:extLst>
          </p:cNvPr>
          <p:cNvSpPr txBox="1"/>
          <p:nvPr/>
        </p:nvSpPr>
        <p:spPr>
          <a:xfrm>
            <a:off x="4947748" y="3905877"/>
            <a:ext cx="3627904" cy="2246769"/>
          </a:xfrm>
          <a:prstGeom prst="rect">
            <a:avLst/>
          </a:prstGeom>
          <a:solidFill>
            <a:schemeClr val="bg1"/>
          </a:solidFill>
        </p:spPr>
        <p:txBody>
          <a:bodyPr wrap="square">
            <a:spAutoFit/>
          </a:bodyPr>
          <a:lstStyle/>
          <a:p>
            <a:pPr algn="just"/>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Tản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những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bức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mạn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ông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được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công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chứng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đặc</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biệt</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yêu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thích</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bởi</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sự</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dung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dị</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thuần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khiết</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mà</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ẩn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chứa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nhiều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suy</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nghiệm</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thâm</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sâu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người</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thông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hiểu</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hóa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phương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Đông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lẫn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văn</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hóa</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phương</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Tây</a:t>
            </a:r>
            <a:r>
              <a:rPr lang="en-US" sz="20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010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ppt_x"/>
                                          </p:val>
                                        </p:tav>
                                        <p:tav tm="100000">
                                          <p:val>
                                            <p:strVal val="#ppt_x"/>
                                          </p:val>
                                        </p:tav>
                                      </p:tavLst>
                                    </p:anim>
                                    <p:anim calcmode="lin" valueType="num">
                                      <p:cBhvr additive="base">
                                        <p:cTn id="8" dur="500" fill="hold"/>
                                        <p:tgtEl>
                                          <p:spTgt spid="8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fill="hold"/>
                                        <p:tgtEl>
                                          <p:spTgt spid="103"/>
                                        </p:tgtEl>
                                        <p:attrNameLst>
                                          <p:attrName>ppt_x</p:attrName>
                                        </p:attrNameLst>
                                      </p:cBhvr>
                                      <p:tavLst>
                                        <p:tav tm="0">
                                          <p:val>
                                            <p:strVal val="#ppt_x"/>
                                          </p:val>
                                        </p:tav>
                                        <p:tav tm="100000">
                                          <p:val>
                                            <p:strVal val="#ppt_x"/>
                                          </p:val>
                                        </p:tav>
                                      </p:tavLst>
                                    </p:anim>
                                    <p:anim calcmode="lin" valueType="num">
                                      <p:cBhvr additive="base">
                                        <p:cTn id="1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additive="base">
                                        <p:cTn id="17" dur="500" fill="hold"/>
                                        <p:tgtEl>
                                          <p:spTgt spid="104"/>
                                        </p:tgtEl>
                                        <p:attrNameLst>
                                          <p:attrName>ppt_x</p:attrName>
                                        </p:attrNameLst>
                                      </p:cBhvr>
                                      <p:tavLst>
                                        <p:tav tm="0">
                                          <p:val>
                                            <p:strVal val="#ppt_x"/>
                                          </p:val>
                                        </p:tav>
                                        <p:tav tm="100000">
                                          <p:val>
                                            <p:strVal val="#ppt_x"/>
                                          </p:val>
                                        </p:tav>
                                      </p:tavLst>
                                    </p:anim>
                                    <p:anim calcmode="lin" valueType="num">
                                      <p:cBhvr additive="base">
                                        <p:cTn id="18" dur="500" fill="hold"/>
                                        <p:tgtEl>
                                          <p:spTgt spid="10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additive="base">
                                        <p:cTn id="21" dur="500" fill="hold"/>
                                        <p:tgtEl>
                                          <p:spTgt spid="70"/>
                                        </p:tgtEl>
                                        <p:attrNameLst>
                                          <p:attrName>ppt_x</p:attrName>
                                        </p:attrNameLst>
                                      </p:cBhvr>
                                      <p:tavLst>
                                        <p:tav tm="0">
                                          <p:val>
                                            <p:strVal val="#ppt_x"/>
                                          </p:val>
                                        </p:tav>
                                        <p:tav tm="100000">
                                          <p:val>
                                            <p:strVal val="#ppt_x"/>
                                          </p:val>
                                        </p:tav>
                                      </p:tavLst>
                                    </p:anim>
                                    <p:anim calcmode="lin" valueType="num">
                                      <p:cBhvr additive="base">
                                        <p:cTn id="2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500" fill="hold"/>
                                        <p:tgtEl>
                                          <p:spTgt spid="106"/>
                                        </p:tgtEl>
                                        <p:attrNameLst>
                                          <p:attrName>ppt_x</p:attrName>
                                        </p:attrNameLst>
                                      </p:cBhvr>
                                      <p:tavLst>
                                        <p:tav tm="0">
                                          <p:val>
                                            <p:strVal val="#ppt_x"/>
                                          </p:val>
                                        </p:tav>
                                        <p:tav tm="100000">
                                          <p:val>
                                            <p:strVal val="#ppt_x"/>
                                          </p:val>
                                        </p:tav>
                                      </p:tavLst>
                                    </p:anim>
                                    <p:anim calcmode="lin" valueType="num">
                                      <p:cBhvr additive="base">
                                        <p:cTn id="28" dur="500" fill="hold"/>
                                        <p:tgtEl>
                                          <p:spTgt spid="10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additive="base">
                                        <p:cTn id="31" dur="500" fill="hold"/>
                                        <p:tgtEl>
                                          <p:spTgt spid="71"/>
                                        </p:tgtEl>
                                        <p:attrNameLst>
                                          <p:attrName>ppt_x</p:attrName>
                                        </p:attrNameLst>
                                      </p:cBhvr>
                                      <p:tavLst>
                                        <p:tav tm="0">
                                          <p:val>
                                            <p:strVal val="#ppt_x"/>
                                          </p:val>
                                        </p:tav>
                                        <p:tav tm="100000">
                                          <p:val>
                                            <p:strVal val="#ppt_x"/>
                                          </p:val>
                                        </p:tav>
                                      </p:tavLst>
                                    </p:anim>
                                    <p:anim calcmode="lin" valueType="num">
                                      <p:cBhvr additive="base">
                                        <p:cTn id="3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70"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A2DE90D2-B20A-474C-941E-8E8B3719B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直角三角形 24">
            <a:extLst>
              <a:ext uri="{FF2B5EF4-FFF2-40B4-BE49-F238E27FC236}">
                <a16:creationId xmlns:a16="http://schemas.microsoft.com/office/drawing/2014/main" id="{1B35922B-AFDF-4E08-8108-7B89B835EFCC}"/>
              </a:ext>
            </a:extLst>
          </p:cNvPr>
          <p:cNvSpPr/>
          <p:nvPr/>
        </p:nvSpPr>
        <p:spPr>
          <a:xfrm rot="12425661">
            <a:off x="10891576" y="5102475"/>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组合 25">
            <a:extLst>
              <a:ext uri="{FF2B5EF4-FFF2-40B4-BE49-F238E27FC236}">
                <a16:creationId xmlns:a16="http://schemas.microsoft.com/office/drawing/2014/main" id="{240B5F8D-2438-4731-8E9C-41ED0A73283F}"/>
              </a:ext>
            </a:extLst>
          </p:cNvPr>
          <p:cNvGrpSpPr/>
          <p:nvPr/>
        </p:nvGrpSpPr>
        <p:grpSpPr>
          <a:xfrm rot="10800000">
            <a:off x="11019281" y="61194"/>
            <a:ext cx="995675" cy="1597842"/>
            <a:chOff x="10955360" y="2082071"/>
            <a:chExt cx="1200011" cy="1925758"/>
          </a:xfrm>
          <a:solidFill>
            <a:schemeClr val="accent4">
              <a:lumMod val="40000"/>
              <a:lumOff val="60000"/>
            </a:schemeClr>
          </a:solidFill>
        </p:grpSpPr>
        <p:grpSp>
          <p:nvGrpSpPr>
            <p:cNvPr id="27" name="组合 26">
              <a:extLst>
                <a:ext uri="{FF2B5EF4-FFF2-40B4-BE49-F238E27FC236}">
                  <a16:creationId xmlns:a16="http://schemas.microsoft.com/office/drawing/2014/main" id="{A3F4E935-A001-4D77-9D78-0CB1A77E122B}"/>
                </a:ext>
              </a:extLst>
            </p:cNvPr>
            <p:cNvGrpSpPr/>
            <p:nvPr/>
          </p:nvGrpSpPr>
          <p:grpSpPr>
            <a:xfrm>
              <a:off x="10967882" y="2082071"/>
              <a:ext cx="1187489" cy="173626"/>
              <a:chOff x="9619301" y="2366667"/>
              <a:chExt cx="2374951" cy="347248"/>
            </a:xfrm>
            <a:grpFill/>
          </p:grpSpPr>
          <p:sp>
            <p:nvSpPr>
              <p:cNvPr id="64" name="椭圆 63">
                <a:extLst>
                  <a:ext uri="{FF2B5EF4-FFF2-40B4-BE49-F238E27FC236}">
                    <a16:creationId xmlns:a16="http://schemas.microsoft.com/office/drawing/2014/main" id="{0AE60565-41F3-4085-8F53-5CFABD3848B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64">
                <a:extLst>
                  <a:ext uri="{FF2B5EF4-FFF2-40B4-BE49-F238E27FC236}">
                    <a16:creationId xmlns:a16="http://schemas.microsoft.com/office/drawing/2014/main" id="{0270AAA0-D814-4D4D-B091-379F5F91ADF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65">
                <a:extLst>
                  <a:ext uri="{FF2B5EF4-FFF2-40B4-BE49-F238E27FC236}">
                    <a16:creationId xmlns:a16="http://schemas.microsoft.com/office/drawing/2014/main" id="{FBE845AC-A0A0-4FBE-BAE1-985EBED8C3A0}"/>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66">
                <a:extLst>
                  <a:ext uri="{FF2B5EF4-FFF2-40B4-BE49-F238E27FC236}">
                    <a16:creationId xmlns:a16="http://schemas.microsoft.com/office/drawing/2014/main" id="{07D39A9E-8BC2-4854-8710-A5F358C4B5FB}"/>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5BED74F0-2E66-4B30-85E2-9A5289772757}"/>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8" name="组合 27">
              <a:extLst>
                <a:ext uri="{FF2B5EF4-FFF2-40B4-BE49-F238E27FC236}">
                  <a16:creationId xmlns:a16="http://schemas.microsoft.com/office/drawing/2014/main" id="{40CBD04E-414F-4D82-B2E4-A353BC0BDE1C}"/>
                </a:ext>
              </a:extLst>
            </p:cNvPr>
            <p:cNvGrpSpPr/>
            <p:nvPr/>
          </p:nvGrpSpPr>
          <p:grpSpPr>
            <a:xfrm>
              <a:off x="10967882" y="2366667"/>
              <a:ext cx="1187489" cy="173626"/>
              <a:chOff x="9619301" y="2366667"/>
              <a:chExt cx="2374951" cy="347248"/>
            </a:xfrm>
            <a:grpFill/>
          </p:grpSpPr>
          <p:sp>
            <p:nvSpPr>
              <p:cNvPr id="59" name="椭圆 58">
                <a:extLst>
                  <a:ext uri="{FF2B5EF4-FFF2-40B4-BE49-F238E27FC236}">
                    <a16:creationId xmlns:a16="http://schemas.microsoft.com/office/drawing/2014/main" id="{C0512986-D171-422B-9456-35C51678545A}"/>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椭圆 59">
                <a:extLst>
                  <a:ext uri="{FF2B5EF4-FFF2-40B4-BE49-F238E27FC236}">
                    <a16:creationId xmlns:a16="http://schemas.microsoft.com/office/drawing/2014/main" id="{2A39E09B-053D-4785-BADF-BC91F130C02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60">
                <a:extLst>
                  <a:ext uri="{FF2B5EF4-FFF2-40B4-BE49-F238E27FC236}">
                    <a16:creationId xmlns:a16="http://schemas.microsoft.com/office/drawing/2014/main" id="{87E23FA0-22B6-47B7-8DC0-BB2EE0AB8125}"/>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椭圆 61">
                <a:extLst>
                  <a:ext uri="{FF2B5EF4-FFF2-40B4-BE49-F238E27FC236}">
                    <a16:creationId xmlns:a16="http://schemas.microsoft.com/office/drawing/2014/main" id="{5E4C16E6-E728-4A6D-A5E2-F61EA001167A}"/>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椭圆 62">
                <a:extLst>
                  <a:ext uri="{FF2B5EF4-FFF2-40B4-BE49-F238E27FC236}">
                    <a16:creationId xmlns:a16="http://schemas.microsoft.com/office/drawing/2014/main" id="{DC24A38D-F258-4243-A833-CD62509CC964}"/>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9" name="组合 28">
              <a:extLst>
                <a:ext uri="{FF2B5EF4-FFF2-40B4-BE49-F238E27FC236}">
                  <a16:creationId xmlns:a16="http://schemas.microsoft.com/office/drawing/2014/main" id="{437A1B58-EB37-4EB1-8EA8-9CF37637D63A}"/>
                </a:ext>
              </a:extLst>
            </p:cNvPr>
            <p:cNvGrpSpPr/>
            <p:nvPr/>
          </p:nvGrpSpPr>
          <p:grpSpPr>
            <a:xfrm>
              <a:off x="10967882" y="2676335"/>
              <a:ext cx="1187489" cy="173626"/>
              <a:chOff x="9619301" y="2366667"/>
              <a:chExt cx="2374951" cy="347248"/>
            </a:xfrm>
            <a:grpFill/>
          </p:grpSpPr>
          <p:sp>
            <p:nvSpPr>
              <p:cNvPr id="54" name="椭圆 53">
                <a:extLst>
                  <a:ext uri="{FF2B5EF4-FFF2-40B4-BE49-F238E27FC236}">
                    <a16:creationId xmlns:a16="http://schemas.microsoft.com/office/drawing/2014/main" id="{5301E18F-6BB8-418A-98A2-52A47BB73355}"/>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椭圆 54">
                <a:extLst>
                  <a:ext uri="{FF2B5EF4-FFF2-40B4-BE49-F238E27FC236}">
                    <a16:creationId xmlns:a16="http://schemas.microsoft.com/office/drawing/2014/main" id="{2E387B07-3F3B-4069-AE9B-C6C3076D603D}"/>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椭圆 55">
                <a:extLst>
                  <a:ext uri="{FF2B5EF4-FFF2-40B4-BE49-F238E27FC236}">
                    <a16:creationId xmlns:a16="http://schemas.microsoft.com/office/drawing/2014/main" id="{17D45163-4DF5-4B4B-9BCB-9AD273AA1787}"/>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椭圆 56">
                <a:extLst>
                  <a:ext uri="{FF2B5EF4-FFF2-40B4-BE49-F238E27FC236}">
                    <a16:creationId xmlns:a16="http://schemas.microsoft.com/office/drawing/2014/main" id="{BB9FACB1-90F9-4B92-8E0B-84C6222ED11E}"/>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椭圆 57">
                <a:extLst>
                  <a:ext uri="{FF2B5EF4-FFF2-40B4-BE49-F238E27FC236}">
                    <a16:creationId xmlns:a16="http://schemas.microsoft.com/office/drawing/2014/main" id="{5077B993-D73A-42C1-9B38-08EC45C40F6A}"/>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0" name="组合 29">
              <a:extLst>
                <a:ext uri="{FF2B5EF4-FFF2-40B4-BE49-F238E27FC236}">
                  <a16:creationId xmlns:a16="http://schemas.microsoft.com/office/drawing/2014/main" id="{BBB3ED59-67E6-4157-B8FC-32C28CF80D76}"/>
                </a:ext>
              </a:extLst>
            </p:cNvPr>
            <p:cNvGrpSpPr/>
            <p:nvPr/>
          </p:nvGrpSpPr>
          <p:grpSpPr>
            <a:xfrm>
              <a:off x="10955360" y="2985618"/>
              <a:ext cx="1187489" cy="173626"/>
              <a:chOff x="9619301" y="2366667"/>
              <a:chExt cx="2374951" cy="347248"/>
            </a:xfrm>
            <a:grpFill/>
          </p:grpSpPr>
          <p:sp>
            <p:nvSpPr>
              <p:cNvPr id="49" name="椭圆 48">
                <a:extLst>
                  <a:ext uri="{FF2B5EF4-FFF2-40B4-BE49-F238E27FC236}">
                    <a16:creationId xmlns:a16="http://schemas.microsoft.com/office/drawing/2014/main" id="{F96DDE32-AB01-41DC-B6B5-38AD99A77C96}"/>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椭圆 49">
                <a:extLst>
                  <a:ext uri="{FF2B5EF4-FFF2-40B4-BE49-F238E27FC236}">
                    <a16:creationId xmlns:a16="http://schemas.microsoft.com/office/drawing/2014/main" id="{7E9563D6-B84B-4BCD-A29C-839FF7B9EE5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椭圆 50">
                <a:extLst>
                  <a:ext uri="{FF2B5EF4-FFF2-40B4-BE49-F238E27FC236}">
                    <a16:creationId xmlns:a16="http://schemas.microsoft.com/office/drawing/2014/main" id="{44663C80-A8BD-48A1-B383-1F4F4405891C}"/>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椭圆 51">
                <a:extLst>
                  <a:ext uri="{FF2B5EF4-FFF2-40B4-BE49-F238E27FC236}">
                    <a16:creationId xmlns:a16="http://schemas.microsoft.com/office/drawing/2014/main" id="{6348EB39-90E5-4332-8487-B2708A32DB93}"/>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椭圆 52">
                <a:extLst>
                  <a:ext uri="{FF2B5EF4-FFF2-40B4-BE49-F238E27FC236}">
                    <a16:creationId xmlns:a16="http://schemas.microsoft.com/office/drawing/2014/main" id="{3188F7EA-F947-427F-9E3E-4E899F24714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1" name="组合 30">
              <a:extLst>
                <a:ext uri="{FF2B5EF4-FFF2-40B4-BE49-F238E27FC236}">
                  <a16:creationId xmlns:a16="http://schemas.microsoft.com/office/drawing/2014/main" id="{A20373DE-9348-4581-B7C1-23B03AF40A63}"/>
                </a:ext>
              </a:extLst>
            </p:cNvPr>
            <p:cNvGrpSpPr/>
            <p:nvPr/>
          </p:nvGrpSpPr>
          <p:grpSpPr>
            <a:xfrm>
              <a:off x="10955807" y="3255374"/>
              <a:ext cx="1187489" cy="173626"/>
              <a:chOff x="9619301" y="2366667"/>
              <a:chExt cx="2374951" cy="347248"/>
            </a:xfrm>
            <a:grpFill/>
          </p:grpSpPr>
          <p:sp>
            <p:nvSpPr>
              <p:cNvPr id="44" name="椭圆 43">
                <a:extLst>
                  <a:ext uri="{FF2B5EF4-FFF2-40B4-BE49-F238E27FC236}">
                    <a16:creationId xmlns:a16="http://schemas.microsoft.com/office/drawing/2014/main" id="{ABF68C44-F82A-42E6-8CD5-3E5C8FFE3724}"/>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44">
                <a:extLst>
                  <a:ext uri="{FF2B5EF4-FFF2-40B4-BE49-F238E27FC236}">
                    <a16:creationId xmlns:a16="http://schemas.microsoft.com/office/drawing/2014/main" id="{B04EF7FB-FDD6-4BDC-863E-6A98A09757E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45">
                <a:extLst>
                  <a:ext uri="{FF2B5EF4-FFF2-40B4-BE49-F238E27FC236}">
                    <a16:creationId xmlns:a16="http://schemas.microsoft.com/office/drawing/2014/main" id="{7ADF2156-DBDB-4CB8-B7B8-B5A119C1008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椭圆 46">
                <a:extLst>
                  <a:ext uri="{FF2B5EF4-FFF2-40B4-BE49-F238E27FC236}">
                    <a16:creationId xmlns:a16="http://schemas.microsoft.com/office/drawing/2014/main" id="{6313D413-F8C6-470E-86F6-66D4FA83AD20}"/>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椭圆 47">
                <a:extLst>
                  <a:ext uri="{FF2B5EF4-FFF2-40B4-BE49-F238E27FC236}">
                    <a16:creationId xmlns:a16="http://schemas.microsoft.com/office/drawing/2014/main" id="{8AC076DF-A94E-402B-8681-58BB18B4A8B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2" name="组合 31">
              <a:extLst>
                <a:ext uri="{FF2B5EF4-FFF2-40B4-BE49-F238E27FC236}">
                  <a16:creationId xmlns:a16="http://schemas.microsoft.com/office/drawing/2014/main" id="{5078E6C2-7128-46F2-823D-2388BB683400}"/>
                </a:ext>
              </a:extLst>
            </p:cNvPr>
            <p:cNvGrpSpPr/>
            <p:nvPr/>
          </p:nvGrpSpPr>
          <p:grpSpPr>
            <a:xfrm>
              <a:off x="10955807" y="3533462"/>
              <a:ext cx="1187489" cy="173626"/>
              <a:chOff x="9619301" y="2366667"/>
              <a:chExt cx="2374951" cy="347248"/>
            </a:xfrm>
            <a:grpFill/>
          </p:grpSpPr>
          <p:sp>
            <p:nvSpPr>
              <p:cNvPr id="39" name="椭圆 38">
                <a:extLst>
                  <a:ext uri="{FF2B5EF4-FFF2-40B4-BE49-F238E27FC236}">
                    <a16:creationId xmlns:a16="http://schemas.microsoft.com/office/drawing/2014/main" id="{8C625D93-79B9-488B-8DF2-E2B64F74C42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717F189C-8793-41E2-AD2F-B76F6B97BD65}"/>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D6ACDD82-4069-4EE8-9D08-90CAA23A3F9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263E0659-6FAE-4BCA-911F-AC2C5C2656C7}"/>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BD13293B-9CB6-45E5-A054-C1659C950B9E}"/>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3" name="组合 32">
              <a:extLst>
                <a:ext uri="{FF2B5EF4-FFF2-40B4-BE49-F238E27FC236}">
                  <a16:creationId xmlns:a16="http://schemas.microsoft.com/office/drawing/2014/main" id="{13987CBF-0D6B-489A-A4E7-137DF8D5ADEF}"/>
                </a:ext>
              </a:extLst>
            </p:cNvPr>
            <p:cNvGrpSpPr/>
            <p:nvPr/>
          </p:nvGrpSpPr>
          <p:grpSpPr>
            <a:xfrm>
              <a:off x="10955807" y="3834203"/>
              <a:ext cx="1187489" cy="173626"/>
              <a:chOff x="9646195" y="2366667"/>
              <a:chExt cx="2374951" cy="347248"/>
            </a:xfrm>
            <a:grpFill/>
          </p:grpSpPr>
          <p:sp>
            <p:nvSpPr>
              <p:cNvPr id="34" name="椭圆 33">
                <a:extLst>
                  <a:ext uri="{FF2B5EF4-FFF2-40B4-BE49-F238E27FC236}">
                    <a16:creationId xmlns:a16="http://schemas.microsoft.com/office/drawing/2014/main" id="{BBE665B7-F1DD-4D29-875F-68E6B56C0E9F}"/>
                  </a:ext>
                </a:extLst>
              </p:cNvPr>
              <p:cNvSpPr/>
              <p:nvPr/>
            </p:nvSpPr>
            <p:spPr>
              <a:xfrm>
                <a:off x="11673900"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椭圆 34">
                <a:extLst>
                  <a:ext uri="{FF2B5EF4-FFF2-40B4-BE49-F238E27FC236}">
                    <a16:creationId xmlns:a16="http://schemas.microsoft.com/office/drawing/2014/main" id="{AA98D6F7-E1F2-4FF6-B0E8-33021053CAA2}"/>
                  </a:ext>
                </a:extLst>
              </p:cNvPr>
              <p:cNvSpPr/>
              <p:nvPr/>
            </p:nvSpPr>
            <p:spPr>
              <a:xfrm>
                <a:off x="11177940"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35">
                <a:extLst>
                  <a:ext uri="{FF2B5EF4-FFF2-40B4-BE49-F238E27FC236}">
                    <a16:creationId xmlns:a16="http://schemas.microsoft.com/office/drawing/2014/main" id="{A75A8DDE-B10A-4950-BA26-0A55539643D1}"/>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989E9CAC-D370-4D31-ABCF-8A87F85392F0}"/>
                  </a:ext>
                </a:extLst>
              </p:cNvPr>
              <p:cNvSpPr/>
              <p:nvPr/>
            </p:nvSpPr>
            <p:spPr>
              <a:xfrm>
                <a:off x="10157491"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79C185DF-AD9E-4372-BA62-AF7E14BEC516}"/>
                  </a:ext>
                </a:extLst>
              </p:cNvPr>
              <p:cNvSpPr/>
              <p:nvPr/>
            </p:nvSpPr>
            <p:spPr>
              <a:xfrm>
                <a:off x="9646195"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98" name="矩形 24">
            <a:extLst>
              <a:ext uri="{FF2B5EF4-FFF2-40B4-BE49-F238E27FC236}">
                <a16:creationId xmlns:a16="http://schemas.microsoft.com/office/drawing/2014/main" id="{2721F01C-9526-C40D-CDDA-1CAF67188AB1}"/>
              </a:ext>
            </a:extLst>
          </p:cNvPr>
          <p:cNvSpPr/>
          <p:nvPr/>
        </p:nvSpPr>
        <p:spPr>
          <a:xfrm>
            <a:off x="409574" y="228096"/>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TextBox 98">
            <a:extLst>
              <a:ext uri="{FF2B5EF4-FFF2-40B4-BE49-F238E27FC236}">
                <a16:creationId xmlns:a16="http://schemas.microsoft.com/office/drawing/2014/main" id="{3F76EC6E-E3C0-E0E8-2FE5-4E7ADCB84276}"/>
              </a:ext>
            </a:extLst>
          </p:cNvPr>
          <p:cNvSpPr txBox="1"/>
          <p:nvPr/>
        </p:nvSpPr>
        <p:spPr>
          <a:xfrm>
            <a:off x="2076344" y="60350"/>
            <a:ext cx="8964131" cy="9233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I.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NÉT</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CHÍNH</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PHẨM</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endParaRPr kumimoji="0" lang="en-US" sz="32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0" name="Picture 11">
            <a:extLst>
              <a:ext uri="{FF2B5EF4-FFF2-40B4-BE49-F238E27FC236}">
                <a16:creationId xmlns:a16="http://schemas.microsoft.com/office/drawing/2014/main" id="{42BE390C-AB56-7F91-DE87-700C18809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1804" y="266450"/>
            <a:ext cx="7603904" cy="626843"/>
          </a:xfrm>
          <a:prstGeom prst="rect">
            <a:avLst/>
          </a:prstGeom>
        </p:spPr>
      </p:pic>
      <p:sp>
        <p:nvSpPr>
          <p:cNvPr id="101" name="TextBox 100">
            <a:extLst>
              <a:ext uri="{FF2B5EF4-FFF2-40B4-BE49-F238E27FC236}">
                <a16:creationId xmlns:a16="http://schemas.microsoft.com/office/drawing/2014/main" id="{46051415-7F8C-C6DD-04E4-3762024A5AB0}"/>
              </a:ext>
            </a:extLst>
          </p:cNvPr>
          <p:cNvSpPr txBox="1"/>
          <p:nvPr/>
        </p:nvSpPr>
        <p:spPr>
          <a:xfrm>
            <a:off x="310717" y="863586"/>
            <a:ext cx="6096000"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endParaRPr kumimoji="0" lang="en-US" sz="24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2" name="Picture 101" descr="A person with a long beard and glasses&#10;&#10;Description automatically generated with low confidence">
            <a:extLst>
              <a:ext uri="{FF2B5EF4-FFF2-40B4-BE49-F238E27FC236}">
                <a16:creationId xmlns:a16="http://schemas.microsoft.com/office/drawing/2014/main" id="{6100D688-C955-5BC3-FC31-20A4812BEC30}"/>
              </a:ext>
            </a:extLst>
          </p:cNvPr>
          <p:cNvPicPr>
            <a:picLocks noChangeAspect="1"/>
          </p:cNvPicPr>
          <p:nvPr/>
        </p:nvPicPr>
        <p:blipFill>
          <a:blip r:embed="rId5">
            <a:alphaModFix amt="10000"/>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flipH="1">
            <a:off x="8150296" y="1737968"/>
            <a:ext cx="4322243" cy="5278123"/>
          </a:xfrm>
          <a:prstGeom prst="rect">
            <a:avLst/>
          </a:prstGeom>
          <a:effectLst>
            <a:glow rad="101600">
              <a:schemeClr val="accent3">
                <a:satMod val="175000"/>
                <a:alpha val="51000"/>
              </a:schemeClr>
            </a:glow>
          </a:effectLst>
        </p:spPr>
      </p:pic>
      <p:pic>
        <p:nvPicPr>
          <p:cNvPr id="69" name="Picture 68" descr="A person with a long beard and glasses&#10;&#10;Description automatically generated with low confidence">
            <a:extLst>
              <a:ext uri="{FF2B5EF4-FFF2-40B4-BE49-F238E27FC236}">
                <a16:creationId xmlns:a16="http://schemas.microsoft.com/office/drawing/2014/main" id="{E2C041E1-9EEC-FAF5-B301-E2CECC17AD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62" b="98294" l="481" r="93109">
                        <a14:foregroundMark x1="52244" y1="21129" x2="55609" y2="34121"/>
                        <a14:foregroundMark x1="53365" y1="18241" x2="53365" y2="23228"/>
                        <a14:foregroundMark x1="60417" y1="29003" x2="59455" y2="31496"/>
                        <a14:foregroundMark x1="59135" y1="30446" x2="52244" y2="41601"/>
                        <a14:foregroundMark x1="52083" y1="36745" x2="52083" y2="46457"/>
                        <a14:foregroundMark x1="40545" y1="38583" x2="25481" y2="53412"/>
                        <a14:foregroundMark x1="27083" y1="46457" x2="21635" y2="58268"/>
                        <a14:foregroundMark x1="18910" y1="52100" x2="18750" y2="57480"/>
                        <a14:foregroundMark x1="18750" y1="54199" x2="16186" y2="60630"/>
                        <a14:foregroundMark x1="10577" y1="55118" x2="9936" y2="59711"/>
                        <a14:foregroundMark x1="8173" y1="56824" x2="8333" y2="59974"/>
                        <a14:foregroundMark x1="6090" y1="55906" x2="6090" y2="62730"/>
                        <a14:foregroundMark x1="1923" y1="52493" x2="3205" y2="61942"/>
                        <a14:foregroundMark x1="3205" y1="61942" x2="3205" y2="61942"/>
                        <a14:foregroundMark x1="481" y1="52887" x2="4487" y2="67848"/>
                        <a14:foregroundMark x1="4487" y1="67848" x2="4487" y2="67848"/>
                        <a14:foregroundMark x1="3365" y1="60892" x2="4647" y2="86483"/>
                        <a14:foregroundMark x1="4647" y1="86483" x2="4647" y2="86483"/>
                        <a14:foregroundMark x1="8173" y1="67848" x2="13141" y2="90157"/>
                        <a14:foregroundMark x1="17468" y1="95407" x2="18269" y2="98556"/>
                        <a14:foregroundMark x1="85737" y1="85171" x2="90385" y2="92782"/>
                        <a14:foregroundMark x1="89423" y1="78609" x2="90705" y2="90289"/>
                        <a14:foregroundMark x1="91186" y1="81102" x2="93429" y2="98163"/>
                        <a14:foregroundMark x1="88814" y1="74042" x2="90545" y2="77690"/>
                        <a14:foregroundMark x1="78526" y1="52362" x2="83507" y2="62859"/>
                        <a14:foregroundMark x1="42308" y1="39501" x2="43910" y2="48556"/>
                        <a14:foregroundMark x1="52885" y1="17979" x2="55449" y2="23360"/>
                        <a14:foregroundMark x1="56410" y1="20866" x2="56410" y2="22966"/>
                        <a14:foregroundMark x1="48397" y1="13911" x2="45994" y2="17979"/>
                        <a14:foregroundMark x1="47917" y1="14436" x2="47917" y2="14436"/>
                        <a14:foregroundMark x1="44391" y1="12467" x2="43429" y2="12467"/>
                        <a14:foregroundMark x1="42949" y1="12467" x2="37340" y2="19685"/>
                        <a14:foregroundMark x1="26736" y1="20506" x2="25661" y2="21826"/>
                        <a14:foregroundMark x1="28872" y1="42779" x2="29647" y2="45801"/>
                        <a14:foregroundMark x1="40751" y1="9432" x2="46635" y2="7480"/>
                        <a14:foregroundMark x1="46635" y1="7480" x2="56410" y2="13517"/>
                        <a14:foregroundMark x1="56410" y1="13517" x2="57051" y2="14304"/>
                        <a14:foregroundMark x1="52724" y1="9055" x2="40224" y2="7349"/>
                        <a14:foregroundMark x1="40224" y1="7349" x2="39419" y2="7965"/>
                        <a14:foregroundMark x1="27296" y1="20814" x2="27055" y2="21866"/>
                        <a14:foregroundMark x1="39668" y1="8101" x2="50321" y2="8399"/>
                        <a14:foregroundMark x1="50321" y1="8399" x2="50962" y2="8793"/>
                        <a14:foregroundMark x1="45673" y1="6562" x2="49840" y2="7218"/>
                        <a14:foregroundMark x1="35256" y1="10236" x2="32853" y2="13386"/>
                        <a14:foregroundMark x1="33173" y1="12598" x2="28365" y2="20866"/>
                        <a14:foregroundMark x1="28365" y1="20866" x2="28526" y2="22703"/>
                        <a14:foregroundMark x1="27083" y1="21916" x2="28686" y2="28740"/>
                        <a14:backgroundMark x1="23998" y1="26506" x2="23718" y2="33071"/>
                        <a14:backgroundMark x1="24199" y1="21785" x2="24174" y2="22369"/>
                        <a14:backgroundMark x1="24199" y1="30840" x2="26923" y2="38976"/>
                        <a14:backgroundMark x1="26603" y1="38451" x2="25160" y2="41207"/>
                        <a14:backgroundMark x1="24199" y1="41076" x2="24359" y2="41732"/>
                        <a14:backgroundMark x1="23718" y1="39895" x2="25321" y2="41995"/>
                        <a14:backgroundMark x1="24199" y1="42126" x2="26282" y2="44226"/>
                        <a14:backgroundMark x1="85737" y1="63517" x2="89583" y2="72047"/>
                        <a14:backgroundMark x1="83814" y1="63517" x2="83814" y2="63517"/>
                        <a14:backgroundMark x1="83494" y1="62861" x2="83814" y2="64173"/>
                        <a14:backgroundMark x1="87821" y1="71785" x2="89583" y2="73622"/>
                        <a14:backgroundMark x1="37821" y1="7087" x2="34918" y2="10081"/>
                      </a14:backgroundRemoval>
                    </a14:imgEffect>
                  </a14:imgLayer>
                </a14:imgProps>
              </a:ext>
              <a:ext uri="{28A0092B-C50C-407E-A947-70E740481C1C}">
                <a14:useLocalDpi xmlns:a14="http://schemas.microsoft.com/office/drawing/2010/main" val="0"/>
              </a:ext>
            </a:extLst>
          </a:blip>
          <a:stretch>
            <a:fillRect/>
          </a:stretch>
        </p:blipFill>
        <p:spPr>
          <a:xfrm flipH="1">
            <a:off x="8523250" y="2209265"/>
            <a:ext cx="3627905" cy="4430231"/>
          </a:xfrm>
          <a:prstGeom prst="rect">
            <a:avLst/>
          </a:prstGeom>
          <a:effectLst>
            <a:glow rad="101600">
              <a:schemeClr val="accent3">
                <a:satMod val="175000"/>
              </a:schemeClr>
            </a:glow>
          </a:effectLst>
        </p:spPr>
      </p:pic>
      <p:pic>
        <p:nvPicPr>
          <p:cNvPr id="103" name="Picture 4">
            <a:extLst>
              <a:ext uri="{FF2B5EF4-FFF2-40B4-BE49-F238E27FC236}">
                <a16:creationId xmlns:a16="http://schemas.microsoft.com/office/drawing/2014/main" id="{DDAB198B-7EEF-0D93-D1D3-3AA89A7A02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511455" y="1368072"/>
            <a:ext cx="2872591" cy="1429113"/>
          </a:xfrm>
          <a:prstGeom prst="rect">
            <a:avLst/>
          </a:prstGeom>
        </p:spPr>
      </p:pic>
      <p:sp>
        <p:nvSpPr>
          <p:cNvPr id="83" name="TextBox 82">
            <a:extLst>
              <a:ext uri="{FF2B5EF4-FFF2-40B4-BE49-F238E27FC236}">
                <a16:creationId xmlns:a16="http://schemas.microsoft.com/office/drawing/2014/main" id="{DBA56C1B-22D6-96AE-CFD3-91DEBD94CB22}"/>
              </a:ext>
            </a:extLst>
          </p:cNvPr>
          <p:cNvSpPr txBox="1"/>
          <p:nvPr/>
        </p:nvSpPr>
        <p:spPr>
          <a:xfrm>
            <a:off x="3571209" y="1651879"/>
            <a:ext cx="266249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PHONG</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CÁCH</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SÁNG</a:t>
            </a:r>
            <a:r>
              <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rPr>
              <a:t> </a:t>
            </a:r>
            <a:r>
              <a:rPr kumimoji="0" lang="en-US" sz="3200" b="0" i="0" u="none" strike="noStrike" kern="1200" cap="none" spc="0" normalizeH="0" baseline="0" noProof="0" dirty="0" err="1">
                <a:ln>
                  <a:noFill/>
                </a:ln>
                <a:solidFill>
                  <a:prstClr val="black"/>
                </a:solidFill>
                <a:effectLst/>
                <a:uLnTx/>
                <a:uFillTx/>
                <a:latin typeface="#9Slide03 SFU Grenoble" panose="00000500000000000000" pitchFamily="2" charset="0"/>
                <a:ea typeface="+mn-ea"/>
                <a:cs typeface="#9Slide05 Pattaya" panose="00000500000000000000" pitchFamily="2" charset="-34"/>
              </a:rPr>
              <a:t>TÁC</a:t>
            </a:r>
            <a:endParaRPr kumimoji="0" lang="en-US" sz="3200" b="0" i="0" u="none" strike="noStrike" kern="1200" cap="none" spc="0" normalizeH="0" baseline="0" noProof="0" dirty="0">
              <a:ln>
                <a:noFill/>
              </a:ln>
              <a:solidFill>
                <a:prstClr val="black"/>
              </a:solidFill>
              <a:effectLst/>
              <a:uLnTx/>
              <a:uFillTx/>
              <a:latin typeface="#9Slide03 SFU Grenoble" panose="00000500000000000000" pitchFamily="2" charset="0"/>
              <a:ea typeface="+mn-ea"/>
              <a:cs typeface="#9Slide05 Pattaya" panose="00000500000000000000" pitchFamily="2" charset="-34"/>
            </a:endParaRPr>
          </a:p>
        </p:txBody>
      </p:sp>
      <p:pic>
        <p:nvPicPr>
          <p:cNvPr id="104" name="Picture 7">
            <a:extLst>
              <a:ext uri="{FF2B5EF4-FFF2-40B4-BE49-F238E27FC236}">
                <a16:creationId xmlns:a16="http://schemas.microsoft.com/office/drawing/2014/main" id="{435BA1DB-CDCF-5DFA-ED27-203525F1EE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347172">
            <a:off x="2333016" y="2238769"/>
            <a:ext cx="1350925" cy="525855"/>
          </a:xfrm>
          <a:prstGeom prst="rect">
            <a:avLst/>
          </a:prstGeom>
        </p:spPr>
      </p:pic>
      <p:pic>
        <p:nvPicPr>
          <p:cNvPr id="106" name="Picture 7">
            <a:extLst>
              <a:ext uri="{FF2B5EF4-FFF2-40B4-BE49-F238E27FC236}">
                <a16:creationId xmlns:a16="http://schemas.microsoft.com/office/drawing/2014/main" id="{C1A9D546-F3D6-8741-14D8-DE45705BA35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857280">
            <a:off x="4815613" y="3091461"/>
            <a:ext cx="1131625" cy="440491"/>
          </a:xfrm>
          <a:prstGeom prst="rect">
            <a:avLst/>
          </a:prstGeom>
        </p:spPr>
      </p:pic>
      <p:sp>
        <p:nvSpPr>
          <p:cNvPr id="70" name="TextBox 69">
            <a:extLst>
              <a:ext uri="{FF2B5EF4-FFF2-40B4-BE49-F238E27FC236}">
                <a16:creationId xmlns:a16="http://schemas.microsoft.com/office/drawing/2014/main" id="{9A5B0411-F5BA-E871-84B9-9FA3DDFA9A55}"/>
              </a:ext>
            </a:extLst>
          </p:cNvPr>
          <p:cNvSpPr txBox="1"/>
          <p:nvPr/>
        </p:nvSpPr>
        <p:spPr>
          <a:xfrm>
            <a:off x="401806" y="2979944"/>
            <a:ext cx="3923071" cy="224676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Trong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các</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sáng</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tác</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của</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mình</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ông luôn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đề</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cao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tấm</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lòng</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thơ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trẻ</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trong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cách</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nhìn</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đời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và</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thực</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hành</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nghệ</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thuật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endParaRPr>
          </a:p>
        </p:txBody>
      </p:sp>
      <p:sp>
        <p:nvSpPr>
          <p:cNvPr id="71" name="TextBox 70">
            <a:extLst>
              <a:ext uri="{FF2B5EF4-FFF2-40B4-BE49-F238E27FC236}">
                <a16:creationId xmlns:a16="http://schemas.microsoft.com/office/drawing/2014/main" id="{17A8377C-F54A-F26B-B4A7-10F9FFDEA60E}"/>
              </a:ext>
            </a:extLst>
          </p:cNvPr>
          <p:cNvSpPr txBox="1"/>
          <p:nvPr/>
        </p:nvSpPr>
        <p:spPr>
          <a:xfrm>
            <a:off x="4947748" y="3905873"/>
            <a:ext cx="3627904" cy="1815882"/>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Tranh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ông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hước</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dí</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dỏm</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lưu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truyền</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rộng</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rãi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yêu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sưu </a:t>
            </a:r>
            <a:r>
              <a:rPr kumimoji="0" lang="vi-VN"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tầm</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19697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barn(inVertical)">
                                      <p:cBhvr>
                                        <p:cTn id="10" dur="5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barn(inVertical)">
                                      <p:cBhvr>
                                        <p:cTn id="15" dur="500"/>
                                        <p:tgtEl>
                                          <p:spTgt spid="71"/>
                                        </p:tgtEl>
                                      </p:cBhvr>
                                    </p:animEffect>
                                  </p:childTnLst>
                                </p:cTn>
                              </p:par>
                              <p:par>
                                <p:cTn id="16" presetID="16" presetClass="entr" presetSubtype="21"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barn(inVertical)">
                                      <p:cBhvr>
                                        <p:cTn id="1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a:extLst>
              <a:ext uri="{FF2B5EF4-FFF2-40B4-BE49-F238E27FC236}">
                <a16:creationId xmlns:a16="http://schemas.microsoft.com/office/drawing/2014/main" id="{A2DE90D2-B20A-474C-941E-8E8B3719B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直角三角形 24">
            <a:extLst>
              <a:ext uri="{FF2B5EF4-FFF2-40B4-BE49-F238E27FC236}">
                <a16:creationId xmlns:a16="http://schemas.microsoft.com/office/drawing/2014/main" id="{1B35922B-AFDF-4E08-8108-7B89B835EFCC}"/>
              </a:ext>
            </a:extLst>
          </p:cNvPr>
          <p:cNvSpPr/>
          <p:nvPr/>
        </p:nvSpPr>
        <p:spPr>
          <a:xfrm rot="12425661">
            <a:off x="10891576" y="5102475"/>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组合 25">
            <a:extLst>
              <a:ext uri="{FF2B5EF4-FFF2-40B4-BE49-F238E27FC236}">
                <a16:creationId xmlns:a16="http://schemas.microsoft.com/office/drawing/2014/main" id="{240B5F8D-2438-4731-8E9C-41ED0A73283F}"/>
              </a:ext>
            </a:extLst>
          </p:cNvPr>
          <p:cNvGrpSpPr/>
          <p:nvPr/>
        </p:nvGrpSpPr>
        <p:grpSpPr>
          <a:xfrm rot="10800000">
            <a:off x="11019281" y="61194"/>
            <a:ext cx="995675" cy="1597842"/>
            <a:chOff x="10955360" y="2082071"/>
            <a:chExt cx="1200011" cy="1925758"/>
          </a:xfrm>
          <a:solidFill>
            <a:schemeClr val="accent4">
              <a:lumMod val="40000"/>
              <a:lumOff val="60000"/>
            </a:schemeClr>
          </a:solidFill>
        </p:grpSpPr>
        <p:grpSp>
          <p:nvGrpSpPr>
            <p:cNvPr id="27" name="组合 26">
              <a:extLst>
                <a:ext uri="{FF2B5EF4-FFF2-40B4-BE49-F238E27FC236}">
                  <a16:creationId xmlns:a16="http://schemas.microsoft.com/office/drawing/2014/main" id="{A3F4E935-A001-4D77-9D78-0CB1A77E122B}"/>
                </a:ext>
              </a:extLst>
            </p:cNvPr>
            <p:cNvGrpSpPr/>
            <p:nvPr/>
          </p:nvGrpSpPr>
          <p:grpSpPr>
            <a:xfrm>
              <a:off x="10967882" y="2082071"/>
              <a:ext cx="1187489" cy="173626"/>
              <a:chOff x="9619301" y="2366667"/>
              <a:chExt cx="2374951" cy="347248"/>
            </a:xfrm>
            <a:grpFill/>
          </p:grpSpPr>
          <p:sp>
            <p:nvSpPr>
              <p:cNvPr id="64" name="椭圆 63">
                <a:extLst>
                  <a:ext uri="{FF2B5EF4-FFF2-40B4-BE49-F238E27FC236}">
                    <a16:creationId xmlns:a16="http://schemas.microsoft.com/office/drawing/2014/main" id="{0AE60565-41F3-4085-8F53-5CFABD3848B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椭圆 64">
                <a:extLst>
                  <a:ext uri="{FF2B5EF4-FFF2-40B4-BE49-F238E27FC236}">
                    <a16:creationId xmlns:a16="http://schemas.microsoft.com/office/drawing/2014/main" id="{0270AAA0-D814-4D4D-B091-379F5F91ADF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椭圆 65">
                <a:extLst>
                  <a:ext uri="{FF2B5EF4-FFF2-40B4-BE49-F238E27FC236}">
                    <a16:creationId xmlns:a16="http://schemas.microsoft.com/office/drawing/2014/main" id="{FBE845AC-A0A0-4FBE-BAE1-985EBED8C3A0}"/>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椭圆 66">
                <a:extLst>
                  <a:ext uri="{FF2B5EF4-FFF2-40B4-BE49-F238E27FC236}">
                    <a16:creationId xmlns:a16="http://schemas.microsoft.com/office/drawing/2014/main" id="{07D39A9E-8BC2-4854-8710-A5F358C4B5FB}"/>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8" name="椭圆 67">
                <a:extLst>
                  <a:ext uri="{FF2B5EF4-FFF2-40B4-BE49-F238E27FC236}">
                    <a16:creationId xmlns:a16="http://schemas.microsoft.com/office/drawing/2014/main" id="{5BED74F0-2E66-4B30-85E2-9A5289772757}"/>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8" name="组合 27">
              <a:extLst>
                <a:ext uri="{FF2B5EF4-FFF2-40B4-BE49-F238E27FC236}">
                  <a16:creationId xmlns:a16="http://schemas.microsoft.com/office/drawing/2014/main" id="{40CBD04E-414F-4D82-B2E4-A353BC0BDE1C}"/>
                </a:ext>
              </a:extLst>
            </p:cNvPr>
            <p:cNvGrpSpPr/>
            <p:nvPr/>
          </p:nvGrpSpPr>
          <p:grpSpPr>
            <a:xfrm>
              <a:off x="10967882" y="2366667"/>
              <a:ext cx="1187489" cy="173626"/>
              <a:chOff x="9619301" y="2366667"/>
              <a:chExt cx="2374951" cy="347248"/>
            </a:xfrm>
            <a:grpFill/>
          </p:grpSpPr>
          <p:sp>
            <p:nvSpPr>
              <p:cNvPr id="59" name="椭圆 58">
                <a:extLst>
                  <a:ext uri="{FF2B5EF4-FFF2-40B4-BE49-F238E27FC236}">
                    <a16:creationId xmlns:a16="http://schemas.microsoft.com/office/drawing/2014/main" id="{C0512986-D171-422B-9456-35C51678545A}"/>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0" name="椭圆 59">
                <a:extLst>
                  <a:ext uri="{FF2B5EF4-FFF2-40B4-BE49-F238E27FC236}">
                    <a16:creationId xmlns:a16="http://schemas.microsoft.com/office/drawing/2014/main" id="{2A39E09B-053D-4785-BADF-BC91F130C02B}"/>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1" name="椭圆 60">
                <a:extLst>
                  <a:ext uri="{FF2B5EF4-FFF2-40B4-BE49-F238E27FC236}">
                    <a16:creationId xmlns:a16="http://schemas.microsoft.com/office/drawing/2014/main" id="{87E23FA0-22B6-47B7-8DC0-BB2EE0AB8125}"/>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2" name="椭圆 61">
                <a:extLst>
                  <a:ext uri="{FF2B5EF4-FFF2-40B4-BE49-F238E27FC236}">
                    <a16:creationId xmlns:a16="http://schemas.microsoft.com/office/drawing/2014/main" id="{5E4C16E6-E728-4A6D-A5E2-F61EA001167A}"/>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3" name="椭圆 62">
                <a:extLst>
                  <a:ext uri="{FF2B5EF4-FFF2-40B4-BE49-F238E27FC236}">
                    <a16:creationId xmlns:a16="http://schemas.microsoft.com/office/drawing/2014/main" id="{DC24A38D-F258-4243-A833-CD62509CC964}"/>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9" name="组合 28">
              <a:extLst>
                <a:ext uri="{FF2B5EF4-FFF2-40B4-BE49-F238E27FC236}">
                  <a16:creationId xmlns:a16="http://schemas.microsoft.com/office/drawing/2014/main" id="{437A1B58-EB37-4EB1-8EA8-9CF37637D63A}"/>
                </a:ext>
              </a:extLst>
            </p:cNvPr>
            <p:cNvGrpSpPr/>
            <p:nvPr/>
          </p:nvGrpSpPr>
          <p:grpSpPr>
            <a:xfrm>
              <a:off x="10967882" y="2676335"/>
              <a:ext cx="1187489" cy="173626"/>
              <a:chOff x="9619301" y="2366667"/>
              <a:chExt cx="2374951" cy="347248"/>
            </a:xfrm>
            <a:grpFill/>
          </p:grpSpPr>
          <p:sp>
            <p:nvSpPr>
              <p:cNvPr id="54" name="椭圆 53">
                <a:extLst>
                  <a:ext uri="{FF2B5EF4-FFF2-40B4-BE49-F238E27FC236}">
                    <a16:creationId xmlns:a16="http://schemas.microsoft.com/office/drawing/2014/main" id="{5301E18F-6BB8-418A-98A2-52A47BB73355}"/>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5" name="椭圆 54">
                <a:extLst>
                  <a:ext uri="{FF2B5EF4-FFF2-40B4-BE49-F238E27FC236}">
                    <a16:creationId xmlns:a16="http://schemas.microsoft.com/office/drawing/2014/main" id="{2E387B07-3F3B-4069-AE9B-C6C3076D603D}"/>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椭圆 55">
                <a:extLst>
                  <a:ext uri="{FF2B5EF4-FFF2-40B4-BE49-F238E27FC236}">
                    <a16:creationId xmlns:a16="http://schemas.microsoft.com/office/drawing/2014/main" id="{17D45163-4DF5-4B4B-9BCB-9AD273AA1787}"/>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椭圆 56">
                <a:extLst>
                  <a:ext uri="{FF2B5EF4-FFF2-40B4-BE49-F238E27FC236}">
                    <a16:creationId xmlns:a16="http://schemas.microsoft.com/office/drawing/2014/main" id="{BB9FACB1-90F9-4B92-8E0B-84C6222ED11E}"/>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8" name="椭圆 57">
                <a:extLst>
                  <a:ext uri="{FF2B5EF4-FFF2-40B4-BE49-F238E27FC236}">
                    <a16:creationId xmlns:a16="http://schemas.microsoft.com/office/drawing/2014/main" id="{5077B993-D73A-42C1-9B38-08EC45C40F6A}"/>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0" name="组合 29">
              <a:extLst>
                <a:ext uri="{FF2B5EF4-FFF2-40B4-BE49-F238E27FC236}">
                  <a16:creationId xmlns:a16="http://schemas.microsoft.com/office/drawing/2014/main" id="{BBB3ED59-67E6-4157-B8FC-32C28CF80D76}"/>
                </a:ext>
              </a:extLst>
            </p:cNvPr>
            <p:cNvGrpSpPr/>
            <p:nvPr/>
          </p:nvGrpSpPr>
          <p:grpSpPr>
            <a:xfrm>
              <a:off x="10955360" y="2985618"/>
              <a:ext cx="1187489" cy="173626"/>
              <a:chOff x="9619301" y="2366667"/>
              <a:chExt cx="2374951" cy="347248"/>
            </a:xfrm>
            <a:grpFill/>
          </p:grpSpPr>
          <p:sp>
            <p:nvSpPr>
              <p:cNvPr id="49" name="椭圆 48">
                <a:extLst>
                  <a:ext uri="{FF2B5EF4-FFF2-40B4-BE49-F238E27FC236}">
                    <a16:creationId xmlns:a16="http://schemas.microsoft.com/office/drawing/2014/main" id="{F96DDE32-AB01-41DC-B6B5-38AD99A77C96}"/>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椭圆 49">
                <a:extLst>
                  <a:ext uri="{FF2B5EF4-FFF2-40B4-BE49-F238E27FC236}">
                    <a16:creationId xmlns:a16="http://schemas.microsoft.com/office/drawing/2014/main" id="{7E9563D6-B84B-4BCD-A29C-839FF7B9EE5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1" name="椭圆 50">
                <a:extLst>
                  <a:ext uri="{FF2B5EF4-FFF2-40B4-BE49-F238E27FC236}">
                    <a16:creationId xmlns:a16="http://schemas.microsoft.com/office/drawing/2014/main" id="{44663C80-A8BD-48A1-B383-1F4F4405891C}"/>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2" name="椭圆 51">
                <a:extLst>
                  <a:ext uri="{FF2B5EF4-FFF2-40B4-BE49-F238E27FC236}">
                    <a16:creationId xmlns:a16="http://schemas.microsoft.com/office/drawing/2014/main" id="{6348EB39-90E5-4332-8487-B2708A32DB93}"/>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3" name="椭圆 52">
                <a:extLst>
                  <a:ext uri="{FF2B5EF4-FFF2-40B4-BE49-F238E27FC236}">
                    <a16:creationId xmlns:a16="http://schemas.microsoft.com/office/drawing/2014/main" id="{3188F7EA-F947-427F-9E3E-4E899F24714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1" name="组合 30">
              <a:extLst>
                <a:ext uri="{FF2B5EF4-FFF2-40B4-BE49-F238E27FC236}">
                  <a16:creationId xmlns:a16="http://schemas.microsoft.com/office/drawing/2014/main" id="{A20373DE-9348-4581-B7C1-23B03AF40A63}"/>
                </a:ext>
              </a:extLst>
            </p:cNvPr>
            <p:cNvGrpSpPr/>
            <p:nvPr/>
          </p:nvGrpSpPr>
          <p:grpSpPr>
            <a:xfrm>
              <a:off x="10955807" y="3255374"/>
              <a:ext cx="1187489" cy="173626"/>
              <a:chOff x="9619301" y="2366667"/>
              <a:chExt cx="2374951" cy="347248"/>
            </a:xfrm>
            <a:grpFill/>
          </p:grpSpPr>
          <p:sp>
            <p:nvSpPr>
              <p:cNvPr id="44" name="椭圆 43">
                <a:extLst>
                  <a:ext uri="{FF2B5EF4-FFF2-40B4-BE49-F238E27FC236}">
                    <a16:creationId xmlns:a16="http://schemas.microsoft.com/office/drawing/2014/main" id="{ABF68C44-F82A-42E6-8CD5-3E5C8FFE3724}"/>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5" name="椭圆 44">
                <a:extLst>
                  <a:ext uri="{FF2B5EF4-FFF2-40B4-BE49-F238E27FC236}">
                    <a16:creationId xmlns:a16="http://schemas.microsoft.com/office/drawing/2014/main" id="{B04EF7FB-FDD6-4BDC-863E-6A98A09757EA}"/>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6" name="椭圆 45">
                <a:extLst>
                  <a:ext uri="{FF2B5EF4-FFF2-40B4-BE49-F238E27FC236}">
                    <a16:creationId xmlns:a16="http://schemas.microsoft.com/office/drawing/2014/main" id="{7ADF2156-DBDB-4CB8-B7B8-B5A119C1008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椭圆 46">
                <a:extLst>
                  <a:ext uri="{FF2B5EF4-FFF2-40B4-BE49-F238E27FC236}">
                    <a16:creationId xmlns:a16="http://schemas.microsoft.com/office/drawing/2014/main" id="{6313D413-F8C6-470E-86F6-66D4FA83AD20}"/>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椭圆 47">
                <a:extLst>
                  <a:ext uri="{FF2B5EF4-FFF2-40B4-BE49-F238E27FC236}">
                    <a16:creationId xmlns:a16="http://schemas.microsoft.com/office/drawing/2014/main" id="{8AC076DF-A94E-402B-8681-58BB18B4A8B9}"/>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2" name="组合 31">
              <a:extLst>
                <a:ext uri="{FF2B5EF4-FFF2-40B4-BE49-F238E27FC236}">
                  <a16:creationId xmlns:a16="http://schemas.microsoft.com/office/drawing/2014/main" id="{5078E6C2-7128-46F2-823D-2388BB683400}"/>
                </a:ext>
              </a:extLst>
            </p:cNvPr>
            <p:cNvGrpSpPr/>
            <p:nvPr/>
          </p:nvGrpSpPr>
          <p:grpSpPr>
            <a:xfrm>
              <a:off x="10955807" y="3533462"/>
              <a:ext cx="1187489" cy="173626"/>
              <a:chOff x="9619301" y="2366667"/>
              <a:chExt cx="2374951" cy="347248"/>
            </a:xfrm>
            <a:grpFill/>
          </p:grpSpPr>
          <p:sp>
            <p:nvSpPr>
              <p:cNvPr id="39" name="椭圆 38">
                <a:extLst>
                  <a:ext uri="{FF2B5EF4-FFF2-40B4-BE49-F238E27FC236}">
                    <a16:creationId xmlns:a16="http://schemas.microsoft.com/office/drawing/2014/main" id="{8C625D93-79B9-488B-8DF2-E2B64F74C427}"/>
                  </a:ext>
                </a:extLst>
              </p:cNvPr>
              <p:cNvSpPr/>
              <p:nvPr/>
            </p:nvSpPr>
            <p:spPr>
              <a:xfrm>
                <a:off x="11647005"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椭圆 39">
                <a:extLst>
                  <a:ext uri="{FF2B5EF4-FFF2-40B4-BE49-F238E27FC236}">
                    <a16:creationId xmlns:a16="http://schemas.microsoft.com/office/drawing/2014/main" id="{717F189C-8793-41E2-AD2F-B76F6B97BD65}"/>
                  </a:ext>
                </a:extLst>
              </p:cNvPr>
              <p:cNvSpPr/>
              <p:nvPr/>
            </p:nvSpPr>
            <p:spPr>
              <a:xfrm>
                <a:off x="11151045"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椭圆 40">
                <a:extLst>
                  <a:ext uri="{FF2B5EF4-FFF2-40B4-BE49-F238E27FC236}">
                    <a16:creationId xmlns:a16="http://schemas.microsoft.com/office/drawing/2014/main" id="{D6ACDD82-4069-4EE8-9D08-90CAA23A3F94}"/>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椭圆 41">
                <a:extLst>
                  <a:ext uri="{FF2B5EF4-FFF2-40B4-BE49-F238E27FC236}">
                    <a16:creationId xmlns:a16="http://schemas.microsoft.com/office/drawing/2014/main" id="{263E0659-6FAE-4BCA-911F-AC2C5C2656C7}"/>
                  </a:ext>
                </a:extLst>
              </p:cNvPr>
              <p:cNvSpPr/>
              <p:nvPr/>
            </p:nvSpPr>
            <p:spPr>
              <a:xfrm>
                <a:off x="10130597"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椭圆 42">
                <a:extLst>
                  <a:ext uri="{FF2B5EF4-FFF2-40B4-BE49-F238E27FC236}">
                    <a16:creationId xmlns:a16="http://schemas.microsoft.com/office/drawing/2014/main" id="{BD13293B-9CB6-45E5-A054-C1659C950B9E}"/>
                  </a:ext>
                </a:extLst>
              </p:cNvPr>
              <p:cNvSpPr/>
              <p:nvPr/>
            </p:nvSpPr>
            <p:spPr>
              <a:xfrm>
                <a:off x="9619301" y="2366667"/>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3" name="组合 32">
              <a:extLst>
                <a:ext uri="{FF2B5EF4-FFF2-40B4-BE49-F238E27FC236}">
                  <a16:creationId xmlns:a16="http://schemas.microsoft.com/office/drawing/2014/main" id="{13987CBF-0D6B-489A-A4E7-137DF8D5ADEF}"/>
                </a:ext>
              </a:extLst>
            </p:cNvPr>
            <p:cNvGrpSpPr/>
            <p:nvPr/>
          </p:nvGrpSpPr>
          <p:grpSpPr>
            <a:xfrm>
              <a:off x="10955807" y="3834203"/>
              <a:ext cx="1187489" cy="173626"/>
              <a:chOff x="9646195" y="2366667"/>
              <a:chExt cx="2374951" cy="347248"/>
            </a:xfrm>
            <a:grpFill/>
          </p:grpSpPr>
          <p:sp>
            <p:nvSpPr>
              <p:cNvPr id="34" name="椭圆 33">
                <a:extLst>
                  <a:ext uri="{FF2B5EF4-FFF2-40B4-BE49-F238E27FC236}">
                    <a16:creationId xmlns:a16="http://schemas.microsoft.com/office/drawing/2014/main" id="{BBE665B7-F1DD-4D29-875F-68E6B56C0E9F}"/>
                  </a:ext>
                </a:extLst>
              </p:cNvPr>
              <p:cNvSpPr/>
              <p:nvPr/>
            </p:nvSpPr>
            <p:spPr>
              <a:xfrm>
                <a:off x="11673900"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5" name="椭圆 34">
                <a:extLst>
                  <a:ext uri="{FF2B5EF4-FFF2-40B4-BE49-F238E27FC236}">
                    <a16:creationId xmlns:a16="http://schemas.microsoft.com/office/drawing/2014/main" id="{AA98D6F7-E1F2-4FF6-B0E8-33021053CAA2}"/>
                  </a:ext>
                </a:extLst>
              </p:cNvPr>
              <p:cNvSpPr/>
              <p:nvPr/>
            </p:nvSpPr>
            <p:spPr>
              <a:xfrm>
                <a:off x="11177940"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6" name="椭圆 35">
                <a:extLst>
                  <a:ext uri="{FF2B5EF4-FFF2-40B4-BE49-F238E27FC236}">
                    <a16:creationId xmlns:a16="http://schemas.microsoft.com/office/drawing/2014/main" id="{A75A8DDE-B10A-4950-BA26-0A55539643D1}"/>
                  </a:ext>
                </a:extLst>
              </p:cNvPr>
              <p:cNvSpPr/>
              <p:nvPr/>
            </p:nvSpPr>
            <p:spPr>
              <a:xfrm>
                <a:off x="10641893" y="2366668"/>
                <a:ext cx="347247" cy="347247"/>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989E9CAC-D370-4D31-ABCF-8A87F85392F0}"/>
                  </a:ext>
                </a:extLst>
              </p:cNvPr>
              <p:cNvSpPr/>
              <p:nvPr/>
            </p:nvSpPr>
            <p:spPr>
              <a:xfrm>
                <a:off x="10157491" y="2366669"/>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椭圆 37">
                <a:extLst>
                  <a:ext uri="{FF2B5EF4-FFF2-40B4-BE49-F238E27FC236}">
                    <a16:creationId xmlns:a16="http://schemas.microsoft.com/office/drawing/2014/main" id="{79C185DF-AD9E-4372-BA62-AF7E14BEC516}"/>
                  </a:ext>
                </a:extLst>
              </p:cNvPr>
              <p:cNvSpPr/>
              <p:nvPr/>
            </p:nvSpPr>
            <p:spPr>
              <a:xfrm>
                <a:off x="9646195" y="2366667"/>
                <a:ext cx="347246" cy="347246"/>
              </a:xfrm>
              <a:prstGeom prst="ellipse">
                <a:avLst/>
              </a:prstGeom>
              <a:grpFill/>
              <a:ln>
                <a:noFill/>
              </a:ln>
              <a:effectLst>
                <a:outerShdw blurRad="50800" dist="889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98" name="矩形 24">
            <a:extLst>
              <a:ext uri="{FF2B5EF4-FFF2-40B4-BE49-F238E27FC236}">
                <a16:creationId xmlns:a16="http://schemas.microsoft.com/office/drawing/2014/main" id="{2721F01C-9526-C40D-CDDA-1CAF67188AB1}"/>
              </a:ext>
            </a:extLst>
          </p:cNvPr>
          <p:cNvSpPr/>
          <p:nvPr/>
        </p:nvSpPr>
        <p:spPr>
          <a:xfrm>
            <a:off x="313499" y="133227"/>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9" name="TextBox 98">
            <a:extLst>
              <a:ext uri="{FF2B5EF4-FFF2-40B4-BE49-F238E27FC236}">
                <a16:creationId xmlns:a16="http://schemas.microsoft.com/office/drawing/2014/main" id="{3F76EC6E-E3C0-E0E8-2FE5-4E7ADCB84276}"/>
              </a:ext>
            </a:extLst>
          </p:cNvPr>
          <p:cNvSpPr txBox="1"/>
          <p:nvPr/>
        </p:nvSpPr>
        <p:spPr>
          <a:xfrm>
            <a:off x="2076344" y="60350"/>
            <a:ext cx="8964131" cy="9233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I.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NÉT</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CHÍNH</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600" b="1"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PHẨM</a:t>
            </a:r>
            <a:r>
              <a:rPr kumimoji="0" lang="en-US" sz="3600" b="1"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endParaRPr kumimoji="0" lang="en-US" sz="32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00" name="Picture 11">
            <a:extLst>
              <a:ext uri="{FF2B5EF4-FFF2-40B4-BE49-F238E27FC236}">
                <a16:creationId xmlns:a16="http://schemas.microsoft.com/office/drawing/2014/main" id="{42BE390C-AB56-7F91-DE87-700C188091C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01804" y="266450"/>
            <a:ext cx="7603904" cy="626843"/>
          </a:xfrm>
          <a:prstGeom prst="rect">
            <a:avLst/>
          </a:prstGeom>
        </p:spPr>
      </p:pic>
      <p:sp>
        <p:nvSpPr>
          <p:cNvPr id="101" name="TextBox 100">
            <a:extLst>
              <a:ext uri="{FF2B5EF4-FFF2-40B4-BE49-F238E27FC236}">
                <a16:creationId xmlns:a16="http://schemas.microsoft.com/office/drawing/2014/main" id="{46051415-7F8C-C6DD-04E4-3762024A5AB0}"/>
              </a:ext>
            </a:extLst>
          </p:cNvPr>
          <p:cNvSpPr txBox="1"/>
          <p:nvPr/>
        </p:nvSpPr>
        <p:spPr>
          <a:xfrm>
            <a:off x="310717" y="863586"/>
            <a:ext cx="6096000"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2. </a:t>
            </a:r>
            <a:r>
              <a:rPr kumimoji="0" lang="en-US" sz="3200" b="0"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0"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PHẨM</a:t>
            </a:r>
            <a:endPar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72" name="Picture 5">
            <a:extLst>
              <a:ext uri="{FF2B5EF4-FFF2-40B4-BE49-F238E27FC236}">
                <a16:creationId xmlns:a16="http://schemas.microsoft.com/office/drawing/2014/main" id="{B2714E45-E2A6-7763-F983-C31E9CC909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757132" y="1472547"/>
            <a:ext cx="4190197" cy="4359112"/>
          </a:xfrm>
          <a:prstGeom prst="rect">
            <a:avLst/>
          </a:prstGeom>
        </p:spPr>
      </p:pic>
      <p:pic>
        <p:nvPicPr>
          <p:cNvPr id="3" name="Picture 2" descr="Text&#10;&#10;Description automatically generated">
            <a:extLst>
              <a:ext uri="{FF2B5EF4-FFF2-40B4-BE49-F238E27FC236}">
                <a16:creationId xmlns:a16="http://schemas.microsoft.com/office/drawing/2014/main" id="{80976469-6EE0-3848-FC3C-591E0E9F4A54}"/>
              </a:ext>
            </a:extLst>
          </p:cNvPr>
          <p:cNvPicPr>
            <a:picLocks noChangeAspect="1"/>
          </p:cNvPicPr>
          <p:nvPr/>
        </p:nvPicPr>
        <p:blipFill rotWithShape="1">
          <a:blip r:embed="rId7">
            <a:extLst>
              <a:ext uri="{28A0092B-C50C-407E-A947-70E740481C1C}">
                <a14:useLocalDpi xmlns:a14="http://schemas.microsoft.com/office/drawing/2010/main" val="0"/>
              </a:ext>
            </a:extLst>
          </a:blip>
          <a:srcRect l="15761" r="15004"/>
          <a:stretch/>
        </p:blipFill>
        <p:spPr>
          <a:xfrm>
            <a:off x="7237137" y="1735954"/>
            <a:ext cx="2939251" cy="3832297"/>
          </a:xfrm>
          <a:prstGeom prst="rect">
            <a:avLst/>
          </a:prstGeom>
        </p:spPr>
      </p:pic>
      <p:pic>
        <p:nvPicPr>
          <p:cNvPr id="75" name="Picture 22">
            <a:extLst>
              <a:ext uri="{FF2B5EF4-FFF2-40B4-BE49-F238E27FC236}">
                <a16:creationId xmlns:a16="http://schemas.microsoft.com/office/drawing/2014/main" id="{5EFB8794-E5AE-95C2-32E1-D37906183FD7}"/>
              </a:ext>
            </a:extLst>
          </p:cNvPr>
          <p:cNvPicPr>
            <a:picLocks noChangeAspect="1"/>
          </p:cNvPicPr>
          <p:nvPr/>
        </p:nvPicPr>
        <p:blipFill>
          <a:blip r:embed="rId8">
            <a:duotone>
              <a:prstClr val="black"/>
              <a:schemeClr val="accent5">
                <a:tint val="45000"/>
                <a:satMod val="400000"/>
              </a:schemeClr>
            </a:duotone>
          </a:blip>
          <a:srcRect/>
          <a:stretch>
            <a:fillRect/>
          </a:stretch>
        </p:blipFill>
        <p:spPr>
          <a:xfrm>
            <a:off x="1353553" y="1726527"/>
            <a:ext cx="3631803" cy="966712"/>
          </a:xfrm>
          <a:prstGeom prst="rect">
            <a:avLst/>
          </a:prstGeom>
          <a:noFill/>
        </p:spPr>
      </p:pic>
      <p:sp>
        <p:nvSpPr>
          <p:cNvPr id="76" name="TextBox 75">
            <a:extLst>
              <a:ext uri="{FF2B5EF4-FFF2-40B4-BE49-F238E27FC236}">
                <a16:creationId xmlns:a16="http://schemas.microsoft.com/office/drawing/2014/main" id="{057B13C3-6B5C-B034-3E3B-794F9C7EACF1}"/>
              </a:ext>
            </a:extLst>
          </p:cNvPr>
          <p:cNvSpPr txBox="1"/>
          <p:nvPr/>
        </p:nvSpPr>
        <p:spPr>
          <a:xfrm>
            <a:off x="1897047" y="1592891"/>
            <a:ext cx="6096000" cy="1015663"/>
          </a:xfrm>
          <a:prstGeom prst="rect">
            <a:avLst/>
          </a:prstGeom>
          <a:noFill/>
        </p:spPr>
        <p:txBody>
          <a:bodyPr wrap="square">
            <a:spAutoFit/>
          </a:bodyPr>
          <a:lstStyle/>
          <a:p>
            <a:pPr marL="0" marR="0" algn="just">
              <a:lnSpc>
                <a:spcPct val="150000"/>
              </a:lnSpc>
              <a:spcBef>
                <a:spcPts val="0"/>
              </a:spcBef>
              <a:spcAft>
                <a:spcPts val="800"/>
              </a:spcAft>
            </a:pPr>
            <a:r>
              <a:rPr lang="en-US" sz="4000" b="1" dirty="0">
                <a:solidFill>
                  <a:schemeClr val="bg1"/>
                </a:solidFill>
                <a:effectLst/>
                <a:latin typeface="#9Slide03 SFU Grenoble" panose="00000500000000000000" pitchFamily="2" charset="0"/>
                <a:ea typeface="Yu Mincho" panose="02020400000000000000" pitchFamily="18" charset="-128"/>
                <a:cs typeface="Times New Roman" panose="02020603050405020304" pitchFamily="18" charset="0"/>
              </a:rPr>
              <a:t>a. </a:t>
            </a:r>
            <a:r>
              <a:rPr lang="en-US" sz="4000" b="1" dirty="0" err="1">
                <a:solidFill>
                  <a:schemeClr val="bg1"/>
                </a:solidFill>
                <a:effectLst/>
                <a:latin typeface="#9Slide03 SFU Grenoble" panose="00000500000000000000" pitchFamily="2" charset="0"/>
                <a:ea typeface="Yu Mincho" panose="02020400000000000000" pitchFamily="18" charset="-128"/>
                <a:cs typeface="Times New Roman" panose="02020603050405020304" pitchFamily="18" charset="0"/>
              </a:rPr>
              <a:t>Xuất</a:t>
            </a:r>
            <a:r>
              <a:rPr lang="en-US" sz="4000" b="1" dirty="0">
                <a:solidFill>
                  <a:schemeClr val="bg1"/>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4000" b="1" dirty="0" err="1">
                <a:solidFill>
                  <a:schemeClr val="bg1"/>
                </a:solidFill>
                <a:effectLst/>
                <a:latin typeface="#9Slide03 SFU Grenoble" panose="00000500000000000000" pitchFamily="2" charset="0"/>
                <a:ea typeface="Yu Mincho" panose="02020400000000000000" pitchFamily="18" charset="-128"/>
                <a:cs typeface="Times New Roman" panose="02020603050405020304" pitchFamily="18" charset="0"/>
              </a:rPr>
              <a:t>xứ</a:t>
            </a:r>
            <a:endParaRPr lang="en-US" sz="3600" dirty="0">
              <a:solidFill>
                <a:schemeClr val="bg1"/>
              </a:solidFill>
              <a:effectLst/>
              <a:latin typeface="#9Slide03 SFU Grenoble" panose="00000500000000000000" pitchFamily="2" charset="0"/>
              <a:ea typeface="Yu Mincho" panose="02020400000000000000" pitchFamily="18" charset="-128"/>
              <a:cs typeface="Times New Roman" panose="02020603050405020304" pitchFamily="18" charset="0"/>
            </a:endParaRPr>
          </a:p>
        </p:txBody>
      </p:sp>
      <p:sp>
        <p:nvSpPr>
          <p:cNvPr id="5" name="Rectangle: Rounded Corners 4">
            <a:extLst>
              <a:ext uri="{FF2B5EF4-FFF2-40B4-BE49-F238E27FC236}">
                <a16:creationId xmlns:a16="http://schemas.microsoft.com/office/drawing/2014/main" id="{680F3E5A-9C03-83EC-F58A-F9D263261750}"/>
              </a:ext>
            </a:extLst>
          </p:cNvPr>
          <p:cNvSpPr/>
          <p:nvPr/>
        </p:nvSpPr>
        <p:spPr>
          <a:xfrm>
            <a:off x="1209821" y="2944813"/>
            <a:ext cx="5404325" cy="1509200"/>
          </a:xfrm>
          <a:prstGeom prst="roundRect">
            <a:avLst/>
          </a:prstGeom>
          <a:solidFill>
            <a:schemeClr val="bg1"/>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ysClr val="windowText" lastClr="000000"/>
                </a:solidFill>
                <a:latin typeface="Calibri" panose="020F0502020204030204" pitchFamily="34" charset="0"/>
                <a:cs typeface="Calibri" panose="020F0502020204030204" pitchFamily="34" charset="0"/>
              </a:rPr>
              <a:t>Văn </a:t>
            </a:r>
            <a:r>
              <a:rPr lang="vi-VN" sz="2400" dirty="0" err="1">
                <a:solidFill>
                  <a:sysClr val="windowText" lastClr="000000"/>
                </a:solidFill>
                <a:latin typeface="Calibri" panose="020F0502020204030204" pitchFamily="34" charset="0"/>
                <a:cs typeface="Calibri" panose="020F0502020204030204" pitchFamily="34" charset="0"/>
              </a:rPr>
              <a:t>bản</a:t>
            </a:r>
            <a:r>
              <a:rPr lang="vi-VN" sz="2400" dirty="0">
                <a:solidFill>
                  <a:sysClr val="windowText" lastClr="000000"/>
                </a:solidFill>
                <a:latin typeface="Calibri" panose="020F0502020204030204" pitchFamily="34" charset="0"/>
                <a:cs typeface="Calibri" panose="020F0502020204030204" pitchFamily="34" charset="0"/>
              </a:rPr>
              <a:t> Yêu </a:t>
            </a:r>
            <a:r>
              <a:rPr lang="vi-VN" sz="2400" dirty="0" err="1">
                <a:solidFill>
                  <a:sysClr val="windowText" lastClr="000000"/>
                </a:solidFill>
                <a:latin typeface="Calibri" panose="020F0502020204030204" pitchFamily="34" charset="0"/>
                <a:cs typeface="Calibri" panose="020F0502020204030204" pitchFamily="34" charset="0"/>
              </a:rPr>
              <a:t>và</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đồng</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cảm</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được</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trích</a:t>
            </a:r>
            <a:r>
              <a:rPr lang="vi-VN" sz="2400" dirty="0">
                <a:solidFill>
                  <a:sysClr val="windowText" lastClr="000000"/>
                </a:solidFill>
                <a:latin typeface="Calibri" panose="020F0502020204030204" pitchFamily="34" charset="0"/>
                <a:cs typeface="Calibri" panose="020F0502020204030204" pitchFamily="34" charset="0"/>
              </a:rPr>
              <a:t> trong </a:t>
            </a:r>
            <a:r>
              <a:rPr lang="vi-VN" sz="2400" dirty="0" err="1">
                <a:solidFill>
                  <a:sysClr val="windowText" lastClr="000000"/>
                </a:solidFill>
                <a:latin typeface="Calibri" panose="020F0502020204030204" pitchFamily="34" charset="0"/>
                <a:cs typeface="Calibri" panose="020F0502020204030204" pitchFamily="34" charset="0"/>
              </a:rPr>
              <a:t>tập</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Sống</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vốn</a:t>
            </a:r>
            <a:r>
              <a:rPr lang="vi-VN" sz="2400" dirty="0">
                <a:solidFill>
                  <a:sysClr val="windowText" lastClr="000000"/>
                </a:solidFill>
                <a:latin typeface="Calibri" panose="020F0502020204030204" pitchFamily="34" charset="0"/>
                <a:cs typeface="Calibri" panose="020F0502020204030204" pitchFamily="34" charset="0"/>
              </a:rPr>
              <a:t> đơn </a:t>
            </a:r>
            <a:r>
              <a:rPr lang="vi-VN" sz="2400" dirty="0" err="1">
                <a:solidFill>
                  <a:sysClr val="windowText" lastClr="000000"/>
                </a:solidFill>
                <a:latin typeface="Calibri" panose="020F0502020204030204" pitchFamily="34" charset="0"/>
                <a:cs typeface="Calibri" panose="020F0502020204030204" pitchFamily="34" charset="0"/>
              </a:rPr>
              <a:t>thuần</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của</a:t>
            </a:r>
            <a:r>
              <a:rPr lang="vi-VN" sz="2400" dirty="0">
                <a:solidFill>
                  <a:sysClr val="windowText" lastClr="000000"/>
                </a:solidFill>
                <a:latin typeface="Calibri" panose="020F0502020204030204" pitchFamily="34" charset="0"/>
                <a:cs typeface="Calibri" panose="020F0502020204030204" pitchFamily="34" charset="0"/>
              </a:rPr>
              <a:t> Phong </a:t>
            </a:r>
            <a:r>
              <a:rPr lang="vi-VN" sz="2400" dirty="0" err="1">
                <a:solidFill>
                  <a:sysClr val="windowText" lastClr="000000"/>
                </a:solidFill>
                <a:latin typeface="Calibri" panose="020F0502020204030204" pitchFamily="34" charset="0"/>
                <a:cs typeface="Calibri" panose="020F0502020204030204" pitchFamily="34" charset="0"/>
              </a:rPr>
              <a:t>Tử</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Khải</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là</a:t>
            </a:r>
            <a:r>
              <a:rPr lang="vi-VN" sz="2400" dirty="0">
                <a:solidFill>
                  <a:sysClr val="windowText" lastClr="000000"/>
                </a:solidFill>
                <a:latin typeface="Calibri" panose="020F0502020204030204" pitchFamily="34" charset="0"/>
                <a:cs typeface="Calibri" panose="020F0502020204030204" pitchFamily="34" charset="0"/>
              </a:rPr>
              <a:t> chương 5 </a:t>
            </a:r>
            <a:r>
              <a:rPr lang="vi-VN" sz="2400" dirty="0" err="1">
                <a:solidFill>
                  <a:sysClr val="windowText" lastClr="000000"/>
                </a:solidFill>
                <a:latin typeface="Calibri" panose="020F0502020204030204" pitchFamily="34" charset="0"/>
                <a:cs typeface="Calibri" panose="020F0502020204030204" pitchFamily="34" charset="0"/>
              </a:rPr>
              <a:t>của</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cuốn</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sách</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có</a:t>
            </a:r>
            <a:r>
              <a:rPr lang="vi-VN" sz="2400" dirty="0">
                <a:solidFill>
                  <a:sysClr val="windowText" lastClr="000000"/>
                </a:solidFill>
                <a:latin typeface="Calibri" panose="020F0502020204030204" pitchFamily="34" charset="0"/>
                <a:cs typeface="Calibri" panose="020F0502020204030204" pitchFamily="34" charset="0"/>
              </a:rPr>
              <a:t> tiêu </a:t>
            </a:r>
            <a:r>
              <a:rPr lang="vi-VN" sz="2400" dirty="0" err="1">
                <a:solidFill>
                  <a:sysClr val="windowText" lastClr="000000"/>
                </a:solidFill>
                <a:latin typeface="Calibri" panose="020F0502020204030204" pitchFamily="34" charset="0"/>
                <a:cs typeface="Calibri" panose="020F0502020204030204" pitchFamily="34" charset="0"/>
              </a:rPr>
              <a:t>đề</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là</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Sống</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mà</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học</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nghệ</a:t>
            </a:r>
            <a:r>
              <a:rPr lang="vi-VN" sz="2400" dirty="0">
                <a:solidFill>
                  <a:sysClr val="windowText" lastClr="000000"/>
                </a:solidFill>
                <a:latin typeface="Calibri" panose="020F0502020204030204" pitchFamily="34" charset="0"/>
                <a:cs typeface="Calibri" panose="020F0502020204030204" pitchFamily="34" charset="0"/>
              </a:rPr>
              <a:t> </a:t>
            </a:r>
            <a:r>
              <a:rPr lang="vi-VN" sz="2400" dirty="0" err="1">
                <a:solidFill>
                  <a:sysClr val="windowText" lastClr="000000"/>
                </a:solidFill>
                <a:latin typeface="Calibri" panose="020F0502020204030204" pitchFamily="34" charset="0"/>
                <a:cs typeface="Calibri" panose="020F0502020204030204" pitchFamily="34" charset="0"/>
              </a:rPr>
              <a:t>thuật</a:t>
            </a:r>
            <a:r>
              <a:rPr lang="vi-VN" sz="2400" dirty="0">
                <a:solidFill>
                  <a:sysClr val="windowText" lastClr="000000"/>
                </a:solidFill>
                <a:latin typeface="Calibri" panose="020F0502020204030204" pitchFamily="34" charset="0"/>
                <a:cs typeface="Calibri" panose="020F0502020204030204" pitchFamily="34" charset="0"/>
              </a:rPr>
              <a:t>.</a:t>
            </a:r>
            <a:endParaRPr lang="en-US" sz="2400" dirty="0">
              <a:solidFill>
                <a:sysClr val="windowText" lastClr="000000"/>
              </a:solidFill>
              <a:latin typeface="Calibri" panose="020F0502020204030204" pitchFamily="34" charset="0"/>
              <a:cs typeface="Calibri" panose="020F0502020204030204" pitchFamily="34" charset="0"/>
            </a:endParaRPr>
          </a:p>
        </p:txBody>
      </p:sp>
      <p:sp>
        <p:nvSpPr>
          <p:cNvPr id="73" name="Freeform 81">
            <a:extLst>
              <a:ext uri="{FF2B5EF4-FFF2-40B4-BE49-F238E27FC236}">
                <a16:creationId xmlns:a16="http://schemas.microsoft.com/office/drawing/2014/main" id="{D2AF3798-DB71-EC06-99B3-04DEBC2726DD}"/>
              </a:ext>
            </a:extLst>
          </p:cNvPr>
          <p:cNvSpPr>
            <a:spLocks noEditPoints="1"/>
          </p:cNvSpPr>
          <p:nvPr/>
        </p:nvSpPr>
        <p:spPr bwMode="auto">
          <a:xfrm>
            <a:off x="1059344" y="2698264"/>
            <a:ext cx="476251" cy="484187"/>
          </a:xfrm>
          <a:custGeom>
            <a:avLst/>
            <a:gdLst/>
            <a:ahLst/>
            <a:cxnLst>
              <a:cxn ang="0">
                <a:pos x="100" y="21"/>
              </a:cxn>
              <a:cxn ang="0">
                <a:pos x="91" y="40"/>
              </a:cxn>
              <a:cxn ang="0">
                <a:pos x="55" y="103"/>
              </a:cxn>
              <a:cxn ang="0">
                <a:pos x="18" y="119"/>
              </a:cxn>
              <a:cxn ang="0">
                <a:pos x="22" y="82"/>
              </a:cxn>
              <a:cxn ang="0">
                <a:pos x="41" y="48"/>
              </a:cxn>
              <a:cxn ang="0">
                <a:pos x="47" y="38"/>
              </a:cxn>
              <a:cxn ang="0">
                <a:pos x="55" y="25"/>
              </a:cxn>
              <a:cxn ang="0">
                <a:pos x="72" y="1"/>
              </a:cxn>
              <a:cxn ang="0">
                <a:pos x="50" y="99"/>
              </a:cxn>
              <a:cxn ang="0">
                <a:pos x="60" y="79"/>
              </a:cxn>
              <a:cxn ang="0">
                <a:pos x="70" y="64"/>
              </a:cxn>
              <a:cxn ang="0">
                <a:pos x="80" y="47"/>
              </a:cxn>
              <a:cxn ang="0">
                <a:pos x="75" y="29"/>
              </a:cxn>
              <a:cxn ang="0">
                <a:pos x="61" y="52"/>
              </a:cxn>
              <a:cxn ang="0">
                <a:pos x="51" y="70"/>
              </a:cxn>
              <a:cxn ang="0">
                <a:pos x="41" y="89"/>
              </a:cxn>
              <a:cxn ang="0">
                <a:pos x="41" y="102"/>
              </a:cxn>
              <a:cxn ang="0">
                <a:pos x="34" y="92"/>
              </a:cxn>
              <a:cxn ang="0">
                <a:pos x="39" y="81"/>
              </a:cxn>
              <a:cxn ang="0">
                <a:pos x="45" y="72"/>
              </a:cxn>
              <a:cxn ang="0">
                <a:pos x="48" y="65"/>
              </a:cxn>
              <a:cxn ang="0">
                <a:pos x="59" y="45"/>
              </a:cxn>
              <a:cxn ang="0">
                <a:pos x="68" y="29"/>
              </a:cxn>
              <a:cxn ang="0">
                <a:pos x="63" y="27"/>
              </a:cxn>
              <a:cxn ang="0">
                <a:pos x="57" y="33"/>
              </a:cxn>
              <a:cxn ang="0">
                <a:pos x="54" y="41"/>
              </a:cxn>
              <a:cxn ang="0">
                <a:pos x="47" y="53"/>
              </a:cxn>
              <a:cxn ang="0">
                <a:pos x="43" y="62"/>
              </a:cxn>
              <a:cxn ang="0">
                <a:pos x="39" y="67"/>
              </a:cxn>
              <a:cxn ang="0">
                <a:pos x="33" y="78"/>
              </a:cxn>
              <a:cxn ang="0">
                <a:pos x="29" y="88"/>
              </a:cxn>
              <a:cxn ang="0">
                <a:pos x="25" y="102"/>
              </a:cxn>
              <a:cxn ang="0">
                <a:pos x="32" y="116"/>
              </a:cxn>
              <a:cxn ang="0">
                <a:pos x="27" y="104"/>
              </a:cxn>
              <a:cxn ang="0">
                <a:pos x="12" y="33"/>
              </a:cxn>
              <a:cxn ang="0">
                <a:pos x="32" y="43"/>
              </a:cxn>
              <a:cxn ang="0">
                <a:pos x="0" y="37"/>
              </a:cxn>
              <a:cxn ang="0">
                <a:pos x="19" y="2"/>
              </a:cxn>
              <a:cxn ang="0">
                <a:pos x="43" y="22"/>
              </a:cxn>
              <a:cxn ang="0">
                <a:pos x="26" y="15"/>
              </a:cxn>
              <a:cxn ang="0">
                <a:pos x="103" y="65"/>
              </a:cxn>
              <a:cxn ang="0">
                <a:pos x="121" y="57"/>
              </a:cxn>
              <a:cxn ang="0">
                <a:pos x="101" y="83"/>
              </a:cxn>
              <a:cxn ang="0">
                <a:pos x="103" y="96"/>
              </a:cxn>
              <a:cxn ang="0">
                <a:pos x="83" y="72"/>
              </a:cxn>
            </a:cxnLst>
            <a:rect l="0" t="0" r="r" b="b"/>
            <a:pathLst>
              <a:path w="127" h="129">
                <a:moveTo>
                  <a:pt x="72" y="1"/>
                </a:moveTo>
                <a:cubicBezTo>
                  <a:pt x="74" y="1"/>
                  <a:pt x="75" y="0"/>
                  <a:pt x="76" y="2"/>
                </a:cubicBezTo>
                <a:cubicBezTo>
                  <a:pt x="78" y="5"/>
                  <a:pt x="104" y="17"/>
                  <a:pt x="100" y="21"/>
                </a:cubicBezTo>
                <a:cubicBezTo>
                  <a:pt x="100" y="22"/>
                  <a:pt x="99" y="22"/>
                  <a:pt x="99" y="23"/>
                </a:cubicBezTo>
                <a:cubicBezTo>
                  <a:pt x="98" y="27"/>
                  <a:pt x="96" y="29"/>
                  <a:pt x="94" y="33"/>
                </a:cubicBezTo>
                <a:cubicBezTo>
                  <a:pt x="92" y="35"/>
                  <a:pt x="92" y="38"/>
                  <a:pt x="91" y="40"/>
                </a:cubicBezTo>
                <a:cubicBezTo>
                  <a:pt x="88" y="47"/>
                  <a:pt x="83" y="53"/>
                  <a:pt x="80" y="59"/>
                </a:cubicBezTo>
                <a:cubicBezTo>
                  <a:pt x="75" y="68"/>
                  <a:pt x="71" y="78"/>
                  <a:pt x="65" y="86"/>
                </a:cubicBezTo>
                <a:cubicBezTo>
                  <a:pt x="62" y="92"/>
                  <a:pt x="58" y="97"/>
                  <a:pt x="55" y="103"/>
                </a:cubicBezTo>
                <a:cubicBezTo>
                  <a:pt x="52" y="110"/>
                  <a:pt x="45" y="115"/>
                  <a:pt x="38" y="119"/>
                </a:cubicBezTo>
                <a:cubicBezTo>
                  <a:pt x="35" y="121"/>
                  <a:pt x="27" y="129"/>
                  <a:pt x="22" y="128"/>
                </a:cubicBezTo>
                <a:cubicBezTo>
                  <a:pt x="17" y="127"/>
                  <a:pt x="18" y="123"/>
                  <a:pt x="18" y="119"/>
                </a:cubicBezTo>
                <a:cubicBezTo>
                  <a:pt x="19" y="112"/>
                  <a:pt x="18" y="106"/>
                  <a:pt x="17" y="99"/>
                </a:cubicBezTo>
                <a:cubicBezTo>
                  <a:pt x="17" y="98"/>
                  <a:pt x="17" y="97"/>
                  <a:pt x="17" y="95"/>
                </a:cubicBezTo>
                <a:cubicBezTo>
                  <a:pt x="17" y="90"/>
                  <a:pt x="20" y="86"/>
                  <a:pt x="22" y="82"/>
                </a:cubicBezTo>
                <a:cubicBezTo>
                  <a:pt x="24" y="76"/>
                  <a:pt x="29" y="71"/>
                  <a:pt x="32" y="66"/>
                </a:cubicBezTo>
                <a:cubicBezTo>
                  <a:pt x="34" y="61"/>
                  <a:pt x="37" y="56"/>
                  <a:pt x="39" y="52"/>
                </a:cubicBezTo>
                <a:cubicBezTo>
                  <a:pt x="40" y="51"/>
                  <a:pt x="41" y="50"/>
                  <a:pt x="41" y="48"/>
                </a:cubicBezTo>
                <a:cubicBezTo>
                  <a:pt x="40" y="47"/>
                  <a:pt x="41" y="46"/>
                  <a:pt x="42" y="47"/>
                </a:cubicBezTo>
                <a:cubicBezTo>
                  <a:pt x="44" y="44"/>
                  <a:pt x="46" y="41"/>
                  <a:pt x="47" y="38"/>
                </a:cubicBezTo>
                <a:cubicBezTo>
                  <a:pt x="47" y="38"/>
                  <a:pt x="47" y="38"/>
                  <a:pt x="47" y="38"/>
                </a:cubicBezTo>
                <a:cubicBezTo>
                  <a:pt x="48" y="36"/>
                  <a:pt x="50" y="35"/>
                  <a:pt x="51" y="33"/>
                </a:cubicBezTo>
                <a:cubicBezTo>
                  <a:pt x="52" y="32"/>
                  <a:pt x="51" y="30"/>
                  <a:pt x="53" y="29"/>
                </a:cubicBezTo>
                <a:cubicBezTo>
                  <a:pt x="54" y="28"/>
                  <a:pt x="56" y="26"/>
                  <a:pt x="55" y="25"/>
                </a:cubicBezTo>
                <a:cubicBezTo>
                  <a:pt x="55" y="23"/>
                  <a:pt x="57" y="22"/>
                  <a:pt x="58" y="21"/>
                </a:cubicBezTo>
                <a:cubicBezTo>
                  <a:pt x="60" y="18"/>
                  <a:pt x="62" y="15"/>
                  <a:pt x="64" y="12"/>
                </a:cubicBezTo>
                <a:cubicBezTo>
                  <a:pt x="67" y="8"/>
                  <a:pt x="70" y="5"/>
                  <a:pt x="72" y="1"/>
                </a:cubicBezTo>
                <a:close/>
                <a:moveTo>
                  <a:pt x="46" y="105"/>
                </a:moveTo>
                <a:cubicBezTo>
                  <a:pt x="47" y="104"/>
                  <a:pt x="50" y="103"/>
                  <a:pt x="49" y="100"/>
                </a:cubicBezTo>
                <a:cubicBezTo>
                  <a:pt x="49" y="100"/>
                  <a:pt x="49" y="99"/>
                  <a:pt x="50" y="99"/>
                </a:cubicBezTo>
                <a:cubicBezTo>
                  <a:pt x="51" y="96"/>
                  <a:pt x="53" y="93"/>
                  <a:pt x="55" y="90"/>
                </a:cubicBezTo>
                <a:cubicBezTo>
                  <a:pt x="56" y="89"/>
                  <a:pt x="56" y="87"/>
                  <a:pt x="57" y="86"/>
                </a:cubicBezTo>
                <a:cubicBezTo>
                  <a:pt x="59" y="84"/>
                  <a:pt x="59" y="81"/>
                  <a:pt x="60" y="79"/>
                </a:cubicBezTo>
                <a:cubicBezTo>
                  <a:pt x="62" y="77"/>
                  <a:pt x="63" y="75"/>
                  <a:pt x="64" y="73"/>
                </a:cubicBezTo>
                <a:cubicBezTo>
                  <a:pt x="65" y="71"/>
                  <a:pt x="66" y="69"/>
                  <a:pt x="67" y="68"/>
                </a:cubicBezTo>
                <a:cubicBezTo>
                  <a:pt x="69" y="67"/>
                  <a:pt x="69" y="66"/>
                  <a:pt x="70" y="64"/>
                </a:cubicBezTo>
                <a:cubicBezTo>
                  <a:pt x="70" y="63"/>
                  <a:pt x="70" y="62"/>
                  <a:pt x="70" y="62"/>
                </a:cubicBezTo>
                <a:cubicBezTo>
                  <a:pt x="74" y="59"/>
                  <a:pt x="74" y="55"/>
                  <a:pt x="77" y="52"/>
                </a:cubicBezTo>
                <a:cubicBezTo>
                  <a:pt x="79" y="50"/>
                  <a:pt x="80" y="48"/>
                  <a:pt x="80" y="47"/>
                </a:cubicBezTo>
                <a:cubicBezTo>
                  <a:pt x="80" y="43"/>
                  <a:pt x="83" y="41"/>
                  <a:pt x="84" y="39"/>
                </a:cubicBezTo>
                <a:cubicBezTo>
                  <a:pt x="85" y="37"/>
                  <a:pt x="86" y="35"/>
                  <a:pt x="83" y="33"/>
                </a:cubicBezTo>
                <a:cubicBezTo>
                  <a:pt x="81" y="32"/>
                  <a:pt x="78" y="30"/>
                  <a:pt x="75" y="29"/>
                </a:cubicBezTo>
                <a:cubicBezTo>
                  <a:pt x="73" y="29"/>
                  <a:pt x="72" y="31"/>
                  <a:pt x="72" y="33"/>
                </a:cubicBezTo>
                <a:cubicBezTo>
                  <a:pt x="70" y="36"/>
                  <a:pt x="68" y="39"/>
                  <a:pt x="66" y="42"/>
                </a:cubicBezTo>
                <a:cubicBezTo>
                  <a:pt x="64" y="46"/>
                  <a:pt x="63" y="49"/>
                  <a:pt x="61" y="52"/>
                </a:cubicBezTo>
                <a:cubicBezTo>
                  <a:pt x="60" y="53"/>
                  <a:pt x="59" y="54"/>
                  <a:pt x="59" y="55"/>
                </a:cubicBezTo>
                <a:cubicBezTo>
                  <a:pt x="58" y="59"/>
                  <a:pt x="54" y="61"/>
                  <a:pt x="54" y="65"/>
                </a:cubicBezTo>
                <a:cubicBezTo>
                  <a:pt x="51" y="66"/>
                  <a:pt x="51" y="68"/>
                  <a:pt x="51" y="70"/>
                </a:cubicBezTo>
                <a:cubicBezTo>
                  <a:pt x="50" y="72"/>
                  <a:pt x="49" y="73"/>
                  <a:pt x="48" y="75"/>
                </a:cubicBezTo>
                <a:cubicBezTo>
                  <a:pt x="47" y="78"/>
                  <a:pt x="45" y="80"/>
                  <a:pt x="44" y="83"/>
                </a:cubicBezTo>
                <a:cubicBezTo>
                  <a:pt x="42" y="85"/>
                  <a:pt x="41" y="87"/>
                  <a:pt x="41" y="89"/>
                </a:cubicBezTo>
                <a:cubicBezTo>
                  <a:pt x="40" y="91"/>
                  <a:pt x="39" y="92"/>
                  <a:pt x="38" y="94"/>
                </a:cubicBezTo>
                <a:cubicBezTo>
                  <a:pt x="37" y="95"/>
                  <a:pt x="36" y="97"/>
                  <a:pt x="35" y="99"/>
                </a:cubicBezTo>
                <a:cubicBezTo>
                  <a:pt x="37" y="100"/>
                  <a:pt x="39" y="102"/>
                  <a:pt x="41" y="102"/>
                </a:cubicBezTo>
                <a:cubicBezTo>
                  <a:pt x="43" y="102"/>
                  <a:pt x="43" y="106"/>
                  <a:pt x="46" y="105"/>
                </a:cubicBezTo>
                <a:close/>
                <a:moveTo>
                  <a:pt x="32" y="97"/>
                </a:moveTo>
                <a:cubicBezTo>
                  <a:pt x="33" y="95"/>
                  <a:pt x="34" y="94"/>
                  <a:pt x="34" y="92"/>
                </a:cubicBezTo>
                <a:cubicBezTo>
                  <a:pt x="35" y="89"/>
                  <a:pt x="36" y="87"/>
                  <a:pt x="38" y="84"/>
                </a:cubicBezTo>
                <a:cubicBezTo>
                  <a:pt x="39" y="84"/>
                  <a:pt x="39" y="84"/>
                  <a:pt x="39" y="83"/>
                </a:cubicBezTo>
                <a:cubicBezTo>
                  <a:pt x="38" y="82"/>
                  <a:pt x="38" y="81"/>
                  <a:pt x="39" y="81"/>
                </a:cubicBezTo>
                <a:cubicBezTo>
                  <a:pt x="40" y="80"/>
                  <a:pt x="41" y="79"/>
                  <a:pt x="42" y="78"/>
                </a:cubicBezTo>
                <a:cubicBezTo>
                  <a:pt x="42" y="77"/>
                  <a:pt x="42" y="75"/>
                  <a:pt x="43" y="74"/>
                </a:cubicBezTo>
                <a:cubicBezTo>
                  <a:pt x="43" y="73"/>
                  <a:pt x="43" y="72"/>
                  <a:pt x="45" y="72"/>
                </a:cubicBezTo>
                <a:cubicBezTo>
                  <a:pt x="45" y="72"/>
                  <a:pt x="45" y="69"/>
                  <a:pt x="46" y="68"/>
                </a:cubicBezTo>
                <a:cubicBezTo>
                  <a:pt x="46" y="68"/>
                  <a:pt x="47" y="67"/>
                  <a:pt x="47" y="66"/>
                </a:cubicBezTo>
                <a:cubicBezTo>
                  <a:pt x="47" y="66"/>
                  <a:pt x="48" y="65"/>
                  <a:pt x="48" y="65"/>
                </a:cubicBezTo>
                <a:cubicBezTo>
                  <a:pt x="50" y="61"/>
                  <a:pt x="52" y="57"/>
                  <a:pt x="54" y="53"/>
                </a:cubicBezTo>
                <a:cubicBezTo>
                  <a:pt x="54" y="52"/>
                  <a:pt x="55" y="52"/>
                  <a:pt x="55" y="52"/>
                </a:cubicBezTo>
                <a:cubicBezTo>
                  <a:pt x="56" y="49"/>
                  <a:pt x="58" y="47"/>
                  <a:pt x="59" y="45"/>
                </a:cubicBezTo>
                <a:cubicBezTo>
                  <a:pt x="61" y="41"/>
                  <a:pt x="63" y="37"/>
                  <a:pt x="66" y="34"/>
                </a:cubicBezTo>
                <a:cubicBezTo>
                  <a:pt x="66" y="34"/>
                  <a:pt x="67" y="33"/>
                  <a:pt x="67" y="33"/>
                </a:cubicBezTo>
                <a:cubicBezTo>
                  <a:pt x="66" y="31"/>
                  <a:pt x="67" y="30"/>
                  <a:pt x="68" y="29"/>
                </a:cubicBezTo>
                <a:cubicBezTo>
                  <a:pt x="71" y="26"/>
                  <a:pt x="70" y="24"/>
                  <a:pt x="66" y="22"/>
                </a:cubicBezTo>
                <a:cubicBezTo>
                  <a:pt x="66" y="22"/>
                  <a:pt x="64" y="23"/>
                  <a:pt x="64" y="24"/>
                </a:cubicBezTo>
                <a:cubicBezTo>
                  <a:pt x="65" y="25"/>
                  <a:pt x="64" y="26"/>
                  <a:pt x="63" y="27"/>
                </a:cubicBezTo>
                <a:cubicBezTo>
                  <a:pt x="62" y="28"/>
                  <a:pt x="62" y="29"/>
                  <a:pt x="61" y="30"/>
                </a:cubicBezTo>
                <a:cubicBezTo>
                  <a:pt x="61" y="30"/>
                  <a:pt x="60" y="31"/>
                  <a:pt x="60" y="32"/>
                </a:cubicBezTo>
                <a:cubicBezTo>
                  <a:pt x="59" y="32"/>
                  <a:pt x="58" y="33"/>
                  <a:pt x="57" y="33"/>
                </a:cubicBezTo>
                <a:cubicBezTo>
                  <a:pt x="58" y="34"/>
                  <a:pt x="58" y="35"/>
                  <a:pt x="58" y="36"/>
                </a:cubicBezTo>
                <a:cubicBezTo>
                  <a:pt x="58" y="37"/>
                  <a:pt x="58" y="37"/>
                  <a:pt x="57" y="37"/>
                </a:cubicBezTo>
                <a:cubicBezTo>
                  <a:pt x="56" y="38"/>
                  <a:pt x="54" y="39"/>
                  <a:pt x="54" y="41"/>
                </a:cubicBezTo>
                <a:cubicBezTo>
                  <a:pt x="54" y="42"/>
                  <a:pt x="53" y="43"/>
                  <a:pt x="52" y="43"/>
                </a:cubicBezTo>
                <a:cubicBezTo>
                  <a:pt x="52" y="44"/>
                  <a:pt x="52" y="45"/>
                  <a:pt x="52" y="46"/>
                </a:cubicBezTo>
                <a:cubicBezTo>
                  <a:pt x="49" y="47"/>
                  <a:pt x="49" y="51"/>
                  <a:pt x="47" y="53"/>
                </a:cubicBezTo>
                <a:cubicBezTo>
                  <a:pt x="47" y="53"/>
                  <a:pt x="47" y="54"/>
                  <a:pt x="47" y="54"/>
                </a:cubicBezTo>
                <a:cubicBezTo>
                  <a:pt x="45" y="54"/>
                  <a:pt x="45" y="56"/>
                  <a:pt x="45" y="57"/>
                </a:cubicBezTo>
                <a:cubicBezTo>
                  <a:pt x="44" y="59"/>
                  <a:pt x="43" y="61"/>
                  <a:pt x="43" y="62"/>
                </a:cubicBezTo>
                <a:cubicBezTo>
                  <a:pt x="41" y="62"/>
                  <a:pt x="40" y="63"/>
                  <a:pt x="40" y="64"/>
                </a:cubicBezTo>
                <a:cubicBezTo>
                  <a:pt x="40" y="64"/>
                  <a:pt x="41" y="65"/>
                  <a:pt x="41" y="65"/>
                </a:cubicBezTo>
                <a:cubicBezTo>
                  <a:pt x="40" y="66"/>
                  <a:pt x="39" y="67"/>
                  <a:pt x="39" y="67"/>
                </a:cubicBezTo>
                <a:cubicBezTo>
                  <a:pt x="39" y="69"/>
                  <a:pt x="39" y="70"/>
                  <a:pt x="37" y="71"/>
                </a:cubicBezTo>
                <a:cubicBezTo>
                  <a:pt x="36" y="72"/>
                  <a:pt x="37" y="74"/>
                  <a:pt x="36" y="75"/>
                </a:cubicBezTo>
                <a:cubicBezTo>
                  <a:pt x="34" y="75"/>
                  <a:pt x="34" y="77"/>
                  <a:pt x="33" y="78"/>
                </a:cubicBezTo>
                <a:cubicBezTo>
                  <a:pt x="33" y="79"/>
                  <a:pt x="33" y="79"/>
                  <a:pt x="33" y="80"/>
                </a:cubicBezTo>
                <a:cubicBezTo>
                  <a:pt x="31" y="81"/>
                  <a:pt x="30" y="81"/>
                  <a:pt x="30" y="82"/>
                </a:cubicBezTo>
                <a:cubicBezTo>
                  <a:pt x="30" y="84"/>
                  <a:pt x="28" y="85"/>
                  <a:pt x="29" y="88"/>
                </a:cubicBezTo>
                <a:cubicBezTo>
                  <a:pt x="28" y="89"/>
                  <a:pt x="26" y="91"/>
                  <a:pt x="25" y="92"/>
                </a:cubicBezTo>
                <a:cubicBezTo>
                  <a:pt x="27" y="94"/>
                  <a:pt x="30" y="96"/>
                  <a:pt x="32" y="97"/>
                </a:cubicBezTo>
                <a:close/>
                <a:moveTo>
                  <a:pt x="25" y="102"/>
                </a:moveTo>
                <a:cubicBezTo>
                  <a:pt x="22" y="103"/>
                  <a:pt x="24" y="105"/>
                  <a:pt x="24" y="106"/>
                </a:cubicBezTo>
                <a:cubicBezTo>
                  <a:pt x="23" y="108"/>
                  <a:pt x="25" y="110"/>
                  <a:pt x="26" y="111"/>
                </a:cubicBezTo>
                <a:cubicBezTo>
                  <a:pt x="28" y="113"/>
                  <a:pt x="30" y="114"/>
                  <a:pt x="32" y="116"/>
                </a:cubicBezTo>
                <a:cubicBezTo>
                  <a:pt x="35" y="114"/>
                  <a:pt x="37" y="113"/>
                  <a:pt x="39" y="111"/>
                </a:cubicBezTo>
                <a:cubicBezTo>
                  <a:pt x="37" y="109"/>
                  <a:pt x="35" y="107"/>
                  <a:pt x="32" y="107"/>
                </a:cubicBezTo>
                <a:cubicBezTo>
                  <a:pt x="30" y="106"/>
                  <a:pt x="29" y="105"/>
                  <a:pt x="27" y="104"/>
                </a:cubicBezTo>
                <a:cubicBezTo>
                  <a:pt x="27" y="103"/>
                  <a:pt x="26" y="103"/>
                  <a:pt x="25" y="102"/>
                </a:cubicBezTo>
                <a:close/>
                <a:moveTo>
                  <a:pt x="0" y="37"/>
                </a:moveTo>
                <a:cubicBezTo>
                  <a:pt x="0" y="33"/>
                  <a:pt x="10" y="32"/>
                  <a:pt x="12" y="33"/>
                </a:cubicBezTo>
                <a:cubicBezTo>
                  <a:pt x="16" y="33"/>
                  <a:pt x="20" y="34"/>
                  <a:pt x="24" y="33"/>
                </a:cubicBezTo>
                <a:cubicBezTo>
                  <a:pt x="29" y="32"/>
                  <a:pt x="33" y="35"/>
                  <a:pt x="34" y="40"/>
                </a:cubicBezTo>
                <a:cubicBezTo>
                  <a:pt x="35" y="42"/>
                  <a:pt x="33" y="43"/>
                  <a:pt x="32" y="43"/>
                </a:cubicBezTo>
                <a:cubicBezTo>
                  <a:pt x="23" y="41"/>
                  <a:pt x="14" y="43"/>
                  <a:pt x="5" y="41"/>
                </a:cubicBezTo>
                <a:cubicBezTo>
                  <a:pt x="4" y="41"/>
                  <a:pt x="2" y="40"/>
                  <a:pt x="1" y="38"/>
                </a:cubicBezTo>
                <a:cubicBezTo>
                  <a:pt x="1" y="38"/>
                  <a:pt x="1" y="38"/>
                  <a:pt x="0" y="37"/>
                </a:cubicBezTo>
                <a:close/>
                <a:moveTo>
                  <a:pt x="26" y="15"/>
                </a:moveTo>
                <a:cubicBezTo>
                  <a:pt x="23" y="13"/>
                  <a:pt x="22" y="10"/>
                  <a:pt x="19" y="8"/>
                </a:cubicBezTo>
                <a:cubicBezTo>
                  <a:pt x="17" y="6"/>
                  <a:pt x="19" y="4"/>
                  <a:pt x="19" y="2"/>
                </a:cubicBezTo>
                <a:cubicBezTo>
                  <a:pt x="20" y="1"/>
                  <a:pt x="22" y="1"/>
                  <a:pt x="24" y="2"/>
                </a:cubicBezTo>
                <a:cubicBezTo>
                  <a:pt x="27" y="5"/>
                  <a:pt x="31" y="9"/>
                  <a:pt x="34" y="13"/>
                </a:cubicBezTo>
                <a:cubicBezTo>
                  <a:pt x="37" y="16"/>
                  <a:pt x="40" y="19"/>
                  <a:pt x="43" y="22"/>
                </a:cubicBezTo>
                <a:cubicBezTo>
                  <a:pt x="44" y="23"/>
                  <a:pt x="45" y="24"/>
                  <a:pt x="44" y="26"/>
                </a:cubicBezTo>
                <a:cubicBezTo>
                  <a:pt x="43" y="27"/>
                  <a:pt x="42" y="28"/>
                  <a:pt x="40" y="27"/>
                </a:cubicBezTo>
                <a:cubicBezTo>
                  <a:pt x="35" y="23"/>
                  <a:pt x="30" y="20"/>
                  <a:pt x="26" y="15"/>
                </a:cubicBezTo>
                <a:close/>
                <a:moveTo>
                  <a:pt x="126" y="60"/>
                </a:moveTo>
                <a:cubicBezTo>
                  <a:pt x="127" y="65"/>
                  <a:pt x="117" y="65"/>
                  <a:pt x="115" y="65"/>
                </a:cubicBezTo>
                <a:cubicBezTo>
                  <a:pt x="111" y="65"/>
                  <a:pt x="107" y="64"/>
                  <a:pt x="103" y="65"/>
                </a:cubicBezTo>
                <a:cubicBezTo>
                  <a:pt x="98" y="66"/>
                  <a:pt x="93" y="63"/>
                  <a:pt x="92" y="58"/>
                </a:cubicBezTo>
                <a:cubicBezTo>
                  <a:pt x="92" y="56"/>
                  <a:pt x="93" y="55"/>
                  <a:pt x="94" y="55"/>
                </a:cubicBezTo>
                <a:cubicBezTo>
                  <a:pt x="103" y="56"/>
                  <a:pt x="113" y="55"/>
                  <a:pt x="121" y="57"/>
                </a:cubicBezTo>
                <a:cubicBezTo>
                  <a:pt x="123" y="57"/>
                  <a:pt x="125" y="58"/>
                  <a:pt x="126" y="59"/>
                </a:cubicBezTo>
                <a:cubicBezTo>
                  <a:pt x="126" y="60"/>
                  <a:pt x="126" y="60"/>
                  <a:pt x="126" y="60"/>
                </a:cubicBezTo>
                <a:close/>
                <a:moveTo>
                  <a:pt x="101" y="83"/>
                </a:moveTo>
                <a:cubicBezTo>
                  <a:pt x="104" y="84"/>
                  <a:pt x="105" y="88"/>
                  <a:pt x="107" y="90"/>
                </a:cubicBezTo>
                <a:cubicBezTo>
                  <a:pt x="109" y="92"/>
                  <a:pt x="108" y="94"/>
                  <a:pt x="107" y="96"/>
                </a:cubicBezTo>
                <a:cubicBezTo>
                  <a:pt x="107" y="97"/>
                  <a:pt x="105" y="97"/>
                  <a:pt x="103" y="96"/>
                </a:cubicBezTo>
                <a:cubicBezTo>
                  <a:pt x="99" y="92"/>
                  <a:pt x="96" y="89"/>
                  <a:pt x="92" y="85"/>
                </a:cubicBezTo>
                <a:cubicBezTo>
                  <a:pt x="89" y="82"/>
                  <a:pt x="87" y="79"/>
                  <a:pt x="84" y="76"/>
                </a:cubicBezTo>
                <a:cubicBezTo>
                  <a:pt x="83" y="75"/>
                  <a:pt x="82" y="73"/>
                  <a:pt x="83" y="72"/>
                </a:cubicBezTo>
                <a:cubicBezTo>
                  <a:pt x="84" y="71"/>
                  <a:pt x="85" y="70"/>
                  <a:pt x="87" y="71"/>
                </a:cubicBezTo>
                <a:cubicBezTo>
                  <a:pt x="92" y="74"/>
                  <a:pt x="97" y="78"/>
                  <a:pt x="101" y="8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7" name="Rectangle: Rounded Corners 76">
            <a:extLst>
              <a:ext uri="{FF2B5EF4-FFF2-40B4-BE49-F238E27FC236}">
                <a16:creationId xmlns:a16="http://schemas.microsoft.com/office/drawing/2014/main" id="{C440A0B8-FBC2-AD82-6296-E9B7827EB6C2}"/>
              </a:ext>
            </a:extLst>
          </p:cNvPr>
          <p:cNvSpPr/>
          <p:nvPr/>
        </p:nvSpPr>
        <p:spPr>
          <a:xfrm>
            <a:off x="1164208" y="4735584"/>
            <a:ext cx="5404325" cy="1509200"/>
          </a:xfrm>
          <a:prstGeom prst="roundRect">
            <a:avLst/>
          </a:prstGeom>
          <a:solidFill>
            <a:schemeClr val="bg1"/>
          </a:solid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ysClr val="windowText" lastClr="000000"/>
                </a:solidFill>
                <a:latin typeface="Calibri" panose="020F0502020204030204" pitchFamily="34" charset="0"/>
                <a:cs typeface="Calibri" panose="020F0502020204030204" pitchFamily="34" charset="0"/>
              </a:rPr>
              <a:t>Sống vốn đơn thuần là tập văn - họa khá đặc trưng cho phong cách viết, vẽ của tác giả</a:t>
            </a:r>
            <a:endParaRPr lang="en-US" sz="2400" dirty="0">
              <a:solidFill>
                <a:sysClr val="windowText" lastClr="000000"/>
              </a:solidFill>
              <a:latin typeface="Calibri" panose="020F0502020204030204" pitchFamily="34" charset="0"/>
              <a:cs typeface="Calibri" panose="020F0502020204030204" pitchFamily="34" charset="0"/>
            </a:endParaRPr>
          </a:p>
        </p:txBody>
      </p:sp>
      <p:sp>
        <p:nvSpPr>
          <p:cNvPr id="74" name="Freeform 82">
            <a:extLst>
              <a:ext uri="{FF2B5EF4-FFF2-40B4-BE49-F238E27FC236}">
                <a16:creationId xmlns:a16="http://schemas.microsoft.com/office/drawing/2014/main" id="{260D2C1F-0D5E-C51F-B2DC-DA0ACE2D6C66}"/>
              </a:ext>
            </a:extLst>
          </p:cNvPr>
          <p:cNvSpPr>
            <a:spLocks noEditPoints="1"/>
          </p:cNvSpPr>
          <p:nvPr/>
        </p:nvSpPr>
        <p:spPr bwMode="auto">
          <a:xfrm>
            <a:off x="882943" y="4401491"/>
            <a:ext cx="458788" cy="595312"/>
          </a:xfrm>
          <a:custGeom>
            <a:avLst/>
            <a:gdLst/>
            <a:ahLst/>
            <a:cxnLst>
              <a:cxn ang="0">
                <a:pos x="106" y="95"/>
              </a:cxn>
              <a:cxn ang="0">
                <a:pos x="120" y="125"/>
              </a:cxn>
              <a:cxn ang="0">
                <a:pos x="110" y="145"/>
              </a:cxn>
              <a:cxn ang="0">
                <a:pos x="98" y="153"/>
              </a:cxn>
              <a:cxn ang="0">
                <a:pos x="66" y="149"/>
              </a:cxn>
              <a:cxn ang="0">
                <a:pos x="57" y="132"/>
              </a:cxn>
              <a:cxn ang="0">
                <a:pos x="45" y="118"/>
              </a:cxn>
              <a:cxn ang="0">
                <a:pos x="23" y="105"/>
              </a:cxn>
              <a:cxn ang="0">
                <a:pos x="3" y="73"/>
              </a:cxn>
              <a:cxn ang="0">
                <a:pos x="4" y="36"/>
              </a:cxn>
              <a:cxn ang="0">
                <a:pos x="18" y="14"/>
              </a:cxn>
              <a:cxn ang="0">
                <a:pos x="34" y="4"/>
              </a:cxn>
              <a:cxn ang="0">
                <a:pos x="44" y="3"/>
              </a:cxn>
              <a:cxn ang="0">
                <a:pos x="53" y="2"/>
              </a:cxn>
              <a:cxn ang="0">
                <a:pos x="83" y="13"/>
              </a:cxn>
              <a:cxn ang="0">
                <a:pos x="99" y="32"/>
              </a:cxn>
              <a:cxn ang="0">
                <a:pos x="106" y="64"/>
              </a:cxn>
              <a:cxn ang="0">
                <a:pos x="102" y="91"/>
              </a:cxn>
              <a:cxn ang="0">
                <a:pos x="30" y="100"/>
              </a:cxn>
              <a:cxn ang="0">
                <a:pos x="52" y="114"/>
              </a:cxn>
              <a:cxn ang="0">
                <a:pos x="65" y="109"/>
              </a:cxn>
              <a:cxn ang="0">
                <a:pos x="54" y="90"/>
              </a:cxn>
              <a:cxn ang="0">
                <a:pos x="34" y="71"/>
              </a:cxn>
              <a:cxn ang="0">
                <a:pos x="39" y="50"/>
              </a:cxn>
              <a:cxn ang="0">
                <a:pos x="53" y="39"/>
              </a:cxn>
              <a:cxn ang="0">
                <a:pos x="74" y="86"/>
              </a:cxn>
              <a:cxn ang="0">
                <a:pos x="81" y="98"/>
              </a:cxn>
              <a:cxn ang="0">
                <a:pos x="88" y="97"/>
              </a:cxn>
              <a:cxn ang="0">
                <a:pos x="98" y="92"/>
              </a:cxn>
              <a:cxn ang="0">
                <a:pos x="96" y="52"/>
              </a:cxn>
              <a:cxn ang="0">
                <a:pos x="71" y="17"/>
              </a:cxn>
              <a:cxn ang="0">
                <a:pos x="17" y="30"/>
              </a:cxn>
              <a:cxn ang="0">
                <a:pos x="10" y="72"/>
              </a:cxn>
              <a:cxn ang="0">
                <a:pos x="75" y="145"/>
              </a:cxn>
              <a:cxn ang="0">
                <a:pos x="103" y="138"/>
              </a:cxn>
              <a:cxn ang="0">
                <a:pos x="102" y="124"/>
              </a:cxn>
              <a:cxn ang="0">
                <a:pos x="74" y="138"/>
              </a:cxn>
              <a:cxn ang="0">
                <a:pos x="75" y="145"/>
              </a:cxn>
              <a:cxn ang="0">
                <a:pos x="70" y="133"/>
              </a:cxn>
              <a:cxn ang="0">
                <a:pos x="100" y="116"/>
              </a:cxn>
              <a:cxn ang="0">
                <a:pos x="97" y="105"/>
              </a:cxn>
              <a:cxn ang="0">
                <a:pos x="90" y="108"/>
              </a:cxn>
              <a:cxn ang="0">
                <a:pos x="65" y="128"/>
              </a:cxn>
              <a:cxn ang="0">
                <a:pos x="71" y="103"/>
              </a:cxn>
              <a:cxn ang="0">
                <a:pos x="76" y="103"/>
              </a:cxn>
              <a:cxn ang="0">
                <a:pos x="66" y="88"/>
              </a:cxn>
              <a:cxn ang="0">
                <a:pos x="52" y="55"/>
              </a:cxn>
              <a:cxn ang="0">
                <a:pos x="48" y="51"/>
              </a:cxn>
              <a:cxn ang="0">
                <a:pos x="41" y="68"/>
              </a:cxn>
              <a:cxn ang="0">
                <a:pos x="53" y="79"/>
              </a:cxn>
              <a:cxn ang="0">
                <a:pos x="71" y="103"/>
              </a:cxn>
            </a:cxnLst>
            <a:rect l="0" t="0" r="r" b="b"/>
            <a:pathLst>
              <a:path w="122" h="159">
                <a:moveTo>
                  <a:pt x="102" y="91"/>
                </a:moveTo>
                <a:cubicBezTo>
                  <a:pt x="104" y="90"/>
                  <a:pt x="105" y="92"/>
                  <a:pt x="106" y="95"/>
                </a:cubicBezTo>
                <a:cubicBezTo>
                  <a:pt x="106" y="99"/>
                  <a:pt x="106" y="103"/>
                  <a:pt x="109" y="106"/>
                </a:cubicBezTo>
                <a:cubicBezTo>
                  <a:pt x="113" y="113"/>
                  <a:pt x="117" y="119"/>
                  <a:pt x="120" y="125"/>
                </a:cubicBezTo>
                <a:cubicBezTo>
                  <a:pt x="122" y="129"/>
                  <a:pt x="121" y="136"/>
                  <a:pt x="117" y="139"/>
                </a:cubicBezTo>
                <a:cubicBezTo>
                  <a:pt x="115" y="141"/>
                  <a:pt x="113" y="143"/>
                  <a:pt x="110" y="145"/>
                </a:cubicBezTo>
                <a:cubicBezTo>
                  <a:pt x="108" y="148"/>
                  <a:pt x="104" y="149"/>
                  <a:pt x="101" y="151"/>
                </a:cubicBezTo>
                <a:cubicBezTo>
                  <a:pt x="100" y="151"/>
                  <a:pt x="99" y="152"/>
                  <a:pt x="98" y="153"/>
                </a:cubicBezTo>
                <a:cubicBezTo>
                  <a:pt x="94" y="155"/>
                  <a:pt x="90" y="155"/>
                  <a:pt x="86" y="156"/>
                </a:cubicBezTo>
                <a:cubicBezTo>
                  <a:pt x="79" y="159"/>
                  <a:pt x="71" y="155"/>
                  <a:pt x="66" y="149"/>
                </a:cubicBezTo>
                <a:cubicBezTo>
                  <a:pt x="64" y="146"/>
                  <a:pt x="62" y="143"/>
                  <a:pt x="60" y="140"/>
                </a:cubicBezTo>
                <a:cubicBezTo>
                  <a:pt x="58" y="138"/>
                  <a:pt x="58" y="135"/>
                  <a:pt x="57" y="132"/>
                </a:cubicBezTo>
                <a:cubicBezTo>
                  <a:pt x="54" y="129"/>
                  <a:pt x="53" y="126"/>
                  <a:pt x="51" y="122"/>
                </a:cubicBezTo>
                <a:cubicBezTo>
                  <a:pt x="50" y="120"/>
                  <a:pt x="49" y="118"/>
                  <a:pt x="45" y="118"/>
                </a:cubicBezTo>
                <a:cubicBezTo>
                  <a:pt x="42" y="118"/>
                  <a:pt x="40" y="115"/>
                  <a:pt x="37" y="113"/>
                </a:cubicBezTo>
                <a:cubicBezTo>
                  <a:pt x="32" y="111"/>
                  <a:pt x="27" y="108"/>
                  <a:pt x="23" y="105"/>
                </a:cubicBezTo>
                <a:cubicBezTo>
                  <a:pt x="19" y="101"/>
                  <a:pt x="14" y="97"/>
                  <a:pt x="11" y="92"/>
                </a:cubicBezTo>
                <a:cubicBezTo>
                  <a:pt x="8" y="86"/>
                  <a:pt x="4" y="80"/>
                  <a:pt x="3" y="73"/>
                </a:cubicBezTo>
                <a:cubicBezTo>
                  <a:pt x="1" y="67"/>
                  <a:pt x="0" y="60"/>
                  <a:pt x="1" y="54"/>
                </a:cubicBezTo>
                <a:cubicBezTo>
                  <a:pt x="1" y="48"/>
                  <a:pt x="2" y="42"/>
                  <a:pt x="4" y="36"/>
                </a:cubicBezTo>
                <a:cubicBezTo>
                  <a:pt x="5" y="32"/>
                  <a:pt x="7" y="27"/>
                  <a:pt x="9" y="23"/>
                </a:cubicBezTo>
                <a:cubicBezTo>
                  <a:pt x="11" y="20"/>
                  <a:pt x="15" y="16"/>
                  <a:pt x="18" y="14"/>
                </a:cubicBezTo>
                <a:cubicBezTo>
                  <a:pt x="21" y="12"/>
                  <a:pt x="24" y="10"/>
                  <a:pt x="25" y="8"/>
                </a:cubicBezTo>
                <a:cubicBezTo>
                  <a:pt x="27" y="4"/>
                  <a:pt x="31" y="6"/>
                  <a:pt x="34" y="4"/>
                </a:cubicBezTo>
                <a:cubicBezTo>
                  <a:pt x="35" y="3"/>
                  <a:pt x="38" y="3"/>
                  <a:pt x="40" y="2"/>
                </a:cubicBezTo>
                <a:cubicBezTo>
                  <a:pt x="42" y="2"/>
                  <a:pt x="43" y="1"/>
                  <a:pt x="44" y="3"/>
                </a:cubicBezTo>
                <a:cubicBezTo>
                  <a:pt x="44" y="3"/>
                  <a:pt x="45" y="3"/>
                  <a:pt x="45" y="3"/>
                </a:cubicBezTo>
                <a:cubicBezTo>
                  <a:pt x="48" y="0"/>
                  <a:pt x="51" y="2"/>
                  <a:pt x="53" y="2"/>
                </a:cubicBezTo>
                <a:cubicBezTo>
                  <a:pt x="58" y="2"/>
                  <a:pt x="63" y="4"/>
                  <a:pt x="67" y="5"/>
                </a:cubicBezTo>
                <a:cubicBezTo>
                  <a:pt x="73" y="6"/>
                  <a:pt x="78" y="9"/>
                  <a:pt x="83" y="13"/>
                </a:cubicBezTo>
                <a:cubicBezTo>
                  <a:pt x="86" y="15"/>
                  <a:pt x="88" y="17"/>
                  <a:pt x="90" y="19"/>
                </a:cubicBezTo>
                <a:cubicBezTo>
                  <a:pt x="93" y="23"/>
                  <a:pt x="97" y="27"/>
                  <a:pt x="99" y="32"/>
                </a:cubicBezTo>
                <a:cubicBezTo>
                  <a:pt x="103" y="39"/>
                  <a:pt x="106" y="47"/>
                  <a:pt x="105" y="55"/>
                </a:cubicBezTo>
                <a:cubicBezTo>
                  <a:pt x="105" y="58"/>
                  <a:pt x="106" y="61"/>
                  <a:pt x="106" y="64"/>
                </a:cubicBezTo>
                <a:cubicBezTo>
                  <a:pt x="105" y="70"/>
                  <a:pt x="105" y="76"/>
                  <a:pt x="104" y="82"/>
                </a:cubicBezTo>
                <a:cubicBezTo>
                  <a:pt x="103" y="85"/>
                  <a:pt x="104" y="88"/>
                  <a:pt x="102" y="91"/>
                </a:cubicBezTo>
                <a:close/>
                <a:moveTo>
                  <a:pt x="20" y="90"/>
                </a:moveTo>
                <a:cubicBezTo>
                  <a:pt x="22" y="95"/>
                  <a:pt x="27" y="96"/>
                  <a:pt x="30" y="100"/>
                </a:cubicBezTo>
                <a:cubicBezTo>
                  <a:pt x="32" y="101"/>
                  <a:pt x="34" y="104"/>
                  <a:pt x="36" y="105"/>
                </a:cubicBezTo>
                <a:cubicBezTo>
                  <a:pt x="43" y="106"/>
                  <a:pt x="47" y="111"/>
                  <a:pt x="52" y="114"/>
                </a:cubicBezTo>
                <a:cubicBezTo>
                  <a:pt x="53" y="115"/>
                  <a:pt x="55" y="117"/>
                  <a:pt x="56" y="115"/>
                </a:cubicBezTo>
                <a:cubicBezTo>
                  <a:pt x="59" y="112"/>
                  <a:pt x="62" y="110"/>
                  <a:pt x="65" y="109"/>
                </a:cubicBezTo>
                <a:cubicBezTo>
                  <a:pt x="66" y="108"/>
                  <a:pt x="67" y="107"/>
                  <a:pt x="65" y="105"/>
                </a:cubicBezTo>
                <a:cubicBezTo>
                  <a:pt x="61" y="100"/>
                  <a:pt x="57" y="95"/>
                  <a:pt x="54" y="90"/>
                </a:cubicBezTo>
                <a:cubicBezTo>
                  <a:pt x="51" y="87"/>
                  <a:pt x="48" y="85"/>
                  <a:pt x="46" y="82"/>
                </a:cubicBezTo>
                <a:cubicBezTo>
                  <a:pt x="42" y="78"/>
                  <a:pt x="38" y="74"/>
                  <a:pt x="34" y="71"/>
                </a:cubicBezTo>
                <a:cubicBezTo>
                  <a:pt x="29" y="68"/>
                  <a:pt x="29" y="67"/>
                  <a:pt x="31" y="61"/>
                </a:cubicBezTo>
                <a:cubicBezTo>
                  <a:pt x="33" y="57"/>
                  <a:pt x="37" y="54"/>
                  <a:pt x="39" y="50"/>
                </a:cubicBezTo>
                <a:cubicBezTo>
                  <a:pt x="42" y="46"/>
                  <a:pt x="45" y="43"/>
                  <a:pt x="48" y="39"/>
                </a:cubicBezTo>
                <a:cubicBezTo>
                  <a:pt x="49" y="38"/>
                  <a:pt x="51" y="37"/>
                  <a:pt x="53" y="39"/>
                </a:cubicBezTo>
                <a:cubicBezTo>
                  <a:pt x="57" y="43"/>
                  <a:pt x="58" y="48"/>
                  <a:pt x="59" y="52"/>
                </a:cubicBezTo>
                <a:cubicBezTo>
                  <a:pt x="64" y="64"/>
                  <a:pt x="67" y="75"/>
                  <a:pt x="74" y="86"/>
                </a:cubicBezTo>
                <a:cubicBezTo>
                  <a:pt x="75" y="87"/>
                  <a:pt x="75" y="88"/>
                  <a:pt x="76" y="89"/>
                </a:cubicBezTo>
                <a:cubicBezTo>
                  <a:pt x="77" y="92"/>
                  <a:pt x="78" y="96"/>
                  <a:pt x="81" y="98"/>
                </a:cubicBezTo>
                <a:cubicBezTo>
                  <a:pt x="81" y="99"/>
                  <a:pt x="81" y="99"/>
                  <a:pt x="82" y="99"/>
                </a:cubicBezTo>
                <a:cubicBezTo>
                  <a:pt x="84" y="98"/>
                  <a:pt x="86" y="98"/>
                  <a:pt x="88" y="97"/>
                </a:cubicBezTo>
                <a:cubicBezTo>
                  <a:pt x="89" y="95"/>
                  <a:pt x="91" y="93"/>
                  <a:pt x="94" y="94"/>
                </a:cubicBezTo>
                <a:cubicBezTo>
                  <a:pt x="96" y="95"/>
                  <a:pt x="98" y="93"/>
                  <a:pt x="98" y="92"/>
                </a:cubicBezTo>
                <a:cubicBezTo>
                  <a:pt x="96" y="86"/>
                  <a:pt x="97" y="80"/>
                  <a:pt x="97" y="75"/>
                </a:cubicBezTo>
                <a:cubicBezTo>
                  <a:pt x="98" y="67"/>
                  <a:pt x="97" y="59"/>
                  <a:pt x="96" y="52"/>
                </a:cubicBezTo>
                <a:cubicBezTo>
                  <a:pt x="95" y="43"/>
                  <a:pt x="93" y="35"/>
                  <a:pt x="86" y="28"/>
                </a:cubicBezTo>
                <a:cubicBezTo>
                  <a:pt x="81" y="24"/>
                  <a:pt x="77" y="20"/>
                  <a:pt x="71" y="17"/>
                </a:cubicBezTo>
                <a:cubicBezTo>
                  <a:pt x="62" y="13"/>
                  <a:pt x="53" y="10"/>
                  <a:pt x="42" y="12"/>
                </a:cubicBezTo>
                <a:cubicBezTo>
                  <a:pt x="31" y="14"/>
                  <a:pt x="22" y="21"/>
                  <a:pt x="17" y="30"/>
                </a:cubicBezTo>
                <a:cubicBezTo>
                  <a:pt x="11" y="40"/>
                  <a:pt x="7" y="51"/>
                  <a:pt x="9" y="63"/>
                </a:cubicBezTo>
                <a:cubicBezTo>
                  <a:pt x="10" y="66"/>
                  <a:pt x="9" y="69"/>
                  <a:pt x="10" y="72"/>
                </a:cubicBezTo>
                <a:cubicBezTo>
                  <a:pt x="13" y="78"/>
                  <a:pt x="15" y="85"/>
                  <a:pt x="20" y="90"/>
                </a:cubicBezTo>
                <a:close/>
                <a:moveTo>
                  <a:pt x="75" y="145"/>
                </a:moveTo>
                <a:cubicBezTo>
                  <a:pt x="76" y="148"/>
                  <a:pt x="78" y="148"/>
                  <a:pt x="81" y="148"/>
                </a:cubicBezTo>
                <a:cubicBezTo>
                  <a:pt x="89" y="146"/>
                  <a:pt x="96" y="144"/>
                  <a:pt x="103" y="138"/>
                </a:cubicBezTo>
                <a:cubicBezTo>
                  <a:pt x="109" y="133"/>
                  <a:pt x="110" y="133"/>
                  <a:pt x="108" y="126"/>
                </a:cubicBezTo>
                <a:cubicBezTo>
                  <a:pt x="107" y="122"/>
                  <a:pt x="105" y="121"/>
                  <a:pt x="102" y="124"/>
                </a:cubicBezTo>
                <a:cubicBezTo>
                  <a:pt x="96" y="129"/>
                  <a:pt x="88" y="133"/>
                  <a:pt x="81" y="136"/>
                </a:cubicBezTo>
                <a:cubicBezTo>
                  <a:pt x="79" y="137"/>
                  <a:pt x="76" y="137"/>
                  <a:pt x="74" y="138"/>
                </a:cubicBezTo>
                <a:cubicBezTo>
                  <a:pt x="71" y="140"/>
                  <a:pt x="71" y="140"/>
                  <a:pt x="73" y="143"/>
                </a:cubicBezTo>
                <a:cubicBezTo>
                  <a:pt x="74" y="144"/>
                  <a:pt x="73" y="145"/>
                  <a:pt x="75" y="145"/>
                </a:cubicBezTo>
                <a:close/>
                <a:moveTo>
                  <a:pt x="67" y="131"/>
                </a:moveTo>
                <a:cubicBezTo>
                  <a:pt x="67" y="132"/>
                  <a:pt x="68" y="133"/>
                  <a:pt x="70" y="133"/>
                </a:cubicBezTo>
                <a:cubicBezTo>
                  <a:pt x="75" y="130"/>
                  <a:pt x="80" y="128"/>
                  <a:pt x="84" y="125"/>
                </a:cubicBezTo>
                <a:cubicBezTo>
                  <a:pt x="89" y="122"/>
                  <a:pt x="94" y="118"/>
                  <a:pt x="100" y="116"/>
                </a:cubicBezTo>
                <a:cubicBezTo>
                  <a:pt x="101" y="116"/>
                  <a:pt x="102" y="115"/>
                  <a:pt x="102" y="114"/>
                </a:cubicBezTo>
                <a:cubicBezTo>
                  <a:pt x="100" y="111"/>
                  <a:pt x="98" y="108"/>
                  <a:pt x="97" y="105"/>
                </a:cubicBezTo>
                <a:cubicBezTo>
                  <a:pt x="97" y="104"/>
                  <a:pt x="96" y="104"/>
                  <a:pt x="96" y="105"/>
                </a:cubicBezTo>
                <a:cubicBezTo>
                  <a:pt x="94" y="106"/>
                  <a:pt x="92" y="107"/>
                  <a:pt x="90" y="108"/>
                </a:cubicBezTo>
                <a:cubicBezTo>
                  <a:pt x="82" y="113"/>
                  <a:pt x="74" y="117"/>
                  <a:pt x="67" y="121"/>
                </a:cubicBezTo>
                <a:cubicBezTo>
                  <a:pt x="63" y="123"/>
                  <a:pt x="62" y="124"/>
                  <a:pt x="65" y="128"/>
                </a:cubicBezTo>
                <a:cubicBezTo>
                  <a:pt x="65" y="129"/>
                  <a:pt x="66" y="130"/>
                  <a:pt x="67" y="131"/>
                </a:cubicBezTo>
                <a:close/>
                <a:moveTo>
                  <a:pt x="71" y="103"/>
                </a:moveTo>
                <a:cubicBezTo>
                  <a:pt x="72" y="104"/>
                  <a:pt x="72" y="105"/>
                  <a:pt x="73" y="104"/>
                </a:cubicBezTo>
                <a:cubicBezTo>
                  <a:pt x="74" y="104"/>
                  <a:pt x="75" y="103"/>
                  <a:pt x="76" y="103"/>
                </a:cubicBezTo>
                <a:cubicBezTo>
                  <a:pt x="76" y="102"/>
                  <a:pt x="75" y="101"/>
                  <a:pt x="75" y="100"/>
                </a:cubicBezTo>
                <a:cubicBezTo>
                  <a:pt x="71" y="97"/>
                  <a:pt x="69" y="92"/>
                  <a:pt x="66" y="88"/>
                </a:cubicBezTo>
                <a:cubicBezTo>
                  <a:pt x="63" y="82"/>
                  <a:pt x="61" y="76"/>
                  <a:pt x="58" y="71"/>
                </a:cubicBezTo>
                <a:cubicBezTo>
                  <a:pt x="56" y="65"/>
                  <a:pt x="54" y="60"/>
                  <a:pt x="52" y="55"/>
                </a:cubicBezTo>
                <a:cubicBezTo>
                  <a:pt x="52" y="53"/>
                  <a:pt x="51" y="52"/>
                  <a:pt x="50" y="51"/>
                </a:cubicBezTo>
                <a:cubicBezTo>
                  <a:pt x="49" y="50"/>
                  <a:pt x="49" y="49"/>
                  <a:pt x="48" y="51"/>
                </a:cubicBezTo>
                <a:cubicBezTo>
                  <a:pt x="46" y="55"/>
                  <a:pt x="44" y="58"/>
                  <a:pt x="41" y="61"/>
                </a:cubicBezTo>
                <a:cubicBezTo>
                  <a:pt x="38" y="64"/>
                  <a:pt x="39" y="65"/>
                  <a:pt x="41" y="68"/>
                </a:cubicBezTo>
                <a:cubicBezTo>
                  <a:pt x="43" y="70"/>
                  <a:pt x="46" y="72"/>
                  <a:pt x="48" y="73"/>
                </a:cubicBezTo>
                <a:cubicBezTo>
                  <a:pt x="50" y="75"/>
                  <a:pt x="50" y="77"/>
                  <a:pt x="53" y="79"/>
                </a:cubicBezTo>
                <a:cubicBezTo>
                  <a:pt x="57" y="82"/>
                  <a:pt x="60" y="87"/>
                  <a:pt x="64" y="91"/>
                </a:cubicBezTo>
                <a:cubicBezTo>
                  <a:pt x="67" y="95"/>
                  <a:pt x="69" y="99"/>
                  <a:pt x="71" y="10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818753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0-#ppt_w/2"/>
                                          </p:val>
                                        </p:tav>
                                        <p:tav tm="100000">
                                          <p:val>
                                            <p:strVal val="#ppt_x"/>
                                          </p:val>
                                        </p:tav>
                                      </p:tavLst>
                                    </p:anim>
                                    <p:anim calcmode="lin" valueType="num">
                                      <p:cBhvr additive="base">
                                        <p:cTn id="8"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barn(inVertical)">
                                      <p:cBhvr>
                                        <p:cTn id="13" dur="500"/>
                                        <p:tgtEl>
                                          <p:spTgt spid="76"/>
                                        </p:tgtEl>
                                      </p:cBhvr>
                                    </p:animEffect>
                                  </p:childTnLst>
                                </p:cTn>
                              </p:par>
                              <p:par>
                                <p:cTn id="14" presetID="16" presetClass="entr" presetSubtype="21"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barn(inVertical)">
                                      <p:cBhvr>
                                        <p:cTn id="16" dur="500"/>
                                        <p:tgtEl>
                                          <p:spTgt spid="7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down)">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76" grpId="0"/>
      <p:bldP spid="5" grpId="0" animBg="1"/>
      <p:bldP spid="73" grpId="0" animBg="1"/>
      <p:bldP spid="77" grpId="0" animBg="1"/>
      <p:bldP spid="7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002060"/>
                </a:solidFill>
              </a:rPr>
              <a:t>b. Nhan đề: </a:t>
            </a:r>
            <a:r>
              <a:rPr lang="vi-VN" i="1" dirty="0" smtClean="0">
                <a:solidFill>
                  <a:srgbClr val="002060"/>
                </a:solidFill>
              </a:rPr>
              <a:t>«Yêu và đồng cảm»</a:t>
            </a:r>
            <a:endParaRPr lang="en-US" i="1" dirty="0">
              <a:solidFill>
                <a:srgbClr val="002060"/>
              </a:solidFill>
            </a:endParaRPr>
          </a:p>
        </p:txBody>
      </p:sp>
      <p:sp>
        <p:nvSpPr>
          <p:cNvPr id="3" name="Content Placeholder 2"/>
          <p:cNvSpPr>
            <a:spLocks noGrp="1"/>
          </p:cNvSpPr>
          <p:nvPr>
            <p:ph idx="1"/>
          </p:nvPr>
        </p:nvSpPr>
        <p:spPr/>
        <p:txBody>
          <a:bodyPr/>
          <a:lstStyle/>
          <a:p>
            <a:pPr marL="0" lvl="0" indent="0" algn="just">
              <a:lnSpc>
                <a:spcPct val="150000"/>
              </a:lnSpc>
              <a:spcBef>
                <a:spcPts val="0"/>
              </a:spcBef>
              <a:spcAft>
                <a:spcPts val="800"/>
              </a:spcAft>
              <a:buNone/>
            </a:pPr>
            <a:r>
              <a:rPr lang="en-US" sz="2400" dirty="0" smtClean="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dirty="0" smtClean="0"/>
              <a:t>Gợi </a:t>
            </a:r>
            <a:r>
              <a:rPr lang="vi-VN" dirty="0"/>
              <a:t>mở suy đoán về luận đề của văn bản, người viết bàn luận về sự giao cảm và kết nối chung giữa con người với con người, hoặc trong lĩnh vực tình </a:t>
            </a:r>
            <a:r>
              <a:rPr lang="vi-VN" dirty="0" smtClean="0"/>
              <a:t>yêu.</a:t>
            </a:r>
            <a:endParaRPr lang="vi-VN" dirty="0"/>
          </a:p>
          <a:p>
            <a:endParaRPr lang="en-US" dirty="0"/>
          </a:p>
        </p:txBody>
      </p:sp>
    </p:spTree>
    <p:extLst>
      <p:ext uri="{BB962C8B-B14F-4D97-AF65-F5344CB8AC3E}">
        <p14:creationId xmlns:p14="http://schemas.microsoft.com/office/powerpoint/2010/main" val="41555680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图片 170">
            <a:extLst>
              <a:ext uri="{FF2B5EF4-FFF2-40B4-BE49-F238E27FC236}">
                <a16:creationId xmlns:a16="http://schemas.microsoft.com/office/drawing/2014/main" id="{96EA7E73-DC83-43BC-896A-94C223BA3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组合 23">
            <a:extLst>
              <a:ext uri="{FF2B5EF4-FFF2-40B4-BE49-F238E27FC236}">
                <a16:creationId xmlns:a16="http://schemas.microsoft.com/office/drawing/2014/main" id="{BBBEF405-7829-4C22-82AC-FC375458B9AB}"/>
              </a:ext>
            </a:extLst>
          </p:cNvPr>
          <p:cNvGrpSpPr/>
          <p:nvPr/>
        </p:nvGrpSpPr>
        <p:grpSpPr>
          <a:xfrm>
            <a:off x="799675" y="365760"/>
            <a:ext cx="10592652" cy="6126156"/>
            <a:chOff x="1916753" y="991891"/>
            <a:chExt cx="8172513" cy="4726493"/>
          </a:xfrm>
        </p:grpSpPr>
        <p:sp>
          <p:nvSpPr>
            <p:cNvPr id="25" name="矩形 24">
              <a:extLst>
                <a:ext uri="{FF2B5EF4-FFF2-40B4-BE49-F238E27FC236}">
                  <a16:creationId xmlns:a16="http://schemas.microsoft.com/office/drawing/2014/main" id="{53FC68A6-809B-4AA3-A447-0F9471680967}"/>
                </a:ext>
              </a:extLst>
            </p:cNvPr>
            <p:cNvSpPr/>
            <p:nvPr/>
          </p:nvSpPr>
          <p:spPr>
            <a:xfrm>
              <a:off x="1916753" y="1286359"/>
              <a:ext cx="8172513" cy="4432025"/>
            </a:xfrm>
            <a:prstGeom prst="rect">
              <a:avLst/>
            </a:prstGeom>
            <a:pattFill prst="pct5">
              <a:fgClr>
                <a:schemeClr val="accent1"/>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a:extLst>
                <a:ext uri="{FF2B5EF4-FFF2-40B4-BE49-F238E27FC236}">
                  <a16:creationId xmlns:a16="http://schemas.microsoft.com/office/drawing/2014/main" id="{62D6C868-0894-41C5-BF6C-6D7AEB354E5E}"/>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33" name="空心弧 32">
                <a:extLst>
                  <a:ext uri="{FF2B5EF4-FFF2-40B4-BE49-F238E27FC236}">
                    <a16:creationId xmlns:a16="http://schemas.microsoft.com/office/drawing/2014/main" id="{2F7825B3-E73C-4281-A19E-B61B91EDACC9}"/>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空心弧 33">
                <a:extLst>
                  <a:ext uri="{FF2B5EF4-FFF2-40B4-BE49-F238E27FC236}">
                    <a16:creationId xmlns:a16="http://schemas.microsoft.com/office/drawing/2014/main" id="{B1EBBC6A-E9AB-4740-B108-D55380C4815F}"/>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空心弧 34">
                <a:extLst>
                  <a:ext uri="{FF2B5EF4-FFF2-40B4-BE49-F238E27FC236}">
                    <a16:creationId xmlns:a16="http://schemas.microsoft.com/office/drawing/2014/main" id="{54AAC5B5-D418-4AE6-BAA0-CCE4767AC58C}"/>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空心弧 35">
                <a:extLst>
                  <a:ext uri="{FF2B5EF4-FFF2-40B4-BE49-F238E27FC236}">
                    <a16:creationId xmlns:a16="http://schemas.microsoft.com/office/drawing/2014/main" id="{5DAD959A-EB14-44F1-8486-A2019730651D}"/>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空心弧 36">
                <a:extLst>
                  <a:ext uri="{FF2B5EF4-FFF2-40B4-BE49-F238E27FC236}">
                    <a16:creationId xmlns:a16="http://schemas.microsoft.com/office/drawing/2014/main" id="{F8BDF5CD-7305-4467-AE27-5A67F706E68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空心弧 37">
                <a:extLst>
                  <a:ext uri="{FF2B5EF4-FFF2-40B4-BE49-F238E27FC236}">
                    <a16:creationId xmlns:a16="http://schemas.microsoft.com/office/drawing/2014/main" id="{58AE0B42-C918-4690-A081-09B139DA640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空心弧 38">
                <a:extLst>
                  <a:ext uri="{FF2B5EF4-FFF2-40B4-BE49-F238E27FC236}">
                    <a16:creationId xmlns:a16="http://schemas.microsoft.com/office/drawing/2014/main" id="{CF746483-147A-4113-B346-AA6ACD370617}"/>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空心弧 39">
                <a:extLst>
                  <a:ext uri="{FF2B5EF4-FFF2-40B4-BE49-F238E27FC236}">
                    <a16:creationId xmlns:a16="http://schemas.microsoft.com/office/drawing/2014/main" id="{54A00770-EF27-49D8-AEB1-D8FD6D1927C0}"/>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空心弧 40">
                <a:extLst>
                  <a:ext uri="{FF2B5EF4-FFF2-40B4-BE49-F238E27FC236}">
                    <a16:creationId xmlns:a16="http://schemas.microsoft.com/office/drawing/2014/main" id="{ABE2E192-4262-4BC3-B7E0-770DECBF946C}"/>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7" name="组合 26">
              <a:extLst>
                <a:ext uri="{FF2B5EF4-FFF2-40B4-BE49-F238E27FC236}">
                  <a16:creationId xmlns:a16="http://schemas.microsoft.com/office/drawing/2014/main" id="{09B60722-620E-4838-8B4D-0780BB0D5438}"/>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28" name="空心弧 27">
                <a:extLst>
                  <a:ext uri="{FF2B5EF4-FFF2-40B4-BE49-F238E27FC236}">
                    <a16:creationId xmlns:a16="http://schemas.microsoft.com/office/drawing/2014/main" id="{20B55E3E-4D2A-4C2D-B49F-05D0F92A457A}"/>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空心弧 28">
                <a:extLst>
                  <a:ext uri="{FF2B5EF4-FFF2-40B4-BE49-F238E27FC236}">
                    <a16:creationId xmlns:a16="http://schemas.microsoft.com/office/drawing/2014/main" id="{85E4E77C-C1C1-49AB-BBBA-1F859FE9ABF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空心弧 29">
                <a:extLst>
                  <a:ext uri="{FF2B5EF4-FFF2-40B4-BE49-F238E27FC236}">
                    <a16:creationId xmlns:a16="http://schemas.microsoft.com/office/drawing/2014/main" id="{63F7563B-8CE0-47BD-9535-3B5A3466BEA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空心弧 30">
                <a:extLst>
                  <a:ext uri="{FF2B5EF4-FFF2-40B4-BE49-F238E27FC236}">
                    <a16:creationId xmlns:a16="http://schemas.microsoft.com/office/drawing/2014/main" id="{2EF2D9C7-23E0-408E-B508-C8E3D12E8A6D}"/>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空心弧 31">
                <a:extLst>
                  <a:ext uri="{FF2B5EF4-FFF2-40B4-BE49-F238E27FC236}">
                    <a16:creationId xmlns:a16="http://schemas.microsoft.com/office/drawing/2014/main" id="{92C93A72-349B-47A7-90F7-8C12B25C3111}"/>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21" name="AutoShape 4">
            <a:extLst>
              <a:ext uri="{FF2B5EF4-FFF2-40B4-BE49-F238E27FC236}">
                <a16:creationId xmlns:a16="http://schemas.microsoft.com/office/drawing/2014/main" id="{36807A24-80FF-4B87-A049-18202E0952E6}"/>
              </a:ext>
            </a:extLst>
          </p:cNvPr>
          <p:cNvSpPr>
            <a:spLocks noChangeAspect="1" noChangeArrowheads="1" noTextEdit="1"/>
          </p:cNvSpPr>
          <p:nvPr/>
        </p:nvSpPr>
        <p:spPr bwMode="auto">
          <a:xfrm>
            <a:off x="4304370" y="1686415"/>
            <a:ext cx="3994151" cy="4195762"/>
          </a:xfrm>
          <a:prstGeom prst="rect">
            <a:avLst/>
          </a:prstGeom>
          <a:noFill/>
          <a:ln w="9525">
            <a:noFill/>
            <a:miter lim="800000"/>
          </a:ln>
        </p:spPr>
        <p:txBody>
          <a:bodyPr vert="horz" wrap="square" lIns="91440" tIns="45720" rIns="91440" bIns="45720" numCol="1" anchor="t" anchorCtr="0" compatLnSpc="1"/>
          <a:lstStyle/>
          <a:p>
            <a:endParaRPr lang="zh-CN" altLang="en-US"/>
          </a:p>
        </p:txBody>
      </p:sp>
      <p:sp>
        <p:nvSpPr>
          <p:cNvPr id="22" name="Freeform 6">
            <a:extLst>
              <a:ext uri="{FF2B5EF4-FFF2-40B4-BE49-F238E27FC236}">
                <a16:creationId xmlns:a16="http://schemas.microsoft.com/office/drawing/2014/main" id="{F3D3E6BF-2696-40D2-A30A-DB298608B721}"/>
              </a:ext>
            </a:extLst>
          </p:cNvPr>
          <p:cNvSpPr/>
          <p:nvPr/>
        </p:nvSpPr>
        <p:spPr bwMode="auto">
          <a:xfrm>
            <a:off x="7064785" y="5209081"/>
            <a:ext cx="468313" cy="554037"/>
          </a:xfrm>
          <a:custGeom>
            <a:avLst/>
            <a:gdLst/>
            <a:ahLst/>
            <a:cxnLst>
              <a:cxn ang="0">
                <a:pos x="71" y="143"/>
              </a:cxn>
              <a:cxn ang="0">
                <a:pos x="67" y="144"/>
              </a:cxn>
              <a:cxn ang="0">
                <a:pos x="67" y="144"/>
              </a:cxn>
              <a:cxn ang="0">
                <a:pos x="61" y="144"/>
              </a:cxn>
              <a:cxn ang="0">
                <a:pos x="56" y="143"/>
              </a:cxn>
              <a:cxn ang="0">
                <a:pos x="53" y="143"/>
              </a:cxn>
              <a:cxn ang="0">
                <a:pos x="44" y="141"/>
              </a:cxn>
              <a:cxn ang="0">
                <a:pos x="35" y="136"/>
              </a:cxn>
              <a:cxn ang="0">
                <a:pos x="17" y="120"/>
              </a:cxn>
              <a:cxn ang="0">
                <a:pos x="12" y="113"/>
              </a:cxn>
              <a:cxn ang="0">
                <a:pos x="8" y="105"/>
              </a:cxn>
              <a:cxn ang="0">
                <a:pos x="4" y="94"/>
              </a:cxn>
              <a:cxn ang="0">
                <a:pos x="2" y="82"/>
              </a:cxn>
              <a:cxn ang="0">
                <a:pos x="0" y="76"/>
              </a:cxn>
              <a:cxn ang="0">
                <a:pos x="0" y="62"/>
              </a:cxn>
              <a:cxn ang="0">
                <a:pos x="0" y="51"/>
              </a:cxn>
              <a:cxn ang="0">
                <a:pos x="2" y="40"/>
              </a:cxn>
              <a:cxn ang="0">
                <a:pos x="4" y="27"/>
              </a:cxn>
              <a:cxn ang="0">
                <a:pos x="5" y="20"/>
              </a:cxn>
              <a:cxn ang="0">
                <a:pos x="8" y="10"/>
              </a:cxn>
              <a:cxn ang="0">
                <a:pos x="10" y="2"/>
              </a:cxn>
              <a:cxn ang="0">
                <a:pos x="14" y="0"/>
              </a:cxn>
              <a:cxn ang="0">
                <a:pos x="35" y="2"/>
              </a:cxn>
              <a:cxn ang="0">
                <a:pos x="58" y="8"/>
              </a:cxn>
              <a:cxn ang="0">
                <a:pos x="83" y="19"/>
              </a:cxn>
              <a:cxn ang="0">
                <a:pos x="102" y="32"/>
              </a:cxn>
              <a:cxn ang="0">
                <a:pos x="112" y="45"/>
              </a:cxn>
              <a:cxn ang="0">
                <a:pos x="123" y="71"/>
              </a:cxn>
              <a:cxn ang="0">
                <a:pos x="124" y="91"/>
              </a:cxn>
              <a:cxn ang="0">
                <a:pos x="120" y="108"/>
              </a:cxn>
              <a:cxn ang="0">
                <a:pos x="114" y="118"/>
              </a:cxn>
              <a:cxn ang="0">
                <a:pos x="106" y="128"/>
              </a:cxn>
              <a:cxn ang="0">
                <a:pos x="98" y="134"/>
              </a:cxn>
              <a:cxn ang="0">
                <a:pos x="92" y="138"/>
              </a:cxn>
              <a:cxn ang="0">
                <a:pos x="86" y="141"/>
              </a:cxn>
              <a:cxn ang="0">
                <a:pos x="81" y="142"/>
              </a:cxn>
              <a:cxn ang="0">
                <a:pos x="76" y="144"/>
              </a:cxn>
              <a:cxn ang="0">
                <a:pos x="74" y="144"/>
              </a:cxn>
              <a:cxn ang="0">
                <a:pos x="73" y="143"/>
              </a:cxn>
              <a:cxn ang="0">
                <a:pos x="71" y="143"/>
              </a:cxn>
            </a:cxnLst>
            <a:rect l="0" t="0" r="r" b="b"/>
            <a:pathLst>
              <a:path w="125" h="148">
                <a:moveTo>
                  <a:pt x="71" y="143"/>
                </a:moveTo>
                <a:cubicBezTo>
                  <a:pt x="70" y="144"/>
                  <a:pt x="70" y="148"/>
                  <a:pt x="67" y="144"/>
                </a:cubicBezTo>
                <a:cubicBezTo>
                  <a:pt x="67" y="144"/>
                  <a:pt x="67" y="144"/>
                  <a:pt x="67" y="144"/>
                </a:cubicBezTo>
                <a:cubicBezTo>
                  <a:pt x="65" y="146"/>
                  <a:pt x="63" y="143"/>
                  <a:pt x="61" y="144"/>
                </a:cubicBezTo>
                <a:cubicBezTo>
                  <a:pt x="59" y="144"/>
                  <a:pt x="57" y="146"/>
                  <a:pt x="56" y="143"/>
                </a:cubicBezTo>
                <a:cubicBezTo>
                  <a:pt x="55" y="145"/>
                  <a:pt x="54" y="143"/>
                  <a:pt x="53" y="143"/>
                </a:cubicBezTo>
                <a:cubicBezTo>
                  <a:pt x="50" y="143"/>
                  <a:pt x="47" y="140"/>
                  <a:pt x="44" y="141"/>
                </a:cubicBezTo>
                <a:cubicBezTo>
                  <a:pt x="42" y="138"/>
                  <a:pt x="38" y="138"/>
                  <a:pt x="35" y="136"/>
                </a:cubicBezTo>
                <a:cubicBezTo>
                  <a:pt x="28" y="131"/>
                  <a:pt x="22" y="126"/>
                  <a:pt x="17" y="120"/>
                </a:cubicBezTo>
                <a:cubicBezTo>
                  <a:pt x="16" y="118"/>
                  <a:pt x="12" y="116"/>
                  <a:pt x="12" y="113"/>
                </a:cubicBezTo>
                <a:cubicBezTo>
                  <a:pt x="12" y="109"/>
                  <a:pt x="8" y="108"/>
                  <a:pt x="8" y="105"/>
                </a:cubicBezTo>
                <a:cubicBezTo>
                  <a:pt x="7" y="101"/>
                  <a:pt x="5" y="98"/>
                  <a:pt x="4" y="94"/>
                </a:cubicBezTo>
                <a:cubicBezTo>
                  <a:pt x="3" y="90"/>
                  <a:pt x="0" y="87"/>
                  <a:pt x="2" y="82"/>
                </a:cubicBezTo>
                <a:cubicBezTo>
                  <a:pt x="2" y="80"/>
                  <a:pt x="0" y="78"/>
                  <a:pt x="0" y="76"/>
                </a:cubicBezTo>
                <a:cubicBezTo>
                  <a:pt x="0" y="72"/>
                  <a:pt x="0" y="67"/>
                  <a:pt x="0" y="62"/>
                </a:cubicBezTo>
                <a:cubicBezTo>
                  <a:pt x="0" y="59"/>
                  <a:pt x="0" y="55"/>
                  <a:pt x="0" y="51"/>
                </a:cubicBezTo>
                <a:cubicBezTo>
                  <a:pt x="0" y="47"/>
                  <a:pt x="1" y="43"/>
                  <a:pt x="2" y="40"/>
                </a:cubicBezTo>
                <a:cubicBezTo>
                  <a:pt x="3" y="36"/>
                  <a:pt x="2" y="31"/>
                  <a:pt x="4" y="27"/>
                </a:cubicBezTo>
                <a:cubicBezTo>
                  <a:pt x="5" y="25"/>
                  <a:pt x="5" y="23"/>
                  <a:pt x="5" y="20"/>
                </a:cubicBezTo>
                <a:cubicBezTo>
                  <a:pt x="6" y="17"/>
                  <a:pt x="7" y="14"/>
                  <a:pt x="8" y="10"/>
                </a:cubicBezTo>
                <a:cubicBezTo>
                  <a:pt x="8" y="7"/>
                  <a:pt x="8" y="5"/>
                  <a:pt x="10" y="2"/>
                </a:cubicBezTo>
                <a:cubicBezTo>
                  <a:pt x="11" y="0"/>
                  <a:pt x="12" y="0"/>
                  <a:pt x="14" y="0"/>
                </a:cubicBezTo>
                <a:cubicBezTo>
                  <a:pt x="21" y="0"/>
                  <a:pt x="28" y="0"/>
                  <a:pt x="35" y="2"/>
                </a:cubicBezTo>
                <a:cubicBezTo>
                  <a:pt x="43" y="3"/>
                  <a:pt x="51" y="5"/>
                  <a:pt x="58" y="8"/>
                </a:cubicBezTo>
                <a:cubicBezTo>
                  <a:pt x="67" y="10"/>
                  <a:pt x="76" y="14"/>
                  <a:pt x="83" y="19"/>
                </a:cubicBezTo>
                <a:cubicBezTo>
                  <a:pt x="90" y="23"/>
                  <a:pt x="97" y="27"/>
                  <a:pt x="102" y="32"/>
                </a:cubicBezTo>
                <a:cubicBezTo>
                  <a:pt x="106" y="36"/>
                  <a:pt x="110" y="40"/>
                  <a:pt x="112" y="45"/>
                </a:cubicBezTo>
                <a:cubicBezTo>
                  <a:pt x="117" y="53"/>
                  <a:pt x="121" y="62"/>
                  <a:pt x="123" y="71"/>
                </a:cubicBezTo>
                <a:cubicBezTo>
                  <a:pt x="124" y="77"/>
                  <a:pt x="125" y="84"/>
                  <a:pt x="124" y="91"/>
                </a:cubicBezTo>
                <a:cubicBezTo>
                  <a:pt x="124" y="97"/>
                  <a:pt x="122" y="103"/>
                  <a:pt x="120" y="108"/>
                </a:cubicBezTo>
                <a:cubicBezTo>
                  <a:pt x="118" y="111"/>
                  <a:pt x="117" y="115"/>
                  <a:pt x="114" y="118"/>
                </a:cubicBezTo>
                <a:cubicBezTo>
                  <a:pt x="111" y="121"/>
                  <a:pt x="109" y="126"/>
                  <a:pt x="106" y="128"/>
                </a:cubicBezTo>
                <a:cubicBezTo>
                  <a:pt x="103" y="130"/>
                  <a:pt x="101" y="132"/>
                  <a:pt x="98" y="134"/>
                </a:cubicBezTo>
                <a:cubicBezTo>
                  <a:pt x="97" y="135"/>
                  <a:pt x="94" y="136"/>
                  <a:pt x="92" y="138"/>
                </a:cubicBezTo>
                <a:cubicBezTo>
                  <a:pt x="90" y="139"/>
                  <a:pt x="87" y="139"/>
                  <a:pt x="86" y="141"/>
                </a:cubicBezTo>
                <a:cubicBezTo>
                  <a:pt x="84" y="139"/>
                  <a:pt x="83" y="142"/>
                  <a:pt x="81" y="142"/>
                </a:cubicBezTo>
                <a:cubicBezTo>
                  <a:pt x="79" y="143"/>
                  <a:pt x="77" y="143"/>
                  <a:pt x="76" y="144"/>
                </a:cubicBezTo>
                <a:cubicBezTo>
                  <a:pt x="75" y="144"/>
                  <a:pt x="74" y="145"/>
                  <a:pt x="74" y="144"/>
                </a:cubicBezTo>
                <a:cubicBezTo>
                  <a:pt x="74" y="142"/>
                  <a:pt x="73" y="143"/>
                  <a:pt x="73" y="143"/>
                </a:cubicBezTo>
                <a:cubicBezTo>
                  <a:pt x="72" y="146"/>
                  <a:pt x="71" y="144"/>
                  <a:pt x="71" y="143"/>
                </a:cubicBezTo>
                <a:close/>
              </a:path>
            </a:pathLst>
          </a:custGeom>
          <a:solidFill>
            <a:srgbClr val="DEEDC4"/>
          </a:solidFill>
          <a:ln w="9525">
            <a:noFill/>
            <a:round/>
          </a:ln>
        </p:spPr>
        <p:txBody>
          <a:bodyPr vert="horz" wrap="square" lIns="91440" tIns="45720" rIns="91440" bIns="45720" numCol="1" anchor="t" anchorCtr="0" compatLnSpc="1"/>
          <a:lstStyle/>
          <a:p>
            <a:endParaRPr lang="zh-CN" altLang="en-US"/>
          </a:p>
        </p:txBody>
      </p:sp>
      <p:sp>
        <p:nvSpPr>
          <p:cNvPr id="23" name="Freeform 7">
            <a:extLst>
              <a:ext uri="{FF2B5EF4-FFF2-40B4-BE49-F238E27FC236}">
                <a16:creationId xmlns:a16="http://schemas.microsoft.com/office/drawing/2014/main" id="{924B5F51-EF63-4B90-9784-A55980156D0B}"/>
              </a:ext>
            </a:extLst>
          </p:cNvPr>
          <p:cNvSpPr/>
          <p:nvPr/>
        </p:nvSpPr>
        <p:spPr bwMode="auto">
          <a:xfrm>
            <a:off x="4462872" y="4529631"/>
            <a:ext cx="569913" cy="465137"/>
          </a:xfrm>
          <a:custGeom>
            <a:avLst/>
            <a:gdLst/>
            <a:ahLst/>
            <a:cxnLst>
              <a:cxn ang="0">
                <a:pos x="65" y="123"/>
              </a:cxn>
              <a:cxn ang="0">
                <a:pos x="52" y="123"/>
              </a:cxn>
              <a:cxn ang="0">
                <a:pos x="41" y="120"/>
              </a:cxn>
              <a:cxn ang="0">
                <a:pos x="32" y="116"/>
              </a:cxn>
              <a:cxn ang="0">
                <a:pos x="21" y="108"/>
              </a:cxn>
              <a:cxn ang="0">
                <a:pos x="12" y="97"/>
              </a:cxn>
              <a:cxn ang="0">
                <a:pos x="8" y="90"/>
              </a:cxn>
              <a:cxn ang="0">
                <a:pos x="4" y="83"/>
              </a:cxn>
              <a:cxn ang="0">
                <a:pos x="2" y="78"/>
              </a:cxn>
              <a:cxn ang="0">
                <a:pos x="2" y="77"/>
              </a:cxn>
              <a:cxn ang="0">
                <a:pos x="1" y="71"/>
              </a:cxn>
              <a:cxn ang="0">
                <a:pos x="0" y="66"/>
              </a:cxn>
              <a:cxn ang="0">
                <a:pos x="1" y="66"/>
              </a:cxn>
              <a:cxn ang="0">
                <a:pos x="2" y="65"/>
              </a:cxn>
              <a:cxn ang="0">
                <a:pos x="1" y="61"/>
              </a:cxn>
              <a:cxn ang="0">
                <a:pos x="0" y="60"/>
              </a:cxn>
              <a:cxn ang="0">
                <a:pos x="2" y="55"/>
              </a:cxn>
              <a:cxn ang="0">
                <a:pos x="3" y="50"/>
              </a:cxn>
              <a:cxn ang="0">
                <a:pos x="2" y="49"/>
              </a:cxn>
              <a:cxn ang="0">
                <a:pos x="8" y="36"/>
              </a:cxn>
              <a:cxn ang="0">
                <a:pos x="17" y="24"/>
              </a:cxn>
              <a:cxn ang="0">
                <a:pos x="32" y="12"/>
              </a:cxn>
              <a:cxn ang="0">
                <a:pos x="39" y="8"/>
              </a:cxn>
              <a:cxn ang="0">
                <a:pos x="54" y="3"/>
              </a:cxn>
              <a:cxn ang="0">
                <a:pos x="64" y="1"/>
              </a:cxn>
              <a:cxn ang="0">
                <a:pos x="82" y="1"/>
              </a:cxn>
              <a:cxn ang="0">
                <a:pos x="93" y="2"/>
              </a:cxn>
              <a:cxn ang="0">
                <a:pos x="104" y="4"/>
              </a:cxn>
              <a:cxn ang="0">
                <a:pos x="113" y="6"/>
              </a:cxn>
              <a:cxn ang="0">
                <a:pos x="116" y="7"/>
              </a:cxn>
              <a:cxn ang="0">
                <a:pos x="118" y="8"/>
              </a:cxn>
              <a:cxn ang="0">
                <a:pos x="124" y="10"/>
              </a:cxn>
              <a:cxn ang="0">
                <a:pos x="142" y="16"/>
              </a:cxn>
              <a:cxn ang="0">
                <a:pos x="150" y="19"/>
              </a:cxn>
              <a:cxn ang="0">
                <a:pos x="151" y="24"/>
              </a:cxn>
              <a:cxn ang="0">
                <a:pos x="147" y="45"/>
              </a:cxn>
              <a:cxn ang="0">
                <a:pos x="139" y="64"/>
              </a:cxn>
              <a:cxn ang="0">
                <a:pos x="132" y="79"/>
              </a:cxn>
              <a:cxn ang="0">
                <a:pos x="122" y="92"/>
              </a:cxn>
              <a:cxn ang="0">
                <a:pos x="112" y="103"/>
              </a:cxn>
              <a:cxn ang="0">
                <a:pos x="95" y="115"/>
              </a:cxn>
              <a:cxn ang="0">
                <a:pos x="67" y="123"/>
              </a:cxn>
              <a:cxn ang="0">
                <a:pos x="65" y="123"/>
              </a:cxn>
            </a:cxnLst>
            <a:rect l="0" t="0" r="r" b="b"/>
            <a:pathLst>
              <a:path w="152" h="124">
                <a:moveTo>
                  <a:pt x="65" y="123"/>
                </a:moveTo>
                <a:cubicBezTo>
                  <a:pt x="61" y="124"/>
                  <a:pt x="57" y="123"/>
                  <a:pt x="52" y="123"/>
                </a:cubicBezTo>
                <a:cubicBezTo>
                  <a:pt x="48" y="122"/>
                  <a:pt x="44" y="122"/>
                  <a:pt x="41" y="120"/>
                </a:cubicBezTo>
                <a:cubicBezTo>
                  <a:pt x="38" y="118"/>
                  <a:pt x="34" y="118"/>
                  <a:pt x="32" y="116"/>
                </a:cubicBezTo>
                <a:cubicBezTo>
                  <a:pt x="28" y="113"/>
                  <a:pt x="24" y="111"/>
                  <a:pt x="21" y="108"/>
                </a:cubicBezTo>
                <a:cubicBezTo>
                  <a:pt x="19" y="104"/>
                  <a:pt x="14" y="102"/>
                  <a:pt x="12" y="97"/>
                </a:cubicBezTo>
                <a:cubicBezTo>
                  <a:pt x="11" y="95"/>
                  <a:pt x="8" y="93"/>
                  <a:pt x="8" y="90"/>
                </a:cubicBezTo>
                <a:cubicBezTo>
                  <a:pt x="5" y="89"/>
                  <a:pt x="6" y="86"/>
                  <a:pt x="4" y="83"/>
                </a:cubicBezTo>
                <a:cubicBezTo>
                  <a:pt x="4" y="82"/>
                  <a:pt x="4" y="79"/>
                  <a:pt x="2" y="78"/>
                </a:cubicBezTo>
                <a:cubicBezTo>
                  <a:pt x="2" y="78"/>
                  <a:pt x="2" y="77"/>
                  <a:pt x="2" y="77"/>
                </a:cubicBezTo>
                <a:cubicBezTo>
                  <a:pt x="6" y="75"/>
                  <a:pt x="1" y="73"/>
                  <a:pt x="1" y="71"/>
                </a:cubicBezTo>
                <a:cubicBezTo>
                  <a:pt x="1" y="70"/>
                  <a:pt x="1" y="68"/>
                  <a:pt x="0" y="66"/>
                </a:cubicBezTo>
                <a:cubicBezTo>
                  <a:pt x="0" y="65"/>
                  <a:pt x="0" y="65"/>
                  <a:pt x="1" y="66"/>
                </a:cubicBezTo>
                <a:cubicBezTo>
                  <a:pt x="1" y="66"/>
                  <a:pt x="2" y="65"/>
                  <a:pt x="2" y="65"/>
                </a:cubicBezTo>
                <a:cubicBezTo>
                  <a:pt x="0" y="64"/>
                  <a:pt x="2" y="62"/>
                  <a:pt x="1" y="61"/>
                </a:cubicBezTo>
                <a:cubicBezTo>
                  <a:pt x="1" y="61"/>
                  <a:pt x="0" y="60"/>
                  <a:pt x="0" y="60"/>
                </a:cubicBezTo>
                <a:cubicBezTo>
                  <a:pt x="2" y="59"/>
                  <a:pt x="1" y="56"/>
                  <a:pt x="2" y="55"/>
                </a:cubicBezTo>
                <a:cubicBezTo>
                  <a:pt x="3" y="53"/>
                  <a:pt x="3" y="52"/>
                  <a:pt x="3" y="50"/>
                </a:cubicBezTo>
                <a:cubicBezTo>
                  <a:pt x="2" y="50"/>
                  <a:pt x="2" y="49"/>
                  <a:pt x="2" y="49"/>
                </a:cubicBezTo>
                <a:cubicBezTo>
                  <a:pt x="4" y="45"/>
                  <a:pt x="5" y="40"/>
                  <a:pt x="8" y="36"/>
                </a:cubicBezTo>
                <a:cubicBezTo>
                  <a:pt x="10" y="32"/>
                  <a:pt x="14" y="27"/>
                  <a:pt x="17" y="24"/>
                </a:cubicBezTo>
                <a:cubicBezTo>
                  <a:pt x="22" y="19"/>
                  <a:pt x="27" y="16"/>
                  <a:pt x="32" y="12"/>
                </a:cubicBezTo>
                <a:cubicBezTo>
                  <a:pt x="34" y="11"/>
                  <a:pt x="36" y="8"/>
                  <a:pt x="39" y="8"/>
                </a:cubicBezTo>
                <a:cubicBezTo>
                  <a:pt x="44" y="7"/>
                  <a:pt x="49" y="4"/>
                  <a:pt x="54" y="3"/>
                </a:cubicBezTo>
                <a:cubicBezTo>
                  <a:pt x="58" y="3"/>
                  <a:pt x="61" y="1"/>
                  <a:pt x="64" y="1"/>
                </a:cubicBezTo>
                <a:cubicBezTo>
                  <a:pt x="70" y="1"/>
                  <a:pt x="76" y="0"/>
                  <a:pt x="82" y="1"/>
                </a:cubicBezTo>
                <a:cubicBezTo>
                  <a:pt x="86" y="2"/>
                  <a:pt x="90" y="1"/>
                  <a:pt x="93" y="2"/>
                </a:cubicBezTo>
                <a:cubicBezTo>
                  <a:pt x="97" y="3"/>
                  <a:pt x="100" y="2"/>
                  <a:pt x="104" y="4"/>
                </a:cubicBezTo>
                <a:cubicBezTo>
                  <a:pt x="106" y="5"/>
                  <a:pt x="109" y="7"/>
                  <a:pt x="113" y="6"/>
                </a:cubicBezTo>
                <a:cubicBezTo>
                  <a:pt x="114" y="6"/>
                  <a:pt x="115" y="6"/>
                  <a:pt x="116" y="7"/>
                </a:cubicBezTo>
                <a:cubicBezTo>
                  <a:pt x="116" y="8"/>
                  <a:pt x="117" y="9"/>
                  <a:pt x="118" y="8"/>
                </a:cubicBezTo>
                <a:cubicBezTo>
                  <a:pt x="120" y="8"/>
                  <a:pt x="122" y="9"/>
                  <a:pt x="124" y="10"/>
                </a:cubicBezTo>
                <a:cubicBezTo>
                  <a:pt x="130" y="13"/>
                  <a:pt x="136" y="13"/>
                  <a:pt x="142" y="16"/>
                </a:cubicBezTo>
                <a:cubicBezTo>
                  <a:pt x="144" y="18"/>
                  <a:pt x="147" y="17"/>
                  <a:pt x="150" y="19"/>
                </a:cubicBezTo>
                <a:cubicBezTo>
                  <a:pt x="151" y="21"/>
                  <a:pt x="152" y="22"/>
                  <a:pt x="151" y="24"/>
                </a:cubicBezTo>
                <a:cubicBezTo>
                  <a:pt x="151" y="31"/>
                  <a:pt x="149" y="38"/>
                  <a:pt x="147" y="45"/>
                </a:cubicBezTo>
                <a:cubicBezTo>
                  <a:pt x="144" y="52"/>
                  <a:pt x="142" y="57"/>
                  <a:pt x="139" y="64"/>
                </a:cubicBezTo>
                <a:cubicBezTo>
                  <a:pt x="137" y="69"/>
                  <a:pt x="134" y="74"/>
                  <a:pt x="132" y="79"/>
                </a:cubicBezTo>
                <a:cubicBezTo>
                  <a:pt x="130" y="84"/>
                  <a:pt x="126" y="88"/>
                  <a:pt x="122" y="92"/>
                </a:cubicBezTo>
                <a:cubicBezTo>
                  <a:pt x="119" y="95"/>
                  <a:pt x="116" y="100"/>
                  <a:pt x="112" y="103"/>
                </a:cubicBezTo>
                <a:cubicBezTo>
                  <a:pt x="107" y="109"/>
                  <a:pt x="101" y="112"/>
                  <a:pt x="95" y="115"/>
                </a:cubicBezTo>
                <a:cubicBezTo>
                  <a:pt x="86" y="120"/>
                  <a:pt x="76" y="121"/>
                  <a:pt x="67" y="123"/>
                </a:cubicBezTo>
                <a:cubicBezTo>
                  <a:pt x="66" y="123"/>
                  <a:pt x="66" y="123"/>
                  <a:pt x="65" y="123"/>
                </a:cubicBezTo>
                <a:close/>
              </a:path>
            </a:pathLst>
          </a:custGeom>
          <a:solidFill>
            <a:srgbClr val="FDBB90"/>
          </a:solidFill>
          <a:ln w="9525">
            <a:noFill/>
            <a:round/>
          </a:ln>
        </p:spPr>
        <p:txBody>
          <a:bodyPr vert="horz" wrap="square" lIns="91440" tIns="45720" rIns="91440" bIns="45720" numCol="1" anchor="t" anchorCtr="0" compatLnSpc="1"/>
          <a:lstStyle/>
          <a:p>
            <a:endParaRPr lang="zh-CN" altLang="en-US"/>
          </a:p>
        </p:txBody>
      </p:sp>
      <p:sp>
        <p:nvSpPr>
          <p:cNvPr id="42" name="Freeform 8">
            <a:extLst>
              <a:ext uri="{FF2B5EF4-FFF2-40B4-BE49-F238E27FC236}">
                <a16:creationId xmlns:a16="http://schemas.microsoft.com/office/drawing/2014/main" id="{FD6F24D4-226D-4B26-ACA5-ECA4608D41B2}"/>
              </a:ext>
            </a:extLst>
          </p:cNvPr>
          <p:cNvSpPr/>
          <p:nvPr/>
        </p:nvSpPr>
        <p:spPr bwMode="auto">
          <a:xfrm>
            <a:off x="5088345" y="1819764"/>
            <a:ext cx="465139" cy="565150"/>
          </a:xfrm>
          <a:custGeom>
            <a:avLst/>
            <a:gdLst/>
            <a:ahLst/>
            <a:cxnLst>
              <a:cxn ang="0">
                <a:pos x="1" y="69"/>
              </a:cxn>
              <a:cxn ang="0">
                <a:pos x="1" y="56"/>
              </a:cxn>
              <a:cxn ang="0">
                <a:pos x="4" y="41"/>
              </a:cxn>
              <a:cxn ang="0">
                <a:pos x="12" y="28"/>
              </a:cxn>
              <a:cxn ang="0">
                <a:pos x="25" y="15"/>
              </a:cxn>
              <a:cxn ang="0">
                <a:pos x="32" y="9"/>
              </a:cxn>
              <a:cxn ang="0">
                <a:pos x="39" y="7"/>
              </a:cxn>
              <a:cxn ang="0">
                <a:pos x="41" y="6"/>
              </a:cxn>
              <a:cxn ang="0">
                <a:pos x="45" y="6"/>
              </a:cxn>
              <a:cxn ang="0">
                <a:pos x="46" y="5"/>
              </a:cxn>
              <a:cxn ang="0">
                <a:pos x="55" y="4"/>
              </a:cxn>
              <a:cxn ang="0">
                <a:pos x="57" y="3"/>
              </a:cxn>
              <a:cxn ang="0">
                <a:pos x="58" y="3"/>
              </a:cxn>
              <a:cxn ang="0">
                <a:pos x="59" y="4"/>
              </a:cxn>
              <a:cxn ang="0">
                <a:pos x="64" y="2"/>
              </a:cxn>
              <a:cxn ang="0">
                <a:pos x="66" y="3"/>
              </a:cxn>
              <a:cxn ang="0">
                <a:pos x="68" y="4"/>
              </a:cxn>
              <a:cxn ang="0">
                <a:pos x="82" y="7"/>
              </a:cxn>
              <a:cxn ang="0">
                <a:pos x="98" y="18"/>
              </a:cxn>
              <a:cxn ang="0">
                <a:pos x="110" y="31"/>
              </a:cxn>
              <a:cxn ang="0">
                <a:pos x="115" y="38"/>
              </a:cxn>
              <a:cxn ang="0">
                <a:pos x="120" y="51"/>
              </a:cxn>
              <a:cxn ang="0">
                <a:pos x="123" y="64"/>
              </a:cxn>
              <a:cxn ang="0">
                <a:pos x="124" y="83"/>
              </a:cxn>
              <a:cxn ang="0">
                <a:pos x="123" y="92"/>
              </a:cxn>
              <a:cxn ang="0">
                <a:pos x="122" y="103"/>
              </a:cxn>
              <a:cxn ang="0">
                <a:pos x="120" y="111"/>
              </a:cxn>
              <a:cxn ang="0">
                <a:pos x="120" y="113"/>
              </a:cxn>
              <a:cxn ang="0">
                <a:pos x="116" y="125"/>
              </a:cxn>
              <a:cxn ang="0">
                <a:pos x="113" y="136"/>
              </a:cxn>
              <a:cxn ang="0">
                <a:pos x="109" y="149"/>
              </a:cxn>
              <a:cxn ang="0">
                <a:pos x="104" y="151"/>
              </a:cxn>
              <a:cxn ang="0">
                <a:pos x="83" y="147"/>
              </a:cxn>
              <a:cxn ang="0">
                <a:pos x="61" y="140"/>
              </a:cxn>
              <a:cxn ang="0">
                <a:pos x="37" y="127"/>
              </a:cxn>
              <a:cxn ang="0">
                <a:pos x="18" y="111"/>
              </a:cxn>
              <a:cxn ang="0">
                <a:pos x="5" y="85"/>
              </a:cxn>
              <a:cxn ang="0">
                <a:pos x="1" y="69"/>
              </a:cxn>
            </a:cxnLst>
            <a:rect l="0" t="0" r="r" b="b"/>
            <a:pathLst>
              <a:path w="124" h="151">
                <a:moveTo>
                  <a:pt x="1" y="69"/>
                </a:moveTo>
                <a:cubicBezTo>
                  <a:pt x="0" y="65"/>
                  <a:pt x="0" y="61"/>
                  <a:pt x="1" y="56"/>
                </a:cubicBezTo>
                <a:cubicBezTo>
                  <a:pt x="1" y="51"/>
                  <a:pt x="2" y="46"/>
                  <a:pt x="4" y="41"/>
                </a:cubicBezTo>
                <a:cubicBezTo>
                  <a:pt x="6" y="36"/>
                  <a:pt x="9" y="31"/>
                  <a:pt x="12" y="28"/>
                </a:cubicBezTo>
                <a:cubicBezTo>
                  <a:pt x="15" y="23"/>
                  <a:pt x="19" y="18"/>
                  <a:pt x="25" y="15"/>
                </a:cubicBezTo>
                <a:cubicBezTo>
                  <a:pt x="27" y="13"/>
                  <a:pt x="30" y="11"/>
                  <a:pt x="32" y="9"/>
                </a:cubicBezTo>
                <a:cubicBezTo>
                  <a:pt x="34" y="8"/>
                  <a:pt x="36" y="6"/>
                  <a:pt x="39" y="7"/>
                </a:cubicBezTo>
                <a:cubicBezTo>
                  <a:pt x="40" y="7"/>
                  <a:pt x="41" y="6"/>
                  <a:pt x="41" y="6"/>
                </a:cubicBezTo>
                <a:cubicBezTo>
                  <a:pt x="43" y="6"/>
                  <a:pt x="43" y="2"/>
                  <a:pt x="45" y="6"/>
                </a:cubicBezTo>
                <a:cubicBezTo>
                  <a:pt x="45" y="6"/>
                  <a:pt x="45" y="6"/>
                  <a:pt x="46" y="5"/>
                </a:cubicBezTo>
                <a:cubicBezTo>
                  <a:pt x="49" y="4"/>
                  <a:pt x="51" y="1"/>
                  <a:pt x="55" y="4"/>
                </a:cubicBezTo>
                <a:cubicBezTo>
                  <a:pt x="55" y="4"/>
                  <a:pt x="56" y="4"/>
                  <a:pt x="57" y="3"/>
                </a:cubicBezTo>
                <a:cubicBezTo>
                  <a:pt x="57" y="3"/>
                  <a:pt x="58" y="1"/>
                  <a:pt x="58" y="3"/>
                </a:cubicBezTo>
                <a:cubicBezTo>
                  <a:pt x="58" y="3"/>
                  <a:pt x="59" y="3"/>
                  <a:pt x="59" y="4"/>
                </a:cubicBezTo>
                <a:cubicBezTo>
                  <a:pt x="60" y="0"/>
                  <a:pt x="63" y="4"/>
                  <a:pt x="64" y="2"/>
                </a:cubicBezTo>
                <a:cubicBezTo>
                  <a:pt x="65" y="2"/>
                  <a:pt x="66" y="2"/>
                  <a:pt x="66" y="3"/>
                </a:cubicBezTo>
                <a:cubicBezTo>
                  <a:pt x="67" y="4"/>
                  <a:pt x="67" y="4"/>
                  <a:pt x="68" y="4"/>
                </a:cubicBezTo>
                <a:cubicBezTo>
                  <a:pt x="73" y="3"/>
                  <a:pt x="77" y="6"/>
                  <a:pt x="82" y="7"/>
                </a:cubicBezTo>
                <a:cubicBezTo>
                  <a:pt x="88" y="9"/>
                  <a:pt x="93" y="14"/>
                  <a:pt x="98" y="18"/>
                </a:cubicBezTo>
                <a:cubicBezTo>
                  <a:pt x="103" y="21"/>
                  <a:pt x="106" y="27"/>
                  <a:pt x="110" y="31"/>
                </a:cubicBezTo>
                <a:cubicBezTo>
                  <a:pt x="112" y="33"/>
                  <a:pt x="114" y="35"/>
                  <a:pt x="115" y="38"/>
                </a:cubicBezTo>
                <a:cubicBezTo>
                  <a:pt x="116" y="42"/>
                  <a:pt x="119" y="47"/>
                  <a:pt x="120" y="51"/>
                </a:cubicBezTo>
                <a:cubicBezTo>
                  <a:pt x="121" y="56"/>
                  <a:pt x="123" y="59"/>
                  <a:pt x="123" y="64"/>
                </a:cubicBezTo>
                <a:cubicBezTo>
                  <a:pt x="123" y="70"/>
                  <a:pt x="124" y="77"/>
                  <a:pt x="124" y="83"/>
                </a:cubicBezTo>
                <a:cubicBezTo>
                  <a:pt x="123" y="86"/>
                  <a:pt x="124" y="89"/>
                  <a:pt x="123" y="92"/>
                </a:cubicBezTo>
                <a:cubicBezTo>
                  <a:pt x="122" y="95"/>
                  <a:pt x="123" y="99"/>
                  <a:pt x="122" y="103"/>
                </a:cubicBezTo>
                <a:cubicBezTo>
                  <a:pt x="121" y="105"/>
                  <a:pt x="119" y="108"/>
                  <a:pt x="120" y="111"/>
                </a:cubicBezTo>
                <a:cubicBezTo>
                  <a:pt x="120" y="112"/>
                  <a:pt x="120" y="112"/>
                  <a:pt x="120" y="113"/>
                </a:cubicBezTo>
                <a:cubicBezTo>
                  <a:pt x="117" y="116"/>
                  <a:pt x="118" y="121"/>
                  <a:pt x="116" y="125"/>
                </a:cubicBezTo>
                <a:cubicBezTo>
                  <a:pt x="115" y="128"/>
                  <a:pt x="115" y="133"/>
                  <a:pt x="113" y="136"/>
                </a:cubicBezTo>
                <a:cubicBezTo>
                  <a:pt x="111" y="140"/>
                  <a:pt x="112" y="145"/>
                  <a:pt x="109" y="149"/>
                </a:cubicBezTo>
                <a:cubicBezTo>
                  <a:pt x="108" y="151"/>
                  <a:pt x="106" y="151"/>
                  <a:pt x="104" y="151"/>
                </a:cubicBezTo>
                <a:cubicBezTo>
                  <a:pt x="97" y="150"/>
                  <a:pt x="90" y="149"/>
                  <a:pt x="83" y="147"/>
                </a:cubicBezTo>
                <a:cubicBezTo>
                  <a:pt x="76" y="145"/>
                  <a:pt x="68" y="143"/>
                  <a:pt x="61" y="140"/>
                </a:cubicBezTo>
                <a:cubicBezTo>
                  <a:pt x="52" y="136"/>
                  <a:pt x="44" y="133"/>
                  <a:pt x="37" y="127"/>
                </a:cubicBezTo>
                <a:cubicBezTo>
                  <a:pt x="30" y="122"/>
                  <a:pt x="23" y="118"/>
                  <a:pt x="18" y="111"/>
                </a:cubicBezTo>
                <a:cubicBezTo>
                  <a:pt x="12" y="104"/>
                  <a:pt x="7" y="95"/>
                  <a:pt x="5" y="85"/>
                </a:cubicBezTo>
                <a:cubicBezTo>
                  <a:pt x="3" y="80"/>
                  <a:pt x="2" y="75"/>
                  <a:pt x="1" y="69"/>
                </a:cubicBezTo>
                <a:close/>
              </a:path>
            </a:pathLst>
          </a:custGeom>
          <a:solidFill>
            <a:srgbClr val="A6DFDA"/>
          </a:solidFill>
          <a:ln w="9525">
            <a:noFill/>
            <a:round/>
          </a:ln>
        </p:spPr>
        <p:txBody>
          <a:bodyPr vert="horz" wrap="square" lIns="91440" tIns="45720" rIns="91440" bIns="45720" numCol="1" anchor="t" anchorCtr="0" compatLnSpc="1"/>
          <a:lstStyle/>
          <a:p>
            <a:endParaRPr lang="zh-CN" altLang="en-US"/>
          </a:p>
        </p:txBody>
      </p:sp>
      <p:sp>
        <p:nvSpPr>
          <p:cNvPr id="43" name="Freeform 9">
            <a:extLst>
              <a:ext uri="{FF2B5EF4-FFF2-40B4-BE49-F238E27FC236}">
                <a16:creationId xmlns:a16="http://schemas.microsoft.com/office/drawing/2014/main" id="{DC87BDF3-518C-4C50-ADB9-3F320FAA1A79}"/>
              </a:ext>
            </a:extLst>
          </p:cNvPr>
          <p:cNvSpPr/>
          <p:nvPr/>
        </p:nvSpPr>
        <p:spPr bwMode="auto">
          <a:xfrm>
            <a:off x="7593422" y="2453177"/>
            <a:ext cx="544513" cy="476250"/>
          </a:xfrm>
          <a:custGeom>
            <a:avLst/>
            <a:gdLst/>
            <a:ahLst/>
            <a:cxnLst>
              <a:cxn ang="0">
                <a:pos x="144" y="51"/>
              </a:cxn>
              <a:cxn ang="0">
                <a:pos x="144" y="54"/>
              </a:cxn>
              <a:cxn ang="0">
                <a:pos x="144" y="54"/>
              </a:cxn>
              <a:cxn ang="0">
                <a:pos x="144" y="60"/>
              </a:cxn>
              <a:cxn ang="0">
                <a:pos x="143" y="62"/>
              </a:cxn>
              <a:cxn ang="0">
                <a:pos x="142" y="72"/>
              </a:cxn>
              <a:cxn ang="0">
                <a:pos x="139" y="82"/>
              </a:cxn>
              <a:cxn ang="0">
                <a:pos x="131" y="96"/>
              </a:cxn>
              <a:cxn ang="0">
                <a:pos x="125" y="102"/>
              </a:cxn>
              <a:cxn ang="0">
                <a:pos x="114" y="112"/>
              </a:cxn>
              <a:cxn ang="0">
                <a:pos x="101" y="119"/>
              </a:cxn>
              <a:cxn ang="0">
                <a:pos x="90" y="123"/>
              </a:cxn>
              <a:cxn ang="0">
                <a:pos x="84" y="124"/>
              </a:cxn>
              <a:cxn ang="0">
                <a:pos x="79" y="125"/>
              </a:cxn>
              <a:cxn ang="0">
                <a:pos x="64" y="126"/>
              </a:cxn>
              <a:cxn ang="0">
                <a:pos x="56" y="126"/>
              </a:cxn>
              <a:cxn ang="0">
                <a:pos x="53" y="126"/>
              </a:cxn>
              <a:cxn ang="0">
                <a:pos x="44" y="125"/>
              </a:cxn>
              <a:cxn ang="0">
                <a:pos x="40" y="125"/>
              </a:cxn>
              <a:cxn ang="0">
                <a:pos x="19" y="122"/>
              </a:cxn>
              <a:cxn ang="0">
                <a:pos x="6" y="119"/>
              </a:cxn>
              <a:cxn ang="0">
                <a:pos x="1" y="113"/>
              </a:cxn>
              <a:cxn ang="0">
                <a:pos x="5" y="80"/>
              </a:cxn>
              <a:cxn ang="0">
                <a:pos x="10" y="61"/>
              </a:cxn>
              <a:cxn ang="0">
                <a:pos x="17" y="44"/>
              </a:cxn>
              <a:cxn ang="0">
                <a:pos x="28" y="27"/>
              </a:cxn>
              <a:cxn ang="0">
                <a:pos x="48" y="11"/>
              </a:cxn>
              <a:cxn ang="0">
                <a:pos x="77" y="1"/>
              </a:cxn>
              <a:cxn ang="0">
                <a:pos x="99" y="3"/>
              </a:cxn>
              <a:cxn ang="0">
                <a:pos x="113" y="8"/>
              </a:cxn>
              <a:cxn ang="0">
                <a:pos x="127" y="20"/>
              </a:cxn>
              <a:cxn ang="0">
                <a:pos x="133" y="27"/>
              </a:cxn>
              <a:cxn ang="0">
                <a:pos x="136" y="34"/>
              </a:cxn>
              <a:cxn ang="0">
                <a:pos x="137" y="36"/>
              </a:cxn>
              <a:cxn ang="0">
                <a:pos x="138" y="39"/>
              </a:cxn>
              <a:cxn ang="0">
                <a:pos x="139" y="40"/>
              </a:cxn>
              <a:cxn ang="0">
                <a:pos x="143" y="48"/>
              </a:cxn>
              <a:cxn ang="0">
                <a:pos x="142" y="49"/>
              </a:cxn>
              <a:cxn ang="0">
                <a:pos x="144" y="51"/>
              </a:cxn>
            </a:cxnLst>
            <a:rect l="0" t="0" r="r" b="b"/>
            <a:pathLst>
              <a:path w="145" h="127">
                <a:moveTo>
                  <a:pt x="144" y="51"/>
                </a:moveTo>
                <a:cubicBezTo>
                  <a:pt x="143" y="52"/>
                  <a:pt x="140" y="53"/>
                  <a:pt x="144" y="54"/>
                </a:cubicBezTo>
                <a:cubicBezTo>
                  <a:pt x="144" y="54"/>
                  <a:pt x="144" y="54"/>
                  <a:pt x="144" y="54"/>
                </a:cubicBezTo>
                <a:cubicBezTo>
                  <a:pt x="142" y="56"/>
                  <a:pt x="145" y="58"/>
                  <a:pt x="144" y="60"/>
                </a:cubicBezTo>
                <a:cubicBezTo>
                  <a:pt x="143" y="60"/>
                  <a:pt x="143" y="61"/>
                  <a:pt x="143" y="62"/>
                </a:cubicBezTo>
                <a:cubicBezTo>
                  <a:pt x="145" y="65"/>
                  <a:pt x="143" y="69"/>
                  <a:pt x="142" y="72"/>
                </a:cubicBezTo>
                <a:cubicBezTo>
                  <a:pt x="142" y="75"/>
                  <a:pt x="141" y="79"/>
                  <a:pt x="139" y="82"/>
                </a:cubicBezTo>
                <a:cubicBezTo>
                  <a:pt x="137" y="87"/>
                  <a:pt x="134" y="91"/>
                  <a:pt x="131" y="96"/>
                </a:cubicBezTo>
                <a:cubicBezTo>
                  <a:pt x="130" y="99"/>
                  <a:pt x="127" y="100"/>
                  <a:pt x="125" y="102"/>
                </a:cubicBezTo>
                <a:cubicBezTo>
                  <a:pt x="122" y="106"/>
                  <a:pt x="118" y="110"/>
                  <a:pt x="114" y="112"/>
                </a:cubicBezTo>
                <a:cubicBezTo>
                  <a:pt x="110" y="114"/>
                  <a:pt x="106" y="117"/>
                  <a:pt x="101" y="119"/>
                </a:cubicBezTo>
                <a:cubicBezTo>
                  <a:pt x="97" y="120"/>
                  <a:pt x="94" y="122"/>
                  <a:pt x="90" y="123"/>
                </a:cubicBezTo>
                <a:cubicBezTo>
                  <a:pt x="88" y="124"/>
                  <a:pt x="86" y="125"/>
                  <a:pt x="84" y="124"/>
                </a:cubicBezTo>
                <a:cubicBezTo>
                  <a:pt x="82" y="123"/>
                  <a:pt x="81" y="125"/>
                  <a:pt x="79" y="125"/>
                </a:cubicBezTo>
                <a:cubicBezTo>
                  <a:pt x="74" y="125"/>
                  <a:pt x="69" y="125"/>
                  <a:pt x="64" y="126"/>
                </a:cubicBezTo>
                <a:cubicBezTo>
                  <a:pt x="61" y="127"/>
                  <a:pt x="59" y="125"/>
                  <a:pt x="56" y="126"/>
                </a:cubicBezTo>
                <a:cubicBezTo>
                  <a:pt x="55" y="127"/>
                  <a:pt x="54" y="126"/>
                  <a:pt x="53" y="126"/>
                </a:cubicBezTo>
                <a:cubicBezTo>
                  <a:pt x="50" y="125"/>
                  <a:pt x="47" y="126"/>
                  <a:pt x="44" y="125"/>
                </a:cubicBezTo>
                <a:cubicBezTo>
                  <a:pt x="43" y="124"/>
                  <a:pt x="42" y="126"/>
                  <a:pt x="40" y="125"/>
                </a:cubicBezTo>
                <a:cubicBezTo>
                  <a:pt x="33" y="123"/>
                  <a:pt x="26" y="123"/>
                  <a:pt x="19" y="122"/>
                </a:cubicBezTo>
                <a:cubicBezTo>
                  <a:pt x="15" y="121"/>
                  <a:pt x="10" y="120"/>
                  <a:pt x="6" y="119"/>
                </a:cubicBezTo>
                <a:cubicBezTo>
                  <a:pt x="3" y="119"/>
                  <a:pt x="1" y="116"/>
                  <a:pt x="1" y="113"/>
                </a:cubicBezTo>
                <a:cubicBezTo>
                  <a:pt x="0" y="102"/>
                  <a:pt x="2" y="91"/>
                  <a:pt x="5" y="80"/>
                </a:cubicBezTo>
                <a:cubicBezTo>
                  <a:pt x="6" y="73"/>
                  <a:pt x="8" y="67"/>
                  <a:pt x="10" y="61"/>
                </a:cubicBezTo>
                <a:cubicBezTo>
                  <a:pt x="11" y="55"/>
                  <a:pt x="14" y="49"/>
                  <a:pt x="17" y="44"/>
                </a:cubicBezTo>
                <a:cubicBezTo>
                  <a:pt x="21" y="38"/>
                  <a:pt x="24" y="32"/>
                  <a:pt x="28" y="27"/>
                </a:cubicBezTo>
                <a:cubicBezTo>
                  <a:pt x="34" y="20"/>
                  <a:pt x="41" y="15"/>
                  <a:pt x="48" y="11"/>
                </a:cubicBezTo>
                <a:cubicBezTo>
                  <a:pt x="57" y="6"/>
                  <a:pt x="67" y="2"/>
                  <a:pt x="77" y="1"/>
                </a:cubicBezTo>
                <a:cubicBezTo>
                  <a:pt x="84" y="0"/>
                  <a:pt x="92" y="1"/>
                  <a:pt x="99" y="3"/>
                </a:cubicBezTo>
                <a:cubicBezTo>
                  <a:pt x="104" y="4"/>
                  <a:pt x="109" y="6"/>
                  <a:pt x="113" y="8"/>
                </a:cubicBezTo>
                <a:cubicBezTo>
                  <a:pt x="118" y="11"/>
                  <a:pt x="124" y="15"/>
                  <a:pt x="127" y="20"/>
                </a:cubicBezTo>
                <a:cubicBezTo>
                  <a:pt x="129" y="22"/>
                  <a:pt x="132" y="24"/>
                  <a:pt x="133" y="27"/>
                </a:cubicBezTo>
                <a:cubicBezTo>
                  <a:pt x="135" y="29"/>
                  <a:pt x="137" y="30"/>
                  <a:pt x="136" y="34"/>
                </a:cubicBezTo>
                <a:cubicBezTo>
                  <a:pt x="136" y="35"/>
                  <a:pt x="137" y="35"/>
                  <a:pt x="137" y="36"/>
                </a:cubicBezTo>
                <a:cubicBezTo>
                  <a:pt x="138" y="37"/>
                  <a:pt x="141" y="37"/>
                  <a:pt x="138" y="39"/>
                </a:cubicBezTo>
                <a:cubicBezTo>
                  <a:pt x="138" y="39"/>
                  <a:pt x="139" y="39"/>
                  <a:pt x="139" y="40"/>
                </a:cubicBezTo>
                <a:cubicBezTo>
                  <a:pt x="140" y="42"/>
                  <a:pt x="142" y="45"/>
                  <a:pt x="143" y="48"/>
                </a:cubicBezTo>
                <a:cubicBezTo>
                  <a:pt x="143" y="49"/>
                  <a:pt x="145" y="49"/>
                  <a:pt x="142" y="49"/>
                </a:cubicBezTo>
                <a:cubicBezTo>
                  <a:pt x="141" y="50"/>
                  <a:pt x="143" y="51"/>
                  <a:pt x="144" y="51"/>
                </a:cubicBezTo>
                <a:close/>
              </a:path>
            </a:pathLst>
          </a:custGeom>
          <a:solidFill>
            <a:srgbClr val="FED58A"/>
          </a:solidFill>
          <a:ln w="9525">
            <a:noFill/>
            <a:round/>
          </a:ln>
        </p:spPr>
        <p:txBody>
          <a:bodyPr vert="horz" wrap="square" lIns="91440" tIns="45720" rIns="91440" bIns="45720" numCol="1" anchor="t" anchorCtr="0" compatLnSpc="1"/>
          <a:lstStyle/>
          <a:p>
            <a:endParaRPr lang="zh-CN" altLang="en-US"/>
          </a:p>
        </p:txBody>
      </p:sp>
      <p:sp>
        <p:nvSpPr>
          <p:cNvPr id="44" name="Freeform 10">
            <a:extLst>
              <a:ext uri="{FF2B5EF4-FFF2-40B4-BE49-F238E27FC236}">
                <a16:creationId xmlns:a16="http://schemas.microsoft.com/office/drawing/2014/main" id="{95102C8C-9E89-494A-AAFC-0664163C7916}"/>
              </a:ext>
            </a:extLst>
          </p:cNvPr>
          <p:cNvSpPr/>
          <p:nvPr/>
        </p:nvSpPr>
        <p:spPr bwMode="auto">
          <a:xfrm>
            <a:off x="4293007" y="2978639"/>
            <a:ext cx="1549400" cy="1795462"/>
          </a:xfrm>
          <a:custGeom>
            <a:avLst/>
            <a:gdLst/>
            <a:ahLst/>
            <a:cxnLst>
              <a:cxn ang="0">
                <a:pos x="370" y="364"/>
              </a:cxn>
              <a:cxn ang="0">
                <a:pos x="332" y="413"/>
              </a:cxn>
              <a:cxn ang="0">
                <a:pos x="297" y="444"/>
              </a:cxn>
              <a:cxn ang="0">
                <a:pos x="276" y="459"/>
              </a:cxn>
              <a:cxn ang="0">
                <a:pos x="254" y="471"/>
              </a:cxn>
              <a:cxn ang="0">
                <a:pos x="224" y="478"/>
              </a:cxn>
              <a:cxn ang="0">
                <a:pos x="222" y="458"/>
              </a:cxn>
              <a:cxn ang="0">
                <a:pos x="222" y="411"/>
              </a:cxn>
              <a:cxn ang="0">
                <a:pos x="197" y="406"/>
              </a:cxn>
              <a:cxn ang="0">
                <a:pos x="154" y="399"/>
              </a:cxn>
              <a:cxn ang="0">
                <a:pos x="129" y="391"/>
              </a:cxn>
              <a:cxn ang="0">
                <a:pos x="113" y="382"/>
              </a:cxn>
              <a:cxn ang="0">
                <a:pos x="79" y="360"/>
              </a:cxn>
              <a:cxn ang="0">
                <a:pos x="56" y="338"/>
              </a:cxn>
              <a:cxn ang="0">
                <a:pos x="36" y="311"/>
              </a:cxn>
              <a:cxn ang="0">
                <a:pos x="13" y="264"/>
              </a:cxn>
              <a:cxn ang="0">
                <a:pos x="1" y="201"/>
              </a:cxn>
              <a:cxn ang="0">
                <a:pos x="4" y="157"/>
              </a:cxn>
              <a:cxn ang="0">
                <a:pos x="8" y="141"/>
              </a:cxn>
              <a:cxn ang="0">
                <a:pos x="22" y="106"/>
              </a:cxn>
              <a:cxn ang="0">
                <a:pos x="36" y="83"/>
              </a:cxn>
              <a:cxn ang="0">
                <a:pos x="51" y="66"/>
              </a:cxn>
              <a:cxn ang="0">
                <a:pos x="71" y="47"/>
              </a:cxn>
              <a:cxn ang="0">
                <a:pos x="81" y="40"/>
              </a:cxn>
              <a:cxn ang="0">
                <a:pos x="101" y="27"/>
              </a:cxn>
              <a:cxn ang="0">
                <a:pos x="125" y="16"/>
              </a:cxn>
              <a:cxn ang="0">
                <a:pos x="166" y="5"/>
              </a:cxn>
              <a:cxn ang="0">
                <a:pos x="206" y="1"/>
              </a:cxn>
              <a:cxn ang="0">
                <a:pos x="239" y="4"/>
              </a:cxn>
              <a:cxn ang="0">
                <a:pos x="264" y="11"/>
              </a:cxn>
              <a:cxn ang="0">
                <a:pos x="278" y="16"/>
              </a:cxn>
              <a:cxn ang="0">
                <a:pos x="301" y="27"/>
              </a:cxn>
              <a:cxn ang="0">
                <a:pos x="350" y="65"/>
              </a:cxn>
              <a:cxn ang="0">
                <a:pos x="381" y="107"/>
              </a:cxn>
              <a:cxn ang="0">
                <a:pos x="385" y="115"/>
              </a:cxn>
              <a:cxn ang="0">
                <a:pos x="393" y="132"/>
              </a:cxn>
              <a:cxn ang="0">
                <a:pos x="399" y="150"/>
              </a:cxn>
              <a:cxn ang="0">
                <a:pos x="407" y="180"/>
              </a:cxn>
              <a:cxn ang="0">
                <a:pos x="410" y="200"/>
              </a:cxn>
              <a:cxn ang="0">
                <a:pos x="412" y="227"/>
              </a:cxn>
              <a:cxn ang="0">
                <a:pos x="410" y="242"/>
              </a:cxn>
              <a:cxn ang="0">
                <a:pos x="410" y="254"/>
              </a:cxn>
              <a:cxn ang="0">
                <a:pos x="404" y="283"/>
              </a:cxn>
              <a:cxn ang="0">
                <a:pos x="400" y="299"/>
              </a:cxn>
              <a:cxn ang="0">
                <a:pos x="387" y="333"/>
              </a:cxn>
            </a:cxnLst>
            <a:rect l="0" t="0" r="r" b="b"/>
            <a:pathLst>
              <a:path w="413" h="479">
                <a:moveTo>
                  <a:pt x="377" y="349"/>
                </a:moveTo>
                <a:cubicBezTo>
                  <a:pt x="379" y="350"/>
                  <a:pt x="379" y="351"/>
                  <a:pt x="378" y="353"/>
                </a:cubicBezTo>
                <a:cubicBezTo>
                  <a:pt x="375" y="356"/>
                  <a:pt x="373" y="360"/>
                  <a:pt x="370" y="364"/>
                </a:cubicBezTo>
                <a:cubicBezTo>
                  <a:pt x="368" y="369"/>
                  <a:pt x="365" y="373"/>
                  <a:pt x="362" y="377"/>
                </a:cubicBezTo>
                <a:cubicBezTo>
                  <a:pt x="357" y="384"/>
                  <a:pt x="352" y="390"/>
                  <a:pt x="346" y="397"/>
                </a:cubicBezTo>
                <a:cubicBezTo>
                  <a:pt x="341" y="402"/>
                  <a:pt x="337" y="408"/>
                  <a:pt x="332" y="413"/>
                </a:cubicBezTo>
                <a:cubicBezTo>
                  <a:pt x="328" y="417"/>
                  <a:pt x="324" y="421"/>
                  <a:pt x="319" y="425"/>
                </a:cubicBezTo>
                <a:cubicBezTo>
                  <a:pt x="315" y="429"/>
                  <a:pt x="311" y="433"/>
                  <a:pt x="306" y="436"/>
                </a:cubicBezTo>
                <a:cubicBezTo>
                  <a:pt x="302" y="438"/>
                  <a:pt x="300" y="442"/>
                  <a:pt x="297" y="444"/>
                </a:cubicBezTo>
                <a:cubicBezTo>
                  <a:pt x="292" y="447"/>
                  <a:pt x="289" y="451"/>
                  <a:pt x="284" y="453"/>
                </a:cubicBezTo>
                <a:cubicBezTo>
                  <a:pt x="282" y="454"/>
                  <a:pt x="279" y="455"/>
                  <a:pt x="279" y="458"/>
                </a:cubicBezTo>
                <a:cubicBezTo>
                  <a:pt x="279" y="459"/>
                  <a:pt x="277" y="458"/>
                  <a:pt x="276" y="459"/>
                </a:cubicBezTo>
                <a:cubicBezTo>
                  <a:pt x="273" y="462"/>
                  <a:pt x="269" y="462"/>
                  <a:pt x="266" y="466"/>
                </a:cubicBezTo>
                <a:cubicBezTo>
                  <a:pt x="265" y="467"/>
                  <a:pt x="264" y="466"/>
                  <a:pt x="263" y="467"/>
                </a:cubicBezTo>
                <a:cubicBezTo>
                  <a:pt x="260" y="468"/>
                  <a:pt x="257" y="470"/>
                  <a:pt x="254" y="471"/>
                </a:cubicBezTo>
                <a:cubicBezTo>
                  <a:pt x="250" y="473"/>
                  <a:pt x="247" y="475"/>
                  <a:pt x="243" y="475"/>
                </a:cubicBezTo>
                <a:cubicBezTo>
                  <a:pt x="241" y="475"/>
                  <a:pt x="240" y="476"/>
                  <a:pt x="239" y="476"/>
                </a:cubicBezTo>
                <a:cubicBezTo>
                  <a:pt x="234" y="478"/>
                  <a:pt x="229" y="479"/>
                  <a:pt x="224" y="478"/>
                </a:cubicBezTo>
                <a:cubicBezTo>
                  <a:pt x="224" y="478"/>
                  <a:pt x="222" y="478"/>
                  <a:pt x="223" y="477"/>
                </a:cubicBezTo>
                <a:cubicBezTo>
                  <a:pt x="223" y="474"/>
                  <a:pt x="222" y="472"/>
                  <a:pt x="222" y="469"/>
                </a:cubicBezTo>
                <a:cubicBezTo>
                  <a:pt x="223" y="465"/>
                  <a:pt x="222" y="461"/>
                  <a:pt x="222" y="458"/>
                </a:cubicBezTo>
                <a:cubicBezTo>
                  <a:pt x="223" y="450"/>
                  <a:pt x="221" y="443"/>
                  <a:pt x="222" y="435"/>
                </a:cubicBezTo>
                <a:cubicBezTo>
                  <a:pt x="222" y="432"/>
                  <a:pt x="222" y="429"/>
                  <a:pt x="222" y="425"/>
                </a:cubicBezTo>
                <a:cubicBezTo>
                  <a:pt x="222" y="420"/>
                  <a:pt x="222" y="416"/>
                  <a:pt x="222" y="411"/>
                </a:cubicBezTo>
                <a:cubicBezTo>
                  <a:pt x="222" y="407"/>
                  <a:pt x="222" y="406"/>
                  <a:pt x="218" y="406"/>
                </a:cubicBezTo>
                <a:cubicBezTo>
                  <a:pt x="212" y="406"/>
                  <a:pt x="207" y="407"/>
                  <a:pt x="201" y="406"/>
                </a:cubicBezTo>
                <a:cubicBezTo>
                  <a:pt x="200" y="405"/>
                  <a:pt x="198" y="405"/>
                  <a:pt x="197" y="406"/>
                </a:cubicBezTo>
                <a:cubicBezTo>
                  <a:pt x="192" y="406"/>
                  <a:pt x="187" y="405"/>
                  <a:pt x="182" y="405"/>
                </a:cubicBezTo>
                <a:cubicBezTo>
                  <a:pt x="177" y="404"/>
                  <a:pt x="170" y="405"/>
                  <a:pt x="165" y="402"/>
                </a:cubicBezTo>
                <a:cubicBezTo>
                  <a:pt x="161" y="401"/>
                  <a:pt x="157" y="402"/>
                  <a:pt x="154" y="399"/>
                </a:cubicBezTo>
                <a:cubicBezTo>
                  <a:pt x="153" y="398"/>
                  <a:pt x="151" y="398"/>
                  <a:pt x="149" y="398"/>
                </a:cubicBezTo>
                <a:cubicBezTo>
                  <a:pt x="145" y="398"/>
                  <a:pt x="142" y="396"/>
                  <a:pt x="138" y="395"/>
                </a:cubicBezTo>
                <a:cubicBezTo>
                  <a:pt x="135" y="394"/>
                  <a:pt x="132" y="392"/>
                  <a:pt x="129" y="391"/>
                </a:cubicBezTo>
                <a:cubicBezTo>
                  <a:pt x="126" y="390"/>
                  <a:pt x="124" y="386"/>
                  <a:pt x="119" y="386"/>
                </a:cubicBezTo>
                <a:cubicBezTo>
                  <a:pt x="118" y="386"/>
                  <a:pt x="114" y="385"/>
                  <a:pt x="113" y="382"/>
                </a:cubicBezTo>
                <a:cubicBezTo>
                  <a:pt x="113" y="382"/>
                  <a:pt x="113" y="382"/>
                  <a:pt x="113" y="382"/>
                </a:cubicBezTo>
                <a:cubicBezTo>
                  <a:pt x="108" y="382"/>
                  <a:pt x="106" y="378"/>
                  <a:pt x="103" y="376"/>
                </a:cubicBezTo>
                <a:cubicBezTo>
                  <a:pt x="99" y="375"/>
                  <a:pt x="95" y="373"/>
                  <a:pt x="92" y="370"/>
                </a:cubicBezTo>
                <a:cubicBezTo>
                  <a:pt x="87" y="366"/>
                  <a:pt x="84" y="362"/>
                  <a:pt x="79" y="360"/>
                </a:cubicBezTo>
                <a:cubicBezTo>
                  <a:pt x="77" y="359"/>
                  <a:pt x="76" y="357"/>
                  <a:pt x="74" y="356"/>
                </a:cubicBezTo>
                <a:cubicBezTo>
                  <a:pt x="70" y="353"/>
                  <a:pt x="67" y="350"/>
                  <a:pt x="64" y="347"/>
                </a:cubicBezTo>
                <a:cubicBezTo>
                  <a:pt x="61" y="344"/>
                  <a:pt x="59" y="341"/>
                  <a:pt x="56" y="338"/>
                </a:cubicBezTo>
                <a:cubicBezTo>
                  <a:pt x="52" y="333"/>
                  <a:pt x="47" y="327"/>
                  <a:pt x="44" y="322"/>
                </a:cubicBezTo>
                <a:cubicBezTo>
                  <a:pt x="43" y="320"/>
                  <a:pt x="42" y="319"/>
                  <a:pt x="40" y="318"/>
                </a:cubicBezTo>
                <a:cubicBezTo>
                  <a:pt x="38" y="316"/>
                  <a:pt x="38" y="313"/>
                  <a:pt x="36" y="311"/>
                </a:cubicBezTo>
                <a:cubicBezTo>
                  <a:pt x="34" y="309"/>
                  <a:pt x="33" y="307"/>
                  <a:pt x="32" y="305"/>
                </a:cubicBezTo>
                <a:cubicBezTo>
                  <a:pt x="29" y="300"/>
                  <a:pt x="26" y="295"/>
                  <a:pt x="24" y="290"/>
                </a:cubicBezTo>
                <a:cubicBezTo>
                  <a:pt x="19" y="282"/>
                  <a:pt x="16" y="273"/>
                  <a:pt x="13" y="264"/>
                </a:cubicBezTo>
                <a:cubicBezTo>
                  <a:pt x="10" y="258"/>
                  <a:pt x="8" y="252"/>
                  <a:pt x="7" y="245"/>
                </a:cubicBezTo>
                <a:cubicBezTo>
                  <a:pt x="5" y="237"/>
                  <a:pt x="3" y="228"/>
                  <a:pt x="3" y="219"/>
                </a:cubicBezTo>
                <a:cubicBezTo>
                  <a:pt x="2" y="213"/>
                  <a:pt x="1" y="207"/>
                  <a:pt x="1" y="201"/>
                </a:cubicBezTo>
                <a:cubicBezTo>
                  <a:pt x="0" y="197"/>
                  <a:pt x="1" y="192"/>
                  <a:pt x="1" y="187"/>
                </a:cubicBezTo>
                <a:cubicBezTo>
                  <a:pt x="1" y="182"/>
                  <a:pt x="2" y="177"/>
                  <a:pt x="2" y="171"/>
                </a:cubicBezTo>
                <a:cubicBezTo>
                  <a:pt x="3" y="167"/>
                  <a:pt x="4" y="162"/>
                  <a:pt x="4" y="157"/>
                </a:cubicBezTo>
                <a:cubicBezTo>
                  <a:pt x="5" y="154"/>
                  <a:pt x="7" y="152"/>
                  <a:pt x="6" y="148"/>
                </a:cubicBezTo>
                <a:cubicBezTo>
                  <a:pt x="6" y="148"/>
                  <a:pt x="6" y="144"/>
                  <a:pt x="8" y="143"/>
                </a:cubicBezTo>
                <a:cubicBezTo>
                  <a:pt x="9" y="143"/>
                  <a:pt x="8" y="142"/>
                  <a:pt x="8" y="141"/>
                </a:cubicBezTo>
                <a:cubicBezTo>
                  <a:pt x="9" y="137"/>
                  <a:pt x="10" y="132"/>
                  <a:pt x="12" y="128"/>
                </a:cubicBezTo>
                <a:cubicBezTo>
                  <a:pt x="13" y="126"/>
                  <a:pt x="13" y="125"/>
                  <a:pt x="14" y="123"/>
                </a:cubicBezTo>
                <a:cubicBezTo>
                  <a:pt x="17" y="117"/>
                  <a:pt x="19" y="112"/>
                  <a:pt x="22" y="106"/>
                </a:cubicBezTo>
                <a:cubicBezTo>
                  <a:pt x="25" y="101"/>
                  <a:pt x="29" y="96"/>
                  <a:pt x="31" y="90"/>
                </a:cubicBezTo>
                <a:cubicBezTo>
                  <a:pt x="31" y="89"/>
                  <a:pt x="32" y="89"/>
                  <a:pt x="32" y="88"/>
                </a:cubicBezTo>
                <a:cubicBezTo>
                  <a:pt x="34" y="87"/>
                  <a:pt x="35" y="85"/>
                  <a:pt x="36" y="83"/>
                </a:cubicBezTo>
                <a:cubicBezTo>
                  <a:pt x="38" y="79"/>
                  <a:pt x="42" y="75"/>
                  <a:pt x="45" y="72"/>
                </a:cubicBezTo>
                <a:cubicBezTo>
                  <a:pt x="47" y="70"/>
                  <a:pt x="48" y="68"/>
                  <a:pt x="51" y="67"/>
                </a:cubicBezTo>
                <a:cubicBezTo>
                  <a:pt x="51" y="67"/>
                  <a:pt x="51" y="67"/>
                  <a:pt x="51" y="66"/>
                </a:cubicBezTo>
                <a:cubicBezTo>
                  <a:pt x="50" y="65"/>
                  <a:pt x="51" y="65"/>
                  <a:pt x="51" y="64"/>
                </a:cubicBezTo>
                <a:cubicBezTo>
                  <a:pt x="56" y="62"/>
                  <a:pt x="59" y="57"/>
                  <a:pt x="63" y="53"/>
                </a:cubicBezTo>
                <a:cubicBezTo>
                  <a:pt x="65" y="50"/>
                  <a:pt x="68" y="49"/>
                  <a:pt x="71" y="47"/>
                </a:cubicBezTo>
                <a:cubicBezTo>
                  <a:pt x="73" y="47"/>
                  <a:pt x="73" y="46"/>
                  <a:pt x="74" y="45"/>
                </a:cubicBezTo>
                <a:cubicBezTo>
                  <a:pt x="74" y="44"/>
                  <a:pt x="75" y="43"/>
                  <a:pt x="76" y="43"/>
                </a:cubicBezTo>
                <a:cubicBezTo>
                  <a:pt x="78" y="42"/>
                  <a:pt x="80" y="41"/>
                  <a:pt x="81" y="40"/>
                </a:cubicBezTo>
                <a:cubicBezTo>
                  <a:pt x="82" y="38"/>
                  <a:pt x="84" y="37"/>
                  <a:pt x="86" y="37"/>
                </a:cubicBezTo>
                <a:cubicBezTo>
                  <a:pt x="89" y="36"/>
                  <a:pt x="90" y="32"/>
                  <a:pt x="93" y="32"/>
                </a:cubicBezTo>
                <a:cubicBezTo>
                  <a:pt x="96" y="32"/>
                  <a:pt x="98" y="28"/>
                  <a:pt x="101" y="27"/>
                </a:cubicBezTo>
                <a:cubicBezTo>
                  <a:pt x="104" y="26"/>
                  <a:pt x="108" y="24"/>
                  <a:pt x="111" y="22"/>
                </a:cubicBezTo>
                <a:cubicBezTo>
                  <a:pt x="112" y="21"/>
                  <a:pt x="114" y="20"/>
                  <a:pt x="115" y="20"/>
                </a:cubicBezTo>
                <a:cubicBezTo>
                  <a:pt x="118" y="19"/>
                  <a:pt x="121" y="17"/>
                  <a:pt x="125" y="16"/>
                </a:cubicBezTo>
                <a:cubicBezTo>
                  <a:pt x="130" y="15"/>
                  <a:pt x="134" y="12"/>
                  <a:pt x="139" y="12"/>
                </a:cubicBezTo>
                <a:cubicBezTo>
                  <a:pt x="142" y="11"/>
                  <a:pt x="145" y="10"/>
                  <a:pt x="148" y="9"/>
                </a:cubicBezTo>
                <a:cubicBezTo>
                  <a:pt x="154" y="6"/>
                  <a:pt x="160" y="6"/>
                  <a:pt x="166" y="5"/>
                </a:cubicBezTo>
                <a:cubicBezTo>
                  <a:pt x="170" y="3"/>
                  <a:pt x="176" y="4"/>
                  <a:pt x="181" y="3"/>
                </a:cubicBezTo>
                <a:cubicBezTo>
                  <a:pt x="185" y="2"/>
                  <a:pt x="189" y="2"/>
                  <a:pt x="193" y="1"/>
                </a:cubicBezTo>
                <a:cubicBezTo>
                  <a:pt x="197" y="0"/>
                  <a:pt x="202" y="1"/>
                  <a:pt x="206" y="1"/>
                </a:cubicBezTo>
                <a:cubicBezTo>
                  <a:pt x="212" y="1"/>
                  <a:pt x="218" y="1"/>
                  <a:pt x="224" y="2"/>
                </a:cubicBezTo>
                <a:cubicBezTo>
                  <a:pt x="227" y="2"/>
                  <a:pt x="230" y="2"/>
                  <a:pt x="233" y="3"/>
                </a:cubicBezTo>
                <a:cubicBezTo>
                  <a:pt x="235" y="4"/>
                  <a:pt x="237" y="3"/>
                  <a:pt x="239" y="4"/>
                </a:cubicBezTo>
                <a:cubicBezTo>
                  <a:pt x="242" y="4"/>
                  <a:pt x="244" y="5"/>
                  <a:pt x="246" y="5"/>
                </a:cubicBezTo>
                <a:cubicBezTo>
                  <a:pt x="249" y="6"/>
                  <a:pt x="253" y="6"/>
                  <a:pt x="256" y="8"/>
                </a:cubicBezTo>
                <a:cubicBezTo>
                  <a:pt x="259" y="9"/>
                  <a:pt x="261" y="11"/>
                  <a:pt x="264" y="11"/>
                </a:cubicBezTo>
                <a:cubicBezTo>
                  <a:pt x="267" y="11"/>
                  <a:pt x="269" y="11"/>
                  <a:pt x="271" y="12"/>
                </a:cubicBezTo>
                <a:cubicBezTo>
                  <a:pt x="272" y="12"/>
                  <a:pt x="274" y="12"/>
                  <a:pt x="273" y="14"/>
                </a:cubicBezTo>
                <a:cubicBezTo>
                  <a:pt x="275" y="14"/>
                  <a:pt x="277" y="15"/>
                  <a:pt x="278" y="16"/>
                </a:cubicBezTo>
                <a:cubicBezTo>
                  <a:pt x="281" y="17"/>
                  <a:pt x="283" y="19"/>
                  <a:pt x="285" y="19"/>
                </a:cubicBezTo>
                <a:cubicBezTo>
                  <a:pt x="289" y="19"/>
                  <a:pt x="292" y="23"/>
                  <a:pt x="296" y="23"/>
                </a:cubicBezTo>
                <a:cubicBezTo>
                  <a:pt x="298" y="23"/>
                  <a:pt x="299" y="26"/>
                  <a:pt x="301" y="27"/>
                </a:cubicBezTo>
                <a:cubicBezTo>
                  <a:pt x="305" y="29"/>
                  <a:pt x="310" y="31"/>
                  <a:pt x="314" y="35"/>
                </a:cubicBezTo>
                <a:cubicBezTo>
                  <a:pt x="320" y="39"/>
                  <a:pt x="326" y="43"/>
                  <a:pt x="332" y="48"/>
                </a:cubicBezTo>
                <a:cubicBezTo>
                  <a:pt x="338" y="53"/>
                  <a:pt x="344" y="59"/>
                  <a:pt x="350" y="65"/>
                </a:cubicBezTo>
                <a:cubicBezTo>
                  <a:pt x="353" y="68"/>
                  <a:pt x="356" y="72"/>
                  <a:pt x="359" y="76"/>
                </a:cubicBezTo>
                <a:cubicBezTo>
                  <a:pt x="366" y="82"/>
                  <a:pt x="371" y="90"/>
                  <a:pt x="376" y="98"/>
                </a:cubicBezTo>
                <a:cubicBezTo>
                  <a:pt x="377" y="101"/>
                  <a:pt x="379" y="104"/>
                  <a:pt x="381" y="107"/>
                </a:cubicBezTo>
                <a:cubicBezTo>
                  <a:pt x="382" y="108"/>
                  <a:pt x="382" y="108"/>
                  <a:pt x="382" y="109"/>
                </a:cubicBezTo>
                <a:cubicBezTo>
                  <a:pt x="381" y="111"/>
                  <a:pt x="381" y="111"/>
                  <a:pt x="383" y="111"/>
                </a:cubicBezTo>
                <a:cubicBezTo>
                  <a:pt x="385" y="111"/>
                  <a:pt x="385" y="113"/>
                  <a:pt x="385" y="115"/>
                </a:cubicBezTo>
                <a:cubicBezTo>
                  <a:pt x="386" y="117"/>
                  <a:pt x="386" y="119"/>
                  <a:pt x="388" y="121"/>
                </a:cubicBezTo>
                <a:cubicBezTo>
                  <a:pt x="390" y="121"/>
                  <a:pt x="389" y="123"/>
                  <a:pt x="389" y="125"/>
                </a:cubicBezTo>
                <a:cubicBezTo>
                  <a:pt x="389" y="128"/>
                  <a:pt x="392" y="129"/>
                  <a:pt x="393" y="132"/>
                </a:cubicBezTo>
                <a:cubicBezTo>
                  <a:pt x="394" y="134"/>
                  <a:pt x="393" y="137"/>
                  <a:pt x="396" y="138"/>
                </a:cubicBezTo>
                <a:cubicBezTo>
                  <a:pt x="394" y="142"/>
                  <a:pt x="398" y="144"/>
                  <a:pt x="399" y="146"/>
                </a:cubicBezTo>
                <a:cubicBezTo>
                  <a:pt x="399" y="148"/>
                  <a:pt x="397" y="149"/>
                  <a:pt x="399" y="150"/>
                </a:cubicBezTo>
                <a:cubicBezTo>
                  <a:pt x="399" y="152"/>
                  <a:pt x="401" y="153"/>
                  <a:pt x="401" y="154"/>
                </a:cubicBezTo>
                <a:cubicBezTo>
                  <a:pt x="402" y="159"/>
                  <a:pt x="403" y="164"/>
                  <a:pt x="404" y="169"/>
                </a:cubicBezTo>
                <a:cubicBezTo>
                  <a:pt x="405" y="172"/>
                  <a:pt x="407" y="176"/>
                  <a:pt x="407" y="180"/>
                </a:cubicBezTo>
                <a:cubicBezTo>
                  <a:pt x="407" y="183"/>
                  <a:pt x="410" y="186"/>
                  <a:pt x="408" y="188"/>
                </a:cubicBezTo>
                <a:cubicBezTo>
                  <a:pt x="409" y="189"/>
                  <a:pt x="409" y="191"/>
                  <a:pt x="409" y="192"/>
                </a:cubicBezTo>
                <a:cubicBezTo>
                  <a:pt x="409" y="195"/>
                  <a:pt x="410" y="197"/>
                  <a:pt x="410" y="200"/>
                </a:cubicBezTo>
                <a:cubicBezTo>
                  <a:pt x="410" y="202"/>
                  <a:pt x="412" y="205"/>
                  <a:pt x="410" y="207"/>
                </a:cubicBezTo>
                <a:cubicBezTo>
                  <a:pt x="409" y="209"/>
                  <a:pt x="411" y="210"/>
                  <a:pt x="411" y="212"/>
                </a:cubicBezTo>
                <a:cubicBezTo>
                  <a:pt x="411" y="217"/>
                  <a:pt x="412" y="222"/>
                  <a:pt x="412" y="227"/>
                </a:cubicBezTo>
                <a:cubicBezTo>
                  <a:pt x="412" y="229"/>
                  <a:pt x="413" y="232"/>
                  <a:pt x="411" y="234"/>
                </a:cubicBezTo>
                <a:cubicBezTo>
                  <a:pt x="410" y="235"/>
                  <a:pt x="412" y="236"/>
                  <a:pt x="411" y="238"/>
                </a:cubicBezTo>
                <a:cubicBezTo>
                  <a:pt x="411" y="239"/>
                  <a:pt x="412" y="241"/>
                  <a:pt x="410" y="242"/>
                </a:cubicBezTo>
                <a:cubicBezTo>
                  <a:pt x="413" y="244"/>
                  <a:pt x="410" y="246"/>
                  <a:pt x="411" y="248"/>
                </a:cubicBezTo>
                <a:cubicBezTo>
                  <a:pt x="411" y="249"/>
                  <a:pt x="411" y="251"/>
                  <a:pt x="409" y="252"/>
                </a:cubicBezTo>
                <a:cubicBezTo>
                  <a:pt x="408" y="253"/>
                  <a:pt x="410" y="253"/>
                  <a:pt x="410" y="254"/>
                </a:cubicBezTo>
                <a:cubicBezTo>
                  <a:pt x="409" y="258"/>
                  <a:pt x="409" y="263"/>
                  <a:pt x="407" y="266"/>
                </a:cubicBezTo>
                <a:cubicBezTo>
                  <a:pt x="407" y="268"/>
                  <a:pt x="408" y="269"/>
                  <a:pt x="408" y="271"/>
                </a:cubicBezTo>
                <a:cubicBezTo>
                  <a:pt x="406" y="275"/>
                  <a:pt x="407" y="279"/>
                  <a:pt x="404" y="283"/>
                </a:cubicBezTo>
                <a:cubicBezTo>
                  <a:pt x="403" y="284"/>
                  <a:pt x="403" y="287"/>
                  <a:pt x="403" y="288"/>
                </a:cubicBezTo>
                <a:cubicBezTo>
                  <a:pt x="403" y="291"/>
                  <a:pt x="401" y="294"/>
                  <a:pt x="402" y="297"/>
                </a:cubicBezTo>
                <a:cubicBezTo>
                  <a:pt x="402" y="298"/>
                  <a:pt x="402" y="299"/>
                  <a:pt x="400" y="299"/>
                </a:cubicBezTo>
                <a:cubicBezTo>
                  <a:pt x="400" y="299"/>
                  <a:pt x="399" y="300"/>
                  <a:pt x="399" y="300"/>
                </a:cubicBezTo>
                <a:cubicBezTo>
                  <a:pt x="400" y="308"/>
                  <a:pt x="395" y="314"/>
                  <a:pt x="393" y="321"/>
                </a:cubicBezTo>
                <a:cubicBezTo>
                  <a:pt x="392" y="325"/>
                  <a:pt x="389" y="329"/>
                  <a:pt x="387" y="333"/>
                </a:cubicBezTo>
                <a:cubicBezTo>
                  <a:pt x="385" y="338"/>
                  <a:pt x="383" y="342"/>
                  <a:pt x="381" y="347"/>
                </a:cubicBezTo>
                <a:cubicBezTo>
                  <a:pt x="380" y="348"/>
                  <a:pt x="379" y="349"/>
                  <a:pt x="377" y="349"/>
                </a:cubicBezTo>
                <a:close/>
              </a:path>
            </a:pathLst>
          </a:custGeom>
          <a:solidFill>
            <a:srgbClr val="FDBB90"/>
          </a:solidFill>
          <a:ln w="9525">
            <a:noFill/>
            <a:round/>
          </a:ln>
        </p:spPr>
        <p:txBody>
          <a:bodyPr vert="horz" wrap="square" lIns="91440" tIns="45720" rIns="91440" bIns="45720" numCol="1" anchor="t" anchorCtr="0" compatLnSpc="1"/>
          <a:lstStyle/>
          <a:p>
            <a:endParaRPr lang="zh-CN" altLang="en-US"/>
          </a:p>
        </p:txBody>
      </p:sp>
      <p:sp>
        <p:nvSpPr>
          <p:cNvPr id="45" name="Freeform 11">
            <a:extLst>
              <a:ext uri="{FF2B5EF4-FFF2-40B4-BE49-F238E27FC236}">
                <a16:creationId xmlns:a16="http://schemas.microsoft.com/office/drawing/2014/main" id="{42196E7B-A1A9-47D7-9F04-7E9DFE5F1B19}"/>
              </a:ext>
            </a:extLst>
          </p:cNvPr>
          <p:cNvSpPr/>
          <p:nvPr/>
        </p:nvSpPr>
        <p:spPr bwMode="auto">
          <a:xfrm>
            <a:off x="5470932" y="4342306"/>
            <a:ext cx="1792288" cy="1544637"/>
          </a:xfrm>
          <a:custGeom>
            <a:avLst/>
            <a:gdLst/>
            <a:ahLst/>
            <a:cxnLst>
              <a:cxn ang="0">
                <a:pos x="364" y="42"/>
              </a:cxn>
              <a:cxn ang="0">
                <a:pos x="393" y="64"/>
              </a:cxn>
              <a:cxn ang="0">
                <a:pos x="432" y="102"/>
              </a:cxn>
              <a:cxn ang="0">
                <a:pos x="456" y="133"/>
              </a:cxn>
              <a:cxn ang="0">
                <a:pos x="471" y="159"/>
              </a:cxn>
              <a:cxn ang="0">
                <a:pos x="478" y="189"/>
              </a:cxn>
              <a:cxn ang="0">
                <a:pos x="457" y="190"/>
              </a:cxn>
              <a:cxn ang="0">
                <a:pos x="410" y="191"/>
              </a:cxn>
              <a:cxn ang="0">
                <a:pos x="405" y="213"/>
              </a:cxn>
              <a:cxn ang="0">
                <a:pos x="398" y="259"/>
              </a:cxn>
              <a:cxn ang="0">
                <a:pos x="390" y="283"/>
              </a:cxn>
              <a:cxn ang="0">
                <a:pos x="381" y="302"/>
              </a:cxn>
              <a:cxn ang="0">
                <a:pos x="370" y="321"/>
              </a:cxn>
              <a:cxn ang="0">
                <a:pos x="347" y="348"/>
              </a:cxn>
              <a:cxn ang="0">
                <a:pos x="318" y="373"/>
              </a:cxn>
              <a:cxn ang="0">
                <a:pos x="290" y="389"/>
              </a:cxn>
              <a:cxn ang="0">
                <a:pos x="221" y="410"/>
              </a:cxn>
              <a:cxn ang="0">
                <a:pos x="171" y="411"/>
              </a:cxn>
              <a:cxn ang="0">
                <a:pos x="143" y="405"/>
              </a:cxn>
              <a:cxn ang="0">
                <a:pos x="100" y="387"/>
              </a:cxn>
              <a:cxn ang="0">
                <a:pos x="83" y="377"/>
              </a:cxn>
              <a:cxn ang="0">
                <a:pos x="66" y="362"/>
              </a:cxn>
              <a:cxn ang="0">
                <a:pos x="47" y="342"/>
              </a:cxn>
              <a:cxn ang="0">
                <a:pos x="31" y="317"/>
              </a:cxn>
              <a:cxn ang="0">
                <a:pos x="21" y="302"/>
              </a:cxn>
              <a:cxn ang="0">
                <a:pos x="14" y="282"/>
              </a:cxn>
              <a:cxn ang="0">
                <a:pos x="6" y="253"/>
              </a:cxn>
              <a:cxn ang="0">
                <a:pos x="2" y="224"/>
              </a:cxn>
              <a:cxn ang="0">
                <a:pos x="2" y="185"/>
              </a:cxn>
              <a:cxn ang="0">
                <a:pos x="7" y="157"/>
              </a:cxn>
              <a:cxn ang="0">
                <a:pos x="14" y="139"/>
              </a:cxn>
              <a:cxn ang="0">
                <a:pos x="27" y="111"/>
              </a:cxn>
              <a:cxn ang="0">
                <a:pos x="41" y="90"/>
              </a:cxn>
              <a:cxn ang="0">
                <a:pos x="68" y="60"/>
              </a:cxn>
              <a:cxn ang="0">
                <a:pos x="95" y="39"/>
              </a:cxn>
              <a:cxn ang="0">
                <a:pos x="110" y="31"/>
              </a:cxn>
              <a:cxn ang="0">
                <a:pos x="120" y="25"/>
              </a:cxn>
              <a:cxn ang="0">
                <a:pos x="140" y="17"/>
              </a:cxn>
              <a:cxn ang="0">
                <a:pos x="165" y="9"/>
              </a:cxn>
              <a:cxn ang="0">
                <a:pos x="188" y="5"/>
              </a:cxn>
              <a:cxn ang="0">
                <a:pos x="206" y="2"/>
              </a:cxn>
              <a:cxn ang="0">
                <a:pos x="232" y="1"/>
              </a:cxn>
              <a:cxn ang="0">
                <a:pos x="257" y="3"/>
              </a:cxn>
              <a:cxn ang="0">
                <a:pos x="283" y="9"/>
              </a:cxn>
              <a:cxn ang="0">
                <a:pos x="299" y="12"/>
              </a:cxn>
              <a:cxn ang="0">
                <a:pos x="344" y="31"/>
              </a:cxn>
            </a:cxnLst>
            <a:rect l="0" t="0" r="r" b="b"/>
            <a:pathLst>
              <a:path w="478" h="412">
                <a:moveTo>
                  <a:pt x="348" y="36"/>
                </a:moveTo>
                <a:cubicBezTo>
                  <a:pt x="350" y="34"/>
                  <a:pt x="351" y="34"/>
                  <a:pt x="352" y="35"/>
                </a:cubicBezTo>
                <a:cubicBezTo>
                  <a:pt x="356" y="38"/>
                  <a:pt x="360" y="40"/>
                  <a:pt x="364" y="42"/>
                </a:cubicBezTo>
                <a:cubicBezTo>
                  <a:pt x="369" y="46"/>
                  <a:pt x="373" y="49"/>
                  <a:pt x="378" y="53"/>
                </a:cubicBezTo>
                <a:cubicBezTo>
                  <a:pt x="381" y="54"/>
                  <a:pt x="383" y="56"/>
                  <a:pt x="386" y="58"/>
                </a:cubicBezTo>
                <a:cubicBezTo>
                  <a:pt x="389" y="59"/>
                  <a:pt x="391" y="62"/>
                  <a:pt x="393" y="64"/>
                </a:cubicBezTo>
                <a:cubicBezTo>
                  <a:pt x="400" y="69"/>
                  <a:pt x="406" y="75"/>
                  <a:pt x="412" y="81"/>
                </a:cubicBezTo>
                <a:cubicBezTo>
                  <a:pt x="415" y="84"/>
                  <a:pt x="418" y="87"/>
                  <a:pt x="421" y="90"/>
                </a:cubicBezTo>
                <a:cubicBezTo>
                  <a:pt x="425" y="94"/>
                  <a:pt x="429" y="98"/>
                  <a:pt x="432" y="102"/>
                </a:cubicBezTo>
                <a:cubicBezTo>
                  <a:pt x="436" y="107"/>
                  <a:pt x="440" y="111"/>
                  <a:pt x="443" y="116"/>
                </a:cubicBezTo>
                <a:cubicBezTo>
                  <a:pt x="445" y="119"/>
                  <a:pt x="448" y="122"/>
                  <a:pt x="450" y="125"/>
                </a:cubicBezTo>
                <a:cubicBezTo>
                  <a:pt x="453" y="127"/>
                  <a:pt x="453" y="131"/>
                  <a:pt x="456" y="133"/>
                </a:cubicBezTo>
                <a:cubicBezTo>
                  <a:pt x="459" y="135"/>
                  <a:pt x="458" y="139"/>
                  <a:pt x="462" y="140"/>
                </a:cubicBezTo>
                <a:cubicBezTo>
                  <a:pt x="461" y="144"/>
                  <a:pt x="466" y="146"/>
                  <a:pt x="466" y="150"/>
                </a:cubicBezTo>
                <a:cubicBezTo>
                  <a:pt x="467" y="153"/>
                  <a:pt x="469" y="156"/>
                  <a:pt x="471" y="159"/>
                </a:cubicBezTo>
                <a:cubicBezTo>
                  <a:pt x="473" y="162"/>
                  <a:pt x="474" y="166"/>
                  <a:pt x="475" y="170"/>
                </a:cubicBezTo>
                <a:cubicBezTo>
                  <a:pt x="475" y="172"/>
                  <a:pt x="475" y="173"/>
                  <a:pt x="476" y="174"/>
                </a:cubicBezTo>
                <a:cubicBezTo>
                  <a:pt x="478" y="179"/>
                  <a:pt x="478" y="184"/>
                  <a:pt x="478" y="189"/>
                </a:cubicBezTo>
                <a:cubicBezTo>
                  <a:pt x="478" y="189"/>
                  <a:pt x="477" y="190"/>
                  <a:pt x="477" y="190"/>
                </a:cubicBezTo>
                <a:cubicBezTo>
                  <a:pt x="474" y="189"/>
                  <a:pt x="472" y="191"/>
                  <a:pt x="469" y="190"/>
                </a:cubicBezTo>
                <a:cubicBezTo>
                  <a:pt x="465" y="190"/>
                  <a:pt x="461" y="191"/>
                  <a:pt x="457" y="190"/>
                </a:cubicBezTo>
                <a:cubicBezTo>
                  <a:pt x="450" y="190"/>
                  <a:pt x="443" y="191"/>
                  <a:pt x="435" y="191"/>
                </a:cubicBezTo>
                <a:cubicBezTo>
                  <a:pt x="432" y="190"/>
                  <a:pt x="428" y="191"/>
                  <a:pt x="425" y="191"/>
                </a:cubicBezTo>
                <a:cubicBezTo>
                  <a:pt x="420" y="191"/>
                  <a:pt x="415" y="191"/>
                  <a:pt x="410" y="191"/>
                </a:cubicBezTo>
                <a:cubicBezTo>
                  <a:pt x="406" y="191"/>
                  <a:pt x="406" y="191"/>
                  <a:pt x="406" y="195"/>
                </a:cubicBezTo>
                <a:cubicBezTo>
                  <a:pt x="406" y="199"/>
                  <a:pt x="407" y="203"/>
                  <a:pt x="406" y="208"/>
                </a:cubicBezTo>
                <a:cubicBezTo>
                  <a:pt x="405" y="209"/>
                  <a:pt x="405" y="212"/>
                  <a:pt x="405" y="213"/>
                </a:cubicBezTo>
                <a:cubicBezTo>
                  <a:pt x="406" y="222"/>
                  <a:pt x="405" y="230"/>
                  <a:pt x="404" y="238"/>
                </a:cubicBezTo>
                <a:cubicBezTo>
                  <a:pt x="403" y="242"/>
                  <a:pt x="404" y="245"/>
                  <a:pt x="402" y="248"/>
                </a:cubicBezTo>
                <a:cubicBezTo>
                  <a:pt x="400" y="251"/>
                  <a:pt x="402" y="256"/>
                  <a:pt x="398" y="259"/>
                </a:cubicBezTo>
                <a:cubicBezTo>
                  <a:pt x="398" y="260"/>
                  <a:pt x="399" y="261"/>
                  <a:pt x="398" y="264"/>
                </a:cubicBezTo>
                <a:cubicBezTo>
                  <a:pt x="397" y="265"/>
                  <a:pt x="397" y="268"/>
                  <a:pt x="396" y="270"/>
                </a:cubicBezTo>
                <a:cubicBezTo>
                  <a:pt x="394" y="275"/>
                  <a:pt x="392" y="279"/>
                  <a:pt x="390" y="283"/>
                </a:cubicBezTo>
                <a:cubicBezTo>
                  <a:pt x="388" y="288"/>
                  <a:pt x="386" y="292"/>
                  <a:pt x="384" y="296"/>
                </a:cubicBezTo>
                <a:cubicBezTo>
                  <a:pt x="384" y="298"/>
                  <a:pt x="383" y="299"/>
                  <a:pt x="382" y="300"/>
                </a:cubicBezTo>
                <a:cubicBezTo>
                  <a:pt x="381" y="300"/>
                  <a:pt x="380" y="301"/>
                  <a:pt x="381" y="302"/>
                </a:cubicBezTo>
                <a:cubicBezTo>
                  <a:pt x="382" y="302"/>
                  <a:pt x="382" y="303"/>
                  <a:pt x="381" y="303"/>
                </a:cubicBezTo>
                <a:cubicBezTo>
                  <a:pt x="377" y="306"/>
                  <a:pt x="377" y="310"/>
                  <a:pt x="374" y="314"/>
                </a:cubicBezTo>
                <a:cubicBezTo>
                  <a:pt x="373" y="316"/>
                  <a:pt x="371" y="319"/>
                  <a:pt x="370" y="321"/>
                </a:cubicBezTo>
                <a:cubicBezTo>
                  <a:pt x="366" y="325"/>
                  <a:pt x="362" y="329"/>
                  <a:pt x="359" y="334"/>
                </a:cubicBezTo>
                <a:cubicBezTo>
                  <a:pt x="358" y="336"/>
                  <a:pt x="355" y="338"/>
                  <a:pt x="354" y="340"/>
                </a:cubicBezTo>
                <a:cubicBezTo>
                  <a:pt x="353" y="344"/>
                  <a:pt x="349" y="345"/>
                  <a:pt x="347" y="348"/>
                </a:cubicBezTo>
                <a:cubicBezTo>
                  <a:pt x="344" y="352"/>
                  <a:pt x="340" y="354"/>
                  <a:pt x="337" y="357"/>
                </a:cubicBezTo>
                <a:cubicBezTo>
                  <a:pt x="332" y="361"/>
                  <a:pt x="327" y="365"/>
                  <a:pt x="322" y="369"/>
                </a:cubicBezTo>
                <a:cubicBezTo>
                  <a:pt x="320" y="370"/>
                  <a:pt x="319" y="371"/>
                  <a:pt x="318" y="373"/>
                </a:cubicBezTo>
                <a:cubicBezTo>
                  <a:pt x="316" y="375"/>
                  <a:pt x="313" y="375"/>
                  <a:pt x="311" y="377"/>
                </a:cubicBezTo>
                <a:cubicBezTo>
                  <a:pt x="309" y="378"/>
                  <a:pt x="307" y="380"/>
                  <a:pt x="304" y="381"/>
                </a:cubicBezTo>
                <a:cubicBezTo>
                  <a:pt x="300" y="384"/>
                  <a:pt x="295" y="387"/>
                  <a:pt x="290" y="389"/>
                </a:cubicBezTo>
                <a:cubicBezTo>
                  <a:pt x="281" y="393"/>
                  <a:pt x="273" y="397"/>
                  <a:pt x="264" y="400"/>
                </a:cubicBezTo>
                <a:cubicBezTo>
                  <a:pt x="257" y="403"/>
                  <a:pt x="249" y="405"/>
                  <a:pt x="241" y="407"/>
                </a:cubicBezTo>
                <a:cubicBezTo>
                  <a:pt x="235" y="408"/>
                  <a:pt x="228" y="409"/>
                  <a:pt x="221" y="410"/>
                </a:cubicBezTo>
                <a:cubicBezTo>
                  <a:pt x="214" y="411"/>
                  <a:pt x="207" y="412"/>
                  <a:pt x="200" y="412"/>
                </a:cubicBezTo>
                <a:cubicBezTo>
                  <a:pt x="196" y="412"/>
                  <a:pt x="191" y="412"/>
                  <a:pt x="186" y="412"/>
                </a:cubicBezTo>
                <a:cubicBezTo>
                  <a:pt x="181" y="412"/>
                  <a:pt x="176" y="411"/>
                  <a:pt x="171" y="411"/>
                </a:cubicBezTo>
                <a:cubicBezTo>
                  <a:pt x="166" y="410"/>
                  <a:pt x="162" y="409"/>
                  <a:pt x="157" y="408"/>
                </a:cubicBezTo>
                <a:cubicBezTo>
                  <a:pt x="154" y="408"/>
                  <a:pt x="152" y="406"/>
                  <a:pt x="148" y="407"/>
                </a:cubicBezTo>
                <a:cubicBezTo>
                  <a:pt x="148" y="407"/>
                  <a:pt x="144" y="407"/>
                  <a:pt x="143" y="405"/>
                </a:cubicBezTo>
                <a:cubicBezTo>
                  <a:pt x="142" y="404"/>
                  <a:pt x="140" y="404"/>
                  <a:pt x="138" y="404"/>
                </a:cubicBezTo>
                <a:cubicBezTo>
                  <a:pt x="132" y="403"/>
                  <a:pt x="126" y="400"/>
                  <a:pt x="120" y="398"/>
                </a:cubicBezTo>
                <a:cubicBezTo>
                  <a:pt x="113" y="395"/>
                  <a:pt x="106" y="392"/>
                  <a:pt x="100" y="387"/>
                </a:cubicBezTo>
                <a:cubicBezTo>
                  <a:pt x="96" y="385"/>
                  <a:pt x="93" y="384"/>
                  <a:pt x="90" y="382"/>
                </a:cubicBezTo>
                <a:cubicBezTo>
                  <a:pt x="89" y="382"/>
                  <a:pt x="89" y="381"/>
                  <a:pt x="88" y="381"/>
                </a:cubicBezTo>
                <a:cubicBezTo>
                  <a:pt x="87" y="379"/>
                  <a:pt x="85" y="378"/>
                  <a:pt x="83" y="377"/>
                </a:cubicBezTo>
                <a:cubicBezTo>
                  <a:pt x="78" y="374"/>
                  <a:pt x="75" y="371"/>
                  <a:pt x="72" y="367"/>
                </a:cubicBezTo>
                <a:cubicBezTo>
                  <a:pt x="70" y="366"/>
                  <a:pt x="67" y="365"/>
                  <a:pt x="67" y="362"/>
                </a:cubicBezTo>
                <a:cubicBezTo>
                  <a:pt x="67" y="362"/>
                  <a:pt x="66" y="362"/>
                  <a:pt x="66" y="362"/>
                </a:cubicBezTo>
                <a:cubicBezTo>
                  <a:pt x="65" y="363"/>
                  <a:pt x="64" y="362"/>
                  <a:pt x="64" y="362"/>
                </a:cubicBezTo>
                <a:cubicBezTo>
                  <a:pt x="63" y="357"/>
                  <a:pt x="58" y="355"/>
                  <a:pt x="55" y="351"/>
                </a:cubicBezTo>
                <a:cubicBezTo>
                  <a:pt x="52" y="348"/>
                  <a:pt x="50" y="345"/>
                  <a:pt x="47" y="342"/>
                </a:cubicBezTo>
                <a:cubicBezTo>
                  <a:pt x="44" y="339"/>
                  <a:pt x="42" y="334"/>
                  <a:pt x="39" y="332"/>
                </a:cubicBezTo>
                <a:cubicBezTo>
                  <a:pt x="38" y="331"/>
                  <a:pt x="36" y="329"/>
                  <a:pt x="36" y="328"/>
                </a:cubicBezTo>
                <a:cubicBezTo>
                  <a:pt x="36" y="323"/>
                  <a:pt x="30" y="322"/>
                  <a:pt x="31" y="317"/>
                </a:cubicBezTo>
                <a:cubicBezTo>
                  <a:pt x="31" y="317"/>
                  <a:pt x="31" y="316"/>
                  <a:pt x="30" y="316"/>
                </a:cubicBezTo>
                <a:cubicBezTo>
                  <a:pt x="28" y="316"/>
                  <a:pt x="28" y="314"/>
                  <a:pt x="28" y="314"/>
                </a:cubicBezTo>
                <a:cubicBezTo>
                  <a:pt x="26" y="310"/>
                  <a:pt x="23" y="306"/>
                  <a:pt x="21" y="302"/>
                </a:cubicBezTo>
                <a:cubicBezTo>
                  <a:pt x="20" y="298"/>
                  <a:pt x="17" y="295"/>
                  <a:pt x="17" y="291"/>
                </a:cubicBezTo>
                <a:cubicBezTo>
                  <a:pt x="18" y="290"/>
                  <a:pt x="16" y="290"/>
                  <a:pt x="16" y="289"/>
                </a:cubicBezTo>
                <a:cubicBezTo>
                  <a:pt x="15" y="286"/>
                  <a:pt x="15" y="283"/>
                  <a:pt x="14" y="282"/>
                </a:cubicBezTo>
                <a:cubicBezTo>
                  <a:pt x="11" y="277"/>
                  <a:pt x="11" y="272"/>
                  <a:pt x="9" y="267"/>
                </a:cubicBezTo>
                <a:cubicBezTo>
                  <a:pt x="8" y="264"/>
                  <a:pt x="5" y="261"/>
                  <a:pt x="7" y="257"/>
                </a:cubicBezTo>
                <a:cubicBezTo>
                  <a:pt x="8" y="256"/>
                  <a:pt x="7" y="254"/>
                  <a:pt x="6" y="253"/>
                </a:cubicBezTo>
                <a:cubicBezTo>
                  <a:pt x="4" y="250"/>
                  <a:pt x="4" y="246"/>
                  <a:pt x="4" y="243"/>
                </a:cubicBezTo>
                <a:cubicBezTo>
                  <a:pt x="3" y="239"/>
                  <a:pt x="3" y="235"/>
                  <a:pt x="2" y="231"/>
                </a:cubicBezTo>
                <a:cubicBezTo>
                  <a:pt x="2" y="228"/>
                  <a:pt x="2" y="226"/>
                  <a:pt x="2" y="224"/>
                </a:cubicBezTo>
                <a:cubicBezTo>
                  <a:pt x="1" y="221"/>
                  <a:pt x="1" y="218"/>
                  <a:pt x="1" y="216"/>
                </a:cubicBezTo>
                <a:cubicBezTo>
                  <a:pt x="0" y="211"/>
                  <a:pt x="2" y="207"/>
                  <a:pt x="0" y="203"/>
                </a:cubicBezTo>
                <a:cubicBezTo>
                  <a:pt x="3" y="197"/>
                  <a:pt x="0" y="191"/>
                  <a:pt x="2" y="185"/>
                </a:cubicBezTo>
                <a:cubicBezTo>
                  <a:pt x="3" y="181"/>
                  <a:pt x="4" y="177"/>
                  <a:pt x="4" y="173"/>
                </a:cubicBezTo>
                <a:cubicBezTo>
                  <a:pt x="3" y="171"/>
                  <a:pt x="4" y="169"/>
                  <a:pt x="5" y="167"/>
                </a:cubicBezTo>
                <a:cubicBezTo>
                  <a:pt x="6" y="164"/>
                  <a:pt x="6" y="160"/>
                  <a:pt x="7" y="157"/>
                </a:cubicBezTo>
                <a:cubicBezTo>
                  <a:pt x="11" y="152"/>
                  <a:pt x="10" y="146"/>
                  <a:pt x="12" y="141"/>
                </a:cubicBezTo>
                <a:cubicBezTo>
                  <a:pt x="12" y="140"/>
                  <a:pt x="12" y="139"/>
                  <a:pt x="13" y="139"/>
                </a:cubicBezTo>
                <a:cubicBezTo>
                  <a:pt x="14" y="140"/>
                  <a:pt x="14" y="139"/>
                  <a:pt x="14" y="139"/>
                </a:cubicBezTo>
                <a:cubicBezTo>
                  <a:pt x="15" y="134"/>
                  <a:pt x="19" y="131"/>
                  <a:pt x="19" y="126"/>
                </a:cubicBezTo>
                <a:cubicBezTo>
                  <a:pt x="20" y="123"/>
                  <a:pt x="24" y="121"/>
                  <a:pt x="23" y="117"/>
                </a:cubicBezTo>
                <a:cubicBezTo>
                  <a:pt x="23" y="115"/>
                  <a:pt x="26" y="114"/>
                  <a:pt x="27" y="111"/>
                </a:cubicBezTo>
                <a:cubicBezTo>
                  <a:pt x="28" y="110"/>
                  <a:pt x="28" y="108"/>
                  <a:pt x="29" y="107"/>
                </a:cubicBezTo>
                <a:cubicBezTo>
                  <a:pt x="32" y="105"/>
                  <a:pt x="32" y="100"/>
                  <a:pt x="36" y="97"/>
                </a:cubicBezTo>
                <a:cubicBezTo>
                  <a:pt x="38" y="96"/>
                  <a:pt x="39" y="93"/>
                  <a:pt x="41" y="90"/>
                </a:cubicBezTo>
                <a:cubicBezTo>
                  <a:pt x="43" y="87"/>
                  <a:pt x="46" y="83"/>
                  <a:pt x="49" y="81"/>
                </a:cubicBezTo>
                <a:cubicBezTo>
                  <a:pt x="50" y="80"/>
                  <a:pt x="50" y="79"/>
                  <a:pt x="50" y="78"/>
                </a:cubicBezTo>
                <a:cubicBezTo>
                  <a:pt x="56" y="72"/>
                  <a:pt x="62" y="65"/>
                  <a:pt x="68" y="60"/>
                </a:cubicBezTo>
                <a:cubicBezTo>
                  <a:pt x="71" y="57"/>
                  <a:pt x="74" y="55"/>
                  <a:pt x="77" y="52"/>
                </a:cubicBezTo>
                <a:cubicBezTo>
                  <a:pt x="79" y="50"/>
                  <a:pt x="82" y="47"/>
                  <a:pt x="85" y="46"/>
                </a:cubicBezTo>
                <a:cubicBezTo>
                  <a:pt x="88" y="43"/>
                  <a:pt x="91" y="41"/>
                  <a:pt x="95" y="39"/>
                </a:cubicBezTo>
                <a:cubicBezTo>
                  <a:pt x="97" y="38"/>
                  <a:pt x="99" y="36"/>
                  <a:pt x="101" y="35"/>
                </a:cubicBezTo>
                <a:cubicBezTo>
                  <a:pt x="103" y="35"/>
                  <a:pt x="105" y="33"/>
                  <a:pt x="107" y="32"/>
                </a:cubicBezTo>
                <a:cubicBezTo>
                  <a:pt x="108" y="31"/>
                  <a:pt x="108" y="30"/>
                  <a:pt x="110" y="31"/>
                </a:cubicBezTo>
                <a:cubicBezTo>
                  <a:pt x="110" y="32"/>
                  <a:pt x="111" y="31"/>
                  <a:pt x="111" y="31"/>
                </a:cubicBezTo>
                <a:cubicBezTo>
                  <a:pt x="111" y="27"/>
                  <a:pt x="115" y="28"/>
                  <a:pt x="117" y="27"/>
                </a:cubicBezTo>
                <a:cubicBezTo>
                  <a:pt x="118" y="27"/>
                  <a:pt x="119" y="27"/>
                  <a:pt x="120" y="25"/>
                </a:cubicBezTo>
                <a:cubicBezTo>
                  <a:pt x="120" y="24"/>
                  <a:pt x="121" y="24"/>
                  <a:pt x="122" y="24"/>
                </a:cubicBezTo>
                <a:cubicBezTo>
                  <a:pt x="124" y="23"/>
                  <a:pt x="127" y="23"/>
                  <a:pt x="130" y="21"/>
                </a:cubicBezTo>
                <a:cubicBezTo>
                  <a:pt x="132" y="19"/>
                  <a:pt x="136" y="18"/>
                  <a:pt x="140" y="17"/>
                </a:cubicBezTo>
                <a:cubicBezTo>
                  <a:pt x="142" y="17"/>
                  <a:pt x="143" y="15"/>
                  <a:pt x="145" y="15"/>
                </a:cubicBezTo>
                <a:cubicBezTo>
                  <a:pt x="149" y="14"/>
                  <a:pt x="152" y="12"/>
                  <a:pt x="156" y="11"/>
                </a:cubicBezTo>
                <a:cubicBezTo>
                  <a:pt x="159" y="11"/>
                  <a:pt x="162" y="10"/>
                  <a:pt x="165" y="9"/>
                </a:cubicBezTo>
                <a:cubicBezTo>
                  <a:pt x="168" y="9"/>
                  <a:pt x="170" y="7"/>
                  <a:pt x="173" y="7"/>
                </a:cubicBezTo>
                <a:cubicBezTo>
                  <a:pt x="175" y="7"/>
                  <a:pt x="178" y="5"/>
                  <a:pt x="180" y="6"/>
                </a:cubicBezTo>
                <a:cubicBezTo>
                  <a:pt x="183" y="6"/>
                  <a:pt x="185" y="3"/>
                  <a:pt x="188" y="5"/>
                </a:cubicBezTo>
                <a:cubicBezTo>
                  <a:pt x="189" y="5"/>
                  <a:pt x="190" y="4"/>
                  <a:pt x="191" y="4"/>
                </a:cubicBezTo>
                <a:cubicBezTo>
                  <a:pt x="195" y="3"/>
                  <a:pt x="200" y="3"/>
                  <a:pt x="204" y="2"/>
                </a:cubicBezTo>
                <a:cubicBezTo>
                  <a:pt x="205" y="1"/>
                  <a:pt x="205" y="2"/>
                  <a:pt x="206" y="2"/>
                </a:cubicBezTo>
                <a:cubicBezTo>
                  <a:pt x="207" y="3"/>
                  <a:pt x="208" y="3"/>
                  <a:pt x="208" y="3"/>
                </a:cubicBezTo>
                <a:cubicBezTo>
                  <a:pt x="210" y="1"/>
                  <a:pt x="211" y="2"/>
                  <a:pt x="213" y="2"/>
                </a:cubicBezTo>
                <a:cubicBezTo>
                  <a:pt x="219" y="1"/>
                  <a:pt x="225" y="0"/>
                  <a:pt x="232" y="1"/>
                </a:cubicBezTo>
                <a:cubicBezTo>
                  <a:pt x="234" y="1"/>
                  <a:pt x="237" y="1"/>
                  <a:pt x="240" y="1"/>
                </a:cubicBezTo>
                <a:cubicBezTo>
                  <a:pt x="243" y="2"/>
                  <a:pt x="246" y="1"/>
                  <a:pt x="248" y="2"/>
                </a:cubicBezTo>
                <a:cubicBezTo>
                  <a:pt x="251" y="3"/>
                  <a:pt x="254" y="2"/>
                  <a:pt x="257" y="3"/>
                </a:cubicBezTo>
                <a:cubicBezTo>
                  <a:pt x="260" y="4"/>
                  <a:pt x="263" y="4"/>
                  <a:pt x="266" y="5"/>
                </a:cubicBezTo>
                <a:cubicBezTo>
                  <a:pt x="268" y="6"/>
                  <a:pt x="271" y="6"/>
                  <a:pt x="274" y="6"/>
                </a:cubicBezTo>
                <a:cubicBezTo>
                  <a:pt x="277" y="6"/>
                  <a:pt x="280" y="7"/>
                  <a:pt x="283" y="9"/>
                </a:cubicBezTo>
                <a:cubicBezTo>
                  <a:pt x="284" y="10"/>
                  <a:pt x="285" y="9"/>
                  <a:pt x="287" y="9"/>
                </a:cubicBezTo>
                <a:cubicBezTo>
                  <a:pt x="289" y="10"/>
                  <a:pt x="292" y="11"/>
                  <a:pt x="295" y="11"/>
                </a:cubicBezTo>
                <a:cubicBezTo>
                  <a:pt x="296" y="11"/>
                  <a:pt x="298" y="11"/>
                  <a:pt x="299" y="12"/>
                </a:cubicBezTo>
                <a:cubicBezTo>
                  <a:pt x="301" y="14"/>
                  <a:pt x="304" y="14"/>
                  <a:pt x="307" y="15"/>
                </a:cubicBezTo>
                <a:cubicBezTo>
                  <a:pt x="314" y="17"/>
                  <a:pt x="321" y="19"/>
                  <a:pt x="327" y="23"/>
                </a:cubicBezTo>
                <a:cubicBezTo>
                  <a:pt x="333" y="26"/>
                  <a:pt x="339" y="28"/>
                  <a:pt x="344" y="31"/>
                </a:cubicBezTo>
                <a:cubicBezTo>
                  <a:pt x="346" y="32"/>
                  <a:pt x="349" y="31"/>
                  <a:pt x="348" y="36"/>
                </a:cubicBezTo>
                <a:close/>
              </a:path>
            </a:pathLst>
          </a:custGeom>
          <a:solidFill>
            <a:srgbClr val="DEEDC4"/>
          </a:solidFill>
          <a:ln w="9525">
            <a:noFill/>
            <a:round/>
          </a:ln>
        </p:spPr>
        <p:txBody>
          <a:bodyPr vert="horz" wrap="square" lIns="91440" tIns="45720" rIns="91440" bIns="45720" numCol="1" anchor="t" anchorCtr="0" compatLnSpc="1"/>
          <a:lstStyle/>
          <a:p>
            <a:endParaRPr lang="zh-CN" altLang="en-US"/>
          </a:p>
        </p:txBody>
      </p:sp>
      <p:sp>
        <p:nvSpPr>
          <p:cNvPr id="46" name="Freeform 12">
            <a:extLst>
              <a:ext uri="{FF2B5EF4-FFF2-40B4-BE49-F238E27FC236}">
                <a16:creationId xmlns:a16="http://schemas.microsoft.com/office/drawing/2014/main" id="{9ABE6DA7-0353-49C7-81B7-AC215BB88C42}"/>
              </a:ext>
            </a:extLst>
          </p:cNvPr>
          <p:cNvSpPr/>
          <p:nvPr/>
        </p:nvSpPr>
        <p:spPr bwMode="auto">
          <a:xfrm>
            <a:off x="6753635" y="2778618"/>
            <a:ext cx="1541463" cy="1792287"/>
          </a:xfrm>
          <a:custGeom>
            <a:avLst/>
            <a:gdLst/>
            <a:ahLst/>
            <a:cxnLst>
              <a:cxn ang="0">
                <a:pos x="42" y="114"/>
              </a:cxn>
              <a:cxn ang="0">
                <a:pos x="81" y="65"/>
              </a:cxn>
              <a:cxn ang="0">
                <a:pos x="116" y="34"/>
              </a:cxn>
              <a:cxn ang="0">
                <a:pos x="136" y="20"/>
              </a:cxn>
              <a:cxn ang="0">
                <a:pos x="158" y="7"/>
              </a:cxn>
              <a:cxn ang="0">
                <a:pos x="189" y="0"/>
              </a:cxn>
              <a:cxn ang="0">
                <a:pos x="190" y="35"/>
              </a:cxn>
              <a:cxn ang="0">
                <a:pos x="195" y="72"/>
              </a:cxn>
              <a:cxn ang="0">
                <a:pos x="238" y="74"/>
              </a:cxn>
              <a:cxn ang="0">
                <a:pos x="262" y="80"/>
              </a:cxn>
              <a:cxn ang="0">
                <a:pos x="293" y="92"/>
              </a:cxn>
              <a:cxn ang="0">
                <a:pos x="321" y="109"/>
              </a:cxn>
              <a:cxn ang="0">
                <a:pos x="347" y="131"/>
              </a:cxn>
              <a:cxn ang="0">
                <a:pos x="372" y="160"/>
              </a:cxn>
              <a:cxn ang="0">
                <a:pos x="392" y="195"/>
              </a:cxn>
              <a:cxn ang="0">
                <a:pos x="410" y="257"/>
              </a:cxn>
              <a:cxn ang="0">
                <a:pos x="410" y="307"/>
              </a:cxn>
              <a:cxn ang="0">
                <a:pos x="401" y="348"/>
              </a:cxn>
              <a:cxn ang="0">
                <a:pos x="386" y="381"/>
              </a:cxn>
              <a:cxn ang="0">
                <a:pos x="366" y="407"/>
              </a:cxn>
              <a:cxn ang="0">
                <a:pos x="361" y="414"/>
              </a:cxn>
              <a:cxn ang="0">
                <a:pos x="331" y="439"/>
              </a:cxn>
              <a:cxn ang="0">
                <a:pos x="318" y="447"/>
              </a:cxn>
              <a:cxn ang="0">
                <a:pos x="302" y="456"/>
              </a:cxn>
              <a:cxn ang="0">
                <a:pos x="273" y="467"/>
              </a:cxn>
              <a:cxn ang="0">
                <a:pos x="248" y="473"/>
              </a:cxn>
              <a:cxn ang="0">
                <a:pos x="226" y="476"/>
              </a:cxn>
              <a:cxn ang="0">
                <a:pos x="187" y="476"/>
              </a:cxn>
              <a:cxn ang="0">
                <a:pos x="157" y="471"/>
              </a:cxn>
              <a:cxn ang="0">
                <a:pos x="139" y="464"/>
              </a:cxn>
              <a:cxn ang="0">
                <a:pos x="126" y="458"/>
              </a:cxn>
              <a:cxn ang="0">
                <a:pos x="99" y="444"/>
              </a:cxn>
              <a:cxn ang="0">
                <a:pos x="66" y="417"/>
              </a:cxn>
              <a:cxn ang="0">
                <a:pos x="32" y="372"/>
              </a:cxn>
              <a:cxn ang="0">
                <a:pos x="27" y="361"/>
              </a:cxn>
              <a:cxn ang="0">
                <a:pos x="20" y="347"/>
              </a:cxn>
              <a:cxn ang="0">
                <a:pos x="12" y="326"/>
              </a:cxn>
              <a:cxn ang="0">
                <a:pos x="3" y="289"/>
              </a:cxn>
              <a:cxn ang="0">
                <a:pos x="1" y="274"/>
              </a:cxn>
              <a:cxn ang="0">
                <a:pos x="1" y="244"/>
              </a:cxn>
              <a:cxn ang="0">
                <a:pos x="3" y="224"/>
              </a:cxn>
              <a:cxn ang="0">
                <a:pos x="8" y="196"/>
              </a:cxn>
              <a:cxn ang="0">
                <a:pos x="14" y="173"/>
              </a:cxn>
              <a:cxn ang="0">
                <a:pos x="31" y="131"/>
              </a:cxn>
            </a:cxnLst>
            <a:rect l="0" t="0" r="r" b="b"/>
            <a:pathLst>
              <a:path w="411" h="478">
                <a:moveTo>
                  <a:pt x="35" y="130"/>
                </a:moveTo>
                <a:cubicBezTo>
                  <a:pt x="34" y="128"/>
                  <a:pt x="33" y="128"/>
                  <a:pt x="34" y="126"/>
                </a:cubicBezTo>
                <a:cubicBezTo>
                  <a:pt x="37" y="122"/>
                  <a:pt x="39" y="118"/>
                  <a:pt x="42" y="114"/>
                </a:cubicBezTo>
                <a:cubicBezTo>
                  <a:pt x="44" y="110"/>
                  <a:pt x="47" y="106"/>
                  <a:pt x="50" y="102"/>
                </a:cubicBezTo>
                <a:cubicBezTo>
                  <a:pt x="55" y="95"/>
                  <a:pt x="60" y="88"/>
                  <a:pt x="66" y="82"/>
                </a:cubicBezTo>
                <a:cubicBezTo>
                  <a:pt x="71" y="76"/>
                  <a:pt x="75" y="71"/>
                  <a:pt x="81" y="65"/>
                </a:cubicBezTo>
                <a:cubicBezTo>
                  <a:pt x="85" y="61"/>
                  <a:pt x="89" y="57"/>
                  <a:pt x="93" y="53"/>
                </a:cubicBezTo>
                <a:cubicBezTo>
                  <a:pt x="97" y="50"/>
                  <a:pt x="101" y="45"/>
                  <a:pt x="106" y="42"/>
                </a:cubicBezTo>
                <a:cubicBezTo>
                  <a:pt x="110" y="40"/>
                  <a:pt x="112" y="36"/>
                  <a:pt x="116" y="34"/>
                </a:cubicBezTo>
                <a:cubicBezTo>
                  <a:pt x="120" y="31"/>
                  <a:pt x="124" y="27"/>
                  <a:pt x="128" y="25"/>
                </a:cubicBezTo>
                <a:cubicBezTo>
                  <a:pt x="130" y="24"/>
                  <a:pt x="133" y="24"/>
                  <a:pt x="134" y="20"/>
                </a:cubicBezTo>
                <a:cubicBezTo>
                  <a:pt x="134" y="19"/>
                  <a:pt x="136" y="21"/>
                  <a:pt x="136" y="20"/>
                </a:cubicBezTo>
                <a:cubicBezTo>
                  <a:pt x="139" y="17"/>
                  <a:pt x="144" y="16"/>
                  <a:pt x="146" y="12"/>
                </a:cubicBezTo>
                <a:cubicBezTo>
                  <a:pt x="147" y="11"/>
                  <a:pt x="148" y="12"/>
                  <a:pt x="149" y="12"/>
                </a:cubicBezTo>
                <a:cubicBezTo>
                  <a:pt x="153" y="11"/>
                  <a:pt x="155" y="9"/>
                  <a:pt x="158" y="7"/>
                </a:cubicBezTo>
                <a:cubicBezTo>
                  <a:pt x="161" y="6"/>
                  <a:pt x="165" y="4"/>
                  <a:pt x="169" y="3"/>
                </a:cubicBezTo>
                <a:cubicBezTo>
                  <a:pt x="173" y="3"/>
                  <a:pt x="176" y="1"/>
                  <a:pt x="180" y="0"/>
                </a:cubicBezTo>
                <a:cubicBezTo>
                  <a:pt x="183" y="0"/>
                  <a:pt x="186" y="0"/>
                  <a:pt x="189" y="0"/>
                </a:cubicBezTo>
                <a:cubicBezTo>
                  <a:pt x="190" y="0"/>
                  <a:pt x="190" y="1"/>
                  <a:pt x="190" y="2"/>
                </a:cubicBezTo>
                <a:cubicBezTo>
                  <a:pt x="190" y="8"/>
                  <a:pt x="190" y="14"/>
                  <a:pt x="190" y="20"/>
                </a:cubicBezTo>
                <a:cubicBezTo>
                  <a:pt x="190" y="25"/>
                  <a:pt x="191" y="30"/>
                  <a:pt x="190" y="35"/>
                </a:cubicBezTo>
                <a:cubicBezTo>
                  <a:pt x="190" y="43"/>
                  <a:pt x="191" y="50"/>
                  <a:pt x="190" y="58"/>
                </a:cubicBezTo>
                <a:cubicBezTo>
                  <a:pt x="190" y="62"/>
                  <a:pt x="190" y="66"/>
                  <a:pt x="190" y="70"/>
                </a:cubicBezTo>
                <a:cubicBezTo>
                  <a:pt x="190" y="73"/>
                  <a:pt x="193" y="72"/>
                  <a:pt x="195" y="72"/>
                </a:cubicBezTo>
                <a:cubicBezTo>
                  <a:pt x="199" y="73"/>
                  <a:pt x="203" y="72"/>
                  <a:pt x="207" y="72"/>
                </a:cubicBezTo>
                <a:cubicBezTo>
                  <a:pt x="210" y="73"/>
                  <a:pt x="213" y="73"/>
                  <a:pt x="216" y="73"/>
                </a:cubicBezTo>
                <a:cubicBezTo>
                  <a:pt x="223" y="72"/>
                  <a:pt x="230" y="74"/>
                  <a:pt x="238" y="74"/>
                </a:cubicBezTo>
                <a:cubicBezTo>
                  <a:pt x="241" y="75"/>
                  <a:pt x="245" y="74"/>
                  <a:pt x="248" y="76"/>
                </a:cubicBezTo>
                <a:cubicBezTo>
                  <a:pt x="251" y="78"/>
                  <a:pt x="256" y="76"/>
                  <a:pt x="259" y="80"/>
                </a:cubicBezTo>
                <a:cubicBezTo>
                  <a:pt x="259" y="81"/>
                  <a:pt x="261" y="77"/>
                  <a:pt x="262" y="80"/>
                </a:cubicBezTo>
                <a:cubicBezTo>
                  <a:pt x="266" y="79"/>
                  <a:pt x="268" y="82"/>
                  <a:pt x="272" y="83"/>
                </a:cubicBezTo>
                <a:cubicBezTo>
                  <a:pt x="275" y="84"/>
                  <a:pt x="279" y="86"/>
                  <a:pt x="282" y="87"/>
                </a:cubicBezTo>
                <a:cubicBezTo>
                  <a:pt x="286" y="88"/>
                  <a:pt x="288" y="92"/>
                  <a:pt x="293" y="92"/>
                </a:cubicBezTo>
                <a:cubicBezTo>
                  <a:pt x="293" y="92"/>
                  <a:pt x="294" y="92"/>
                  <a:pt x="294" y="92"/>
                </a:cubicBezTo>
                <a:cubicBezTo>
                  <a:pt x="299" y="95"/>
                  <a:pt x="304" y="99"/>
                  <a:pt x="310" y="102"/>
                </a:cubicBezTo>
                <a:cubicBezTo>
                  <a:pt x="313" y="104"/>
                  <a:pt x="317" y="106"/>
                  <a:pt x="321" y="109"/>
                </a:cubicBezTo>
                <a:cubicBezTo>
                  <a:pt x="325" y="112"/>
                  <a:pt x="329" y="116"/>
                  <a:pt x="334" y="119"/>
                </a:cubicBezTo>
                <a:cubicBezTo>
                  <a:pt x="336" y="120"/>
                  <a:pt x="339" y="122"/>
                  <a:pt x="340" y="124"/>
                </a:cubicBezTo>
                <a:cubicBezTo>
                  <a:pt x="344" y="124"/>
                  <a:pt x="345" y="129"/>
                  <a:pt x="347" y="131"/>
                </a:cubicBezTo>
                <a:cubicBezTo>
                  <a:pt x="351" y="133"/>
                  <a:pt x="354" y="137"/>
                  <a:pt x="356" y="141"/>
                </a:cubicBezTo>
                <a:cubicBezTo>
                  <a:pt x="361" y="146"/>
                  <a:pt x="365" y="151"/>
                  <a:pt x="368" y="156"/>
                </a:cubicBezTo>
                <a:cubicBezTo>
                  <a:pt x="369" y="158"/>
                  <a:pt x="371" y="159"/>
                  <a:pt x="372" y="160"/>
                </a:cubicBezTo>
                <a:cubicBezTo>
                  <a:pt x="375" y="162"/>
                  <a:pt x="375" y="165"/>
                  <a:pt x="376" y="168"/>
                </a:cubicBezTo>
                <a:cubicBezTo>
                  <a:pt x="379" y="171"/>
                  <a:pt x="382" y="174"/>
                  <a:pt x="383" y="178"/>
                </a:cubicBezTo>
                <a:cubicBezTo>
                  <a:pt x="386" y="184"/>
                  <a:pt x="390" y="189"/>
                  <a:pt x="392" y="195"/>
                </a:cubicBezTo>
                <a:cubicBezTo>
                  <a:pt x="394" y="201"/>
                  <a:pt x="398" y="207"/>
                  <a:pt x="400" y="214"/>
                </a:cubicBezTo>
                <a:cubicBezTo>
                  <a:pt x="402" y="221"/>
                  <a:pt x="404" y="229"/>
                  <a:pt x="406" y="236"/>
                </a:cubicBezTo>
                <a:cubicBezTo>
                  <a:pt x="407" y="243"/>
                  <a:pt x="409" y="250"/>
                  <a:pt x="410" y="257"/>
                </a:cubicBezTo>
                <a:cubicBezTo>
                  <a:pt x="410" y="263"/>
                  <a:pt x="411" y="269"/>
                  <a:pt x="411" y="275"/>
                </a:cubicBezTo>
                <a:cubicBezTo>
                  <a:pt x="411" y="280"/>
                  <a:pt x="411" y="286"/>
                  <a:pt x="411" y="292"/>
                </a:cubicBezTo>
                <a:cubicBezTo>
                  <a:pt x="411" y="297"/>
                  <a:pt x="410" y="302"/>
                  <a:pt x="410" y="307"/>
                </a:cubicBezTo>
                <a:cubicBezTo>
                  <a:pt x="410" y="313"/>
                  <a:pt x="409" y="319"/>
                  <a:pt x="407" y="324"/>
                </a:cubicBezTo>
                <a:cubicBezTo>
                  <a:pt x="407" y="327"/>
                  <a:pt x="408" y="330"/>
                  <a:pt x="405" y="332"/>
                </a:cubicBezTo>
                <a:cubicBezTo>
                  <a:pt x="405" y="338"/>
                  <a:pt x="402" y="343"/>
                  <a:pt x="401" y="348"/>
                </a:cubicBezTo>
                <a:cubicBezTo>
                  <a:pt x="400" y="352"/>
                  <a:pt x="398" y="356"/>
                  <a:pt x="396" y="359"/>
                </a:cubicBezTo>
                <a:cubicBezTo>
                  <a:pt x="395" y="361"/>
                  <a:pt x="395" y="363"/>
                  <a:pt x="394" y="364"/>
                </a:cubicBezTo>
                <a:cubicBezTo>
                  <a:pt x="392" y="370"/>
                  <a:pt x="389" y="375"/>
                  <a:pt x="386" y="381"/>
                </a:cubicBezTo>
                <a:cubicBezTo>
                  <a:pt x="383" y="385"/>
                  <a:pt x="382" y="390"/>
                  <a:pt x="377" y="393"/>
                </a:cubicBezTo>
                <a:cubicBezTo>
                  <a:pt x="377" y="393"/>
                  <a:pt x="377" y="393"/>
                  <a:pt x="377" y="393"/>
                </a:cubicBezTo>
                <a:cubicBezTo>
                  <a:pt x="375" y="399"/>
                  <a:pt x="370" y="403"/>
                  <a:pt x="366" y="407"/>
                </a:cubicBezTo>
                <a:cubicBezTo>
                  <a:pt x="365" y="409"/>
                  <a:pt x="364" y="411"/>
                  <a:pt x="362" y="411"/>
                </a:cubicBezTo>
                <a:cubicBezTo>
                  <a:pt x="361" y="411"/>
                  <a:pt x="361" y="412"/>
                  <a:pt x="362" y="412"/>
                </a:cubicBezTo>
                <a:cubicBezTo>
                  <a:pt x="362" y="413"/>
                  <a:pt x="362" y="414"/>
                  <a:pt x="361" y="414"/>
                </a:cubicBezTo>
                <a:cubicBezTo>
                  <a:pt x="356" y="417"/>
                  <a:pt x="353" y="421"/>
                  <a:pt x="349" y="425"/>
                </a:cubicBezTo>
                <a:cubicBezTo>
                  <a:pt x="347" y="428"/>
                  <a:pt x="343" y="429"/>
                  <a:pt x="341" y="431"/>
                </a:cubicBezTo>
                <a:cubicBezTo>
                  <a:pt x="338" y="435"/>
                  <a:pt x="334" y="436"/>
                  <a:pt x="331" y="439"/>
                </a:cubicBezTo>
                <a:cubicBezTo>
                  <a:pt x="330" y="440"/>
                  <a:pt x="327" y="443"/>
                  <a:pt x="324" y="443"/>
                </a:cubicBezTo>
                <a:cubicBezTo>
                  <a:pt x="322" y="443"/>
                  <a:pt x="323" y="446"/>
                  <a:pt x="320" y="446"/>
                </a:cubicBezTo>
                <a:cubicBezTo>
                  <a:pt x="320" y="446"/>
                  <a:pt x="319" y="448"/>
                  <a:pt x="318" y="447"/>
                </a:cubicBezTo>
                <a:cubicBezTo>
                  <a:pt x="317" y="447"/>
                  <a:pt x="317" y="447"/>
                  <a:pt x="316" y="447"/>
                </a:cubicBezTo>
                <a:cubicBezTo>
                  <a:pt x="314" y="450"/>
                  <a:pt x="313" y="452"/>
                  <a:pt x="309" y="451"/>
                </a:cubicBezTo>
                <a:cubicBezTo>
                  <a:pt x="309" y="455"/>
                  <a:pt x="304" y="453"/>
                  <a:pt x="302" y="456"/>
                </a:cubicBezTo>
                <a:cubicBezTo>
                  <a:pt x="301" y="458"/>
                  <a:pt x="298" y="456"/>
                  <a:pt x="298" y="459"/>
                </a:cubicBezTo>
                <a:cubicBezTo>
                  <a:pt x="292" y="459"/>
                  <a:pt x="287" y="463"/>
                  <a:pt x="281" y="464"/>
                </a:cubicBezTo>
                <a:cubicBezTo>
                  <a:pt x="279" y="465"/>
                  <a:pt x="276" y="466"/>
                  <a:pt x="273" y="467"/>
                </a:cubicBezTo>
                <a:cubicBezTo>
                  <a:pt x="270" y="468"/>
                  <a:pt x="268" y="469"/>
                  <a:pt x="265" y="469"/>
                </a:cubicBezTo>
                <a:cubicBezTo>
                  <a:pt x="263" y="469"/>
                  <a:pt x="263" y="472"/>
                  <a:pt x="260" y="471"/>
                </a:cubicBezTo>
                <a:cubicBezTo>
                  <a:pt x="256" y="470"/>
                  <a:pt x="252" y="473"/>
                  <a:pt x="248" y="473"/>
                </a:cubicBezTo>
                <a:cubicBezTo>
                  <a:pt x="242" y="474"/>
                  <a:pt x="237" y="475"/>
                  <a:pt x="232" y="475"/>
                </a:cubicBezTo>
                <a:cubicBezTo>
                  <a:pt x="231" y="475"/>
                  <a:pt x="229" y="475"/>
                  <a:pt x="228" y="477"/>
                </a:cubicBezTo>
                <a:cubicBezTo>
                  <a:pt x="228" y="478"/>
                  <a:pt x="227" y="476"/>
                  <a:pt x="226" y="476"/>
                </a:cubicBezTo>
                <a:cubicBezTo>
                  <a:pt x="221" y="476"/>
                  <a:pt x="218" y="477"/>
                  <a:pt x="213" y="478"/>
                </a:cubicBezTo>
                <a:cubicBezTo>
                  <a:pt x="211" y="478"/>
                  <a:pt x="209" y="477"/>
                  <a:pt x="207" y="477"/>
                </a:cubicBezTo>
                <a:cubicBezTo>
                  <a:pt x="200" y="477"/>
                  <a:pt x="193" y="477"/>
                  <a:pt x="187" y="476"/>
                </a:cubicBezTo>
                <a:cubicBezTo>
                  <a:pt x="185" y="476"/>
                  <a:pt x="182" y="476"/>
                  <a:pt x="181" y="476"/>
                </a:cubicBezTo>
                <a:cubicBezTo>
                  <a:pt x="178" y="474"/>
                  <a:pt x="175" y="475"/>
                  <a:pt x="171" y="475"/>
                </a:cubicBezTo>
                <a:cubicBezTo>
                  <a:pt x="166" y="473"/>
                  <a:pt x="162" y="472"/>
                  <a:pt x="157" y="471"/>
                </a:cubicBezTo>
                <a:cubicBezTo>
                  <a:pt x="154" y="470"/>
                  <a:pt x="151" y="467"/>
                  <a:pt x="148" y="468"/>
                </a:cubicBezTo>
                <a:cubicBezTo>
                  <a:pt x="146" y="468"/>
                  <a:pt x="144" y="467"/>
                  <a:pt x="141" y="466"/>
                </a:cubicBezTo>
                <a:cubicBezTo>
                  <a:pt x="140" y="466"/>
                  <a:pt x="138" y="467"/>
                  <a:pt x="139" y="464"/>
                </a:cubicBezTo>
                <a:cubicBezTo>
                  <a:pt x="139" y="464"/>
                  <a:pt x="138" y="463"/>
                  <a:pt x="138" y="464"/>
                </a:cubicBezTo>
                <a:cubicBezTo>
                  <a:pt x="136" y="465"/>
                  <a:pt x="134" y="462"/>
                  <a:pt x="132" y="462"/>
                </a:cubicBezTo>
                <a:cubicBezTo>
                  <a:pt x="130" y="460"/>
                  <a:pt x="127" y="460"/>
                  <a:pt x="126" y="458"/>
                </a:cubicBezTo>
                <a:cubicBezTo>
                  <a:pt x="122" y="460"/>
                  <a:pt x="120" y="454"/>
                  <a:pt x="116" y="455"/>
                </a:cubicBezTo>
                <a:cubicBezTo>
                  <a:pt x="114" y="455"/>
                  <a:pt x="113" y="452"/>
                  <a:pt x="111" y="451"/>
                </a:cubicBezTo>
                <a:cubicBezTo>
                  <a:pt x="107" y="449"/>
                  <a:pt x="103" y="447"/>
                  <a:pt x="99" y="444"/>
                </a:cubicBezTo>
                <a:cubicBezTo>
                  <a:pt x="97" y="443"/>
                  <a:pt x="96" y="441"/>
                  <a:pt x="94" y="440"/>
                </a:cubicBezTo>
                <a:cubicBezTo>
                  <a:pt x="89" y="437"/>
                  <a:pt x="85" y="434"/>
                  <a:pt x="81" y="431"/>
                </a:cubicBezTo>
                <a:cubicBezTo>
                  <a:pt x="76" y="426"/>
                  <a:pt x="71" y="422"/>
                  <a:pt x="66" y="417"/>
                </a:cubicBezTo>
                <a:cubicBezTo>
                  <a:pt x="62" y="413"/>
                  <a:pt x="58" y="409"/>
                  <a:pt x="55" y="405"/>
                </a:cubicBezTo>
                <a:cubicBezTo>
                  <a:pt x="48" y="397"/>
                  <a:pt x="42" y="390"/>
                  <a:pt x="37" y="381"/>
                </a:cubicBezTo>
                <a:cubicBezTo>
                  <a:pt x="35" y="378"/>
                  <a:pt x="33" y="375"/>
                  <a:pt x="32" y="372"/>
                </a:cubicBezTo>
                <a:cubicBezTo>
                  <a:pt x="31" y="371"/>
                  <a:pt x="29" y="370"/>
                  <a:pt x="31" y="368"/>
                </a:cubicBezTo>
                <a:cubicBezTo>
                  <a:pt x="31" y="368"/>
                  <a:pt x="31" y="367"/>
                  <a:pt x="31" y="367"/>
                </a:cubicBezTo>
                <a:cubicBezTo>
                  <a:pt x="26" y="367"/>
                  <a:pt x="28" y="363"/>
                  <a:pt x="27" y="361"/>
                </a:cubicBezTo>
                <a:cubicBezTo>
                  <a:pt x="26" y="360"/>
                  <a:pt x="26" y="358"/>
                  <a:pt x="25" y="358"/>
                </a:cubicBezTo>
                <a:cubicBezTo>
                  <a:pt x="24" y="358"/>
                  <a:pt x="23" y="357"/>
                  <a:pt x="23" y="357"/>
                </a:cubicBezTo>
                <a:cubicBezTo>
                  <a:pt x="23" y="353"/>
                  <a:pt x="21" y="350"/>
                  <a:pt x="20" y="347"/>
                </a:cubicBezTo>
                <a:cubicBezTo>
                  <a:pt x="19" y="344"/>
                  <a:pt x="17" y="341"/>
                  <a:pt x="17" y="338"/>
                </a:cubicBezTo>
                <a:cubicBezTo>
                  <a:pt x="17" y="336"/>
                  <a:pt x="15" y="335"/>
                  <a:pt x="14" y="333"/>
                </a:cubicBezTo>
                <a:cubicBezTo>
                  <a:pt x="14" y="331"/>
                  <a:pt x="13" y="329"/>
                  <a:pt x="12" y="326"/>
                </a:cubicBezTo>
                <a:cubicBezTo>
                  <a:pt x="10" y="322"/>
                  <a:pt x="10" y="317"/>
                  <a:pt x="9" y="313"/>
                </a:cubicBezTo>
                <a:cubicBezTo>
                  <a:pt x="7" y="307"/>
                  <a:pt x="5" y="302"/>
                  <a:pt x="5" y="296"/>
                </a:cubicBezTo>
                <a:cubicBezTo>
                  <a:pt x="5" y="294"/>
                  <a:pt x="5" y="291"/>
                  <a:pt x="3" y="289"/>
                </a:cubicBezTo>
                <a:cubicBezTo>
                  <a:pt x="5" y="287"/>
                  <a:pt x="3" y="284"/>
                  <a:pt x="3" y="282"/>
                </a:cubicBezTo>
                <a:cubicBezTo>
                  <a:pt x="3" y="280"/>
                  <a:pt x="2" y="277"/>
                  <a:pt x="2" y="275"/>
                </a:cubicBezTo>
                <a:cubicBezTo>
                  <a:pt x="2" y="275"/>
                  <a:pt x="1" y="274"/>
                  <a:pt x="1" y="274"/>
                </a:cubicBezTo>
                <a:cubicBezTo>
                  <a:pt x="4" y="270"/>
                  <a:pt x="0" y="266"/>
                  <a:pt x="1" y="262"/>
                </a:cubicBezTo>
                <a:cubicBezTo>
                  <a:pt x="2" y="259"/>
                  <a:pt x="0" y="255"/>
                  <a:pt x="1" y="252"/>
                </a:cubicBezTo>
                <a:cubicBezTo>
                  <a:pt x="1" y="249"/>
                  <a:pt x="0" y="247"/>
                  <a:pt x="1" y="244"/>
                </a:cubicBezTo>
                <a:cubicBezTo>
                  <a:pt x="2" y="243"/>
                  <a:pt x="1" y="241"/>
                  <a:pt x="1" y="239"/>
                </a:cubicBezTo>
                <a:cubicBezTo>
                  <a:pt x="2" y="235"/>
                  <a:pt x="0" y="230"/>
                  <a:pt x="3" y="226"/>
                </a:cubicBezTo>
                <a:cubicBezTo>
                  <a:pt x="4" y="226"/>
                  <a:pt x="4" y="225"/>
                  <a:pt x="3" y="224"/>
                </a:cubicBezTo>
                <a:cubicBezTo>
                  <a:pt x="2" y="220"/>
                  <a:pt x="4" y="216"/>
                  <a:pt x="5" y="212"/>
                </a:cubicBezTo>
                <a:cubicBezTo>
                  <a:pt x="5" y="209"/>
                  <a:pt x="5" y="206"/>
                  <a:pt x="6" y="203"/>
                </a:cubicBezTo>
                <a:cubicBezTo>
                  <a:pt x="6" y="201"/>
                  <a:pt x="7" y="198"/>
                  <a:pt x="8" y="196"/>
                </a:cubicBezTo>
                <a:cubicBezTo>
                  <a:pt x="9" y="194"/>
                  <a:pt x="9" y="192"/>
                  <a:pt x="9" y="191"/>
                </a:cubicBezTo>
                <a:cubicBezTo>
                  <a:pt x="9" y="188"/>
                  <a:pt x="10" y="186"/>
                  <a:pt x="11" y="183"/>
                </a:cubicBezTo>
                <a:cubicBezTo>
                  <a:pt x="11" y="180"/>
                  <a:pt x="12" y="176"/>
                  <a:pt x="14" y="173"/>
                </a:cubicBezTo>
                <a:cubicBezTo>
                  <a:pt x="15" y="170"/>
                  <a:pt x="16" y="167"/>
                  <a:pt x="17" y="164"/>
                </a:cubicBezTo>
                <a:cubicBezTo>
                  <a:pt x="19" y="157"/>
                  <a:pt x="22" y="151"/>
                  <a:pt x="25" y="145"/>
                </a:cubicBezTo>
                <a:cubicBezTo>
                  <a:pt x="28" y="141"/>
                  <a:pt x="29" y="136"/>
                  <a:pt x="31" y="131"/>
                </a:cubicBezTo>
                <a:cubicBezTo>
                  <a:pt x="32" y="130"/>
                  <a:pt x="33" y="129"/>
                  <a:pt x="35" y="130"/>
                </a:cubicBezTo>
                <a:close/>
              </a:path>
            </a:pathLst>
          </a:custGeom>
          <a:solidFill>
            <a:srgbClr val="FED58A"/>
          </a:solidFill>
          <a:ln w="9525">
            <a:noFill/>
            <a:round/>
          </a:ln>
        </p:spPr>
        <p:txBody>
          <a:bodyPr vert="horz" wrap="square" lIns="91440" tIns="45720" rIns="91440" bIns="45720" numCol="1" anchor="t" anchorCtr="0" compatLnSpc="1"/>
          <a:lstStyle/>
          <a:p>
            <a:endParaRPr lang="zh-CN" altLang="en-US"/>
          </a:p>
        </p:txBody>
      </p:sp>
      <p:sp>
        <p:nvSpPr>
          <p:cNvPr id="47" name="Freeform 13">
            <a:extLst>
              <a:ext uri="{FF2B5EF4-FFF2-40B4-BE49-F238E27FC236}">
                <a16:creationId xmlns:a16="http://schemas.microsoft.com/office/drawing/2014/main" id="{C6413A43-A94A-4005-BC3E-50382B5C37B9}"/>
              </a:ext>
            </a:extLst>
          </p:cNvPr>
          <p:cNvSpPr/>
          <p:nvPr/>
        </p:nvSpPr>
        <p:spPr bwMode="auto">
          <a:xfrm>
            <a:off x="5321710" y="1688002"/>
            <a:ext cx="1795463" cy="1541462"/>
          </a:xfrm>
          <a:custGeom>
            <a:avLst/>
            <a:gdLst/>
            <a:ahLst/>
            <a:cxnLst>
              <a:cxn ang="0">
                <a:pos x="450" y="305"/>
              </a:cxn>
              <a:cxn ang="0">
                <a:pos x="412" y="351"/>
              </a:cxn>
              <a:cxn ang="0">
                <a:pos x="381" y="375"/>
              </a:cxn>
              <a:cxn ang="0">
                <a:pos x="368" y="381"/>
              </a:cxn>
              <a:cxn ang="0">
                <a:pos x="354" y="389"/>
              </a:cxn>
              <a:cxn ang="0">
                <a:pos x="334" y="397"/>
              </a:cxn>
              <a:cxn ang="0">
                <a:pos x="317" y="402"/>
              </a:cxn>
              <a:cxn ang="0">
                <a:pos x="294" y="407"/>
              </a:cxn>
              <a:cxn ang="0">
                <a:pos x="275" y="410"/>
              </a:cxn>
              <a:cxn ang="0">
                <a:pos x="263" y="410"/>
              </a:cxn>
              <a:cxn ang="0">
                <a:pos x="240" y="410"/>
              </a:cxn>
              <a:cxn ang="0">
                <a:pos x="217" y="408"/>
              </a:cxn>
              <a:cxn ang="0">
                <a:pos x="191" y="402"/>
              </a:cxn>
              <a:cxn ang="0">
                <a:pos x="176" y="399"/>
              </a:cxn>
              <a:cxn ang="0">
                <a:pos x="132" y="380"/>
              </a:cxn>
              <a:cxn ang="0">
                <a:pos x="127" y="377"/>
              </a:cxn>
              <a:cxn ang="0">
                <a:pos x="103" y="361"/>
              </a:cxn>
              <a:cxn ang="0">
                <a:pos x="54" y="318"/>
              </a:cxn>
              <a:cxn ang="0">
                <a:pos x="26" y="283"/>
              </a:cxn>
              <a:cxn ang="0">
                <a:pos x="13" y="265"/>
              </a:cxn>
              <a:cxn ang="0">
                <a:pos x="4" y="241"/>
              </a:cxn>
              <a:cxn ang="0">
                <a:pos x="2" y="222"/>
              </a:cxn>
              <a:cxn ang="0">
                <a:pos x="43" y="221"/>
              </a:cxn>
              <a:cxn ang="0">
                <a:pos x="73" y="217"/>
              </a:cxn>
              <a:cxn ang="0">
                <a:pos x="74" y="180"/>
              </a:cxn>
              <a:cxn ang="0">
                <a:pos x="79" y="156"/>
              </a:cxn>
              <a:cxn ang="0">
                <a:pos x="88" y="127"/>
              </a:cxn>
              <a:cxn ang="0">
                <a:pos x="102" y="103"/>
              </a:cxn>
              <a:cxn ang="0">
                <a:pos x="118" y="79"/>
              </a:cxn>
              <a:cxn ang="0">
                <a:pos x="152" y="46"/>
              </a:cxn>
              <a:cxn ang="0">
                <a:pos x="193" y="21"/>
              </a:cxn>
              <a:cxn ang="0">
                <a:pos x="226" y="9"/>
              </a:cxn>
              <a:cxn ang="0">
                <a:pos x="278" y="0"/>
              </a:cxn>
              <a:cxn ang="0">
                <a:pos x="322" y="4"/>
              </a:cxn>
              <a:cxn ang="0">
                <a:pos x="341" y="8"/>
              </a:cxn>
              <a:cxn ang="0">
                <a:pos x="393" y="34"/>
              </a:cxn>
              <a:cxn ang="0">
                <a:pos x="412" y="50"/>
              </a:cxn>
              <a:cxn ang="0">
                <a:pos x="426" y="62"/>
              </a:cxn>
              <a:cxn ang="0">
                <a:pos x="437" y="78"/>
              </a:cxn>
              <a:cxn ang="0">
                <a:pos x="447" y="92"/>
              </a:cxn>
              <a:cxn ang="0">
                <a:pos x="451" y="97"/>
              </a:cxn>
              <a:cxn ang="0">
                <a:pos x="465" y="130"/>
              </a:cxn>
              <a:cxn ang="0">
                <a:pos x="472" y="151"/>
              </a:cxn>
              <a:cxn ang="0">
                <a:pos x="478" y="193"/>
              </a:cxn>
              <a:cxn ang="0">
                <a:pos x="475" y="239"/>
              </a:cxn>
              <a:cxn ang="0">
                <a:pos x="469" y="259"/>
              </a:cxn>
              <a:cxn ang="0">
                <a:pos x="463" y="278"/>
              </a:cxn>
              <a:cxn ang="0">
                <a:pos x="454" y="295"/>
              </a:cxn>
            </a:cxnLst>
            <a:rect l="0" t="0" r="r" b="b"/>
            <a:pathLst>
              <a:path w="479" h="411">
                <a:moveTo>
                  <a:pt x="454" y="295"/>
                </a:moveTo>
                <a:cubicBezTo>
                  <a:pt x="454" y="297"/>
                  <a:pt x="453" y="298"/>
                  <a:pt x="453" y="299"/>
                </a:cubicBezTo>
                <a:cubicBezTo>
                  <a:pt x="451" y="301"/>
                  <a:pt x="448" y="302"/>
                  <a:pt x="450" y="305"/>
                </a:cubicBezTo>
                <a:cubicBezTo>
                  <a:pt x="447" y="307"/>
                  <a:pt x="447" y="311"/>
                  <a:pt x="444" y="314"/>
                </a:cubicBezTo>
                <a:cubicBezTo>
                  <a:pt x="440" y="319"/>
                  <a:pt x="436" y="325"/>
                  <a:pt x="431" y="330"/>
                </a:cubicBezTo>
                <a:cubicBezTo>
                  <a:pt x="425" y="337"/>
                  <a:pt x="419" y="345"/>
                  <a:pt x="412" y="351"/>
                </a:cubicBezTo>
                <a:cubicBezTo>
                  <a:pt x="409" y="353"/>
                  <a:pt x="406" y="356"/>
                  <a:pt x="403" y="358"/>
                </a:cubicBezTo>
                <a:cubicBezTo>
                  <a:pt x="400" y="361"/>
                  <a:pt x="398" y="363"/>
                  <a:pt x="395" y="365"/>
                </a:cubicBezTo>
                <a:cubicBezTo>
                  <a:pt x="391" y="369"/>
                  <a:pt x="386" y="372"/>
                  <a:pt x="381" y="375"/>
                </a:cubicBezTo>
                <a:cubicBezTo>
                  <a:pt x="378" y="377"/>
                  <a:pt x="375" y="378"/>
                  <a:pt x="372" y="380"/>
                </a:cubicBezTo>
                <a:cubicBezTo>
                  <a:pt x="371" y="381"/>
                  <a:pt x="370" y="382"/>
                  <a:pt x="369" y="381"/>
                </a:cubicBezTo>
                <a:cubicBezTo>
                  <a:pt x="369" y="380"/>
                  <a:pt x="368" y="381"/>
                  <a:pt x="368" y="381"/>
                </a:cubicBezTo>
                <a:cubicBezTo>
                  <a:pt x="368" y="385"/>
                  <a:pt x="364" y="384"/>
                  <a:pt x="362" y="385"/>
                </a:cubicBezTo>
                <a:cubicBezTo>
                  <a:pt x="361" y="385"/>
                  <a:pt x="360" y="385"/>
                  <a:pt x="359" y="387"/>
                </a:cubicBezTo>
                <a:cubicBezTo>
                  <a:pt x="358" y="389"/>
                  <a:pt x="355" y="388"/>
                  <a:pt x="354" y="389"/>
                </a:cubicBezTo>
                <a:cubicBezTo>
                  <a:pt x="351" y="389"/>
                  <a:pt x="350" y="391"/>
                  <a:pt x="349" y="392"/>
                </a:cubicBezTo>
                <a:cubicBezTo>
                  <a:pt x="345" y="393"/>
                  <a:pt x="342" y="394"/>
                  <a:pt x="339" y="395"/>
                </a:cubicBezTo>
                <a:cubicBezTo>
                  <a:pt x="337" y="395"/>
                  <a:pt x="336" y="397"/>
                  <a:pt x="334" y="397"/>
                </a:cubicBezTo>
                <a:cubicBezTo>
                  <a:pt x="331" y="397"/>
                  <a:pt x="328" y="398"/>
                  <a:pt x="327" y="399"/>
                </a:cubicBezTo>
                <a:cubicBezTo>
                  <a:pt x="325" y="401"/>
                  <a:pt x="322" y="400"/>
                  <a:pt x="320" y="402"/>
                </a:cubicBezTo>
                <a:cubicBezTo>
                  <a:pt x="319" y="403"/>
                  <a:pt x="318" y="401"/>
                  <a:pt x="317" y="402"/>
                </a:cubicBezTo>
                <a:cubicBezTo>
                  <a:pt x="314" y="404"/>
                  <a:pt x="310" y="404"/>
                  <a:pt x="307" y="405"/>
                </a:cubicBezTo>
                <a:cubicBezTo>
                  <a:pt x="304" y="405"/>
                  <a:pt x="300" y="408"/>
                  <a:pt x="296" y="406"/>
                </a:cubicBezTo>
                <a:cubicBezTo>
                  <a:pt x="296" y="406"/>
                  <a:pt x="295" y="407"/>
                  <a:pt x="294" y="407"/>
                </a:cubicBezTo>
                <a:cubicBezTo>
                  <a:pt x="294" y="407"/>
                  <a:pt x="293" y="408"/>
                  <a:pt x="293" y="408"/>
                </a:cubicBezTo>
                <a:cubicBezTo>
                  <a:pt x="291" y="406"/>
                  <a:pt x="289" y="408"/>
                  <a:pt x="287" y="408"/>
                </a:cubicBezTo>
                <a:cubicBezTo>
                  <a:pt x="283" y="409"/>
                  <a:pt x="279" y="409"/>
                  <a:pt x="275" y="410"/>
                </a:cubicBezTo>
                <a:cubicBezTo>
                  <a:pt x="274" y="410"/>
                  <a:pt x="273" y="410"/>
                  <a:pt x="273" y="410"/>
                </a:cubicBezTo>
                <a:cubicBezTo>
                  <a:pt x="272" y="409"/>
                  <a:pt x="271" y="409"/>
                  <a:pt x="270" y="409"/>
                </a:cubicBezTo>
                <a:cubicBezTo>
                  <a:pt x="268" y="411"/>
                  <a:pt x="266" y="410"/>
                  <a:pt x="263" y="410"/>
                </a:cubicBezTo>
                <a:cubicBezTo>
                  <a:pt x="260" y="410"/>
                  <a:pt x="256" y="411"/>
                  <a:pt x="252" y="411"/>
                </a:cubicBezTo>
                <a:cubicBezTo>
                  <a:pt x="250" y="411"/>
                  <a:pt x="248" y="411"/>
                  <a:pt x="245" y="410"/>
                </a:cubicBezTo>
                <a:cubicBezTo>
                  <a:pt x="244" y="410"/>
                  <a:pt x="242" y="411"/>
                  <a:pt x="240" y="410"/>
                </a:cubicBezTo>
                <a:cubicBezTo>
                  <a:pt x="236" y="410"/>
                  <a:pt x="231" y="411"/>
                  <a:pt x="227" y="409"/>
                </a:cubicBezTo>
                <a:cubicBezTo>
                  <a:pt x="226" y="408"/>
                  <a:pt x="226" y="410"/>
                  <a:pt x="225" y="409"/>
                </a:cubicBezTo>
                <a:cubicBezTo>
                  <a:pt x="223" y="409"/>
                  <a:pt x="220" y="409"/>
                  <a:pt x="217" y="408"/>
                </a:cubicBezTo>
                <a:cubicBezTo>
                  <a:pt x="213" y="407"/>
                  <a:pt x="209" y="407"/>
                  <a:pt x="204" y="406"/>
                </a:cubicBezTo>
                <a:cubicBezTo>
                  <a:pt x="202" y="405"/>
                  <a:pt x="199" y="405"/>
                  <a:pt x="196" y="403"/>
                </a:cubicBezTo>
                <a:cubicBezTo>
                  <a:pt x="195" y="402"/>
                  <a:pt x="193" y="402"/>
                  <a:pt x="191" y="402"/>
                </a:cubicBezTo>
                <a:cubicBezTo>
                  <a:pt x="189" y="403"/>
                  <a:pt x="186" y="401"/>
                  <a:pt x="183" y="401"/>
                </a:cubicBezTo>
                <a:cubicBezTo>
                  <a:pt x="182" y="401"/>
                  <a:pt x="180" y="401"/>
                  <a:pt x="180" y="399"/>
                </a:cubicBezTo>
                <a:cubicBezTo>
                  <a:pt x="179" y="400"/>
                  <a:pt x="177" y="396"/>
                  <a:pt x="176" y="399"/>
                </a:cubicBezTo>
                <a:cubicBezTo>
                  <a:pt x="176" y="399"/>
                  <a:pt x="176" y="399"/>
                  <a:pt x="175" y="399"/>
                </a:cubicBezTo>
                <a:cubicBezTo>
                  <a:pt x="167" y="395"/>
                  <a:pt x="159" y="394"/>
                  <a:pt x="151" y="389"/>
                </a:cubicBezTo>
                <a:cubicBezTo>
                  <a:pt x="145" y="385"/>
                  <a:pt x="138" y="383"/>
                  <a:pt x="132" y="380"/>
                </a:cubicBezTo>
                <a:cubicBezTo>
                  <a:pt x="131" y="380"/>
                  <a:pt x="130" y="379"/>
                  <a:pt x="130" y="378"/>
                </a:cubicBezTo>
                <a:cubicBezTo>
                  <a:pt x="130" y="377"/>
                  <a:pt x="131" y="376"/>
                  <a:pt x="129" y="378"/>
                </a:cubicBezTo>
                <a:cubicBezTo>
                  <a:pt x="128" y="378"/>
                  <a:pt x="128" y="378"/>
                  <a:pt x="127" y="377"/>
                </a:cubicBezTo>
                <a:cubicBezTo>
                  <a:pt x="124" y="375"/>
                  <a:pt x="119" y="372"/>
                  <a:pt x="115" y="370"/>
                </a:cubicBezTo>
                <a:cubicBezTo>
                  <a:pt x="112" y="368"/>
                  <a:pt x="110" y="365"/>
                  <a:pt x="106" y="364"/>
                </a:cubicBezTo>
                <a:cubicBezTo>
                  <a:pt x="105" y="363"/>
                  <a:pt x="104" y="362"/>
                  <a:pt x="103" y="361"/>
                </a:cubicBezTo>
                <a:cubicBezTo>
                  <a:pt x="95" y="356"/>
                  <a:pt x="89" y="351"/>
                  <a:pt x="82" y="345"/>
                </a:cubicBezTo>
                <a:cubicBezTo>
                  <a:pt x="77" y="341"/>
                  <a:pt x="71" y="336"/>
                  <a:pt x="66" y="331"/>
                </a:cubicBezTo>
                <a:cubicBezTo>
                  <a:pt x="62" y="327"/>
                  <a:pt x="58" y="323"/>
                  <a:pt x="54" y="318"/>
                </a:cubicBezTo>
                <a:cubicBezTo>
                  <a:pt x="50" y="314"/>
                  <a:pt x="46" y="310"/>
                  <a:pt x="43" y="305"/>
                </a:cubicBezTo>
                <a:cubicBezTo>
                  <a:pt x="41" y="301"/>
                  <a:pt x="37" y="299"/>
                  <a:pt x="35" y="296"/>
                </a:cubicBezTo>
                <a:cubicBezTo>
                  <a:pt x="32" y="291"/>
                  <a:pt x="28" y="288"/>
                  <a:pt x="26" y="283"/>
                </a:cubicBezTo>
                <a:cubicBezTo>
                  <a:pt x="25" y="281"/>
                  <a:pt x="24" y="278"/>
                  <a:pt x="21" y="278"/>
                </a:cubicBezTo>
                <a:cubicBezTo>
                  <a:pt x="20" y="278"/>
                  <a:pt x="21" y="276"/>
                  <a:pt x="20" y="275"/>
                </a:cubicBezTo>
                <a:cubicBezTo>
                  <a:pt x="17" y="272"/>
                  <a:pt x="17" y="268"/>
                  <a:pt x="13" y="265"/>
                </a:cubicBezTo>
                <a:cubicBezTo>
                  <a:pt x="12" y="265"/>
                  <a:pt x="13" y="263"/>
                  <a:pt x="12" y="262"/>
                </a:cubicBezTo>
                <a:cubicBezTo>
                  <a:pt x="11" y="259"/>
                  <a:pt x="9" y="256"/>
                  <a:pt x="8" y="253"/>
                </a:cubicBezTo>
                <a:cubicBezTo>
                  <a:pt x="6" y="249"/>
                  <a:pt x="5" y="245"/>
                  <a:pt x="4" y="241"/>
                </a:cubicBezTo>
                <a:cubicBezTo>
                  <a:pt x="3" y="237"/>
                  <a:pt x="1" y="233"/>
                  <a:pt x="1" y="228"/>
                </a:cubicBezTo>
                <a:cubicBezTo>
                  <a:pt x="0" y="227"/>
                  <a:pt x="2" y="225"/>
                  <a:pt x="1" y="223"/>
                </a:cubicBezTo>
                <a:cubicBezTo>
                  <a:pt x="1" y="223"/>
                  <a:pt x="1" y="222"/>
                  <a:pt x="2" y="222"/>
                </a:cubicBezTo>
                <a:cubicBezTo>
                  <a:pt x="5" y="223"/>
                  <a:pt x="8" y="221"/>
                  <a:pt x="11" y="222"/>
                </a:cubicBezTo>
                <a:cubicBezTo>
                  <a:pt x="14" y="222"/>
                  <a:pt x="18" y="221"/>
                  <a:pt x="21" y="221"/>
                </a:cubicBezTo>
                <a:cubicBezTo>
                  <a:pt x="29" y="222"/>
                  <a:pt x="36" y="220"/>
                  <a:pt x="43" y="221"/>
                </a:cubicBezTo>
                <a:cubicBezTo>
                  <a:pt x="47" y="221"/>
                  <a:pt x="50" y="221"/>
                  <a:pt x="54" y="221"/>
                </a:cubicBezTo>
                <a:cubicBezTo>
                  <a:pt x="59" y="221"/>
                  <a:pt x="64" y="221"/>
                  <a:pt x="69" y="221"/>
                </a:cubicBezTo>
                <a:cubicBezTo>
                  <a:pt x="72" y="221"/>
                  <a:pt x="73" y="220"/>
                  <a:pt x="73" y="217"/>
                </a:cubicBezTo>
                <a:cubicBezTo>
                  <a:pt x="73" y="211"/>
                  <a:pt x="72" y="206"/>
                  <a:pt x="73" y="201"/>
                </a:cubicBezTo>
                <a:cubicBezTo>
                  <a:pt x="74" y="199"/>
                  <a:pt x="74" y="197"/>
                  <a:pt x="73" y="195"/>
                </a:cubicBezTo>
                <a:cubicBezTo>
                  <a:pt x="72" y="190"/>
                  <a:pt x="74" y="185"/>
                  <a:pt x="74" y="180"/>
                </a:cubicBezTo>
                <a:cubicBezTo>
                  <a:pt x="74" y="176"/>
                  <a:pt x="75" y="171"/>
                  <a:pt x="76" y="167"/>
                </a:cubicBezTo>
                <a:cubicBezTo>
                  <a:pt x="76" y="165"/>
                  <a:pt x="76" y="164"/>
                  <a:pt x="77" y="162"/>
                </a:cubicBezTo>
                <a:cubicBezTo>
                  <a:pt x="79" y="160"/>
                  <a:pt x="77" y="158"/>
                  <a:pt x="79" y="156"/>
                </a:cubicBezTo>
                <a:cubicBezTo>
                  <a:pt x="81" y="152"/>
                  <a:pt x="80" y="148"/>
                  <a:pt x="81" y="145"/>
                </a:cubicBezTo>
                <a:cubicBezTo>
                  <a:pt x="83" y="142"/>
                  <a:pt x="83" y="139"/>
                  <a:pt x="85" y="136"/>
                </a:cubicBezTo>
                <a:cubicBezTo>
                  <a:pt x="87" y="133"/>
                  <a:pt x="88" y="130"/>
                  <a:pt x="88" y="127"/>
                </a:cubicBezTo>
                <a:cubicBezTo>
                  <a:pt x="89" y="127"/>
                  <a:pt x="88" y="126"/>
                  <a:pt x="89" y="126"/>
                </a:cubicBezTo>
                <a:cubicBezTo>
                  <a:pt x="94" y="123"/>
                  <a:pt x="92" y="115"/>
                  <a:pt x="97" y="112"/>
                </a:cubicBezTo>
                <a:cubicBezTo>
                  <a:pt x="97" y="108"/>
                  <a:pt x="101" y="106"/>
                  <a:pt x="102" y="103"/>
                </a:cubicBezTo>
                <a:cubicBezTo>
                  <a:pt x="103" y="101"/>
                  <a:pt x="103" y="98"/>
                  <a:pt x="106" y="97"/>
                </a:cubicBezTo>
                <a:cubicBezTo>
                  <a:pt x="106" y="97"/>
                  <a:pt x="106" y="94"/>
                  <a:pt x="107" y="93"/>
                </a:cubicBezTo>
                <a:cubicBezTo>
                  <a:pt x="111" y="88"/>
                  <a:pt x="114" y="84"/>
                  <a:pt x="118" y="79"/>
                </a:cubicBezTo>
                <a:cubicBezTo>
                  <a:pt x="122" y="75"/>
                  <a:pt x="126" y="71"/>
                  <a:pt x="130" y="66"/>
                </a:cubicBezTo>
                <a:cubicBezTo>
                  <a:pt x="134" y="62"/>
                  <a:pt x="139" y="58"/>
                  <a:pt x="143" y="53"/>
                </a:cubicBezTo>
                <a:cubicBezTo>
                  <a:pt x="145" y="51"/>
                  <a:pt x="149" y="49"/>
                  <a:pt x="152" y="46"/>
                </a:cubicBezTo>
                <a:cubicBezTo>
                  <a:pt x="155" y="44"/>
                  <a:pt x="159" y="43"/>
                  <a:pt x="161" y="39"/>
                </a:cubicBezTo>
                <a:cubicBezTo>
                  <a:pt x="163" y="37"/>
                  <a:pt x="165" y="37"/>
                  <a:pt x="167" y="36"/>
                </a:cubicBezTo>
                <a:cubicBezTo>
                  <a:pt x="175" y="30"/>
                  <a:pt x="184" y="25"/>
                  <a:pt x="193" y="21"/>
                </a:cubicBezTo>
                <a:cubicBezTo>
                  <a:pt x="198" y="18"/>
                  <a:pt x="202" y="16"/>
                  <a:pt x="207" y="15"/>
                </a:cubicBezTo>
                <a:cubicBezTo>
                  <a:pt x="210" y="14"/>
                  <a:pt x="213" y="13"/>
                  <a:pt x="216" y="12"/>
                </a:cubicBezTo>
                <a:cubicBezTo>
                  <a:pt x="219" y="10"/>
                  <a:pt x="223" y="10"/>
                  <a:pt x="226" y="9"/>
                </a:cubicBezTo>
                <a:cubicBezTo>
                  <a:pt x="229" y="7"/>
                  <a:pt x="231" y="7"/>
                  <a:pt x="234" y="6"/>
                </a:cubicBezTo>
                <a:cubicBezTo>
                  <a:pt x="242" y="4"/>
                  <a:pt x="250" y="2"/>
                  <a:pt x="258" y="2"/>
                </a:cubicBezTo>
                <a:cubicBezTo>
                  <a:pt x="265" y="1"/>
                  <a:pt x="271" y="0"/>
                  <a:pt x="278" y="0"/>
                </a:cubicBezTo>
                <a:cubicBezTo>
                  <a:pt x="283" y="0"/>
                  <a:pt x="288" y="0"/>
                  <a:pt x="292" y="0"/>
                </a:cubicBezTo>
                <a:cubicBezTo>
                  <a:pt x="298" y="0"/>
                  <a:pt x="303" y="1"/>
                  <a:pt x="308" y="1"/>
                </a:cubicBezTo>
                <a:cubicBezTo>
                  <a:pt x="313" y="2"/>
                  <a:pt x="317" y="3"/>
                  <a:pt x="322" y="4"/>
                </a:cubicBezTo>
                <a:cubicBezTo>
                  <a:pt x="325" y="4"/>
                  <a:pt x="327" y="6"/>
                  <a:pt x="330" y="5"/>
                </a:cubicBezTo>
                <a:cubicBezTo>
                  <a:pt x="331" y="5"/>
                  <a:pt x="334" y="5"/>
                  <a:pt x="336" y="7"/>
                </a:cubicBezTo>
                <a:cubicBezTo>
                  <a:pt x="337" y="8"/>
                  <a:pt x="339" y="8"/>
                  <a:pt x="341" y="8"/>
                </a:cubicBezTo>
                <a:cubicBezTo>
                  <a:pt x="347" y="10"/>
                  <a:pt x="353" y="12"/>
                  <a:pt x="359" y="14"/>
                </a:cubicBezTo>
                <a:cubicBezTo>
                  <a:pt x="367" y="17"/>
                  <a:pt x="374" y="21"/>
                  <a:pt x="381" y="26"/>
                </a:cubicBezTo>
                <a:cubicBezTo>
                  <a:pt x="385" y="28"/>
                  <a:pt x="391" y="29"/>
                  <a:pt x="393" y="34"/>
                </a:cubicBezTo>
                <a:cubicBezTo>
                  <a:pt x="393" y="34"/>
                  <a:pt x="394" y="35"/>
                  <a:pt x="394" y="35"/>
                </a:cubicBezTo>
                <a:cubicBezTo>
                  <a:pt x="400" y="36"/>
                  <a:pt x="403" y="41"/>
                  <a:pt x="408" y="45"/>
                </a:cubicBezTo>
                <a:cubicBezTo>
                  <a:pt x="409" y="46"/>
                  <a:pt x="411" y="47"/>
                  <a:pt x="412" y="50"/>
                </a:cubicBezTo>
                <a:cubicBezTo>
                  <a:pt x="412" y="50"/>
                  <a:pt x="412" y="50"/>
                  <a:pt x="413" y="50"/>
                </a:cubicBezTo>
                <a:cubicBezTo>
                  <a:pt x="414" y="49"/>
                  <a:pt x="414" y="50"/>
                  <a:pt x="415" y="50"/>
                </a:cubicBezTo>
                <a:cubicBezTo>
                  <a:pt x="417" y="56"/>
                  <a:pt x="422" y="59"/>
                  <a:pt x="426" y="62"/>
                </a:cubicBezTo>
                <a:cubicBezTo>
                  <a:pt x="429" y="65"/>
                  <a:pt x="430" y="68"/>
                  <a:pt x="432" y="71"/>
                </a:cubicBezTo>
                <a:cubicBezTo>
                  <a:pt x="432" y="71"/>
                  <a:pt x="432" y="72"/>
                  <a:pt x="432" y="72"/>
                </a:cubicBezTo>
                <a:cubicBezTo>
                  <a:pt x="435" y="73"/>
                  <a:pt x="436" y="75"/>
                  <a:pt x="437" y="78"/>
                </a:cubicBezTo>
                <a:cubicBezTo>
                  <a:pt x="438" y="80"/>
                  <a:pt x="440" y="81"/>
                  <a:pt x="441" y="83"/>
                </a:cubicBezTo>
                <a:cubicBezTo>
                  <a:pt x="442" y="85"/>
                  <a:pt x="443" y="86"/>
                  <a:pt x="444" y="88"/>
                </a:cubicBezTo>
                <a:cubicBezTo>
                  <a:pt x="444" y="90"/>
                  <a:pt x="447" y="89"/>
                  <a:pt x="447" y="92"/>
                </a:cubicBezTo>
                <a:cubicBezTo>
                  <a:pt x="448" y="92"/>
                  <a:pt x="448" y="93"/>
                  <a:pt x="448" y="94"/>
                </a:cubicBezTo>
                <a:cubicBezTo>
                  <a:pt x="448" y="95"/>
                  <a:pt x="448" y="96"/>
                  <a:pt x="450" y="96"/>
                </a:cubicBezTo>
                <a:cubicBezTo>
                  <a:pt x="451" y="96"/>
                  <a:pt x="451" y="97"/>
                  <a:pt x="451" y="97"/>
                </a:cubicBezTo>
                <a:cubicBezTo>
                  <a:pt x="451" y="101"/>
                  <a:pt x="454" y="104"/>
                  <a:pt x="456" y="108"/>
                </a:cubicBezTo>
                <a:cubicBezTo>
                  <a:pt x="458" y="111"/>
                  <a:pt x="459" y="115"/>
                  <a:pt x="461" y="119"/>
                </a:cubicBezTo>
                <a:cubicBezTo>
                  <a:pt x="463" y="122"/>
                  <a:pt x="464" y="126"/>
                  <a:pt x="465" y="130"/>
                </a:cubicBezTo>
                <a:cubicBezTo>
                  <a:pt x="465" y="133"/>
                  <a:pt x="466" y="136"/>
                  <a:pt x="468" y="138"/>
                </a:cubicBezTo>
                <a:cubicBezTo>
                  <a:pt x="469" y="141"/>
                  <a:pt x="469" y="144"/>
                  <a:pt x="470" y="147"/>
                </a:cubicBezTo>
                <a:cubicBezTo>
                  <a:pt x="470" y="148"/>
                  <a:pt x="472" y="149"/>
                  <a:pt x="472" y="151"/>
                </a:cubicBezTo>
                <a:cubicBezTo>
                  <a:pt x="471" y="156"/>
                  <a:pt x="474" y="160"/>
                  <a:pt x="474" y="165"/>
                </a:cubicBezTo>
                <a:cubicBezTo>
                  <a:pt x="475" y="170"/>
                  <a:pt x="475" y="175"/>
                  <a:pt x="476" y="180"/>
                </a:cubicBezTo>
                <a:cubicBezTo>
                  <a:pt x="477" y="184"/>
                  <a:pt x="477" y="188"/>
                  <a:pt x="478" y="193"/>
                </a:cubicBezTo>
                <a:cubicBezTo>
                  <a:pt x="479" y="197"/>
                  <a:pt x="478" y="202"/>
                  <a:pt x="478" y="207"/>
                </a:cubicBezTo>
                <a:cubicBezTo>
                  <a:pt x="477" y="213"/>
                  <a:pt x="478" y="219"/>
                  <a:pt x="477" y="225"/>
                </a:cubicBezTo>
                <a:cubicBezTo>
                  <a:pt x="476" y="230"/>
                  <a:pt x="476" y="235"/>
                  <a:pt x="475" y="239"/>
                </a:cubicBezTo>
                <a:cubicBezTo>
                  <a:pt x="475" y="242"/>
                  <a:pt x="475" y="244"/>
                  <a:pt x="474" y="247"/>
                </a:cubicBezTo>
                <a:cubicBezTo>
                  <a:pt x="473" y="249"/>
                  <a:pt x="472" y="250"/>
                  <a:pt x="472" y="252"/>
                </a:cubicBezTo>
                <a:cubicBezTo>
                  <a:pt x="472" y="255"/>
                  <a:pt x="470" y="257"/>
                  <a:pt x="469" y="259"/>
                </a:cubicBezTo>
                <a:cubicBezTo>
                  <a:pt x="469" y="261"/>
                  <a:pt x="469" y="263"/>
                  <a:pt x="469" y="265"/>
                </a:cubicBezTo>
                <a:cubicBezTo>
                  <a:pt x="469" y="268"/>
                  <a:pt x="468" y="271"/>
                  <a:pt x="466" y="272"/>
                </a:cubicBezTo>
                <a:cubicBezTo>
                  <a:pt x="464" y="274"/>
                  <a:pt x="464" y="276"/>
                  <a:pt x="463" y="278"/>
                </a:cubicBezTo>
                <a:cubicBezTo>
                  <a:pt x="461" y="280"/>
                  <a:pt x="459" y="283"/>
                  <a:pt x="459" y="286"/>
                </a:cubicBezTo>
                <a:cubicBezTo>
                  <a:pt x="459" y="290"/>
                  <a:pt x="455" y="291"/>
                  <a:pt x="455" y="295"/>
                </a:cubicBezTo>
                <a:cubicBezTo>
                  <a:pt x="456" y="298"/>
                  <a:pt x="455" y="295"/>
                  <a:pt x="454" y="295"/>
                </a:cubicBezTo>
                <a:close/>
              </a:path>
            </a:pathLst>
          </a:custGeom>
          <a:solidFill>
            <a:srgbClr val="A6DFDA"/>
          </a:solidFill>
          <a:ln w="9525">
            <a:noFill/>
            <a:round/>
          </a:ln>
        </p:spPr>
        <p:txBody>
          <a:bodyPr vert="horz" wrap="square" lIns="91440" tIns="45720" rIns="91440" bIns="45720" numCol="1" anchor="t" anchorCtr="0" compatLnSpc="1"/>
          <a:lstStyle/>
          <a:p>
            <a:endParaRPr lang="zh-CN" altLang="en-US"/>
          </a:p>
        </p:txBody>
      </p:sp>
      <p:sp>
        <p:nvSpPr>
          <p:cNvPr id="67" name="Freeform 33">
            <a:extLst>
              <a:ext uri="{FF2B5EF4-FFF2-40B4-BE49-F238E27FC236}">
                <a16:creationId xmlns:a16="http://schemas.microsoft.com/office/drawing/2014/main" id="{2C795E7E-58A3-47AB-B002-F35C4EFF5C8F}"/>
              </a:ext>
            </a:extLst>
          </p:cNvPr>
          <p:cNvSpPr>
            <a:spLocks noEditPoints="1"/>
          </p:cNvSpPr>
          <p:nvPr/>
        </p:nvSpPr>
        <p:spPr bwMode="auto">
          <a:xfrm>
            <a:off x="5519827" y="4339131"/>
            <a:ext cx="1792288" cy="1544637"/>
          </a:xfrm>
          <a:custGeom>
            <a:avLst/>
            <a:gdLst/>
            <a:ahLst/>
            <a:cxnLst>
              <a:cxn ang="0">
                <a:pos x="386" y="58"/>
              </a:cxn>
              <a:cxn ang="0">
                <a:pos x="443" y="116"/>
              </a:cxn>
              <a:cxn ang="0">
                <a:pos x="471" y="159"/>
              </a:cxn>
              <a:cxn ang="0">
                <a:pos x="469" y="190"/>
              </a:cxn>
              <a:cxn ang="0">
                <a:pos x="406" y="195"/>
              </a:cxn>
              <a:cxn ang="0">
                <a:pos x="398" y="259"/>
              </a:cxn>
              <a:cxn ang="0">
                <a:pos x="382" y="300"/>
              </a:cxn>
              <a:cxn ang="0">
                <a:pos x="359" y="334"/>
              </a:cxn>
              <a:cxn ang="0">
                <a:pos x="318" y="373"/>
              </a:cxn>
              <a:cxn ang="0">
                <a:pos x="241" y="407"/>
              </a:cxn>
              <a:cxn ang="0">
                <a:pos x="157" y="408"/>
              </a:cxn>
              <a:cxn ang="0">
                <a:pos x="100" y="387"/>
              </a:cxn>
              <a:cxn ang="0">
                <a:pos x="67" y="362"/>
              </a:cxn>
              <a:cxn ang="0">
                <a:pos x="39" y="332"/>
              </a:cxn>
              <a:cxn ang="0">
                <a:pos x="21" y="302"/>
              </a:cxn>
              <a:cxn ang="0">
                <a:pos x="7" y="257"/>
              </a:cxn>
              <a:cxn ang="0">
                <a:pos x="1" y="216"/>
              </a:cxn>
              <a:cxn ang="0">
                <a:pos x="7" y="157"/>
              </a:cxn>
              <a:cxn ang="0">
                <a:pos x="23" y="117"/>
              </a:cxn>
              <a:cxn ang="0">
                <a:pos x="49" y="81"/>
              </a:cxn>
              <a:cxn ang="0">
                <a:pos x="95" y="39"/>
              </a:cxn>
              <a:cxn ang="0">
                <a:pos x="117" y="27"/>
              </a:cxn>
              <a:cxn ang="0">
                <a:pos x="145" y="15"/>
              </a:cxn>
              <a:cxn ang="0">
                <a:pos x="188" y="5"/>
              </a:cxn>
              <a:cxn ang="0">
                <a:pos x="213" y="2"/>
              </a:cxn>
              <a:cxn ang="0">
                <a:pos x="266" y="5"/>
              </a:cxn>
              <a:cxn ang="0">
                <a:pos x="299" y="12"/>
              </a:cxn>
              <a:cxn ang="0">
                <a:pos x="398" y="189"/>
              </a:cxn>
              <a:cxn ang="0">
                <a:pos x="413" y="181"/>
              </a:cxn>
              <a:cxn ang="0">
                <a:pos x="450" y="181"/>
              </a:cxn>
              <a:cxn ang="0">
                <a:pos x="465" y="169"/>
              </a:cxn>
              <a:cxn ang="0">
                <a:pos x="450" y="142"/>
              </a:cxn>
              <a:cxn ang="0">
                <a:pos x="432" y="118"/>
              </a:cxn>
              <a:cxn ang="0">
                <a:pos x="407" y="90"/>
              </a:cxn>
              <a:cxn ang="0">
                <a:pos x="378" y="65"/>
              </a:cxn>
              <a:cxn ang="0">
                <a:pos x="315" y="28"/>
              </a:cxn>
              <a:cxn ang="0">
                <a:pos x="254" y="12"/>
              </a:cxn>
              <a:cxn ang="0">
                <a:pos x="154" y="21"/>
              </a:cxn>
              <a:cxn ang="0">
                <a:pos x="91" y="51"/>
              </a:cxn>
              <a:cxn ang="0">
                <a:pos x="49" y="94"/>
              </a:cxn>
              <a:cxn ang="0">
                <a:pos x="21" y="143"/>
              </a:cxn>
              <a:cxn ang="0">
                <a:pos x="10" y="215"/>
              </a:cxn>
              <a:cxn ang="0">
                <a:pos x="27" y="290"/>
              </a:cxn>
              <a:cxn ang="0">
                <a:pos x="51" y="331"/>
              </a:cxn>
              <a:cxn ang="0">
                <a:pos x="119" y="386"/>
              </a:cxn>
              <a:cxn ang="0">
                <a:pos x="169" y="401"/>
              </a:cxn>
              <a:cxn ang="0">
                <a:pos x="206" y="403"/>
              </a:cxn>
              <a:cxn ang="0">
                <a:pos x="246" y="396"/>
              </a:cxn>
              <a:cxn ang="0">
                <a:pos x="294" y="377"/>
              </a:cxn>
              <a:cxn ang="0">
                <a:pos x="360" y="318"/>
              </a:cxn>
              <a:cxn ang="0">
                <a:pos x="384" y="275"/>
              </a:cxn>
              <a:cxn ang="0">
                <a:pos x="396" y="228"/>
              </a:cxn>
            </a:cxnLst>
            <a:rect l="0" t="0" r="r" b="b"/>
            <a:pathLst>
              <a:path w="478" h="412">
                <a:moveTo>
                  <a:pt x="348" y="36"/>
                </a:moveTo>
                <a:cubicBezTo>
                  <a:pt x="350" y="34"/>
                  <a:pt x="351" y="34"/>
                  <a:pt x="352" y="35"/>
                </a:cubicBezTo>
                <a:cubicBezTo>
                  <a:pt x="356" y="38"/>
                  <a:pt x="360" y="40"/>
                  <a:pt x="364" y="42"/>
                </a:cubicBezTo>
                <a:cubicBezTo>
                  <a:pt x="369" y="46"/>
                  <a:pt x="373" y="49"/>
                  <a:pt x="378" y="53"/>
                </a:cubicBezTo>
                <a:cubicBezTo>
                  <a:pt x="381" y="54"/>
                  <a:pt x="383" y="56"/>
                  <a:pt x="386" y="58"/>
                </a:cubicBezTo>
                <a:cubicBezTo>
                  <a:pt x="389" y="59"/>
                  <a:pt x="391" y="62"/>
                  <a:pt x="393" y="64"/>
                </a:cubicBezTo>
                <a:cubicBezTo>
                  <a:pt x="400" y="69"/>
                  <a:pt x="406" y="75"/>
                  <a:pt x="412" y="81"/>
                </a:cubicBezTo>
                <a:cubicBezTo>
                  <a:pt x="415" y="84"/>
                  <a:pt x="418" y="87"/>
                  <a:pt x="421" y="90"/>
                </a:cubicBezTo>
                <a:cubicBezTo>
                  <a:pt x="425" y="94"/>
                  <a:pt x="429" y="98"/>
                  <a:pt x="432" y="102"/>
                </a:cubicBezTo>
                <a:cubicBezTo>
                  <a:pt x="436" y="107"/>
                  <a:pt x="440" y="111"/>
                  <a:pt x="443" y="116"/>
                </a:cubicBezTo>
                <a:cubicBezTo>
                  <a:pt x="445" y="119"/>
                  <a:pt x="448" y="122"/>
                  <a:pt x="450" y="125"/>
                </a:cubicBezTo>
                <a:cubicBezTo>
                  <a:pt x="453" y="127"/>
                  <a:pt x="453" y="131"/>
                  <a:pt x="456" y="133"/>
                </a:cubicBezTo>
                <a:cubicBezTo>
                  <a:pt x="459" y="135"/>
                  <a:pt x="458" y="139"/>
                  <a:pt x="462" y="140"/>
                </a:cubicBezTo>
                <a:cubicBezTo>
                  <a:pt x="461" y="144"/>
                  <a:pt x="466" y="146"/>
                  <a:pt x="466" y="150"/>
                </a:cubicBezTo>
                <a:cubicBezTo>
                  <a:pt x="467" y="153"/>
                  <a:pt x="469" y="156"/>
                  <a:pt x="471" y="159"/>
                </a:cubicBezTo>
                <a:cubicBezTo>
                  <a:pt x="473" y="162"/>
                  <a:pt x="474" y="166"/>
                  <a:pt x="475" y="170"/>
                </a:cubicBezTo>
                <a:cubicBezTo>
                  <a:pt x="475" y="172"/>
                  <a:pt x="475" y="173"/>
                  <a:pt x="476" y="174"/>
                </a:cubicBezTo>
                <a:cubicBezTo>
                  <a:pt x="478" y="179"/>
                  <a:pt x="478" y="184"/>
                  <a:pt x="478" y="189"/>
                </a:cubicBezTo>
                <a:cubicBezTo>
                  <a:pt x="478" y="189"/>
                  <a:pt x="477" y="190"/>
                  <a:pt x="477" y="190"/>
                </a:cubicBezTo>
                <a:cubicBezTo>
                  <a:pt x="474" y="189"/>
                  <a:pt x="472" y="191"/>
                  <a:pt x="469" y="190"/>
                </a:cubicBezTo>
                <a:cubicBezTo>
                  <a:pt x="465" y="190"/>
                  <a:pt x="461" y="191"/>
                  <a:pt x="457" y="190"/>
                </a:cubicBezTo>
                <a:cubicBezTo>
                  <a:pt x="450" y="190"/>
                  <a:pt x="443" y="191"/>
                  <a:pt x="435" y="191"/>
                </a:cubicBezTo>
                <a:cubicBezTo>
                  <a:pt x="432" y="190"/>
                  <a:pt x="428" y="191"/>
                  <a:pt x="425" y="191"/>
                </a:cubicBezTo>
                <a:cubicBezTo>
                  <a:pt x="420" y="191"/>
                  <a:pt x="415" y="191"/>
                  <a:pt x="410" y="191"/>
                </a:cubicBezTo>
                <a:cubicBezTo>
                  <a:pt x="406" y="191"/>
                  <a:pt x="406" y="191"/>
                  <a:pt x="406" y="195"/>
                </a:cubicBezTo>
                <a:cubicBezTo>
                  <a:pt x="406" y="199"/>
                  <a:pt x="407" y="203"/>
                  <a:pt x="406" y="208"/>
                </a:cubicBezTo>
                <a:cubicBezTo>
                  <a:pt x="405" y="209"/>
                  <a:pt x="405" y="212"/>
                  <a:pt x="405" y="213"/>
                </a:cubicBezTo>
                <a:cubicBezTo>
                  <a:pt x="406" y="222"/>
                  <a:pt x="405" y="230"/>
                  <a:pt x="404" y="238"/>
                </a:cubicBezTo>
                <a:cubicBezTo>
                  <a:pt x="403" y="242"/>
                  <a:pt x="404" y="245"/>
                  <a:pt x="402" y="248"/>
                </a:cubicBezTo>
                <a:cubicBezTo>
                  <a:pt x="400" y="251"/>
                  <a:pt x="402" y="256"/>
                  <a:pt x="398" y="259"/>
                </a:cubicBezTo>
                <a:cubicBezTo>
                  <a:pt x="398" y="260"/>
                  <a:pt x="399" y="261"/>
                  <a:pt x="398" y="264"/>
                </a:cubicBezTo>
                <a:cubicBezTo>
                  <a:pt x="397" y="265"/>
                  <a:pt x="397" y="268"/>
                  <a:pt x="396" y="270"/>
                </a:cubicBezTo>
                <a:cubicBezTo>
                  <a:pt x="394" y="275"/>
                  <a:pt x="392" y="279"/>
                  <a:pt x="390" y="283"/>
                </a:cubicBezTo>
                <a:cubicBezTo>
                  <a:pt x="388" y="288"/>
                  <a:pt x="386" y="292"/>
                  <a:pt x="384" y="296"/>
                </a:cubicBezTo>
                <a:cubicBezTo>
                  <a:pt x="384" y="298"/>
                  <a:pt x="383" y="299"/>
                  <a:pt x="382" y="300"/>
                </a:cubicBezTo>
                <a:cubicBezTo>
                  <a:pt x="381" y="300"/>
                  <a:pt x="380" y="301"/>
                  <a:pt x="381" y="302"/>
                </a:cubicBezTo>
                <a:cubicBezTo>
                  <a:pt x="382" y="302"/>
                  <a:pt x="382" y="303"/>
                  <a:pt x="381" y="303"/>
                </a:cubicBezTo>
                <a:cubicBezTo>
                  <a:pt x="377" y="306"/>
                  <a:pt x="377" y="310"/>
                  <a:pt x="374" y="314"/>
                </a:cubicBezTo>
                <a:cubicBezTo>
                  <a:pt x="373" y="316"/>
                  <a:pt x="371" y="319"/>
                  <a:pt x="370" y="321"/>
                </a:cubicBezTo>
                <a:cubicBezTo>
                  <a:pt x="366" y="325"/>
                  <a:pt x="362" y="329"/>
                  <a:pt x="359" y="334"/>
                </a:cubicBezTo>
                <a:cubicBezTo>
                  <a:pt x="358" y="336"/>
                  <a:pt x="355" y="338"/>
                  <a:pt x="354" y="340"/>
                </a:cubicBezTo>
                <a:cubicBezTo>
                  <a:pt x="353" y="344"/>
                  <a:pt x="349" y="345"/>
                  <a:pt x="347" y="348"/>
                </a:cubicBezTo>
                <a:cubicBezTo>
                  <a:pt x="344" y="352"/>
                  <a:pt x="340" y="354"/>
                  <a:pt x="337" y="357"/>
                </a:cubicBezTo>
                <a:cubicBezTo>
                  <a:pt x="332" y="361"/>
                  <a:pt x="327" y="365"/>
                  <a:pt x="322" y="369"/>
                </a:cubicBezTo>
                <a:cubicBezTo>
                  <a:pt x="320" y="370"/>
                  <a:pt x="319" y="371"/>
                  <a:pt x="318" y="373"/>
                </a:cubicBezTo>
                <a:cubicBezTo>
                  <a:pt x="316" y="375"/>
                  <a:pt x="313" y="375"/>
                  <a:pt x="311" y="377"/>
                </a:cubicBezTo>
                <a:cubicBezTo>
                  <a:pt x="309" y="378"/>
                  <a:pt x="307" y="380"/>
                  <a:pt x="304" y="381"/>
                </a:cubicBezTo>
                <a:cubicBezTo>
                  <a:pt x="300" y="384"/>
                  <a:pt x="295" y="387"/>
                  <a:pt x="290" y="389"/>
                </a:cubicBezTo>
                <a:cubicBezTo>
                  <a:pt x="281" y="393"/>
                  <a:pt x="273" y="397"/>
                  <a:pt x="264" y="400"/>
                </a:cubicBezTo>
                <a:cubicBezTo>
                  <a:pt x="257" y="403"/>
                  <a:pt x="249" y="405"/>
                  <a:pt x="241" y="407"/>
                </a:cubicBezTo>
                <a:cubicBezTo>
                  <a:pt x="235" y="408"/>
                  <a:pt x="228" y="409"/>
                  <a:pt x="221" y="410"/>
                </a:cubicBezTo>
                <a:cubicBezTo>
                  <a:pt x="214" y="411"/>
                  <a:pt x="207" y="412"/>
                  <a:pt x="200" y="412"/>
                </a:cubicBezTo>
                <a:cubicBezTo>
                  <a:pt x="196" y="412"/>
                  <a:pt x="191" y="412"/>
                  <a:pt x="186" y="412"/>
                </a:cubicBezTo>
                <a:cubicBezTo>
                  <a:pt x="181" y="412"/>
                  <a:pt x="176" y="411"/>
                  <a:pt x="171" y="411"/>
                </a:cubicBezTo>
                <a:cubicBezTo>
                  <a:pt x="166" y="410"/>
                  <a:pt x="162" y="409"/>
                  <a:pt x="157" y="408"/>
                </a:cubicBezTo>
                <a:cubicBezTo>
                  <a:pt x="154" y="408"/>
                  <a:pt x="152" y="406"/>
                  <a:pt x="148" y="407"/>
                </a:cubicBezTo>
                <a:cubicBezTo>
                  <a:pt x="148" y="407"/>
                  <a:pt x="144" y="407"/>
                  <a:pt x="143" y="405"/>
                </a:cubicBezTo>
                <a:cubicBezTo>
                  <a:pt x="142" y="404"/>
                  <a:pt x="140" y="404"/>
                  <a:pt x="138" y="404"/>
                </a:cubicBezTo>
                <a:cubicBezTo>
                  <a:pt x="132" y="403"/>
                  <a:pt x="126" y="400"/>
                  <a:pt x="120" y="398"/>
                </a:cubicBezTo>
                <a:cubicBezTo>
                  <a:pt x="113" y="395"/>
                  <a:pt x="106" y="392"/>
                  <a:pt x="100" y="387"/>
                </a:cubicBezTo>
                <a:cubicBezTo>
                  <a:pt x="96" y="385"/>
                  <a:pt x="93" y="384"/>
                  <a:pt x="90" y="382"/>
                </a:cubicBezTo>
                <a:cubicBezTo>
                  <a:pt x="89" y="382"/>
                  <a:pt x="89" y="381"/>
                  <a:pt x="88" y="381"/>
                </a:cubicBezTo>
                <a:cubicBezTo>
                  <a:pt x="87" y="379"/>
                  <a:pt x="85" y="378"/>
                  <a:pt x="83" y="377"/>
                </a:cubicBezTo>
                <a:cubicBezTo>
                  <a:pt x="78" y="374"/>
                  <a:pt x="75" y="371"/>
                  <a:pt x="72" y="367"/>
                </a:cubicBezTo>
                <a:cubicBezTo>
                  <a:pt x="70" y="366"/>
                  <a:pt x="67" y="365"/>
                  <a:pt x="67" y="362"/>
                </a:cubicBezTo>
                <a:cubicBezTo>
                  <a:pt x="67" y="362"/>
                  <a:pt x="66" y="362"/>
                  <a:pt x="66" y="362"/>
                </a:cubicBezTo>
                <a:cubicBezTo>
                  <a:pt x="65" y="363"/>
                  <a:pt x="64" y="362"/>
                  <a:pt x="64" y="362"/>
                </a:cubicBezTo>
                <a:cubicBezTo>
                  <a:pt x="63" y="357"/>
                  <a:pt x="58" y="355"/>
                  <a:pt x="55" y="351"/>
                </a:cubicBezTo>
                <a:cubicBezTo>
                  <a:pt x="52" y="348"/>
                  <a:pt x="50" y="345"/>
                  <a:pt x="47" y="342"/>
                </a:cubicBezTo>
                <a:cubicBezTo>
                  <a:pt x="44" y="339"/>
                  <a:pt x="42" y="334"/>
                  <a:pt x="39" y="332"/>
                </a:cubicBezTo>
                <a:cubicBezTo>
                  <a:pt x="38" y="331"/>
                  <a:pt x="36" y="329"/>
                  <a:pt x="36" y="328"/>
                </a:cubicBezTo>
                <a:cubicBezTo>
                  <a:pt x="36" y="323"/>
                  <a:pt x="30" y="322"/>
                  <a:pt x="31" y="317"/>
                </a:cubicBezTo>
                <a:cubicBezTo>
                  <a:pt x="31" y="317"/>
                  <a:pt x="31" y="316"/>
                  <a:pt x="30" y="316"/>
                </a:cubicBezTo>
                <a:cubicBezTo>
                  <a:pt x="28" y="316"/>
                  <a:pt x="28" y="314"/>
                  <a:pt x="28" y="314"/>
                </a:cubicBezTo>
                <a:cubicBezTo>
                  <a:pt x="26" y="310"/>
                  <a:pt x="23" y="306"/>
                  <a:pt x="21" y="302"/>
                </a:cubicBezTo>
                <a:cubicBezTo>
                  <a:pt x="20" y="298"/>
                  <a:pt x="17" y="295"/>
                  <a:pt x="17" y="291"/>
                </a:cubicBezTo>
                <a:cubicBezTo>
                  <a:pt x="18" y="290"/>
                  <a:pt x="16" y="290"/>
                  <a:pt x="16" y="289"/>
                </a:cubicBezTo>
                <a:cubicBezTo>
                  <a:pt x="15" y="286"/>
                  <a:pt x="15" y="283"/>
                  <a:pt x="14" y="282"/>
                </a:cubicBezTo>
                <a:cubicBezTo>
                  <a:pt x="11" y="277"/>
                  <a:pt x="11" y="272"/>
                  <a:pt x="9" y="267"/>
                </a:cubicBezTo>
                <a:cubicBezTo>
                  <a:pt x="8" y="264"/>
                  <a:pt x="5" y="261"/>
                  <a:pt x="7" y="257"/>
                </a:cubicBezTo>
                <a:cubicBezTo>
                  <a:pt x="8" y="256"/>
                  <a:pt x="7" y="254"/>
                  <a:pt x="6" y="253"/>
                </a:cubicBezTo>
                <a:cubicBezTo>
                  <a:pt x="4" y="250"/>
                  <a:pt x="4" y="246"/>
                  <a:pt x="4" y="243"/>
                </a:cubicBezTo>
                <a:cubicBezTo>
                  <a:pt x="3" y="239"/>
                  <a:pt x="3" y="235"/>
                  <a:pt x="2" y="231"/>
                </a:cubicBezTo>
                <a:cubicBezTo>
                  <a:pt x="2" y="228"/>
                  <a:pt x="2" y="226"/>
                  <a:pt x="2" y="224"/>
                </a:cubicBezTo>
                <a:cubicBezTo>
                  <a:pt x="1" y="221"/>
                  <a:pt x="1" y="218"/>
                  <a:pt x="1" y="216"/>
                </a:cubicBezTo>
                <a:cubicBezTo>
                  <a:pt x="0" y="211"/>
                  <a:pt x="2" y="207"/>
                  <a:pt x="0" y="203"/>
                </a:cubicBezTo>
                <a:cubicBezTo>
                  <a:pt x="3" y="197"/>
                  <a:pt x="0" y="191"/>
                  <a:pt x="2" y="185"/>
                </a:cubicBezTo>
                <a:cubicBezTo>
                  <a:pt x="3" y="181"/>
                  <a:pt x="4" y="177"/>
                  <a:pt x="4" y="173"/>
                </a:cubicBezTo>
                <a:cubicBezTo>
                  <a:pt x="3" y="171"/>
                  <a:pt x="4" y="169"/>
                  <a:pt x="5" y="167"/>
                </a:cubicBezTo>
                <a:cubicBezTo>
                  <a:pt x="6" y="164"/>
                  <a:pt x="6" y="160"/>
                  <a:pt x="7" y="157"/>
                </a:cubicBezTo>
                <a:cubicBezTo>
                  <a:pt x="11" y="152"/>
                  <a:pt x="10" y="146"/>
                  <a:pt x="12" y="141"/>
                </a:cubicBezTo>
                <a:cubicBezTo>
                  <a:pt x="12" y="140"/>
                  <a:pt x="12" y="139"/>
                  <a:pt x="13" y="139"/>
                </a:cubicBezTo>
                <a:cubicBezTo>
                  <a:pt x="14" y="140"/>
                  <a:pt x="14" y="139"/>
                  <a:pt x="14" y="139"/>
                </a:cubicBezTo>
                <a:cubicBezTo>
                  <a:pt x="15" y="134"/>
                  <a:pt x="19" y="131"/>
                  <a:pt x="19" y="126"/>
                </a:cubicBezTo>
                <a:cubicBezTo>
                  <a:pt x="20" y="123"/>
                  <a:pt x="24" y="121"/>
                  <a:pt x="23" y="117"/>
                </a:cubicBezTo>
                <a:cubicBezTo>
                  <a:pt x="23" y="115"/>
                  <a:pt x="26" y="114"/>
                  <a:pt x="27" y="111"/>
                </a:cubicBezTo>
                <a:cubicBezTo>
                  <a:pt x="28" y="110"/>
                  <a:pt x="28" y="108"/>
                  <a:pt x="29" y="107"/>
                </a:cubicBezTo>
                <a:cubicBezTo>
                  <a:pt x="32" y="105"/>
                  <a:pt x="32" y="100"/>
                  <a:pt x="36" y="97"/>
                </a:cubicBezTo>
                <a:cubicBezTo>
                  <a:pt x="38" y="96"/>
                  <a:pt x="39" y="93"/>
                  <a:pt x="41" y="90"/>
                </a:cubicBezTo>
                <a:cubicBezTo>
                  <a:pt x="43" y="87"/>
                  <a:pt x="46" y="83"/>
                  <a:pt x="49" y="81"/>
                </a:cubicBezTo>
                <a:cubicBezTo>
                  <a:pt x="50" y="80"/>
                  <a:pt x="50" y="79"/>
                  <a:pt x="50" y="78"/>
                </a:cubicBezTo>
                <a:cubicBezTo>
                  <a:pt x="56" y="72"/>
                  <a:pt x="62" y="65"/>
                  <a:pt x="68" y="60"/>
                </a:cubicBezTo>
                <a:cubicBezTo>
                  <a:pt x="71" y="57"/>
                  <a:pt x="74" y="55"/>
                  <a:pt x="77" y="52"/>
                </a:cubicBezTo>
                <a:cubicBezTo>
                  <a:pt x="79" y="50"/>
                  <a:pt x="82" y="47"/>
                  <a:pt x="85" y="46"/>
                </a:cubicBezTo>
                <a:cubicBezTo>
                  <a:pt x="88" y="43"/>
                  <a:pt x="91" y="41"/>
                  <a:pt x="95" y="39"/>
                </a:cubicBezTo>
                <a:cubicBezTo>
                  <a:pt x="97" y="38"/>
                  <a:pt x="99" y="36"/>
                  <a:pt x="101" y="35"/>
                </a:cubicBezTo>
                <a:cubicBezTo>
                  <a:pt x="103" y="35"/>
                  <a:pt x="105" y="33"/>
                  <a:pt x="107" y="32"/>
                </a:cubicBezTo>
                <a:cubicBezTo>
                  <a:pt x="108" y="31"/>
                  <a:pt x="108" y="30"/>
                  <a:pt x="110" y="31"/>
                </a:cubicBezTo>
                <a:cubicBezTo>
                  <a:pt x="110" y="32"/>
                  <a:pt x="111" y="31"/>
                  <a:pt x="111" y="31"/>
                </a:cubicBezTo>
                <a:cubicBezTo>
                  <a:pt x="111" y="27"/>
                  <a:pt x="115" y="28"/>
                  <a:pt x="117" y="27"/>
                </a:cubicBezTo>
                <a:cubicBezTo>
                  <a:pt x="118" y="27"/>
                  <a:pt x="119" y="27"/>
                  <a:pt x="120" y="25"/>
                </a:cubicBezTo>
                <a:cubicBezTo>
                  <a:pt x="120" y="24"/>
                  <a:pt x="121" y="24"/>
                  <a:pt x="122" y="24"/>
                </a:cubicBezTo>
                <a:cubicBezTo>
                  <a:pt x="124" y="23"/>
                  <a:pt x="127" y="23"/>
                  <a:pt x="130" y="21"/>
                </a:cubicBezTo>
                <a:cubicBezTo>
                  <a:pt x="132" y="19"/>
                  <a:pt x="136" y="18"/>
                  <a:pt x="140" y="17"/>
                </a:cubicBezTo>
                <a:cubicBezTo>
                  <a:pt x="142" y="17"/>
                  <a:pt x="143" y="15"/>
                  <a:pt x="145" y="15"/>
                </a:cubicBezTo>
                <a:cubicBezTo>
                  <a:pt x="149" y="14"/>
                  <a:pt x="152" y="12"/>
                  <a:pt x="156" y="11"/>
                </a:cubicBezTo>
                <a:cubicBezTo>
                  <a:pt x="159" y="11"/>
                  <a:pt x="162" y="10"/>
                  <a:pt x="165" y="9"/>
                </a:cubicBezTo>
                <a:cubicBezTo>
                  <a:pt x="168" y="9"/>
                  <a:pt x="170" y="7"/>
                  <a:pt x="173" y="7"/>
                </a:cubicBezTo>
                <a:cubicBezTo>
                  <a:pt x="175" y="7"/>
                  <a:pt x="178" y="5"/>
                  <a:pt x="180" y="6"/>
                </a:cubicBezTo>
                <a:cubicBezTo>
                  <a:pt x="183" y="6"/>
                  <a:pt x="185" y="3"/>
                  <a:pt x="188" y="5"/>
                </a:cubicBezTo>
                <a:cubicBezTo>
                  <a:pt x="189" y="5"/>
                  <a:pt x="190" y="4"/>
                  <a:pt x="191" y="4"/>
                </a:cubicBezTo>
                <a:cubicBezTo>
                  <a:pt x="195" y="3"/>
                  <a:pt x="200" y="3"/>
                  <a:pt x="204" y="2"/>
                </a:cubicBezTo>
                <a:cubicBezTo>
                  <a:pt x="205" y="1"/>
                  <a:pt x="205" y="2"/>
                  <a:pt x="206" y="2"/>
                </a:cubicBezTo>
                <a:cubicBezTo>
                  <a:pt x="207" y="3"/>
                  <a:pt x="208" y="3"/>
                  <a:pt x="208" y="3"/>
                </a:cubicBezTo>
                <a:cubicBezTo>
                  <a:pt x="210" y="1"/>
                  <a:pt x="211" y="2"/>
                  <a:pt x="213" y="2"/>
                </a:cubicBezTo>
                <a:cubicBezTo>
                  <a:pt x="219" y="1"/>
                  <a:pt x="225" y="0"/>
                  <a:pt x="232" y="1"/>
                </a:cubicBezTo>
                <a:cubicBezTo>
                  <a:pt x="234" y="1"/>
                  <a:pt x="237" y="1"/>
                  <a:pt x="240" y="1"/>
                </a:cubicBezTo>
                <a:cubicBezTo>
                  <a:pt x="243" y="2"/>
                  <a:pt x="246" y="1"/>
                  <a:pt x="248" y="2"/>
                </a:cubicBezTo>
                <a:cubicBezTo>
                  <a:pt x="251" y="3"/>
                  <a:pt x="254" y="2"/>
                  <a:pt x="257" y="3"/>
                </a:cubicBezTo>
                <a:cubicBezTo>
                  <a:pt x="260" y="4"/>
                  <a:pt x="263" y="4"/>
                  <a:pt x="266" y="5"/>
                </a:cubicBezTo>
                <a:cubicBezTo>
                  <a:pt x="268" y="6"/>
                  <a:pt x="271" y="6"/>
                  <a:pt x="274" y="6"/>
                </a:cubicBezTo>
                <a:cubicBezTo>
                  <a:pt x="277" y="6"/>
                  <a:pt x="280" y="7"/>
                  <a:pt x="283" y="9"/>
                </a:cubicBezTo>
                <a:cubicBezTo>
                  <a:pt x="284" y="10"/>
                  <a:pt x="285" y="9"/>
                  <a:pt x="287" y="9"/>
                </a:cubicBezTo>
                <a:cubicBezTo>
                  <a:pt x="289" y="10"/>
                  <a:pt x="292" y="11"/>
                  <a:pt x="295" y="11"/>
                </a:cubicBezTo>
                <a:cubicBezTo>
                  <a:pt x="296" y="11"/>
                  <a:pt x="298" y="11"/>
                  <a:pt x="299" y="12"/>
                </a:cubicBezTo>
                <a:cubicBezTo>
                  <a:pt x="301" y="14"/>
                  <a:pt x="304" y="14"/>
                  <a:pt x="307" y="15"/>
                </a:cubicBezTo>
                <a:cubicBezTo>
                  <a:pt x="314" y="17"/>
                  <a:pt x="321" y="19"/>
                  <a:pt x="327" y="23"/>
                </a:cubicBezTo>
                <a:cubicBezTo>
                  <a:pt x="333" y="26"/>
                  <a:pt x="339" y="28"/>
                  <a:pt x="344" y="31"/>
                </a:cubicBezTo>
                <a:cubicBezTo>
                  <a:pt x="346" y="32"/>
                  <a:pt x="349" y="31"/>
                  <a:pt x="348" y="36"/>
                </a:cubicBezTo>
                <a:close/>
                <a:moveTo>
                  <a:pt x="398" y="189"/>
                </a:moveTo>
                <a:cubicBezTo>
                  <a:pt x="397" y="187"/>
                  <a:pt x="399" y="184"/>
                  <a:pt x="399" y="182"/>
                </a:cubicBezTo>
                <a:cubicBezTo>
                  <a:pt x="399" y="181"/>
                  <a:pt x="401" y="181"/>
                  <a:pt x="402" y="181"/>
                </a:cubicBezTo>
                <a:cubicBezTo>
                  <a:pt x="404" y="181"/>
                  <a:pt x="407" y="184"/>
                  <a:pt x="409" y="181"/>
                </a:cubicBezTo>
                <a:cubicBezTo>
                  <a:pt x="409" y="181"/>
                  <a:pt x="410" y="181"/>
                  <a:pt x="410" y="181"/>
                </a:cubicBezTo>
                <a:cubicBezTo>
                  <a:pt x="411" y="182"/>
                  <a:pt x="412" y="182"/>
                  <a:pt x="413" y="181"/>
                </a:cubicBezTo>
                <a:cubicBezTo>
                  <a:pt x="413" y="180"/>
                  <a:pt x="414" y="180"/>
                  <a:pt x="415" y="181"/>
                </a:cubicBezTo>
                <a:cubicBezTo>
                  <a:pt x="417" y="182"/>
                  <a:pt x="420" y="180"/>
                  <a:pt x="422" y="181"/>
                </a:cubicBezTo>
                <a:cubicBezTo>
                  <a:pt x="425" y="183"/>
                  <a:pt x="429" y="181"/>
                  <a:pt x="433" y="181"/>
                </a:cubicBezTo>
                <a:cubicBezTo>
                  <a:pt x="435" y="182"/>
                  <a:pt x="438" y="181"/>
                  <a:pt x="441" y="181"/>
                </a:cubicBezTo>
                <a:cubicBezTo>
                  <a:pt x="444" y="182"/>
                  <a:pt x="447" y="181"/>
                  <a:pt x="450" y="181"/>
                </a:cubicBezTo>
                <a:cubicBezTo>
                  <a:pt x="452" y="181"/>
                  <a:pt x="453" y="182"/>
                  <a:pt x="455" y="182"/>
                </a:cubicBezTo>
                <a:cubicBezTo>
                  <a:pt x="459" y="181"/>
                  <a:pt x="462" y="181"/>
                  <a:pt x="466" y="182"/>
                </a:cubicBezTo>
                <a:cubicBezTo>
                  <a:pt x="467" y="182"/>
                  <a:pt x="468" y="182"/>
                  <a:pt x="468" y="180"/>
                </a:cubicBezTo>
                <a:cubicBezTo>
                  <a:pt x="468" y="179"/>
                  <a:pt x="468" y="177"/>
                  <a:pt x="468" y="176"/>
                </a:cubicBezTo>
                <a:cubicBezTo>
                  <a:pt x="466" y="174"/>
                  <a:pt x="465" y="171"/>
                  <a:pt x="465" y="169"/>
                </a:cubicBezTo>
                <a:cubicBezTo>
                  <a:pt x="464" y="166"/>
                  <a:pt x="464" y="163"/>
                  <a:pt x="461" y="161"/>
                </a:cubicBezTo>
                <a:cubicBezTo>
                  <a:pt x="460" y="160"/>
                  <a:pt x="460" y="157"/>
                  <a:pt x="457" y="155"/>
                </a:cubicBezTo>
                <a:cubicBezTo>
                  <a:pt x="457" y="155"/>
                  <a:pt x="457" y="154"/>
                  <a:pt x="457" y="153"/>
                </a:cubicBezTo>
                <a:cubicBezTo>
                  <a:pt x="457" y="152"/>
                  <a:pt x="456" y="151"/>
                  <a:pt x="456" y="150"/>
                </a:cubicBezTo>
                <a:cubicBezTo>
                  <a:pt x="454" y="148"/>
                  <a:pt x="451" y="145"/>
                  <a:pt x="450" y="142"/>
                </a:cubicBezTo>
                <a:cubicBezTo>
                  <a:pt x="449" y="140"/>
                  <a:pt x="448" y="137"/>
                  <a:pt x="445" y="136"/>
                </a:cubicBezTo>
                <a:cubicBezTo>
                  <a:pt x="445" y="136"/>
                  <a:pt x="444" y="135"/>
                  <a:pt x="444" y="134"/>
                </a:cubicBezTo>
                <a:cubicBezTo>
                  <a:pt x="445" y="132"/>
                  <a:pt x="444" y="131"/>
                  <a:pt x="442" y="131"/>
                </a:cubicBezTo>
                <a:cubicBezTo>
                  <a:pt x="441" y="130"/>
                  <a:pt x="441" y="130"/>
                  <a:pt x="440" y="129"/>
                </a:cubicBezTo>
                <a:cubicBezTo>
                  <a:pt x="438" y="125"/>
                  <a:pt x="436" y="121"/>
                  <a:pt x="432" y="118"/>
                </a:cubicBezTo>
                <a:cubicBezTo>
                  <a:pt x="431" y="118"/>
                  <a:pt x="431" y="118"/>
                  <a:pt x="431" y="117"/>
                </a:cubicBezTo>
                <a:cubicBezTo>
                  <a:pt x="430" y="114"/>
                  <a:pt x="427" y="113"/>
                  <a:pt x="426" y="111"/>
                </a:cubicBezTo>
                <a:cubicBezTo>
                  <a:pt x="423" y="108"/>
                  <a:pt x="422" y="106"/>
                  <a:pt x="419" y="104"/>
                </a:cubicBezTo>
                <a:cubicBezTo>
                  <a:pt x="417" y="102"/>
                  <a:pt x="416" y="99"/>
                  <a:pt x="414" y="97"/>
                </a:cubicBezTo>
                <a:cubicBezTo>
                  <a:pt x="411" y="95"/>
                  <a:pt x="409" y="93"/>
                  <a:pt x="407" y="90"/>
                </a:cubicBezTo>
                <a:cubicBezTo>
                  <a:pt x="404" y="87"/>
                  <a:pt x="401" y="85"/>
                  <a:pt x="399" y="82"/>
                </a:cubicBezTo>
                <a:cubicBezTo>
                  <a:pt x="397" y="80"/>
                  <a:pt x="396" y="78"/>
                  <a:pt x="393" y="78"/>
                </a:cubicBezTo>
                <a:cubicBezTo>
                  <a:pt x="392" y="78"/>
                  <a:pt x="392" y="78"/>
                  <a:pt x="392" y="77"/>
                </a:cubicBezTo>
                <a:cubicBezTo>
                  <a:pt x="392" y="73"/>
                  <a:pt x="386" y="74"/>
                  <a:pt x="387" y="70"/>
                </a:cubicBezTo>
                <a:cubicBezTo>
                  <a:pt x="383" y="70"/>
                  <a:pt x="380" y="67"/>
                  <a:pt x="378" y="65"/>
                </a:cubicBezTo>
                <a:cubicBezTo>
                  <a:pt x="374" y="61"/>
                  <a:pt x="369" y="59"/>
                  <a:pt x="365" y="55"/>
                </a:cubicBezTo>
                <a:cubicBezTo>
                  <a:pt x="363" y="53"/>
                  <a:pt x="359" y="52"/>
                  <a:pt x="356" y="49"/>
                </a:cubicBezTo>
                <a:cubicBezTo>
                  <a:pt x="352" y="46"/>
                  <a:pt x="347" y="44"/>
                  <a:pt x="343" y="42"/>
                </a:cubicBezTo>
                <a:cubicBezTo>
                  <a:pt x="338" y="39"/>
                  <a:pt x="334" y="37"/>
                  <a:pt x="329" y="34"/>
                </a:cubicBezTo>
                <a:cubicBezTo>
                  <a:pt x="324" y="32"/>
                  <a:pt x="319" y="31"/>
                  <a:pt x="315" y="28"/>
                </a:cubicBezTo>
                <a:cubicBezTo>
                  <a:pt x="312" y="27"/>
                  <a:pt x="309" y="26"/>
                  <a:pt x="307" y="25"/>
                </a:cubicBezTo>
                <a:cubicBezTo>
                  <a:pt x="300" y="23"/>
                  <a:pt x="294" y="21"/>
                  <a:pt x="288" y="19"/>
                </a:cubicBezTo>
                <a:cubicBezTo>
                  <a:pt x="282" y="18"/>
                  <a:pt x="275" y="15"/>
                  <a:pt x="269" y="15"/>
                </a:cubicBezTo>
                <a:cubicBezTo>
                  <a:pt x="268" y="15"/>
                  <a:pt x="267" y="15"/>
                  <a:pt x="266" y="15"/>
                </a:cubicBezTo>
                <a:cubicBezTo>
                  <a:pt x="262" y="13"/>
                  <a:pt x="259" y="12"/>
                  <a:pt x="254" y="12"/>
                </a:cubicBezTo>
                <a:cubicBezTo>
                  <a:pt x="249" y="12"/>
                  <a:pt x="244" y="11"/>
                  <a:pt x="239" y="11"/>
                </a:cubicBezTo>
                <a:cubicBezTo>
                  <a:pt x="232" y="9"/>
                  <a:pt x="224" y="10"/>
                  <a:pt x="216" y="10"/>
                </a:cubicBezTo>
                <a:cubicBezTo>
                  <a:pt x="207" y="10"/>
                  <a:pt x="199" y="11"/>
                  <a:pt x="190" y="13"/>
                </a:cubicBezTo>
                <a:cubicBezTo>
                  <a:pt x="187" y="13"/>
                  <a:pt x="184" y="13"/>
                  <a:pt x="181" y="14"/>
                </a:cubicBezTo>
                <a:cubicBezTo>
                  <a:pt x="172" y="16"/>
                  <a:pt x="163" y="18"/>
                  <a:pt x="154" y="21"/>
                </a:cubicBezTo>
                <a:cubicBezTo>
                  <a:pt x="151" y="22"/>
                  <a:pt x="148" y="22"/>
                  <a:pt x="145" y="24"/>
                </a:cubicBezTo>
                <a:cubicBezTo>
                  <a:pt x="142" y="26"/>
                  <a:pt x="137" y="27"/>
                  <a:pt x="133" y="28"/>
                </a:cubicBezTo>
                <a:cubicBezTo>
                  <a:pt x="128" y="30"/>
                  <a:pt x="123" y="32"/>
                  <a:pt x="119" y="35"/>
                </a:cubicBezTo>
                <a:cubicBezTo>
                  <a:pt x="113" y="38"/>
                  <a:pt x="108" y="41"/>
                  <a:pt x="103" y="44"/>
                </a:cubicBezTo>
                <a:cubicBezTo>
                  <a:pt x="99" y="47"/>
                  <a:pt x="95" y="48"/>
                  <a:pt x="91" y="51"/>
                </a:cubicBezTo>
                <a:cubicBezTo>
                  <a:pt x="89" y="54"/>
                  <a:pt x="85" y="54"/>
                  <a:pt x="83" y="57"/>
                </a:cubicBezTo>
                <a:cubicBezTo>
                  <a:pt x="79" y="63"/>
                  <a:pt x="73" y="66"/>
                  <a:pt x="69" y="71"/>
                </a:cubicBezTo>
                <a:cubicBezTo>
                  <a:pt x="64" y="75"/>
                  <a:pt x="60" y="80"/>
                  <a:pt x="55" y="85"/>
                </a:cubicBezTo>
                <a:cubicBezTo>
                  <a:pt x="55" y="85"/>
                  <a:pt x="54" y="85"/>
                  <a:pt x="54" y="85"/>
                </a:cubicBezTo>
                <a:cubicBezTo>
                  <a:pt x="53" y="89"/>
                  <a:pt x="50" y="91"/>
                  <a:pt x="49" y="94"/>
                </a:cubicBezTo>
                <a:cubicBezTo>
                  <a:pt x="46" y="99"/>
                  <a:pt x="42" y="103"/>
                  <a:pt x="39" y="107"/>
                </a:cubicBezTo>
                <a:cubicBezTo>
                  <a:pt x="38" y="109"/>
                  <a:pt x="37" y="112"/>
                  <a:pt x="36" y="113"/>
                </a:cubicBezTo>
                <a:cubicBezTo>
                  <a:pt x="32" y="119"/>
                  <a:pt x="30" y="125"/>
                  <a:pt x="26" y="130"/>
                </a:cubicBezTo>
                <a:cubicBezTo>
                  <a:pt x="24" y="134"/>
                  <a:pt x="25" y="139"/>
                  <a:pt x="21" y="141"/>
                </a:cubicBezTo>
                <a:cubicBezTo>
                  <a:pt x="21" y="141"/>
                  <a:pt x="21" y="142"/>
                  <a:pt x="21" y="143"/>
                </a:cubicBezTo>
                <a:cubicBezTo>
                  <a:pt x="21" y="144"/>
                  <a:pt x="21" y="145"/>
                  <a:pt x="20" y="147"/>
                </a:cubicBezTo>
                <a:cubicBezTo>
                  <a:pt x="18" y="155"/>
                  <a:pt x="15" y="162"/>
                  <a:pt x="13" y="171"/>
                </a:cubicBezTo>
                <a:cubicBezTo>
                  <a:pt x="12" y="175"/>
                  <a:pt x="12" y="180"/>
                  <a:pt x="11" y="185"/>
                </a:cubicBezTo>
                <a:cubicBezTo>
                  <a:pt x="11" y="189"/>
                  <a:pt x="10" y="193"/>
                  <a:pt x="10" y="197"/>
                </a:cubicBezTo>
                <a:cubicBezTo>
                  <a:pt x="11" y="203"/>
                  <a:pt x="10" y="209"/>
                  <a:pt x="10" y="215"/>
                </a:cubicBezTo>
                <a:cubicBezTo>
                  <a:pt x="11" y="220"/>
                  <a:pt x="11" y="224"/>
                  <a:pt x="12" y="229"/>
                </a:cubicBezTo>
                <a:cubicBezTo>
                  <a:pt x="12" y="233"/>
                  <a:pt x="13" y="236"/>
                  <a:pt x="13" y="240"/>
                </a:cubicBezTo>
                <a:cubicBezTo>
                  <a:pt x="14" y="245"/>
                  <a:pt x="15" y="250"/>
                  <a:pt x="16" y="256"/>
                </a:cubicBezTo>
                <a:cubicBezTo>
                  <a:pt x="17" y="261"/>
                  <a:pt x="19" y="267"/>
                  <a:pt x="21" y="272"/>
                </a:cubicBezTo>
                <a:cubicBezTo>
                  <a:pt x="23" y="278"/>
                  <a:pt x="26" y="284"/>
                  <a:pt x="27" y="290"/>
                </a:cubicBezTo>
                <a:cubicBezTo>
                  <a:pt x="27" y="292"/>
                  <a:pt x="29" y="294"/>
                  <a:pt x="30" y="295"/>
                </a:cubicBezTo>
                <a:cubicBezTo>
                  <a:pt x="32" y="299"/>
                  <a:pt x="32" y="303"/>
                  <a:pt x="35" y="306"/>
                </a:cubicBezTo>
                <a:cubicBezTo>
                  <a:pt x="39" y="310"/>
                  <a:pt x="39" y="315"/>
                  <a:pt x="43" y="319"/>
                </a:cubicBezTo>
                <a:cubicBezTo>
                  <a:pt x="44" y="320"/>
                  <a:pt x="45" y="322"/>
                  <a:pt x="46" y="323"/>
                </a:cubicBezTo>
                <a:cubicBezTo>
                  <a:pt x="48" y="326"/>
                  <a:pt x="50" y="329"/>
                  <a:pt x="51" y="331"/>
                </a:cubicBezTo>
                <a:cubicBezTo>
                  <a:pt x="56" y="337"/>
                  <a:pt x="61" y="342"/>
                  <a:pt x="66" y="348"/>
                </a:cubicBezTo>
                <a:cubicBezTo>
                  <a:pt x="71" y="353"/>
                  <a:pt x="76" y="358"/>
                  <a:pt x="82" y="363"/>
                </a:cubicBezTo>
                <a:cubicBezTo>
                  <a:pt x="87" y="366"/>
                  <a:pt x="91" y="370"/>
                  <a:pt x="96" y="373"/>
                </a:cubicBezTo>
                <a:cubicBezTo>
                  <a:pt x="100" y="375"/>
                  <a:pt x="103" y="378"/>
                  <a:pt x="107" y="380"/>
                </a:cubicBezTo>
                <a:cubicBezTo>
                  <a:pt x="111" y="382"/>
                  <a:pt x="116" y="384"/>
                  <a:pt x="119" y="386"/>
                </a:cubicBezTo>
                <a:cubicBezTo>
                  <a:pt x="123" y="389"/>
                  <a:pt x="127" y="390"/>
                  <a:pt x="130" y="391"/>
                </a:cubicBezTo>
                <a:cubicBezTo>
                  <a:pt x="134" y="393"/>
                  <a:pt x="138" y="394"/>
                  <a:pt x="142" y="395"/>
                </a:cubicBezTo>
                <a:cubicBezTo>
                  <a:pt x="149" y="397"/>
                  <a:pt x="156" y="398"/>
                  <a:pt x="163" y="401"/>
                </a:cubicBezTo>
                <a:cubicBezTo>
                  <a:pt x="165" y="401"/>
                  <a:pt x="167" y="399"/>
                  <a:pt x="168" y="402"/>
                </a:cubicBezTo>
                <a:cubicBezTo>
                  <a:pt x="168" y="402"/>
                  <a:pt x="169" y="402"/>
                  <a:pt x="169" y="401"/>
                </a:cubicBezTo>
                <a:cubicBezTo>
                  <a:pt x="170" y="400"/>
                  <a:pt x="170" y="400"/>
                  <a:pt x="171" y="401"/>
                </a:cubicBezTo>
                <a:cubicBezTo>
                  <a:pt x="173" y="403"/>
                  <a:pt x="175" y="401"/>
                  <a:pt x="178" y="402"/>
                </a:cubicBezTo>
                <a:cubicBezTo>
                  <a:pt x="181" y="403"/>
                  <a:pt x="184" y="402"/>
                  <a:pt x="187" y="402"/>
                </a:cubicBezTo>
                <a:cubicBezTo>
                  <a:pt x="191" y="403"/>
                  <a:pt x="195" y="402"/>
                  <a:pt x="199" y="403"/>
                </a:cubicBezTo>
                <a:cubicBezTo>
                  <a:pt x="201" y="403"/>
                  <a:pt x="204" y="403"/>
                  <a:pt x="206" y="403"/>
                </a:cubicBezTo>
                <a:cubicBezTo>
                  <a:pt x="209" y="403"/>
                  <a:pt x="211" y="404"/>
                  <a:pt x="213" y="402"/>
                </a:cubicBezTo>
                <a:cubicBezTo>
                  <a:pt x="214" y="401"/>
                  <a:pt x="216" y="401"/>
                  <a:pt x="217" y="401"/>
                </a:cubicBezTo>
                <a:cubicBezTo>
                  <a:pt x="219" y="402"/>
                  <a:pt x="221" y="402"/>
                  <a:pt x="223" y="401"/>
                </a:cubicBezTo>
                <a:cubicBezTo>
                  <a:pt x="225" y="401"/>
                  <a:pt x="228" y="400"/>
                  <a:pt x="231" y="400"/>
                </a:cubicBezTo>
                <a:cubicBezTo>
                  <a:pt x="236" y="400"/>
                  <a:pt x="241" y="397"/>
                  <a:pt x="246" y="396"/>
                </a:cubicBezTo>
                <a:cubicBezTo>
                  <a:pt x="249" y="396"/>
                  <a:pt x="251" y="394"/>
                  <a:pt x="253" y="394"/>
                </a:cubicBezTo>
                <a:cubicBezTo>
                  <a:pt x="257" y="394"/>
                  <a:pt x="260" y="392"/>
                  <a:pt x="264" y="391"/>
                </a:cubicBezTo>
                <a:cubicBezTo>
                  <a:pt x="268" y="390"/>
                  <a:pt x="272" y="386"/>
                  <a:pt x="278" y="386"/>
                </a:cubicBezTo>
                <a:cubicBezTo>
                  <a:pt x="280" y="385"/>
                  <a:pt x="280" y="383"/>
                  <a:pt x="282" y="383"/>
                </a:cubicBezTo>
                <a:cubicBezTo>
                  <a:pt x="286" y="382"/>
                  <a:pt x="290" y="379"/>
                  <a:pt x="294" y="377"/>
                </a:cubicBezTo>
                <a:cubicBezTo>
                  <a:pt x="300" y="374"/>
                  <a:pt x="307" y="369"/>
                  <a:pt x="313" y="365"/>
                </a:cubicBezTo>
                <a:cubicBezTo>
                  <a:pt x="318" y="362"/>
                  <a:pt x="323" y="358"/>
                  <a:pt x="328" y="353"/>
                </a:cubicBezTo>
                <a:cubicBezTo>
                  <a:pt x="331" y="350"/>
                  <a:pt x="335" y="348"/>
                  <a:pt x="338" y="344"/>
                </a:cubicBezTo>
                <a:cubicBezTo>
                  <a:pt x="340" y="342"/>
                  <a:pt x="343" y="340"/>
                  <a:pt x="345" y="337"/>
                </a:cubicBezTo>
                <a:cubicBezTo>
                  <a:pt x="350" y="331"/>
                  <a:pt x="356" y="325"/>
                  <a:pt x="360" y="318"/>
                </a:cubicBezTo>
                <a:cubicBezTo>
                  <a:pt x="362" y="315"/>
                  <a:pt x="366" y="313"/>
                  <a:pt x="367" y="309"/>
                </a:cubicBezTo>
                <a:cubicBezTo>
                  <a:pt x="367" y="306"/>
                  <a:pt x="371" y="305"/>
                  <a:pt x="371" y="301"/>
                </a:cubicBezTo>
                <a:cubicBezTo>
                  <a:pt x="371" y="300"/>
                  <a:pt x="373" y="297"/>
                  <a:pt x="373" y="297"/>
                </a:cubicBezTo>
                <a:cubicBezTo>
                  <a:pt x="377" y="297"/>
                  <a:pt x="376" y="293"/>
                  <a:pt x="377" y="292"/>
                </a:cubicBezTo>
                <a:cubicBezTo>
                  <a:pt x="380" y="287"/>
                  <a:pt x="382" y="281"/>
                  <a:pt x="384" y="275"/>
                </a:cubicBezTo>
                <a:cubicBezTo>
                  <a:pt x="385" y="271"/>
                  <a:pt x="388" y="266"/>
                  <a:pt x="389" y="261"/>
                </a:cubicBezTo>
                <a:cubicBezTo>
                  <a:pt x="389" y="257"/>
                  <a:pt x="391" y="253"/>
                  <a:pt x="392" y="249"/>
                </a:cubicBezTo>
                <a:cubicBezTo>
                  <a:pt x="393" y="248"/>
                  <a:pt x="393" y="247"/>
                  <a:pt x="394" y="246"/>
                </a:cubicBezTo>
                <a:cubicBezTo>
                  <a:pt x="395" y="242"/>
                  <a:pt x="394" y="238"/>
                  <a:pt x="395" y="234"/>
                </a:cubicBezTo>
                <a:cubicBezTo>
                  <a:pt x="395" y="232"/>
                  <a:pt x="396" y="230"/>
                  <a:pt x="396" y="228"/>
                </a:cubicBezTo>
                <a:cubicBezTo>
                  <a:pt x="396" y="221"/>
                  <a:pt x="396" y="215"/>
                  <a:pt x="396" y="208"/>
                </a:cubicBezTo>
                <a:cubicBezTo>
                  <a:pt x="397" y="202"/>
                  <a:pt x="396" y="196"/>
                  <a:pt x="398" y="190"/>
                </a:cubicBezTo>
                <a:cubicBezTo>
                  <a:pt x="398" y="190"/>
                  <a:pt x="398" y="189"/>
                  <a:pt x="398" y="189"/>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68" name="Freeform 34">
            <a:extLst>
              <a:ext uri="{FF2B5EF4-FFF2-40B4-BE49-F238E27FC236}">
                <a16:creationId xmlns:a16="http://schemas.microsoft.com/office/drawing/2014/main" id="{9E02B947-EFB8-44DE-A1E0-FBE925020C59}"/>
              </a:ext>
            </a:extLst>
          </p:cNvPr>
          <p:cNvSpPr/>
          <p:nvPr/>
        </p:nvSpPr>
        <p:spPr bwMode="auto">
          <a:xfrm>
            <a:off x="4446996" y="2194414"/>
            <a:ext cx="506413" cy="768350"/>
          </a:xfrm>
          <a:custGeom>
            <a:avLst/>
            <a:gdLst/>
            <a:ahLst/>
            <a:cxnLst>
              <a:cxn ang="0">
                <a:pos x="26" y="101"/>
              </a:cxn>
              <a:cxn ang="0">
                <a:pos x="34" y="84"/>
              </a:cxn>
              <a:cxn ang="0">
                <a:pos x="50" y="63"/>
              </a:cxn>
              <a:cxn ang="0">
                <a:pos x="65" y="46"/>
              </a:cxn>
              <a:cxn ang="0">
                <a:pos x="75" y="38"/>
              </a:cxn>
              <a:cxn ang="0">
                <a:pos x="86" y="29"/>
              </a:cxn>
              <a:cxn ang="0">
                <a:pos x="99" y="18"/>
              </a:cxn>
              <a:cxn ang="0">
                <a:pos x="64" y="16"/>
              </a:cxn>
              <a:cxn ang="0">
                <a:pos x="55" y="10"/>
              </a:cxn>
              <a:cxn ang="0">
                <a:pos x="56" y="6"/>
              </a:cxn>
              <a:cxn ang="0">
                <a:pos x="79" y="1"/>
              </a:cxn>
              <a:cxn ang="0">
                <a:pos x="97" y="0"/>
              </a:cxn>
              <a:cxn ang="0">
                <a:pos x="128" y="2"/>
              </a:cxn>
              <a:cxn ang="0">
                <a:pos x="130" y="24"/>
              </a:cxn>
              <a:cxn ang="0">
                <a:pos x="117" y="51"/>
              </a:cxn>
              <a:cxn ang="0">
                <a:pos x="110" y="67"/>
              </a:cxn>
              <a:cxn ang="0">
                <a:pos x="106" y="72"/>
              </a:cxn>
              <a:cxn ang="0">
                <a:pos x="96" y="74"/>
              </a:cxn>
              <a:cxn ang="0">
                <a:pos x="100" y="52"/>
              </a:cxn>
              <a:cxn ang="0">
                <a:pos x="105" y="32"/>
              </a:cxn>
              <a:cxn ang="0">
                <a:pos x="100" y="35"/>
              </a:cxn>
              <a:cxn ang="0">
                <a:pos x="86" y="47"/>
              </a:cxn>
              <a:cxn ang="0">
                <a:pos x="68" y="65"/>
              </a:cxn>
              <a:cxn ang="0">
                <a:pos x="39" y="107"/>
              </a:cxn>
              <a:cxn ang="0">
                <a:pos x="23" y="152"/>
              </a:cxn>
              <a:cxn ang="0">
                <a:pos x="21" y="167"/>
              </a:cxn>
              <a:cxn ang="0">
                <a:pos x="21" y="196"/>
              </a:cxn>
              <a:cxn ang="0">
                <a:pos x="9" y="204"/>
              </a:cxn>
              <a:cxn ang="0">
                <a:pos x="1" y="181"/>
              </a:cxn>
              <a:cxn ang="0">
                <a:pos x="4" y="162"/>
              </a:cxn>
              <a:cxn ang="0">
                <a:pos x="6" y="154"/>
              </a:cxn>
              <a:cxn ang="0">
                <a:pos x="9" y="143"/>
              </a:cxn>
              <a:cxn ang="0">
                <a:pos x="15" y="126"/>
              </a:cxn>
              <a:cxn ang="0">
                <a:pos x="21" y="112"/>
              </a:cxn>
              <a:cxn ang="0">
                <a:pos x="23" y="103"/>
              </a:cxn>
            </a:cxnLst>
            <a:rect l="0" t="0" r="r" b="b"/>
            <a:pathLst>
              <a:path w="135" h="205">
                <a:moveTo>
                  <a:pt x="23" y="103"/>
                </a:moveTo>
                <a:cubicBezTo>
                  <a:pt x="25" y="103"/>
                  <a:pt x="26" y="103"/>
                  <a:pt x="26" y="101"/>
                </a:cubicBezTo>
                <a:cubicBezTo>
                  <a:pt x="26" y="99"/>
                  <a:pt x="28" y="97"/>
                  <a:pt x="29" y="95"/>
                </a:cubicBezTo>
                <a:cubicBezTo>
                  <a:pt x="30" y="91"/>
                  <a:pt x="32" y="87"/>
                  <a:pt x="34" y="84"/>
                </a:cubicBezTo>
                <a:cubicBezTo>
                  <a:pt x="37" y="82"/>
                  <a:pt x="39" y="78"/>
                  <a:pt x="41" y="75"/>
                </a:cubicBezTo>
                <a:cubicBezTo>
                  <a:pt x="43" y="70"/>
                  <a:pt x="47" y="67"/>
                  <a:pt x="50" y="63"/>
                </a:cubicBezTo>
                <a:cubicBezTo>
                  <a:pt x="52" y="60"/>
                  <a:pt x="55" y="57"/>
                  <a:pt x="57" y="54"/>
                </a:cubicBezTo>
                <a:cubicBezTo>
                  <a:pt x="59" y="51"/>
                  <a:pt x="63" y="49"/>
                  <a:pt x="65" y="46"/>
                </a:cubicBezTo>
                <a:cubicBezTo>
                  <a:pt x="67" y="44"/>
                  <a:pt x="70" y="43"/>
                  <a:pt x="71" y="40"/>
                </a:cubicBezTo>
                <a:cubicBezTo>
                  <a:pt x="72" y="40"/>
                  <a:pt x="74" y="39"/>
                  <a:pt x="75" y="38"/>
                </a:cubicBezTo>
                <a:cubicBezTo>
                  <a:pt x="77" y="36"/>
                  <a:pt x="80" y="33"/>
                  <a:pt x="83" y="31"/>
                </a:cubicBezTo>
                <a:cubicBezTo>
                  <a:pt x="83" y="30"/>
                  <a:pt x="85" y="30"/>
                  <a:pt x="86" y="29"/>
                </a:cubicBezTo>
                <a:cubicBezTo>
                  <a:pt x="89" y="27"/>
                  <a:pt x="91" y="23"/>
                  <a:pt x="96" y="22"/>
                </a:cubicBezTo>
                <a:cubicBezTo>
                  <a:pt x="98" y="22"/>
                  <a:pt x="98" y="20"/>
                  <a:pt x="99" y="18"/>
                </a:cubicBezTo>
                <a:cubicBezTo>
                  <a:pt x="93" y="18"/>
                  <a:pt x="87" y="18"/>
                  <a:pt x="82" y="17"/>
                </a:cubicBezTo>
                <a:cubicBezTo>
                  <a:pt x="76" y="17"/>
                  <a:pt x="70" y="16"/>
                  <a:pt x="64" y="16"/>
                </a:cubicBezTo>
                <a:cubicBezTo>
                  <a:pt x="61" y="16"/>
                  <a:pt x="59" y="15"/>
                  <a:pt x="56" y="13"/>
                </a:cubicBezTo>
                <a:cubicBezTo>
                  <a:pt x="55" y="13"/>
                  <a:pt x="54" y="12"/>
                  <a:pt x="55" y="10"/>
                </a:cubicBezTo>
                <a:cubicBezTo>
                  <a:pt x="56" y="10"/>
                  <a:pt x="56" y="10"/>
                  <a:pt x="56" y="10"/>
                </a:cubicBezTo>
                <a:cubicBezTo>
                  <a:pt x="56" y="9"/>
                  <a:pt x="54" y="8"/>
                  <a:pt x="56" y="6"/>
                </a:cubicBezTo>
                <a:cubicBezTo>
                  <a:pt x="58" y="4"/>
                  <a:pt x="61" y="3"/>
                  <a:pt x="64" y="2"/>
                </a:cubicBezTo>
                <a:cubicBezTo>
                  <a:pt x="69" y="2"/>
                  <a:pt x="74" y="0"/>
                  <a:pt x="79" y="1"/>
                </a:cubicBezTo>
                <a:cubicBezTo>
                  <a:pt x="81" y="1"/>
                  <a:pt x="84" y="0"/>
                  <a:pt x="87" y="0"/>
                </a:cubicBezTo>
                <a:cubicBezTo>
                  <a:pt x="90" y="1"/>
                  <a:pt x="93" y="1"/>
                  <a:pt x="97" y="0"/>
                </a:cubicBezTo>
                <a:cubicBezTo>
                  <a:pt x="103" y="0"/>
                  <a:pt x="109" y="0"/>
                  <a:pt x="115" y="0"/>
                </a:cubicBezTo>
                <a:cubicBezTo>
                  <a:pt x="119" y="1"/>
                  <a:pt x="124" y="1"/>
                  <a:pt x="128" y="2"/>
                </a:cubicBezTo>
                <a:cubicBezTo>
                  <a:pt x="134" y="3"/>
                  <a:pt x="135" y="6"/>
                  <a:pt x="134" y="11"/>
                </a:cubicBezTo>
                <a:cubicBezTo>
                  <a:pt x="133" y="16"/>
                  <a:pt x="131" y="20"/>
                  <a:pt x="130" y="24"/>
                </a:cubicBezTo>
                <a:cubicBezTo>
                  <a:pt x="130" y="26"/>
                  <a:pt x="127" y="28"/>
                  <a:pt x="127" y="31"/>
                </a:cubicBezTo>
                <a:cubicBezTo>
                  <a:pt x="124" y="38"/>
                  <a:pt x="120" y="44"/>
                  <a:pt x="117" y="51"/>
                </a:cubicBezTo>
                <a:cubicBezTo>
                  <a:pt x="117" y="53"/>
                  <a:pt x="115" y="56"/>
                  <a:pt x="114" y="58"/>
                </a:cubicBezTo>
                <a:cubicBezTo>
                  <a:pt x="112" y="61"/>
                  <a:pt x="111" y="64"/>
                  <a:pt x="110" y="67"/>
                </a:cubicBezTo>
                <a:cubicBezTo>
                  <a:pt x="109" y="69"/>
                  <a:pt x="109" y="70"/>
                  <a:pt x="107" y="71"/>
                </a:cubicBezTo>
                <a:cubicBezTo>
                  <a:pt x="107" y="71"/>
                  <a:pt x="106" y="71"/>
                  <a:pt x="106" y="72"/>
                </a:cubicBezTo>
                <a:cubicBezTo>
                  <a:pt x="107" y="76"/>
                  <a:pt x="103" y="76"/>
                  <a:pt x="102" y="76"/>
                </a:cubicBezTo>
                <a:cubicBezTo>
                  <a:pt x="100" y="76"/>
                  <a:pt x="97" y="75"/>
                  <a:pt x="96" y="74"/>
                </a:cubicBezTo>
                <a:cubicBezTo>
                  <a:pt x="94" y="72"/>
                  <a:pt x="94" y="68"/>
                  <a:pt x="94" y="66"/>
                </a:cubicBezTo>
                <a:cubicBezTo>
                  <a:pt x="95" y="61"/>
                  <a:pt x="98" y="56"/>
                  <a:pt x="100" y="52"/>
                </a:cubicBezTo>
                <a:cubicBezTo>
                  <a:pt x="101" y="46"/>
                  <a:pt x="104" y="40"/>
                  <a:pt x="106" y="35"/>
                </a:cubicBezTo>
                <a:cubicBezTo>
                  <a:pt x="106" y="34"/>
                  <a:pt x="106" y="33"/>
                  <a:pt x="105" y="32"/>
                </a:cubicBezTo>
                <a:cubicBezTo>
                  <a:pt x="103" y="31"/>
                  <a:pt x="103" y="33"/>
                  <a:pt x="103" y="33"/>
                </a:cubicBezTo>
                <a:cubicBezTo>
                  <a:pt x="102" y="34"/>
                  <a:pt x="102" y="35"/>
                  <a:pt x="100" y="35"/>
                </a:cubicBezTo>
                <a:cubicBezTo>
                  <a:pt x="98" y="35"/>
                  <a:pt x="97" y="38"/>
                  <a:pt x="95" y="39"/>
                </a:cubicBezTo>
                <a:cubicBezTo>
                  <a:pt x="92" y="41"/>
                  <a:pt x="89" y="44"/>
                  <a:pt x="86" y="47"/>
                </a:cubicBezTo>
                <a:cubicBezTo>
                  <a:pt x="83" y="50"/>
                  <a:pt x="79" y="52"/>
                  <a:pt x="76" y="56"/>
                </a:cubicBezTo>
                <a:cubicBezTo>
                  <a:pt x="74" y="59"/>
                  <a:pt x="71" y="62"/>
                  <a:pt x="68" y="65"/>
                </a:cubicBezTo>
                <a:cubicBezTo>
                  <a:pt x="62" y="72"/>
                  <a:pt x="57" y="79"/>
                  <a:pt x="52" y="85"/>
                </a:cubicBezTo>
                <a:cubicBezTo>
                  <a:pt x="47" y="92"/>
                  <a:pt x="43" y="99"/>
                  <a:pt x="39" y="107"/>
                </a:cubicBezTo>
                <a:cubicBezTo>
                  <a:pt x="35" y="114"/>
                  <a:pt x="31" y="123"/>
                  <a:pt x="29" y="131"/>
                </a:cubicBezTo>
                <a:cubicBezTo>
                  <a:pt x="26" y="138"/>
                  <a:pt x="24" y="145"/>
                  <a:pt x="23" y="152"/>
                </a:cubicBezTo>
                <a:cubicBezTo>
                  <a:pt x="22" y="156"/>
                  <a:pt x="21" y="160"/>
                  <a:pt x="22" y="164"/>
                </a:cubicBezTo>
                <a:cubicBezTo>
                  <a:pt x="22" y="165"/>
                  <a:pt x="21" y="166"/>
                  <a:pt x="21" y="167"/>
                </a:cubicBezTo>
                <a:cubicBezTo>
                  <a:pt x="20" y="171"/>
                  <a:pt x="20" y="175"/>
                  <a:pt x="20" y="179"/>
                </a:cubicBezTo>
                <a:cubicBezTo>
                  <a:pt x="20" y="185"/>
                  <a:pt x="20" y="190"/>
                  <a:pt x="21" y="196"/>
                </a:cubicBezTo>
                <a:cubicBezTo>
                  <a:pt x="21" y="198"/>
                  <a:pt x="18" y="199"/>
                  <a:pt x="17" y="201"/>
                </a:cubicBezTo>
                <a:cubicBezTo>
                  <a:pt x="17" y="203"/>
                  <a:pt x="11" y="205"/>
                  <a:pt x="9" y="204"/>
                </a:cubicBezTo>
                <a:cubicBezTo>
                  <a:pt x="6" y="202"/>
                  <a:pt x="2" y="200"/>
                  <a:pt x="1" y="195"/>
                </a:cubicBezTo>
                <a:cubicBezTo>
                  <a:pt x="0" y="190"/>
                  <a:pt x="1" y="185"/>
                  <a:pt x="1" y="181"/>
                </a:cubicBezTo>
                <a:cubicBezTo>
                  <a:pt x="1" y="177"/>
                  <a:pt x="3" y="175"/>
                  <a:pt x="3" y="171"/>
                </a:cubicBezTo>
                <a:cubicBezTo>
                  <a:pt x="4" y="168"/>
                  <a:pt x="4" y="165"/>
                  <a:pt x="4" y="162"/>
                </a:cubicBezTo>
                <a:cubicBezTo>
                  <a:pt x="5" y="161"/>
                  <a:pt x="6" y="160"/>
                  <a:pt x="6" y="158"/>
                </a:cubicBezTo>
                <a:cubicBezTo>
                  <a:pt x="6" y="157"/>
                  <a:pt x="7" y="155"/>
                  <a:pt x="6" y="154"/>
                </a:cubicBezTo>
                <a:cubicBezTo>
                  <a:pt x="5" y="152"/>
                  <a:pt x="8" y="150"/>
                  <a:pt x="8" y="148"/>
                </a:cubicBezTo>
                <a:cubicBezTo>
                  <a:pt x="9" y="147"/>
                  <a:pt x="10" y="144"/>
                  <a:pt x="9" y="143"/>
                </a:cubicBezTo>
                <a:cubicBezTo>
                  <a:pt x="8" y="139"/>
                  <a:pt x="13" y="136"/>
                  <a:pt x="13" y="132"/>
                </a:cubicBezTo>
                <a:cubicBezTo>
                  <a:pt x="13" y="130"/>
                  <a:pt x="14" y="128"/>
                  <a:pt x="15" y="126"/>
                </a:cubicBezTo>
                <a:cubicBezTo>
                  <a:pt x="15" y="124"/>
                  <a:pt x="15" y="122"/>
                  <a:pt x="17" y="121"/>
                </a:cubicBezTo>
                <a:cubicBezTo>
                  <a:pt x="20" y="119"/>
                  <a:pt x="20" y="115"/>
                  <a:pt x="21" y="112"/>
                </a:cubicBezTo>
                <a:cubicBezTo>
                  <a:pt x="21" y="111"/>
                  <a:pt x="21" y="110"/>
                  <a:pt x="22" y="109"/>
                </a:cubicBezTo>
                <a:cubicBezTo>
                  <a:pt x="23" y="108"/>
                  <a:pt x="26" y="106"/>
                  <a:pt x="23" y="10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69" name="Freeform 35">
            <a:extLst>
              <a:ext uri="{FF2B5EF4-FFF2-40B4-BE49-F238E27FC236}">
                <a16:creationId xmlns:a16="http://schemas.microsoft.com/office/drawing/2014/main" id="{34D279D0-0B76-4ADD-9E39-3285A60E6D41}"/>
              </a:ext>
            </a:extLst>
          </p:cNvPr>
          <p:cNvSpPr>
            <a:spLocks noEditPoints="1"/>
          </p:cNvSpPr>
          <p:nvPr/>
        </p:nvSpPr>
        <p:spPr bwMode="auto">
          <a:xfrm>
            <a:off x="4446997" y="4548681"/>
            <a:ext cx="569913" cy="465137"/>
          </a:xfrm>
          <a:custGeom>
            <a:avLst/>
            <a:gdLst/>
            <a:ahLst/>
            <a:cxnLst>
              <a:cxn ang="0">
                <a:pos x="52" y="123"/>
              </a:cxn>
              <a:cxn ang="0">
                <a:pos x="32" y="116"/>
              </a:cxn>
              <a:cxn ang="0">
                <a:pos x="12" y="97"/>
              </a:cxn>
              <a:cxn ang="0">
                <a:pos x="4" y="83"/>
              </a:cxn>
              <a:cxn ang="0">
                <a:pos x="2" y="77"/>
              </a:cxn>
              <a:cxn ang="0">
                <a:pos x="0" y="66"/>
              </a:cxn>
              <a:cxn ang="0">
                <a:pos x="2" y="65"/>
              </a:cxn>
              <a:cxn ang="0">
                <a:pos x="0" y="60"/>
              </a:cxn>
              <a:cxn ang="0">
                <a:pos x="3" y="50"/>
              </a:cxn>
              <a:cxn ang="0">
                <a:pos x="8" y="36"/>
              </a:cxn>
              <a:cxn ang="0">
                <a:pos x="32" y="12"/>
              </a:cxn>
              <a:cxn ang="0">
                <a:pos x="54" y="3"/>
              </a:cxn>
              <a:cxn ang="0">
                <a:pos x="82" y="1"/>
              </a:cxn>
              <a:cxn ang="0">
                <a:pos x="104" y="4"/>
              </a:cxn>
              <a:cxn ang="0">
                <a:pos x="116" y="7"/>
              </a:cxn>
              <a:cxn ang="0">
                <a:pos x="124" y="10"/>
              </a:cxn>
              <a:cxn ang="0">
                <a:pos x="150" y="19"/>
              </a:cxn>
              <a:cxn ang="0">
                <a:pos x="147" y="45"/>
              </a:cxn>
              <a:cxn ang="0">
                <a:pos x="132" y="79"/>
              </a:cxn>
              <a:cxn ang="0">
                <a:pos x="112" y="103"/>
              </a:cxn>
              <a:cxn ang="0">
                <a:pos x="67" y="123"/>
              </a:cxn>
              <a:cxn ang="0">
                <a:pos x="9" y="67"/>
              </a:cxn>
              <a:cxn ang="0">
                <a:pos x="16" y="88"/>
              </a:cxn>
              <a:cxn ang="0">
                <a:pos x="35" y="110"/>
              </a:cxn>
              <a:cxn ang="0">
                <a:pos x="52" y="116"/>
              </a:cxn>
              <a:cxn ang="0">
                <a:pos x="79" y="113"/>
              </a:cxn>
              <a:cxn ang="0">
                <a:pos x="91" y="106"/>
              </a:cxn>
              <a:cxn ang="0">
                <a:pos x="97" y="104"/>
              </a:cxn>
              <a:cxn ang="0">
                <a:pos x="119" y="82"/>
              </a:cxn>
              <a:cxn ang="0">
                <a:pos x="126" y="72"/>
              </a:cxn>
              <a:cxn ang="0">
                <a:pos x="132" y="60"/>
              </a:cxn>
              <a:cxn ang="0">
                <a:pos x="139" y="44"/>
              </a:cxn>
              <a:cxn ang="0">
                <a:pos x="143" y="28"/>
              </a:cxn>
              <a:cxn ang="0">
                <a:pos x="133" y="20"/>
              </a:cxn>
              <a:cxn ang="0">
                <a:pos x="102" y="11"/>
              </a:cxn>
              <a:cxn ang="0">
                <a:pos x="87" y="9"/>
              </a:cxn>
              <a:cxn ang="0">
                <a:pos x="71" y="8"/>
              </a:cxn>
              <a:cxn ang="0">
                <a:pos x="46" y="13"/>
              </a:cxn>
              <a:cxn ang="0">
                <a:pos x="19" y="33"/>
              </a:cxn>
              <a:cxn ang="0">
                <a:pos x="9" y="67"/>
              </a:cxn>
            </a:cxnLst>
            <a:rect l="0" t="0" r="r" b="b"/>
            <a:pathLst>
              <a:path w="152" h="124">
                <a:moveTo>
                  <a:pt x="65" y="123"/>
                </a:moveTo>
                <a:cubicBezTo>
                  <a:pt x="61" y="124"/>
                  <a:pt x="57" y="123"/>
                  <a:pt x="52" y="123"/>
                </a:cubicBezTo>
                <a:cubicBezTo>
                  <a:pt x="48" y="122"/>
                  <a:pt x="44" y="122"/>
                  <a:pt x="41" y="120"/>
                </a:cubicBezTo>
                <a:cubicBezTo>
                  <a:pt x="38" y="118"/>
                  <a:pt x="34" y="118"/>
                  <a:pt x="32" y="116"/>
                </a:cubicBezTo>
                <a:cubicBezTo>
                  <a:pt x="28" y="113"/>
                  <a:pt x="24" y="111"/>
                  <a:pt x="21" y="108"/>
                </a:cubicBezTo>
                <a:cubicBezTo>
                  <a:pt x="19" y="104"/>
                  <a:pt x="14" y="102"/>
                  <a:pt x="12" y="97"/>
                </a:cubicBezTo>
                <a:cubicBezTo>
                  <a:pt x="11" y="95"/>
                  <a:pt x="8" y="93"/>
                  <a:pt x="8" y="90"/>
                </a:cubicBezTo>
                <a:cubicBezTo>
                  <a:pt x="5" y="89"/>
                  <a:pt x="6" y="86"/>
                  <a:pt x="4" y="83"/>
                </a:cubicBezTo>
                <a:cubicBezTo>
                  <a:pt x="4" y="82"/>
                  <a:pt x="4" y="79"/>
                  <a:pt x="2" y="78"/>
                </a:cubicBezTo>
                <a:cubicBezTo>
                  <a:pt x="2" y="78"/>
                  <a:pt x="2" y="77"/>
                  <a:pt x="2" y="77"/>
                </a:cubicBezTo>
                <a:cubicBezTo>
                  <a:pt x="6" y="75"/>
                  <a:pt x="1" y="73"/>
                  <a:pt x="1" y="71"/>
                </a:cubicBezTo>
                <a:cubicBezTo>
                  <a:pt x="1" y="70"/>
                  <a:pt x="1" y="68"/>
                  <a:pt x="0" y="66"/>
                </a:cubicBezTo>
                <a:cubicBezTo>
                  <a:pt x="0" y="65"/>
                  <a:pt x="0" y="65"/>
                  <a:pt x="1" y="66"/>
                </a:cubicBezTo>
                <a:cubicBezTo>
                  <a:pt x="1" y="66"/>
                  <a:pt x="2" y="65"/>
                  <a:pt x="2" y="65"/>
                </a:cubicBezTo>
                <a:cubicBezTo>
                  <a:pt x="0" y="64"/>
                  <a:pt x="2" y="62"/>
                  <a:pt x="1" y="61"/>
                </a:cubicBezTo>
                <a:cubicBezTo>
                  <a:pt x="1" y="61"/>
                  <a:pt x="0" y="60"/>
                  <a:pt x="0" y="60"/>
                </a:cubicBezTo>
                <a:cubicBezTo>
                  <a:pt x="2" y="59"/>
                  <a:pt x="1" y="56"/>
                  <a:pt x="2" y="55"/>
                </a:cubicBezTo>
                <a:cubicBezTo>
                  <a:pt x="3" y="53"/>
                  <a:pt x="3" y="52"/>
                  <a:pt x="3" y="50"/>
                </a:cubicBezTo>
                <a:cubicBezTo>
                  <a:pt x="2" y="50"/>
                  <a:pt x="2" y="49"/>
                  <a:pt x="2" y="49"/>
                </a:cubicBezTo>
                <a:cubicBezTo>
                  <a:pt x="4" y="45"/>
                  <a:pt x="5" y="40"/>
                  <a:pt x="8" y="36"/>
                </a:cubicBezTo>
                <a:cubicBezTo>
                  <a:pt x="10" y="32"/>
                  <a:pt x="14" y="27"/>
                  <a:pt x="17" y="24"/>
                </a:cubicBezTo>
                <a:cubicBezTo>
                  <a:pt x="22" y="19"/>
                  <a:pt x="27" y="16"/>
                  <a:pt x="32" y="12"/>
                </a:cubicBezTo>
                <a:cubicBezTo>
                  <a:pt x="34" y="11"/>
                  <a:pt x="36" y="8"/>
                  <a:pt x="39" y="8"/>
                </a:cubicBezTo>
                <a:cubicBezTo>
                  <a:pt x="44" y="7"/>
                  <a:pt x="49" y="4"/>
                  <a:pt x="54" y="3"/>
                </a:cubicBezTo>
                <a:cubicBezTo>
                  <a:pt x="58" y="3"/>
                  <a:pt x="61" y="1"/>
                  <a:pt x="64" y="1"/>
                </a:cubicBezTo>
                <a:cubicBezTo>
                  <a:pt x="70" y="1"/>
                  <a:pt x="76" y="0"/>
                  <a:pt x="82" y="1"/>
                </a:cubicBezTo>
                <a:cubicBezTo>
                  <a:pt x="86" y="2"/>
                  <a:pt x="90" y="1"/>
                  <a:pt x="93" y="2"/>
                </a:cubicBezTo>
                <a:cubicBezTo>
                  <a:pt x="97" y="3"/>
                  <a:pt x="100" y="2"/>
                  <a:pt x="104" y="4"/>
                </a:cubicBezTo>
                <a:cubicBezTo>
                  <a:pt x="106" y="5"/>
                  <a:pt x="109" y="7"/>
                  <a:pt x="113" y="6"/>
                </a:cubicBezTo>
                <a:cubicBezTo>
                  <a:pt x="114" y="6"/>
                  <a:pt x="115" y="6"/>
                  <a:pt x="116" y="7"/>
                </a:cubicBezTo>
                <a:cubicBezTo>
                  <a:pt x="116" y="8"/>
                  <a:pt x="117" y="9"/>
                  <a:pt x="118" y="8"/>
                </a:cubicBezTo>
                <a:cubicBezTo>
                  <a:pt x="120" y="8"/>
                  <a:pt x="122" y="9"/>
                  <a:pt x="124" y="10"/>
                </a:cubicBezTo>
                <a:cubicBezTo>
                  <a:pt x="130" y="13"/>
                  <a:pt x="136" y="13"/>
                  <a:pt x="142" y="16"/>
                </a:cubicBezTo>
                <a:cubicBezTo>
                  <a:pt x="144" y="18"/>
                  <a:pt x="147" y="17"/>
                  <a:pt x="150" y="19"/>
                </a:cubicBezTo>
                <a:cubicBezTo>
                  <a:pt x="151" y="21"/>
                  <a:pt x="152" y="22"/>
                  <a:pt x="151" y="24"/>
                </a:cubicBezTo>
                <a:cubicBezTo>
                  <a:pt x="151" y="31"/>
                  <a:pt x="149" y="38"/>
                  <a:pt x="147" y="45"/>
                </a:cubicBezTo>
                <a:cubicBezTo>
                  <a:pt x="144" y="52"/>
                  <a:pt x="142" y="57"/>
                  <a:pt x="139" y="64"/>
                </a:cubicBezTo>
                <a:cubicBezTo>
                  <a:pt x="137" y="69"/>
                  <a:pt x="134" y="74"/>
                  <a:pt x="132" y="79"/>
                </a:cubicBezTo>
                <a:cubicBezTo>
                  <a:pt x="130" y="84"/>
                  <a:pt x="126" y="88"/>
                  <a:pt x="122" y="92"/>
                </a:cubicBezTo>
                <a:cubicBezTo>
                  <a:pt x="119" y="95"/>
                  <a:pt x="116" y="100"/>
                  <a:pt x="112" y="103"/>
                </a:cubicBezTo>
                <a:cubicBezTo>
                  <a:pt x="107" y="109"/>
                  <a:pt x="101" y="112"/>
                  <a:pt x="95" y="115"/>
                </a:cubicBezTo>
                <a:cubicBezTo>
                  <a:pt x="86" y="120"/>
                  <a:pt x="76" y="121"/>
                  <a:pt x="67" y="123"/>
                </a:cubicBezTo>
                <a:cubicBezTo>
                  <a:pt x="66" y="123"/>
                  <a:pt x="66" y="123"/>
                  <a:pt x="65" y="123"/>
                </a:cubicBezTo>
                <a:close/>
                <a:moveTo>
                  <a:pt x="9" y="67"/>
                </a:moveTo>
                <a:cubicBezTo>
                  <a:pt x="8" y="71"/>
                  <a:pt x="11" y="74"/>
                  <a:pt x="12" y="78"/>
                </a:cubicBezTo>
                <a:cubicBezTo>
                  <a:pt x="12" y="81"/>
                  <a:pt x="14" y="85"/>
                  <a:pt x="16" y="88"/>
                </a:cubicBezTo>
                <a:cubicBezTo>
                  <a:pt x="18" y="94"/>
                  <a:pt x="22" y="97"/>
                  <a:pt x="25" y="102"/>
                </a:cubicBezTo>
                <a:cubicBezTo>
                  <a:pt x="28" y="105"/>
                  <a:pt x="32" y="108"/>
                  <a:pt x="35" y="110"/>
                </a:cubicBezTo>
                <a:cubicBezTo>
                  <a:pt x="37" y="110"/>
                  <a:pt x="38" y="112"/>
                  <a:pt x="39" y="113"/>
                </a:cubicBezTo>
                <a:cubicBezTo>
                  <a:pt x="44" y="114"/>
                  <a:pt x="48" y="115"/>
                  <a:pt x="52" y="116"/>
                </a:cubicBezTo>
                <a:cubicBezTo>
                  <a:pt x="57" y="117"/>
                  <a:pt x="62" y="116"/>
                  <a:pt x="67" y="116"/>
                </a:cubicBezTo>
                <a:cubicBezTo>
                  <a:pt x="71" y="116"/>
                  <a:pt x="75" y="114"/>
                  <a:pt x="79" y="113"/>
                </a:cubicBezTo>
                <a:cubicBezTo>
                  <a:pt x="81" y="113"/>
                  <a:pt x="83" y="112"/>
                  <a:pt x="84" y="111"/>
                </a:cubicBezTo>
                <a:cubicBezTo>
                  <a:pt x="86" y="109"/>
                  <a:pt x="90" y="110"/>
                  <a:pt x="91" y="106"/>
                </a:cubicBezTo>
                <a:cubicBezTo>
                  <a:pt x="91" y="106"/>
                  <a:pt x="91" y="106"/>
                  <a:pt x="91" y="106"/>
                </a:cubicBezTo>
                <a:cubicBezTo>
                  <a:pt x="94" y="107"/>
                  <a:pt x="95" y="105"/>
                  <a:pt x="97" y="104"/>
                </a:cubicBezTo>
                <a:cubicBezTo>
                  <a:pt x="102" y="100"/>
                  <a:pt x="106" y="95"/>
                  <a:pt x="111" y="91"/>
                </a:cubicBezTo>
                <a:cubicBezTo>
                  <a:pt x="114" y="88"/>
                  <a:pt x="116" y="85"/>
                  <a:pt x="119" y="82"/>
                </a:cubicBezTo>
                <a:cubicBezTo>
                  <a:pt x="120" y="80"/>
                  <a:pt x="121" y="77"/>
                  <a:pt x="123" y="76"/>
                </a:cubicBezTo>
                <a:cubicBezTo>
                  <a:pt x="124" y="75"/>
                  <a:pt x="125" y="73"/>
                  <a:pt x="126" y="72"/>
                </a:cubicBezTo>
                <a:cubicBezTo>
                  <a:pt x="128" y="68"/>
                  <a:pt x="132" y="65"/>
                  <a:pt x="132" y="60"/>
                </a:cubicBezTo>
                <a:cubicBezTo>
                  <a:pt x="132" y="60"/>
                  <a:pt x="132" y="60"/>
                  <a:pt x="132" y="60"/>
                </a:cubicBezTo>
                <a:cubicBezTo>
                  <a:pt x="135" y="58"/>
                  <a:pt x="135" y="55"/>
                  <a:pt x="136" y="52"/>
                </a:cubicBezTo>
                <a:cubicBezTo>
                  <a:pt x="137" y="49"/>
                  <a:pt x="138" y="46"/>
                  <a:pt x="139" y="44"/>
                </a:cubicBezTo>
                <a:cubicBezTo>
                  <a:pt x="141" y="40"/>
                  <a:pt x="142" y="36"/>
                  <a:pt x="142" y="32"/>
                </a:cubicBezTo>
                <a:cubicBezTo>
                  <a:pt x="143" y="31"/>
                  <a:pt x="143" y="30"/>
                  <a:pt x="143" y="28"/>
                </a:cubicBezTo>
                <a:cubicBezTo>
                  <a:pt x="145" y="26"/>
                  <a:pt x="144" y="24"/>
                  <a:pt x="141" y="23"/>
                </a:cubicBezTo>
                <a:cubicBezTo>
                  <a:pt x="138" y="22"/>
                  <a:pt x="136" y="21"/>
                  <a:pt x="133" y="20"/>
                </a:cubicBezTo>
                <a:cubicBezTo>
                  <a:pt x="129" y="19"/>
                  <a:pt x="124" y="17"/>
                  <a:pt x="119" y="16"/>
                </a:cubicBezTo>
                <a:cubicBezTo>
                  <a:pt x="114" y="14"/>
                  <a:pt x="108" y="13"/>
                  <a:pt x="102" y="11"/>
                </a:cubicBezTo>
                <a:cubicBezTo>
                  <a:pt x="100" y="10"/>
                  <a:pt x="97" y="9"/>
                  <a:pt x="94" y="9"/>
                </a:cubicBezTo>
                <a:cubicBezTo>
                  <a:pt x="92" y="9"/>
                  <a:pt x="90" y="9"/>
                  <a:pt x="87" y="9"/>
                </a:cubicBezTo>
                <a:cubicBezTo>
                  <a:pt x="83" y="8"/>
                  <a:pt x="79" y="8"/>
                  <a:pt x="76" y="7"/>
                </a:cubicBezTo>
                <a:cubicBezTo>
                  <a:pt x="74" y="7"/>
                  <a:pt x="73" y="9"/>
                  <a:pt x="71" y="8"/>
                </a:cubicBezTo>
                <a:cubicBezTo>
                  <a:pt x="66" y="7"/>
                  <a:pt x="61" y="9"/>
                  <a:pt x="56" y="9"/>
                </a:cubicBezTo>
                <a:cubicBezTo>
                  <a:pt x="52" y="10"/>
                  <a:pt x="49" y="12"/>
                  <a:pt x="46" y="13"/>
                </a:cubicBezTo>
                <a:cubicBezTo>
                  <a:pt x="42" y="15"/>
                  <a:pt x="37" y="16"/>
                  <a:pt x="34" y="19"/>
                </a:cubicBezTo>
                <a:cubicBezTo>
                  <a:pt x="29" y="24"/>
                  <a:pt x="23" y="27"/>
                  <a:pt x="19" y="33"/>
                </a:cubicBezTo>
                <a:cubicBezTo>
                  <a:pt x="15" y="39"/>
                  <a:pt x="12" y="45"/>
                  <a:pt x="10" y="51"/>
                </a:cubicBezTo>
                <a:cubicBezTo>
                  <a:pt x="9" y="56"/>
                  <a:pt x="9" y="62"/>
                  <a:pt x="9" y="67"/>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0" name="Freeform 36">
            <a:extLst>
              <a:ext uri="{FF2B5EF4-FFF2-40B4-BE49-F238E27FC236}">
                <a16:creationId xmlns:a16="http://schemas.microsoft.com/office/drawing/2014/main" id="{6D412B98-7C3F-45FB-93D9-97A02F4BF08B}"/>
              </a:ext>
            </a:extLst>
          </p:cNvPr>
          <p:cNvSpPr>
            <a:spLocks noEditPoints="1"/>
          </p:cNvSpPr>
          <p:nvPr/>
        </p:nvSpPr>
        <p:spPr bwMode="auto">
          <a:xfrm>
            <a:off x="7113679" y="5205271"/>
            <a:ext cx="468313" cy="554037"/>
          </a:xfrm>
          <a:custGeom>
            <a:avLst/>
            <a:gdLst/>
            <a:ahLst/>
            <a:cxnLst>
              <a:cxn ang="0">
                <a:pos x="67" y="144"/>
              </a:cxn>
              <a:cxn ang="0">
                <a:pos x="61" y="144"/>
              </a:cxn>
              <a:cxn ang="0">
                <a:pos x="53" y="143"/>
              </a:cxn>
              <a:cxn ang="0">
                <a:pos x="35" y="136"/>
              </a:cxn>
              <a:cxn ang="0">
                <a:pos x="12" y="113"/>
              </a:cxn>
              <a:cxn ang="0">
                <a:pos x="4" y="94"/>
              </a:cxn>
              <a:cxn ang="0">
                <a:pos x="0" y="76"/>
              </a:cxn>
              <a:cxn ang="0">
                <a:pos x="0" y="51"/>
              </a:cxn>
              <a:cxn ang="0">
                <a:pos x="4" y="27"/>
              </a:cxn>
              <a:cxn ang="0">
                <a:pos x="8" y="10"/>
              </a:cxn>
              <a:cxn ang="0">
                <a:pos x="14" y="0"/>
              </a:cxn>
              <a:cxn ang="0">
                <a:pos x="58" y="8"/>
              </a:cxn>
              <a:cxn ang="0">
                <a:pos x="102" y="32"/>
              </a:cxn>
              <a:cxn ang="0">
                <a:pos x="123" y="71"/>
              </a:cxn>
              <a:cxn ang="0">
                <a:pos x="120" y="108"/>
              </a:cxn>
              <a:cxn ang="0">
                <a:pos x="106" y="128"/>
              </a:cxn>
              <a:cxn ang="0">
                <a:pos x="92" y="138"/>
              </a:cxn>
              <a:cxn ang="0">
                <a:pos x="81" y="142"/>
              </a:cxn>
              <a:cxn ang="0">
                <a:pos x="74" y="144"/>
              </a:cxn>
              <a:cxn ang="0">
                <a:pos x="71" y="143"/>
              </a:cxn>
              <a:cxn ang="0">
                <a:pos x="117" y="77"/>
              </a:cxn>
              <a:cxn ang="0">
                <a:pos x="108" y="55"/>
              </a:cxn>
              <a:cxn ang="0">
                <a:pos x="103" y="49"/>
              </a:cxn>
              <a:cxn ang="0">
                <a:pos x="89" y="34"/>
              </a:cxn>
              <a:cxn ang="0">
                <a:pos x="68" y="21"/>
              </a:cxn>
              <a:cxn ang="0">
                <a:pos x="52" y="14"/>
              </a:cxn>
              <a:cxn ang="0">
                <a:pos x="35" y="9"/>
              </a:cxn>
              <a:cxn ang="0">
                <a:pos x="20" y="8"/>
              </a:cxn>
              <a:cxn ang="0">
                <a:pos x="12" y="22"/>
              </a:cxn>
              <a:cxn ang="0">
                <a:pos x="8" y="51"/>
              </a:cxn>
              <a:cxn ang="0">
                <a:pos x="7" y="67"/>
              </a:cxn>
              <a:cxn ang="0">
                <a:pos x="9" y="82"/>
              </a:cxn>
              <a:cxn ang="0">
                <a:pos x="13" y="100"/>
              </a:cxn>
              <a:cxn ang="0">
                <a:pos x="32" y="124"/>
              </a:cxn>
              <a:cxn ang="0">
                <a:pos x="51" y="135"/>
              </a:cxn>
              <a:cxn ang="0">
                <a:pos x="95" y="126"/>
              </a:cxn>
              <a:cxn ang="0">
                <a:pos x="116" y="100"/>
              </a:cxn>
            </a:cxnLst>
            <a:rect l="0" t="0" r="r" b="b"/>
            <a:pathLst>
              <a:path w="125" h="148">
                <a:moveTo>
                  <a:pt x="71" y="143"/>
                </a:moveTo>
                <a:cubicBezTo>
                  <a:pt x="70" y="144"/>
                  <a:pt x="70" y="148"/>
                  <a:pt x="67" y="144"/>
                </a:cubicBezTo>
                <a:cubicBezTo>
                  <a:pt x="67" y="144"/>
                  <a:pt x="67" y="144"/>
                  <a:pt x="67" y="144"/>
                </a:cubicBezTo>
                <a:cubicBezTo>
                  <a:pt x="65" y="146"/>
                  <a:pt x="63" y="143"/>
                  <a:pt x="61" y="144"/>
                </a:cubicBezTo>
                <a:cubicBezTo>
                  <a:pt x="59" y="144"/>
                  <a:pt x="57" y="146"/>
                  <a:pt x="56" y="143"/>
                </a:cubicBezTo>
                <a:cubicBezTo>
                  <a:pt x="55" y="145"/>
                  <a:pt x="54" y="143"/>
                  <a:pt x="53" y="143"/>
                </a:cubicBezTo>
                <a:cubicBezTo>
                  <a:pt x="50" y="143"/>
                  <a:pt x="47" y="140"/>
                  <a:pt x="44" y="141"/>
                </a:cubicBezTo>
                <a:cubicBezTo>
                  <a:pt x="42" y="138"/>
                  <a:pt x="38" y="138"/>
                  <a:pt x="35" y="136"/>
                </a:cubicBezTo>
                <a:cubicBezTo>
                  <a:pt x="28" y="131"/>
                  <a:pt x="22" y="126"/>
                  <a:pt x="17" y="120"/>
                </a:cubicBezTo>
                <a:cubicBezTo>
                  <a:pt x="16" y="118"/>
                  <a:pt x="12" y="116"/>
                  <a:pt x="12" y="113"/>
                </a:cubicBezTo>
                <a:cubicBezTo>
                  <a:pt x="12" y="109"/>
                  <a:pt x="8" y="108"/>
                  <a:pt x="8" y="105"/>
                </a:cubicBezTo>
                <a:cubicBezTo>
                  <a:pt x="7" y="101"/>
                  <a:pt x="5" y="98"/>
                  <a:pt x="4" y="94"/>
                </a:cubicBezTo>
                <a:cubicBezTo>
                  <a:pt x="3" y="90"/>
                  <a:pt x="0" y="87"/>
                  <a:pt x="2" y="82"/>
                </a:cubicBezTo>
                <a:cubicBezTo>
                  <a:pt x="2" y="80"/>
                  <a:pt x="0" y="78"/>
                  <a:pt x="0" y="76"/>
                </a:cubicBezTo>
                <a:cubicBezTo>
                  <a:pt x="0" y="72"/>
                  <a:pt x="0" y="67"/>
                  <a:pt x="0" y="62"/>
                </a:cubicBezTo>
                <a:cubicBezTo>
                  <a:pt x="0" y="59"/>
                  <a:pt x="0" y="55"/>
                  <a:pt x="0" y="51"/>
                </a:cubicBezTo>
                <a:cubicBezTo>
                  <a:pt x="0" y="47"/>
                  <a:pt x="1" y="43"/>
                  <a:pt x="2" y="40"/>
                </a:cubicBezTo>
                <a:cubicBezTo>
                  <a:pt x="3" y="36"/>
                  <a:pt x="2" y="31"/>
                  <a:pt x="4" y="27"/>
                </a:cubicBezTo>
                <a:cubicBezTo>
                  <a:pt x="5" y="25"/>
                  <a:pt x="5" y="23"/>
                  <a:pt x="5" y="20"/>
                </a:cubicBezTo>
                <a:cubicBezTo>
                  <a:pt x="6" y="17"/>
                  <a:pt x="7" y="14"/>
                  <a:pt x="8" y="10"/>
                </a:cubicBezTo>
                <a:cubicBezTo>
                  <a:pt x="8" y="7"/>
                  <a:pt x="8" y="5"/>
                  <a:pt x="10" y="2"/>
                </a:cubicBezTo>
                <a:cubicBezTo>
                  <a:pt x="11" y="0"/>
                  <a:pt x="12" y="0"/>
                  <a:pt x="14" y="0"/>
                </a:cubicBezTo>
                <a:cubicBezTo>
                  <a:pt x="21" y="0"/>
                  <a:pt x="28" y="0"/>
                  <a:pt x="35" y="2"/>
                </a:cubicBezTo>
                <a:cubicBezTo>
                  <a:pt x="43" y="3"/>
                  <a:pt x="51" y="5"/>
                  <a:pt x="58" y="8"/>
                </a:cubicBezTo>
                <a:cubicBezTo>
                  <a:pt x="67" y="10"/>
                  <a:pt x="76" y="14"/>
                  <a:pt x="83" y="19"/>
                </a:cubicBezTo>
                <a:cubicBezTo>
                  <a:pt x="90" y="23"/>
                  <a:pt x="97" y="27"/>
                  <a:pt x="102" y="32"/>
                </a:cubicBezTo>
                <a:cubicBezTo>
                  <a:pt x="106" y="36"/>
                  <a:pt x="110" y="40"/>
                  <a:pt x="112" y="45"/>
                </a:cubicBezTo>
                <a:cubicBezTo>
                  <a:pt x="117" y="53"/>
                  <a:pt x="121" y="62"/>
                  <a:pt x="123" y="71"/>
                </a:cubicBezTo>
                <a:cubicBezTo>
                  <a:pt x="124" y="77"/>
                  <a:pt x="125" y="84"/>
                  <a:pt x="124" y="91"/>
                </a:cubicBezTo>
                <a:cubicBezTo>
                  <a:pt x="124" y="97"/>
                  <a:pt x="122" y="103"/>
                  <a:pt x="120" y="108"/>
                </a:cubicBezTo>
                <a:cubicBezTo>
                  <a:pt x="118" y="111"/>
                  <a:pt x="117" y="115"/>
                  <a:pt x="114" y="118"/>
                </a:cubicBezTo>
                <a:cubicBezTo>
                  <a:pt x="111" y="121"/>
                  <a:pt x="109" y="126"/>
                  <a:pt x="106" y="128"/>
                </a:cubicBezTo>
                <a:cubicBezTo>
                  <a:pt x="103" y="130"/>
                  <a:pt x="101" y="132"/>
                  <a:pt x="98" y="134"/>
                </a:cubicBezTo>
                <a:cubicBezTo>
                  <a:pt x="97" y="135"/>
                  <a:pt x="94" y="136"/>
                  <a:pt x="92" y="138"/>
                </a:cubicBezTo>
                <a:cubicBezTo>
                  <a:pt x="90" y="139"/>
                  <a:pt x="87" y="139"/>
                  <a:pt x="86" y="141"/>
                </a:cubicBezTo>
                <a:cubicBezTo>
                  <a:pt x="84" y="139"/>
                  <a:pt x="83" y="142"/>
                  <a:pt x="81" y="142"/>
                </a:cubicBezTo>
                <a:cubicBezTo>
                  <a:pt x="79" y="143"/>
                  <a:pt x="77" y="143"/>
                  <a:pt x="76" y="144"/>
                </a:cubicBezTo>
                <a:cubicBezTo>
                  <a:pt x="75" y="144"/>
                  <a:pt x="74" y="145"/>
                  <a:pt x="74" y="144"/>
                </a:cubicBezTo>
                <a:cubicBezTo>
                  <a:pt x="74" y="142"/>
                  <a:pt x="73" y="143"/>
                  <a:pt x="73" y="143"/>
                </a:cubicBezTo>
                <a:cubicBezTo>
                  <a:pt x="72" y="146"/>
                  <a:pt x="71" y="144"/>
                  <a:pt x="71" y="143"/>
                </a:cubicBezTo>
                <a:close/>
                <a:moveTo>
                  <a:pt x="118" y="81"/>
                </a:moveTo>
                <a:cubicBezTo>
                  <a:pt x="119" y="80"/>
                  <a:pt x="117" y="79"/>
                  <a:pt x="117" y="77"/>
                </a:cubicBezTo>
                <a:cubicBezTo>
                  <a:pt x="117" y="72"/>
                  <a:pt x="115" y="68"/>
                  <a:pt x="113" y="64"/>
                </a:cubicBezTo>
                <a:cubicBezTo>
                  <a:pt x="111" y="61"/>
                  <a:pt x="111" y="58"/>
                  <a:pt x="108" y="55"/>
                </a:cubicBezTo>
                <a:cubicBezTo>
                  <a:pt x="107" y="54"/>
                  <a:pt x="107" y="50"/>
                  <a:pt x="103" y="50"/>
                </a:cubicBezTo>
                <a:cubicBezTo>
                  <a:pt x="103" y="50"/>
                  <a:pt x="103" y="49"/>
                  <a:pt x="103" y="49"/>
                </a:cubicBezTo>
                <a:cubicBezTo>
                  <a:pt x="104" y="46"/>
                  <a:pt x="101" y="45"/>
                  <a:pt x="100" y="44"/>
                </a:cubicBezTo>
                <a:cubicBezTo>
                  <a:pt x="96" y="41"/>
                  <a:pt x="93" y="37"/>
                  <a:pt x="89" y="34"/>
                </a:cubicBezTo>
                <a:cubicBezTo>
                  <a:pt x="85" y="31"/>
                  <a:pt x="81" y="28"/>
                  <a:pt x="77" y="25"/>
                </a:cubicBezTo>
                <a:cubicBezTo>
                  <a:pt x="74" y="23"/>
                  <a:pt x="71" y="22"/>
                  <a:pt x="68" y="21"/>
                </a:cubicBezTo>
                <a:cubicBezTo>
                  <a:pt x="64" y="19"/>
                  <a:pt x="60" y="16"/>
                  <a:pt x="55" y="15"/>
                </a:cubicBezTo>
                <a:cubicBezTo>
                  <a:pt x="54" y="14"/>
                  <a:pt x="53" y="15"/>
                  <a:pt x="52" y="14"/>
                </a:cubicBezTo>
                <a:cubicBezTo>
                  <a:pt x="49" y="12"/>
                  <a:pt x="46" y="12"/>
                  <a:pt x="44" y="11"/>
                </a:cubicBezTo>
                <a:cubicBezTo>
                  <a:pt x="41" y="11"/>
                  <a:pt x="38" y="10"/>
                  <a:pt x="35" y="9"/>
                </a:cubicBezTo>
                <a:cubicBezTo>
                  <a:pt x="31" y="9"/>
                  <a:pt x="27" y="7"/>
                  <a:pt x="23" y="8"/>
                </a:cubicBezTo>
                <a:cubicBezTo>
                  <a:pt x="22" y="8"/>
                  <a:pt x="21" y="8"/>
                  <a:pt x="20" y="8"/>
                </a:cubicBezTo>
                <a:cubicBezTo>
                  <a:pt x="16" y="6"/>
                  <a:pt x="14" y="7"/>
                  <a:pt x="14" y="11"/>
                </a:cubicBezTo>
                <a:cubicBezTo>
                  <a:pt x="13" y="15"/>
                  <a:pt x="12" y="19"/>
                  <a:pt x="12" y="22"/>
                </a:cubicBezTo>
                <a:cubicBezTo>
                  <a:pt x="11" y="27"/>
                  <a:pt x="10" y="32"/>
                  <a:pt x="9" y="37"/>
                </a:cubicBezTo>
                <a:cubicBezTo>
                  <a:pt x="9" y="41"/>
                  <a:pt x="8" y="46"/>
                  <a:pt x="8" y="51"/>
                </a:cubicBezTo>
                <a:cubicBezTo>
                  <a:pt x="7" y="53"/>
                  <a:pt x="6" y="56"/>
                  <a:pt x="7" y="58"/>
                </a:cubicBezTo>
                <a:cubicBezTo>
                  <a:pt x="7" y="61"/>
                  <a:pt x="7" y="64"/>
                  <a:pt x="7" y="67"/>
                </a:cubicBezTo>
                <a:cubicBezTo>
                  <a:pt x="7" y="71"/>
                  <a:pt x="7" y="74"/>
                  <a:pt x="7" y="78"/>
                </a:cubicBezTo>
                <a:cubicBezTo>
                  <a:pt x="7" y="79"/>
                  <a:pt x="9" y="80"/>
                  <a:pt x="9" y="82"/>
                </a:cubicBezTo>
                <a:cubicBezTo>
                  <a:pt x="8" y="87"/>
                  <a:pt x="11" y="92"/>
                  <a:pt x="11" y="97"/>
                </a:cubicBezTo>
                <a:cubicBezTo>
                  <a:pt x="14" y="97"/>
                  <a:pt x="12" y="100"/>
                  <a:pt x="13" y="100"/>
                </a:cubicBezTo>
                <a:cubicBezTo>
                  <a:pt x="15" y="102"/>
                  <a:pt x="16" y="104"/>
                  <a:pt x="17" y="106"/>
                </a:cubicBezTo>
                <a:cubicBezTo>
                  <a:pt x="20" y="113"/>
                  <a:pt x="26" y="118"/>
                  <a:pt x="32" y="124"/>
                </a:cubicBezTo>
                <a:cubicBezTo>
                  <a:pt x="34" y="127"/>
                  <a:pt x="38" y="128"/>
                  <a:pt x="40" y="130"/>
                </a:cubicBezTo>
                <a:cubicBezTo>
                  <a:pt x="43" y="133"/>
                  <a:pt x="47" y="133"/>
                  <a:pt x="51" y="135"/>
                </a:cubicBezTo>
                <a:cubicBezTo>
                  <a:pt x="58" y="137"/>
                  <a:pt x="64" y="136"/>
                  <a:pt x="71" y="136"/>
                </a:cubicBezTo>
                <a:cubicBezTo>
                  <a:pt x="80" y="135"/>
                  <a:pt x="87" y="130"/>
                  <a:pt x="95" y="126"/>
                </a:cubicBezTo>
                <a:cubicBezTo>
                  <a:pt x="101" y="124"/>
                  <a:pt x="104" y="118"/>
                  <a:pt x="108" y="114"/>
                </a:cubicBezTo>
                <a:cubicBezTo>
                  <a:pt x="112" y="110"/>
                  <a:pt x="113" y="105"/>
                  <a:pt x="116" y="100"/>
                </a:cubicBezTo>
                <a:cubicBezTo>
                  <a:pt x="119" y="95"/>
                  <a:pt x="118" y="88"/>
                  <a:pt x="118" y="8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1" name="Freeform 37">
            <a:extLst>
              <a:ext uri="{FF2B5EF4-FFF2-40B4-BE49-F238E27FC236}">
                <a16:creationId xmlns:a16="http://schemas.microsoft.com/office/drawing/2014/main" id="{00500430-9505-48C6-A973-41618AF15202}"/>
              </a:ext>
            </a:extLst>
          </p:cNvPr>
          <p:cNvSpPr>
            <a:spLocks noEditPoints="1"/>
          </p:cNvSpPr>
          <p:nvPr/>
        </p:nvSpPr>
        <p:spPr bwMode="auto">
          <a:xfrm>
            <a:off x="7532462" y="2437302"/>
            <a:ext cx="544513" cy="476250"/>
          </a:xfrm>
          <a:custGeom>
            <a:avLst/>
            <a:gdLst/>
            <a:ahLst/>
            <a:cxnLst>
              <a:cxn ang="0">
                <a:pos x="144" y="54"/>
              </a:cxn>
              <a:cxn ang="0">
                <a:pos x="144" y="60"/>
              </a:cxn>
              <a:cxn ang="0">
                <a:pos x="142" y="72"/>
              </a:cxn>
              <a:cxn ang="0">
                <a:pos x="131" y="96"/>
              </a:cxn>
              <a:cxn ang="0">
                <a:pos x="114" y="112"/>
              </a:cxn>
              <a:cxn ang="0">
                <a:pos x="90" y="123"/>
              </a:cxn>
              <a:cxn ang="0">
                <a:pos x="79" y="125"/>
              </a:cxn>
              <a:cxn ang="0">
                <a:pos x="56" y="126"/>
              </a:cxn>
              <a:cxn ang="0">
                <a:pos x="44" y="125"/>
              </a:cxn>
              <a:cxn ang="0">
                <a:pos x="19" y="122"/>
              </a:cxn>
              <a:cxn ang="0">
                <a:pos x="1" y="113"/>
              </a:cxn>
              <a:cxn ang="0">
                <a:pos x="10" y="61"/>
              </a:cxn>
              <a:cxn ang="0">
                <a:pos x="28" y="27"/>
              </a:cxn>
              <a:cxn ang="0">
                <a:pos x="77" y="1"/>
              </a:cxn>
              <a:cxn ang="0">
                <a:pos x="113" y="8"/>
              </a:cxn>
              <a:cxn ang="0">
                <a:pos x="133" y="27"/>
              </a:cxn>
              <a:cxn ang="0">
                <a:pos x="137" y="36"/>
              </a:cxn>
              <a:cxn ang="0">
                <a:pos x="139" y="40"/>
              </a:cxn>
              <a:cxn ang="0">
                <a:pos x="142" y="49"/>
              </a:cxn>
              <a:cxn ang="0">
                <a:pos x="135" y="53"/>
              </a:cxn>
              <a:cxn ang="0">
                <a:pos x="135" y="50"/>
              </a:cxn>
              <a:cxn ang="0">
                <a:pos x="121" y="24"/>
              </a:cxn>
              <a:cxn ang="0">
                <a:pos x="101" y="11"/>
              </a:cxn>
              <a:cxn ang="0">
                <a:pos x="89" y="8"/>
              </a:cxn>
              <a:cxn ang="0">
                <a:pos x="65" y="11"/>
              </a:cxn>
              <a:cxn ang="0">
                <a:pos x="48" y="23"/>
              </a:cxn>
              <a:cxn ang="0">
                <a:pos x="42" y="27"/>
              </a:cxn>
              <a:cxn ang="0">
                <a:pos x="24" y="52"/>
              </a:cxn>
              <a:cxn ang="0">
                <a:pos x="18" y="63"/>
              </a:cxn>
              <a:cxn ang="0">
                <a:pos x="11" y="85"/>
              </a:cxn>
              <a:cxn ang="0">
                <a:pos x="8" y="104"/>
              </a:cxn>
              <a:cxn ang="0">
                <a:pos x="8" y="112"/>
              </a:cxn>
              <a:cxn ang="0">
                <a:pos x="43" y="118"/>
              </a:cxn>
              <a:cxn ang="0">
                <a:pos x="67" y="119"/>
              </a:cxn>
              <a:cxn ang="0">
                <a:pos x="82" y="117"/>
              </a:cxn>
              <a:cxn ang="0">
                <a:pos x="101" y="112"/>
              </a:cxn>
              <a:cxn ang="0">
                <a:pos x="124" y="92"/>
              </a:cxn>
              <a:cxn ang="0">
                <a:pos x="135" y="64"/>
              </a:cxn>
            </a:cxnLst>
            <a:rect l="0" t="0" r="r" b="b"/>
            <a:pathLst>
              <a:path w="145" h="127">
                <a:moveTo>
                  <a:pt x="144" y="51"/>
                </a:moveTo>
                <a:cubicBezTo>
                  <a:pt x="143" y="52"/>
                  <a:pt x="140" y="53"/>
                  <a:pt x="144" y="54"/>
                </a:cubicBezTo>
                <a:cubicBezTo>
                  <a:pt x="144" y="54"/>
                  <a:pt x="144" y="54"/>
                  <a:pt x="144" y="54"/>
                </a:cubicBezTo>
                <a:cubicBezTo>
                  <a:pt x="142" y="56"/>
                  <a:pt x="145" y="58"/>
                  <a:pt x="144" y="60"/>
                </a:cubicBezTo>
                <a:cubicBezTo>
                  <a:pt x="143" y="60"/>
                  <a:pt x="143" y="61"/>
                  <a:pt x="143" y="62"/>
                </a:cubicBezTo>
                <a:cubicBezTo>
                  <a:pt x="145" y="65"/>
                  <a:pt x="143" y="69"/>
                  <a:pt x="142" y="72"/>
                </a:cubicBezTo>
                <a:cubicBezTo>
                  <a:pt x="142" y="75"/>
                  <a:pt x="141" y="79"/>
                  <a:pt x="139" y="82"/>
                </a:cubicBezTo>
                <a:cubicBezTo>
                  <a:pt x="137" y="87"/>
                  <a:pt x="134" y="91"/>
                  <a:pt x="131" y="96"/>
                </a:cubicBezTo>
                <a:cubicBezTo>
                  <a:pt x="130" y="99"/>
                  <a:pt x="127" y="100"/>
                  <a:pt x="125" y="102"/>
                </a:cubicBezTo>
                <a:cubicBezTo>
                  <a:pt x="122" y="106"/>
                  <a:pt x="118" y="110"/>
                  <a:pt x="114" y="112"/>
                </a:cubicBezTo>
                <a:cubicBezTo>
                  <a:pt x="110" y="114"/>
                  <a:pt x="106" y="117"/>
                  <a:pt x="101" y="119"/>
                </a:cubicBezTo>
                <a:cubicBezTo>
                  <a:pt x="97" y="120"/>
                  <a:pt x="94" y="122"/>
                  <a:pt x="90" y="123"/>
                </a:cubicBezTo>
                <a:cubicBezTo>
                  <a:pt x="88" y="124"/>
                  <a:pt x="86" y="125"/>
                  <a:pt x="84" y="124"/>
                </a:cubicBezTo>
                <a:cubicBezTo>
                  <a:pt x="82" y="123"/>
                  <a:pt x="81" y="125"/>
                  <a:pt x="79" y="125"/>
                </a:cubicBezTo>
                <a:cubicBezTo>
                  <a:pt x="74" y="125"/>
                  <a:pt x="69" y="125"/>
                  <a:pt x="64" y="126"/>
                </a:cubicBezTo>
                <a:cubicBezTo>
                  <a:pt x="61" y="127"/>
                  <a:pt x="59" y="125"/>
                  <a:pt x="56" y="126"/>
                </a:cubicBezTo>
                <a:cubicBezTo>
                  <a:pt x="55" y="127"/>
                  <a:pt x="54" y="126"/>
                  <a:pt x="53" y="126"/>
                </a:cubicBezTo>
                <a:cubicBezTo>
                  <a:pt x="50" y="125"/>
                  <a:pt x="47" y="126"/>
                  <a:pt x="44" y="125"/>
                </a:cubicBezTo>
                <a:cubicBezTo>
                  <a:pt x="43" y="124"/>
                  <a:pt x="42" y="126"/>
                  <a:pt x="40" y="125"/>
                </a:cubicBezTo>
                <a:cubicBezTo>
                  <a:pt x="33" y="123"/>
                  <a:pt x="26" y="123"/>
                  <a:pt x="19" y="122"/>
                </a:cubicBezTo>
                <a:cubicBezTo>
                  <a:pt x="15" y="121"/>
                  <a:pt x="10" y="120"/>
                  <a:pt x="6" y="119"/>
                </a:cubicBezTo>
                <a:cubicBezTo>
                  <a:pt x="3" y="119"/>
                  <a:pt x="1" y="116"/>
                  <a:pt x="1" y="113"/>
                </a:cubicBezTo>
                <a:cubicBezTo>
                  <a:pt x="0" y="102"/>
                  <a:pt x="2" y="91"/>
                  <a:pt x="5" y="80"/>
                </a:cubicBezTo>
                <a:cubicBezTo>
                  <a:pt x="6" y="73"/>
                  <a:pt x="8" y="67"/>
                  <a:pt x="10" y="61"/>
                </a:cubicBezTo>
                <a:cubicBezTo>
                  <a:pt x="11" y="55"/>
                  <a:pt x="14" y="49"/>
                  <a:pt x="17" y="44"/>
                </a:cubicBezTo>
                <a:cubicBezTo>
                  <a:pt x="21" y="38"/>
                  <a:pt x="24" y="32"/>
                  <a:pt x="28" y="27"/>
                </a:cubicBezTo>
                <a:cubicBezTo>
                  <a:pt x="34" y="20"/>
                  <a:pt x="41" y="15"/>
                  <a:pt x="48" y="11"/>
                </a:cubicBezTo>
                <a:cubicBezTo>
                  <a:pt x="57" y="6"/>
                  <a:pt x="67" y="2"/>
                  <a:pt x="77" y="1"/>
                </a:cubicBezTo>
                <a:cubicBezTo>
                  <a:pt x="84" y="0"/>
                  <a:pt x="92" y="1"/>
                  <a:pt x="99" y="3"/>
                </a:cubicBezTo>
                <a:cubicBezTo>
                  <a:pt x="104" y="4"/>
                  <a:pt x="109" y="6"/>
                  <a:pt x="113" y="8"/>
                </a:cubicBezTo>
                <a:cubicBezTo>
                  <a:pt x="118" y="11"/>
                  <a:pt x="124" y="15"/>
                  <a:pt x="127" y="20"/>
                </a:cubicBezTo>
                <a:cubicBezTo>
                  <a:pt x="129" y="22"/>
                  <a:pt x="132" y="24"/>
                  <a:pt x="133" y="27"/>
                </a:cubicBezTo>
                <a:cubicBezTo>
                  <a:pt x="135" y="29"/>
                  <a:pt x="137" y="30"/>
                  <a:pt x="136" y="34"/>
                </a:cubicBezTo>
                <a:cubicBezTo>
                  <a:pt x="136" y="35"/>
                  <a:pt x="137" y="35"/>
                  <a:pt x="137" y="36"/>
                </a:cubicBezTo>
                <a:cubicBezTo>
                  <a:pt x="138" y="37"/>
                  <a:pt x="141" y="37"/>
                  <a:pt x="138" y="39"/>
                </a:cubicBezTo>
                <a:cubicBezTo>
                  <a:pt x="138" y="39"/>
                  <a:pt x="139" y="39"/>
                  <a:pt x="139" y="40"/>
                </a:cubicBezTo>
                <a:cubicBezTo>
                  <a:pt x="140" y="42"/>
                  <a:pt x="142" y="45"/>
                  <a:pt x="143" y="48"/>
                </a:cubicBezTo>
                <a:cubicBezTo>
                  <a:pt x="143" y="49"/>
                  <a:pt x="145" y="49"/>
                  <a:pt x="142" y="49"/>
                </a:cubicBezTo>
                <a:cubicBezTo>
                  <a:pt x="141" y="50"/>
                  <a:pt x="143" y="51"/>
                  <a:pt x="144" y="51"/>
                </a:cubicBezTo>
                <a:close/>
                <a:moveTo>
                  <a:pt x="135" y="53"/>
                </a:moveTo>
                <a:cubicBezTo>
                  <a:pt x="135" y="52"/>
                  <a:pt x="135" y="52"/>
                  <a:pt x="135" y="52"/>
                </a:cubicBezTo>
                <a:cubicBezTo>
                  <a:pt x="135" y="51"/>
                  <a:pt x="135" y="51"/>
                  <a:pt x="135" y="50"/>
                </a:cubicBezTo>
                <a:cubicBezTo>
                  <a:pt x="134" y="45"/>
                  <a:pt x="132" y="41"/>
                  <a:pt x="130" y="37"/>
                </a:cubicBezTo>
                <a:cubicBezTo>
                  <a:pt x="127" y="33"/>
                  <a:pt x="125" y="28"/>
                  <a:pt x="121" y="24"/>
                </a:cubicBezTo>
                <a:cubicBezTo>
                  <a:pt x="118" y="21"/>
                  <a:pt x="114" y="19"/>
                  <a:pt x="111" y="16"/>
                </a:cubicBezTo>
                <a:cubicBezTo>
                  <a:pt x="108" y="13"/>
                  <a:pt x="104" y="12"/>
                  <a:pt x="101" y="11"/>
                </a:cubicBezTo>
                <a:cubicBezTo>
                  <a:pt x="100" y="10"/>
                  <a:pt x="99" y="9"/>
                  <a:pt x="97" y="9"/>
                </a:cubicBezTo>
                <a:cubicBezTo>
                  <a:pt x="94" y="8"/>
                  <a:pt x="91" y="8"/>
                  <a:pt x="89" y="8"/>
                </a:cubicBezTo>
                <a:cubicBezTo>
                  <a:pt x="85" y="7"/>
                  <a:pt x="81" y="7"/>
                  <a:pt x="77" y="8"/>
                </a:cubicBezTo>
                <a:cubicBezTo>
                  <a:pt x="73" y="8"/>
                  <a:pt x="69" y="10"/>
                  <a:pt x="65" y="11"/>
                </a:cubicBezTo>
                <a:cubicBezTo>
                  <a:pt x="61" y="13"/>
                  <a:pt x="57" y="14"/>
                  <a:pt x="55" y="16"/>
                </a:cubicBezTo>
                <a:cubicBezTo>
                  <a:pt x="52" y="19"/>
                  <a:pt x="48" y="18"/>
                  <a:pt x="48" y="23"/>
                </a:cubicBezTo>
                <a:cubicBezTo>
                  <a:pt x="48" y="23"/>
                  <a:pt x="47" y="23"/>
                  <a:pt x="47" y="23"/>
                </a:cubicBezTo>
                <a:cubicBezTo>
                  <a:pt x="44" y="23"/>
                  <a:pt x="43" y="25"/>
                  <a:pt x="42" y="27"/>
                </a:cubicBezTo>
                <a:cubicBezTo>
                  <a:pt x="38" y="30"/>
                  <a:pt x="36" y="34"/>
                  <a:pt x="33" y="38"/>
                </a:cubicBezTo>
                <a:cubicBezTo>
                  <a:pt x="29" y="42"/>
                  <a:pt x="26" y="47"/>
                  <a:pt x="24" y="52"/>
                </a:cubicBezTo>
                <a:cubicBezTo>
                  <a:pt x="23" y="54"/>
                  <a:pt x="23" y="56"/>
                  <a:pt x="21" y="58"/>
                </a:cubicBezTo>
                <a:cubicBezTo>
                  <a:pt x="20" y="59"/>
                  <a:pt x="19" y="61"/>
                  <a:pt x="18" y="63"/>
                </a:cubicBezTo>
                <a:cubicBezTo>
                  <a:pt x="16" y="67"/>
                  <a:pt x="15" y="71"/>
                  <a:pt x="14" y="75"/>
                </a:cubicBezTo>
                <a:cubicBezTo>
                  <a:pt x="13" y="78"/>
                  <a:pt x="12" y="81"/>
                  <a:pt x="11" y="85"/>
                </a:cubicBezTo>
                <a:cubicBezTo>
                  <a:pt x="10" y="87"/>
                  <a:pt x="10" y="90"/>
                  <a:pt x="9" y="93"/>
                </a:cubicBezTo>
                <a:cubicBezTo>
                  <a:pt x="8" y="97"/>
                  <a:pt x="8" y="100"/>
                  <a:pt x="8" y="104"/>
                </a:cubicBezTo>
                <a:cubicBezTo>
                  <a:pt x="8" y="106"/>
                  <a:pt x="9" y="107"/>
                  <a:pt x="7" y="109"/>
                </a:cubicBezTo>
                <a:cubicBezTo>
                  <a:pt x="7" y="109"/>
                  <a:pt x="7" y="111"/>
                  <a:pt x="8" y="112"/>
                </a:cubicBezTo>
                <a:cubicBezTo>
                  <a:pt x="10" y="115"/>
                  <a:pt x="13" y="114"/>
                  <a:pt x="16" y="114"/>
                </a:cubicBezTo>
                <a:cubicBezTo>
                  <a:pt x="25" y="115"/>
                  <a:pt x="34" y="117"/>
                  <a:pt x="43" y="118"/>
                </a:cubicBezTo>
                <a:cubicBezTo>
                  <a:pt x="49" y="118"/>
                  <a:pt x="55" y="119"/>
                  <a:pt x="61" y="119"/>
                </a:cubicBezTo>
                <a:cubicBezTo>
                  <a:pt x="63" y="119"/>
                  <a:pt x="65" y="118"/>
                  <a:pt x="67" y="119"/>
                </a:cubicBezTo>
                <a:cubicBezTo>
                  <a:pt x="71" y="119"/>
                  <a:pt x="75" y="119"/>
                  <a:pt x="78" y="118"/>
                </a:cubicBezTo>
                <a:cubicBezTo>
                  <a:pt x="80" y="118"/>
                  <a:pt x="80" y="116"/>
                  <a:pt x="82" y="117"/>
                </a:cubicBezTo>
                <a:cubicBezTo>
                  <a:pt x="88" y="118"/>
                  <a:pt x="92" y="114"/>
                  <a:pt x="97" y="113"/>
                </a:cubicBezTo>
                <a:cubicBezTo>
                  <a:pt x="98" y="113"/>
                  <a:pt x="100" y="113"/>
                  <a:pt x="101" y="112"/>
                </a:cubicBezTo>
                <a:cubicBezTo>
                  <a:pt x="102" y="110"/>
                  <a:pt x="104" y="109"/>
                  <a:pt x="105" y="108"/>
                </a:cubicBezTo>
                <a:cubicBezTo>
                  <a:pt x="113" y="105"/>
                  <a:pt x="118" y="98"/>
                  <a:pt x="124" y="92"/>
                </a:cubicBezTo>
                <a:cubicBezTo>
                  <a:pt x="127" y="90"/>
                  <a:pt x="128" y="86"/>
                  <a:pt x="130" y="83"/>
                </a:cubicBezTo>
                <a:cubicBezTo>
                  <a:pt x="134" y="78"/>
                  <a:pt x="135" y="71"/>
                  <a:pt x="135" y="64"/>
                </a:cubicBezTo>
                <a:cubicBezTo>
                  <a:pt x="136" y="61"/>
                  <a:pt x="136" y="56"/>
                  <a:pt x="135" y="5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2" name="Freeform 38">
            <a:extLst>
              <a:ext uri="{FF2B5EF4-FFF2-40B4-BE49-F238E27FC236}">
                <a16:creationId xmlns:a16="http://schemas.microsoft.com/office/drawing/2014/main" id="{C3A87519-550F-48A0-B966-1EBAE03B24E3}"/>
              </a:ext>
            </a:extLst>
          </p:cNvPr>
          <p:cNvSpPr>
            <a:spLocks noEditPoints="1"/>
          </p:cNvSpPr>
          <p:nvPr/>
        </p:nvSpPr>
        <p:spPr bwMode="auto">
          <a:xfrm>
            <a:off x="5075009" y="1819764"/>
            <a:ext cx="465139" cy="565150"/>
          </a:xfrm>
          <a:custGeom>
            <a:avLst/>
            <a:gdLst/>
            <a:ahLst/>
            <a:cxnLst>
              <a:cxn ang="0">
                <a:pos x="1" y="56"/>
              </a:cxn>
              <a:cxn ang="0">
                <a:pos x="12" y="28"/>
              </a:cxn>
              <a:cxn ang="0">
                <a:pos x="32" y="9"/>
              </a:cxn>
              <a:cxn ang="0">
                <a:pos x="41" y="6"/>
              </a:cxn>
              <a:cxn ang="0">
                <a:pos x="46" y="5"/>
              </a:cxn>
              <a:cxn ang="0">
                <a:pos x="57" y="3"/>
              </a:cxn>
              <a:cxn ang="0">
                <a:pos x="59" y="4"/>
              </a:cxn>
              <a:cxn ang="0">
                <a:pos x="66" y="3"/>
              </a:cxn>
              <a:cxn ang="0">
                <a:pos x="82" y="7"/>
              </a:cxn>
              <a:cxn ang="0">
                <a:pos x="110" y="31"/>
              </a:cxn>
              <a:cxn ang="0">
                <a:pos x="120" y="51"/>
              </a:cxn>
              <a:cxn ang="0">
                <a:pos x="124" y="83"/>
              </a:cxn>
              <a:cxn ang="0">
                <a:pos x="122" y="103"/>
              </a:cxn>
              <a:cxn ang="0">
                <a:pos x="120" y="113"/>
              </a:cxn>
              <a:cxn ang="0">
                <a:pos x="113" y="136"/>
              </a:cxn>
              <a:cxn ang="0">
                <a:pos x="104" y="151"/>
              </a:cxn>
              <a:cxn ang="0">
                <a:pos x="61" y="140"/>
              </a:cxn>
              <a:cxn ang="0">
                <a:pos x="18" y="111"/>
              </a:cxn>
              <a:cxn ang="0">
                <a:pos x="1" y="69"/>
              </a:cxn>
              <a:cxn ang="0">
                <a:pos x="10" y="79"/>
              </a:cxn>
              <a:cxn ang="0">
                <a:pos x="19" y="94"/>
              </a:cxn>
              <a:cxn ang="0">
                <a:pos x="35" y="114"/>
              </a:cxn>
              <a:cxn ang="0">
                <a:pos x="54" y="127"/>
              </a:cxn>
              <a:cxn ang="0">
                <a:pos x="71" y="136"/>
              </a:cxn>
              <a:cxn ang="0">
                <a:pos x="100" y="144"/>
              </a:cxn>
              <a:cxn ang="0">
                <a:pos x="106" y="136"/>
              </a:cxn>
              <a:cxn ang="0">
                <a:pos x="116" y="92"/>
              </a:cxn>
              <a:cxn ang="0">
                <a:pos x="117" y="74"/>
              </a:cxn>
              <a:cxn ang="0">
                <a:pos x="114" y="55"/>
              </a:cxn>
              <a:cxn ang="0">
                <a:pos x="97" y="26"/>
              </a:cxn>
              <a:cxn ang="0">
                <a:pos x="78" y="14"/>
              </a:cxn>
              <a:cxn ang="0">
                <a:pos x="44" y="14"/>
              </a:cxn>
              <a:cxn ang="0">
                <a:pos x="20" y="29"/>
              </a:cxn>
              <a:cxn ang="0">
                <a:pos x="10" y="44"/>
              </a:cxn>
              <a:cxn ang="0">
                <a:pos x="7" y="61"/>
              </a:cxn>
            </a:cxnLst>
            <a:rect l="0" t="0" r="r" b="b"/>
            <a:pathLst>
              <a:path w="124" h="151">
                <a:moveTo>
                  <a:pt x="1" y="69"/>
                </a:moveTo>
                <a:cubicBezTo>
                  <a:pt x="0" y="65"/>
                  <a:pt x="0" y="61"/>
                  <a:pt x="1" y="56"/>
                </a:cubicBezTo>
                <a:cubicBezTo>
                  <a:pt x="1" y="51"/>
                  <a:pt x="2" y="46"/>
                  <a:pt x="4" y="41"/>
                </a:cubicBezTo>
                <a:cubicBezTo>
                  <a:pt x="6" y="36"/>
                  <a:pt x="9" y="31"/>
                  <a:pt x="12" y="28"/>
                </a:cubicBezTo>
                <a:cubicBezTo>
                  <a:pt x="15" y="23"/>
                  <a:pt x="19" y="18"/>
                  <a:pt x="25" y="15"/>
                </a:cubicBezTo>
                <a:cubicBezTo>
                  <a:pt x="27" y="13"/>
                  <a:pt x="30" y="11"/>
                  <a:pt x="32" y="9"/>
                </a:cubicBezTo>
                <a:cubicBezTo>
                  <a:pt x="34" y="8"/>
                  <a:pt x="36" y="6"/>
                  <a:pt x="39" y="7"/>
                </a:cubicBezTo>
                <a:cubicBezTo>
                  <a:pt x="40" y="7"/>
                  <a:pt x="41" y="6"/>
                  <a:pt x="41" y="6"/>
                </a:cubicBezTo>
                <a:cubicBezTo>
                  <a:pt x="43" y="6"/>
                  <a:pt x="43" y="2"/>
                  <a:pt x="45" y="6"/>
                </a:cubicBezTo>
                <a:cubicBezTo>
                  <a:pt x="45" y="6"/>
                  <a:pt x="45" y="6"/>
                  <a:pt x="46" y="5"/>
                </a:cubicBezTo>
                <a:cubicBezTo>
                  <a:pt x="49" y="4"/>
                  <a:pt x="51" y="1"/>
                  <a:pt x="55" y="4"/>
                </a:cubicBezTo>
                <a:cubicBezTo>
                  <a:pt x="55" y="4"/>
                  <a:pt x="56" y="4"/>
                  <a:pt x="57" y="3"/>
                </a:cubicBezTo>
                <a:cubicBezTo>
                  <a:pt x="57" y="3"/>
                  <a:pt x="58" y="1"/>
                  <a:pt x="58" y="3"/>
                </a:cubicBezTo>
                <a:cubicBezTo>
                  <a:pt x="58" y="3"/>
                  <a:pt x="59" y="3"/>
                  <a:pt x="59" y="4"/>
                </a:cubicBezTo>
                <a:cubicBezTo>
                  <a:pt x="60" y="0"/>
                  <a:pt x="63" y="4"/>
                  <a:pt x="64" y="2"/>
                </a:cubicBezTo>
                <a:cubicBezTo>
                  <a:pt x="65" y="2"/>
                  <a:pt x="66" y="2"/>
                  <a:pt x="66" y="3"/>
                </a:cubicBezTo>
                <a:cubicBezTo>
                  <a:pt x="67" y="4"/>
                  <a:pt x="67" y="4"/>
                  <a:pt x="68" y="4"/>
                </a:cubicBezTo>
                <a:cubicBezTo>
                  <a:pt x="73" y="3"/>
                  <a:pt x="77" y="6"/>
                  <a:pt x="82" y="7"/>
                </a:cubicBezTo>
                <a:cubicBezTo>
                  <a:pt x="88" y="9"/>
                  <a:pt x="93" y="14"/>
                  <a:pt x="98" y="18"/>
                </a:cubicBezTo>
                <a:cubicBezTo>
                  <a:pt x="103" y="21"/>
                  <a:pt x="106" y="27"/>
                  <a:pt x="110" y="31"/>
                </a:cubicBezTo>
                <a:cubicBezTo>
                  <a:pt x="112" y="33"/>
                  <a:pt x="114" y="35"/>
                  <a:pt x="115" y="38"/>
                </a:cubicBezTo>
                <a:cubicBezTo>
                  <a:pt x="116" y="42"/>
                  <a:pt x="119" y="47"/>
                  <a:pt x="120" y="51"/>
                </a:cubicBezTo>
                <a:cubicBezTo>
                  <a:pt x="121" y="56"/>
                  <a:pt x="123" y="59"/>
                  <a:pt x="123" y="64"/>
                </a:cubicBezTo>
                <a:cubicBezTo>
                  <a:pt x="123" y="70"/>
                  <a:pt x="124" y="77"/>
                  <a:pt x="124" y="83"/>
                </a:cubicBezTo>
                <a:cubicBezTo>
                  <a:pt x="123" y="86"/>
                  <a:pt x="124" y="89"/>
                  <a:pt x="123" y="92"/>
                </a:cubicBezTo>
                <a:cubicBezTo>
                  <a:pt x="122" y="95"/>
                  <a:pt x="123" y="99"/>
                  <a:pt x="122" y="103"/>
                </a:cubicBezTo>
                <a:cubicBezTo>
                  <a:pt x="121" y="105"/>
                  <a:pt x="119" y="108"/>
                  <a:pt x="120" y="111"/>
                </a:cubicBezTo>
                <a:cubicBezTo>
                  <a:pt x="120" y="112"/>
                  <a:pt x="120" y="112"/>
                  <a:pt x="120" y="113"/>
                </a:cubicBezTo>
                <a:cubicBezTo>
                  <a:pt x="117" y="116"/>
                  <a:pt x="118" y="121"/>
                  <a:pt x="116" y="125"/>
                </a:cubicBezTo>
                <a:cubicBezTo>
                  <a:pt x="115" y="128"/>
                  <a:pt x="115" y="133"/>
                  <a:pt x="113" y="136"/>
                </a:cubicBezTo>
                <a:cubicBezTo>
                  <a:pt x="111" y="140"/>
                  <a:pt x="112" y="145"/>
                  <a:pt x="109" y="149"/>
                </a:cubicBezTo>
                <a:cubicBezTo>
                  <a:pt x="108" y="151"/>
                  <a:pt x="106" y="151"/>
                  <a:pt x="104" y="151"/>
                </a:cubicBezTo>
                <a:cubicBezTo>
                  <a:pt x="97" y="150"/>
                  <a:pt x="90" y="149"/>
                  <a:pt x="83" y="147"/>
                </a:cubicBezTo>
                <a:cubicBezTo>
                  <a:pt x="76" y="145"/>
                  <a:pt x="68" y="143"/>
                  <a:pt x="61" y="140"/>
                </a:cubicBezTo>
                <a:cubicBezTo>
                  <a:pt x="52" y="136"/>
                  <a:pt x="44" y="133"/>
                  <a:pt x="37" y="127"/>
                </a:cubicBezTo>
                <a:cubicBezTo>
                  <a:pt x="30" y="122"/>
                  <a:pt x="23" y="118"/>
                  <a:pt x="18" y="111"/>
                </a:cubicBezTo>
                <a:cubicBezTo>
                  <a:pt x="12" y="104"/>
                  <a:pt x="7" y="95"/>
                  <a:pt x="5" y="85"/>
                </a:cubicBezTo>
                <a:cubicBezTo>
                  <a:pt x="3" y="80"/>
                  <a:pt x="2" y="75"/>
                  <a:pt x="1" y="69"/>
                </a:cubicBezTo>
                <a:close/>
                <a:moveTo>
                  <a:pt x="7" y="61"/>
                </a:moveTo>
                <a:cubicBezTo>
                  <a:pt x="8" y="67"/>
                  <a:pt x="8" y="73"/>
                  <a:pt x="10" y="79"/>
                </a:cubicBezTo>
                <a:cubicBezTo>
                  <a:pt x="12" y="82"/>
                  <a:pt x="12" y="86"/>
                  <a:pt x="15" y="88"/>
                </a:cubicBezTo>
                <a:cubicBezTo>
                  <a:pt x="16" y="90"/>
                  <a:pt x="16" y="94"/>
                  <a:pt x="19" y="94"/>
                </a:cubicBezTo>
                <a:cubicBezTo>
                  <a:pt x="18" y="97"/>
                  <a:pt x="21" y="99"/>
                  <a:pt x="22" y="100"/>
                </a:cubicBezTo>
                <a:cubicBezTo>
                  <a:pt x="26" y="105"/>
                  <a:pt x="30" y="110"/>
                  <a:pt x="35" y="114"/>
                </a:cubicBezTo>
                <a:cubicBezTo>
                  <a:pt x="38" y="116"/>
                  <a:pt x="41" y="118"/>
                  <a:pt x="44" y="121"/>
                </a:cubicBezTo>
                <a:cubicBezTo>
                  <a:pt x="47" y="123"/>
                  <a:pt x="51" y="125"/>
                  <a:pt x="54" y="127"/>
                </a:cubicBezTo>
                <a:cubicBezTo>
                  <a:pt x="57" y="129"/>
                  <a:pt x="60" y="132"/>
                  <a:pt x="63" y="132"/>
                </a:cubicBezTo>
                <a:cubicBezTo>
                  <a:pt x="66" y="133"/>
                  <a:pt x="69" y="135"/>
                  <a:pt x="71" y="136"/>
                </a:cubicBezTo>
                <a:cubicBezTo>
                  <a:pt x="76" y="138"/>
                  <a:pt x="82" y="139"/>
                  <a:pt x="87" y="141"/>
                </a:cubicBezTo>
                <a:cubicBezTo>
                  <a:pt x="91" y="143"/>
                  <a:pt x="96" y="142"/>
                  <a:pt x="100" y="144"/>
                </a:cubicBezTo>
                <a:cubicBezTo>
                  <a:pt x="101" y="144"/>
                  <a:pt x="102" y="144"/>
                  <a:pt x="103" y="143"/>
                </a:cubicBezTo>
                <a:cubicBezTo>
                  <a:pt x="106" y="141"/>
                  <a:pt x="106" y="138"/>
                  <a:pt x="106" y="136"/>
                </a:cubicBezTo>
                <a:cubicBezTo>
                  <a:pt x="108" y="127"/>
                  <a:pt x="111" y="119"/>
                  <a:pt x="113" y="110"/>
                </a:cubicBezTo>
                <a:cubicBezTo>
                  <a:pt x="113" y="104"/>
                  <a:pt x="116" y="98"/>
                  <a:pt x="116" y="92"/>
                </a:cubicBezTo>
                <a:cubicBezTo>
                  <a:pt x="116" y="90"/>
                  <a:pt x="116" y="88"/>
                  <a:pt x="116" y="86"/>
                </a:cubicBezTo>
                <a:cubicBezTo>
                  <a:pt x="117" y="82"/>
                  <a:pt x="117" y="78"/>
                  <a:pt x="117" y="74"/>
                </a:cubicBezTo>
                <a:cubicBezTo>
                  <a:pt x="117" y="73"/>
                  <a:pt x="115" y="72"/>
                  <a:pt x="116" y="71"/>
                </a:cubicBezTo>
                <a:cubicBezTo>
                  <a:pt x="118" y="65"/>
                  <a:pt x="115" y="60"/>
                  <a:pt x="114" y="55"/>
                </a:cubicBezTo>
                <a:cubicBezTo>
                  <a:pt x="113" y="51"/>
                  <a:pt x="110" y="47"/>
                  <a:pt x="109" y="43"/>
                </a:cubicBezTo>
                <a:cubicBezTo>
                  <a:pt x="106" y="36"/>
                  <a:pt x="101" y="32"/>
                  <a:pt x="97" y="26"/>
                </a:cubicBezTo>
                <a:cubicBezTo>
                  <a:pt x="96" y="25"/>
                  <a:pt x="95" y="23"/>
                  <a:pt x="93" y="22"/>
                </a:cubicBezTo>
                <a:cubicBezTo>
                  <a:pt x="88" y="19"/>
                  <a:pt x="84" y="16"/>
                  <a:pt x="78" y="14"/>
                </a:cubicBezTo>
                <a:cubicBezTo>
                  <a:pt x="71" y="11"/>
                  <a:pt x="63" y="10"/>
                  <a:pt x="56" y="11"/>
                </a:cubicBezTo>
                <a:cubicBezTo>
                  <a:pt x="51" y="11"/>
                  <a:pt x="48" y="13"/>
                  <a:pt x="44" y="14"/>
                </a:cubicBezTo>
                <a:cubicBezTo>
                  <a:pt x="40" y="15"/>
                  <a:pt x="37" y="17"/>
                  <a:pt x="33" y="18"/>
                </a:cubicBezTo>
                <a:cubicBezTo>
                  <a:pt x="28" y="21"/>
                  <a:pt x="24" y="25"/>
                  <a:pt x="20" y="29"/>
                </a:cubicBezTo>
                <a:cubicBezTo>
                  <a:pt x="16" y="32"/>
                  <a:pt x="15" y="36"/>
                  <a:pt x="12" y="40"/>
                </a:cubicBezTo>
                <a:cubicBezTo>
                  <a:pt x="12" y="41"/>
                  <a:pt x="10" y="42"/>
                  <a:pt x="10" y="44"/>
                </a:cubicBezTo>
                <a:cubicBezTo>
                  <a:pt x="9" y="46"/>
                  <a:pt x="9" y="49"/>
                  <a:pt x="8" y="51"/>
                </a:cubicBezTo>
                <a:cubicBezTo>
                  <a:pt x="7" y="55"/>
                  <a:pt x="8" y="58"/>
                  <a:pt x="7" y="6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3" name="Freeform 39">
            <a:extLst>
              <a:ext uri="{FF2B5EF4-FFF2-40B4-BE49-F238E27FC236}">
                <a16:creationId xmlns:a16="http://schemas.microsoft.com/office/drawing/2014/main" id="{A61F535A-BC6E-43D6-9E47-96D8E09168C8}"/>
              </a:ext>
            </a:extLst>
          </p:cNvPr>
          <p:cNvSpPr>
            <a:spLocks noEditPoints="1"/>
          </p:cNvSpPr>
          <p:nvPr/>
        </p:nvSpPr>
        <p:spPr bwMode="auto">
          <a:xfrm>
            <a:off x="4548595" y="4609006"/>
            <a:ext cx="292100" cy="288925"/>
          </a:xfrm>
          <a:custGeom>
            <a:avLst/>
            <a:gdLst/>
            <a:ahLst/>
            <a:cxnLst>
              <a:cxn ang="0">
                <a:pos x="2" y="40"/>
              </a:cxn>
              <a:cxn ang="0">
                <a:pos x="30" y="20"/>
              </a:cxn>
              <a:cxn ang="0">
                <a:pos x="47" y="9"/>
              </a:cxn>
              <a:cxn ang="0">
                <a:pos x="73" y="0"/>
              </a:cxn>
              <a:cxn ang="0">
                <a:pos x="74" y="21"/>
              </a:cxn>
              <a:cxn ang="0">
                <a:pos x="59" y="46"/>
              </a:cxn>
              <a:cxn ang="0">
                <a:pos x="50" y="71"/>
              </a:cxn>
              <a:cxn ang="0">
                <a:pos x="34" y="74"/>
              </a:cxn>
              <a:cxn ang="0">
                <a:pos x="41" y="64"/>
              </a:cxn>
              <a:cxn ang="0">
                <a:pos x="46" y="55"/>
              </a:cxn>
              <a:cxn ang="0">
                <a:pos x="41" y="56"/>
              </a:cxn>
              <a:cxn ang="0">
                <a:pos x="16" y="74"/>
              </a:cxn>
              <a:cxn ang="0">
                <a:pos x="10" y="75"/>
              </a:cxn>
              <a:cxn ang="0">
                <a:pos x="14" y="55"/>
              </a:cxn>
              <a:cxn ang="0">
                <a:pos x="23" y="37"/>
              </a:cxn>
              <a:cxn ang="0">
                <a:pos x="6" y="45"/>
              </a:cxn>
              <a:cxn ang="0">
                <a:pos x="0" y="43"/>
              </a:cxn>
              <a:cxn ang="0">
                <a:pos x="68" y="5"/>
              </a:cxn>
              <a:cxn ang="0">
                <a:pos x="34" y="25"/>
              </a:cxn>
              <a:cxn ang="0">
                <a:pos x="26" y="34"/>
              </a:cxn>
              <a:cxn ang="0">
                <a:pos x="38" y="38"/>
              </a:cxn>
              <a:cxn ang="0">
                <a:pos x="40" y="46"/>
              </a:cxn>
              <a:cxn ang="0">
                <a:pos x="49" y="49"/>
              </a:cxn>
              <a:cxn ang="0">
                <a:pos x="67" y="23"/>
              </a:cxn>
              <a:cxn ang="0">
                <a:pos x="31" y="43"/>
              </a:cxn>
              <a:cxn ang="0">
                <a:pos x="26" y="41"/>
              </a:cxn>
              <a:cxn ang="0">
                <a:pos x="14" y="68"/>
              </a:cxn>
              <a:cxn ang="0">
                <a:pos x="16" y="70"/>
              </a:cxn>
              <a:cxn ang="0">
                <a:pos x="39" y="50"/>
              </a:cxn>
              <a:cxn ang="0">
                <a:pos x="34" y="48"/>
              </a:cxn>
              <a:cxn ang="0">
                <a:pos x="24" y="55"/>
              </a:cxn>
              <a:cxn ang="0">
                <a:pos x="31" y="43"/>
              </a:cxn>
              <a:cxn ang="0">
                <a:pos x="10" y="35"/>
              </a:cxn>
              <a:cxn ang="0">
                <a:pos x="24" y="31"/>
              </a:cxn>
              <a:cxn ang="0">
                <a:pos x="29" y="23"/>
              </a:cxn>
              <a:cxn ang="0">
                <a:pos x="13" y="26"/>
              </a:cxn>
              <a:cxn ang="0">
                <a:pos x="54" y="51"/>
              </a:cxn>
              <a:cxn ang="0">
                <a:pos x="42" y="68"/>
              </a:cxn>
              <a:cxn ang="0">
                <a:pos x="45" y="70"/>
              </a:cxn>
              <a:cxn ang="0">
                <a:pos x="54" y="51"/>
              </a:cxn>
            </a:cxnLst>
            <a:rect l="0" t="0" r="r" b="b"/>
            <a:pathLst>
              <a:path w="78" h="77">
                <a:moveTo>
                  <a:pt x="0" y="43"/>
                </a:moveTo>
                <a:cubicBezTo>
                  <a:pt x="2" y="42"/>
                  <a:pt x="1" y="41"/>
                  <a:pt x="2" y="40"/>
                </a:cubicBezTo>
                <a:cubicBezTo>
                  <a:pt x="3" y="31"/>
                  <a:pt x="8" y="25"/>
                  <a:pt x="15" y="20"/>
                </a:cubicBezTo>
                <a:cubicBezTo>
                  <a:pt x="20" y="18"/>
                  <a:pt x="25" y="16"/>
                  <a:pt x="30" y="20"/>
                </a:cubicBezTo>
                <a:cubicBezTo>
                  <a:pt x="32" y="21"/>
                  <a:pt x="34" y="18"/>
                  <a:pt x="35" y="17"/>
                </a:cubicBezTo>
                <a:cubicBezTo>
                  <a:pt x="39" y="14"/>
                  <a:pt x="43" y="11"/>
                  <a:pt x="47" y="9"/>
                </a:cubicBezTo>
                <a:cubicBezTo>
                  <a:pt x="52" y="6"/>
                  <a:pt x="57" y="4"/>
                  <a:pt x="62" y="2"/>
                </a:cubicBezTo>
                <a:cubicBezTo>
                  <a:pt x="65" y="1"/>
                  <a:pt x="69" y="0"/>
                  <a:pt x="73" y="0"/>
                </a:cubicBezTo>
                <a:cubicBezTo>
                  <a:pt x="76" y="0"/>
                  <a:pt x="78" y="4"/>
                  <a:pt x="77" y="8"/>
                </a:cubicBezTo>
                <a:cubicBezTo>
                  <a:pt x="76" y="12"/>
                  <a:pt x="76" y="17"/>
                  <a:pt x="74" y="21"/>
                </a:cubicBezTo>
                <a:cubicBezTo>
                  <a:pt x="72" y="27"/>
                  <a:pt x="70" y="32"/>
                  <a:pt x="67" y="37"/>
                </a:cubicBezTo>
                <a:cubicBezTo>
                  <a:pt x="65" y="40"/>
                  <a:pt x="62" y="43"/>
                  <a:pt x="59" y="46"/>
                </a:cubicBezTo>
                <a:cubicBezTo>
                  <a:pt x="57" y="47"/>
                  <a:pt x="57" y="49"/>
                  <a:pt x="58" y="51"/>
                </a:cubicBezTo>
                <a:cubicBezTo>
                  <a:pt x="61" y="59"/>
                  <a:pt x="56" y="67"/>
                  <a:pt x="50" y="71"/>
                </a:cubicBezTo>
                <a:cubicBezTo>
                  <a:pt x="46" y="74"/>
                  <a:pt x="42" y="75"/>
                  <a:pt x="38" y="76"/>
                </a:cubicBezTo>
                <a:cubicBezTo>
                  <a:pt x="35" y="77"/>
                  <a:pt x="35" y="75"/>
                  <a:pt x="34" y="74"/>
                </a:cubicBezTo>
                <a:cubicBezTo>
                  <a:pt x="33" y="72"/>
                  <a:pt x="35" y="72"/>
                  <a:pt x="35" y="71"/>
                </a:cubicBezTo>
                <a:cubicBezTo>
                  <a:pt x="37" y="69"/>
                  <a:pt x="39" y="67"/>
                  <a:pt x="41" y="64"/>
                </a:cubicBezTo>
                <a:cubicBezTo>
                  <a:pt x="42" y="62"/>
                  <a:pt x="41" y="58"/>
                  <a:pt x="45" y="57"/>
                </a:cubicBezTo>
                <a:cubicBezTo>
                  <a:pt x="45" y="57"/>
                  <a:pt x="45" y="56"/>
                  <a:pt x="46" y="55"/>
                </a:cubicBezTo>
                <a:cubicBezTo>
                  <a:pt x="45" y="55"/>
                  <a:pt x="44" y="54"/>
                  <a:pt x="43" y="54"/>
                </a:cubicBezTo>
                <a:cubicBezTo>
                  <a:pt x="42" y="55"/>
                  <a:pt x="41" y="55"/>
                  <a:pt x="41" y="56"/>
                </a:cubicBezTo>
                <a:cubicBezTo>
                  <a:pt x="37" y="61"/>
                  <a:pt x="31" y="65"/>
                  <a:pt x="26" y="69"/>
                </a:cubicBezTo>
                <a:cubicBezTo>
                  <a:pt x="23" y="71"/>
                  <a:pt x="19" y="72"/>
                  <a:pt x="16" y="74"/>
                </a:cubicBezTo>
                <a:cubicBezTo>
                  <a:pt x="15" y="75"/>
                  <a:pt x="15" y="75"/>
                  <a:pt x="14" y="75"/>
                </a:cubicBezTo>
                <a:cubicBezTo>
                  <a:pt x="13" y="75"/>
                  <a:pt x="10" y="76"/>
                  <a:pt x="10" y="75"/>
                </a:cubicBezTo>
                <a:cubicBezTo>
                  <a:pt x="10" y="74"/>
                  <a:pt x="9" y="72"/>
                  <a:pt x="9" y="70"/>
                </a:cubicBezTo>
                <a:cubicBezTo>
                  <a:pt x="10" y="65"/>
                  <a:pt x="12" y="60"/>
                  <a:pt x="14" y="55"/>
                </a:cubicBezTo>
                <a:cubicBezTo>
                  <a:pt x="16" y="50"/>
                  <a:pt x="19" y="45"/>
                  <a:pt x="23" y="41"/>
                </a:cubicBezTo>
                <a:cubicBezTo>
                  <a:pt x="24" y="40"/>
                  <a:pt x="25" y="39"/>
                  <a:pt x="23" y="37"/>
                </a:cubicBezTo>
                <a:cubicBezTo>
                  <a:pt x="22" y="36"/>
                  <a:pt x="22" y="36"/>
                  <a:pt x="20" y="36"/>
                </a:cubicBezTo>
                <a:cubicBezTo>
                  <a:pt x="15" y="39"/>
                  <a:pt x="10" y="41"/>
                  <a:pt x="6" y="45"/>
                </a:cubicBezTo>
                <a:cubicBezTo>
                  <a:pt x="4" y="46"/>
                  <a:pt x="2" y="46"/>
                  <a:pt x="0" y="45"/>
                </a:cubicBezTo>
                <a:cubicBezTo>
                  <a:pt x="0" y="44"/>
                  <a:pt x="0" y="43"/>
                  <a:pt x="0" y="43"/>
                </a:cubicBezTo>
                <a:close/>
                <a:moveTo>
                  <a:pt x="72" y="7"/>
                </a:moveTo>
                <a:cubicBezTo>
                  <a:pt x="72" y="4"/>
                  <a:pt x="70" y="5"/>
                  <a:pt x="68" y="5"/>
                </a:cubicBezTo>
                <a:cubicBezTo>
                  <a:pt x="63" y="7"/>
                  <a:pt x="57" y="9"/>
                  <a:pt x="52" y="11"/>
                </a:cubicBezTo>
                <a:cubicBezTo>
                  <a:pt x="45" y="14"/>
                  <a:pt x="39" y="19"/>
                  <a:pt x="34" y="25"/>
                </a:cubicBezTo>
                <a:cubicBezTo>
                  <a:pt x="32" y="27"/>
                  <a:pt x="30" y="30"/>
                  <a:pt x="27" y="31"/>
                </a:cubicBezTo>
                <a:cubicBezTo>
                  <a:pt x="26" y="32"/>
                  <a:pt x="26" y="33"/>
                  <a:pt x="26" y="34"/>
                </a:cubicBezTo>
                <a:cubicBezTo>
                  <a:pt x="27" y="37"/>
                  <a:pt x="33" y="40"/>
                  <a:pt x="36" y="39"/>
                </a:cubicBezTo>
                <a:cubicBezTo>
                  <a:pt x="37" y="38"/>
                  <a:pt x="37" y="37"/>
                  <a:pt x="38" y="38"/>
                </a:cubicBezTo>
                <a:cubicBezTo>
                  <a:pt x="38" y="39"/>
                  <a:pt x="39" y="39"/>
                  <a:pt x="39" y="41"/>
                </a:cubicBezTo>
                <a:cubicBezTo>
                  <a:pt x="38" y="42"/>
                  <a:pt x="37" y="45"/>
                  <a:pt x="40" y="46"/>
                </a:cubicBezTo>
                <a:cubicBezTo>
                  <a:pt x="42" y="47"/>
                  <a:pt x="44" y="49"/>
                  <a:pt x="45" y="50"/>
                </a:cubicBezTo>
                <a:cubicBezTo>
                  <a:pt x="47" y="51"/>
                  <a:pt x="48" y="50"/>
                  <a:pt x="49" y="49"/>
                </a:cubicBezTo>
                <a:cubicBezTo>
                  <a:pt x="51" y="46"/>
                  <a:pt x="54" y="44"/>
                  <a:pt x="56" y="41"/>
                </a:cubicBezTo>
                <a:cubicBezTo>
                  <a:pt x="61" y="36"/>
                  <a:pt x="65" y="30"/>
                  <a:pt x="67" y="23"/>
                </a:cubicBezTo>
                <a:cubicBezTo>
                  <a:pt x="69" y="18"/>
                  <a:pt x="70" y="12"/>
                  <a:pt x="72" y="7"/>
                </a:cubicBezTo>
                <a:close/>
                <a:moveTo>
                  <a:pt x="31" y="43"/>
                </a:moveTo>
                <a:cubicBezTo>
                  <a:pt x="30" y="43"/>
                  <a:pt x="29" y="42"/>
                  <a:pt x="28" y="41"/>
                </a:cubicBezTo>
                <a:cubicBezTo>
                  <a:pt x="27" y="39"/>
                  <a:pt x="27" y="40"/>
                  <a:pt x="26" y="41"/>
                </a:cubicBezTo>
                <a:cubicBezTo>
                  <a:pt x="24" y="44"/>
                  <a:pt x="22" y="48"/>
                  <a:pt x="20" y="51"/>
                </a:cubicBezTo>
                <a:cubicBezTo>
                  <a:pt x="17" y="56"/>
                  <a:pt x="16" y="62"/>
                  <a:pt x="14" y="68"/>
                </a:cubicBezTo>
                <a:cubicBezTo>
                  <a:pt x="14" y="69"/>
                  <a:pt x="13" y="70"/>
                  <a:pt x="14" y="70"/>
                </a:cubicBezTo>
                <a:cubicBezTo>
                  <a:pt x="15" y="71"/>
                  <a:pt x="16" y="70"/>
                  <a:pt x="16" y="70"/>
                </a:cubicBezTo>
                <a:cubicBezTo>
                  <a:pt x="25" y="65"/>
                  <a:pt x="32" y="59"/>
                  <a:pt x="40" y="52"/>
                </a:cubicBezTo>
                <a:cubicBezTo>
                  <a:pt x="41" y="51"/>
                  <a:pt x="41" y="50"/>
                  <a:pt x="39" y="50"/>
                </a:cubicBezTo>
                <a:cubicBezTo>
                  <a:pt x="38" y="50"/>
                  <a:pt x="37" y="49"/>
                  <a:pt x="36" y="48"/>
                </a:cubicBezTo>
                <a:cubicBezTo>
                  <a:pt x="36" y="47"/>
                  <a:pt x="35" y="47"/>
                  <a:pt x="34" y="48"/>
                </a:cubicBezTo>
                <a:cubicBezTo>
                  <a:pt x="32" y="50"/>
                  <a:pt x="30" y="52"/>
                  <a:pt x="29" y="55"/>
                </a:cubicBezTo>
                <a:cubicBezTo>
                  <a:pt x="27" y="57"/>
                  <a:pt x="25" y="56"/>
                  <a:pt x="24" y="55"/>
                </a:cubicBezTo>
                <a:cubicBezTo>
                  <a:pt x="22" y="53"/>
                  <a:pt x="23" y="51"/>
                  <a:pt x="24" y="51"/>
                </a:cubicBezTo>
                <a:cubicBezTo>
                  <a:pt x="27" y="49"/>
                  <a:pt x="28" y="45"/>
                  <a:pt x="31" y="43"/>
                </a:cubicBezTo>
                <a:close/>
                <a:moveTo>
                  <a:pt x="5" y="38"/>
                </a:moveTo>
                <a:cubicBezTo>
                  <a:pt x="7" y="37"/>
                  <a:pt x="9" y="35"/>
                  <a:pt x="10" y="35"/>
                </a:cubicBezTo>
                <a:cubicBezTo>
                  <a:pt x="14" y="34"/>
                  <a:pt x="18" y="32"/>
                  <a:pt x="22" y="32"/>
                </a:cubicBezTo>
                <a:cubicBezTo>
                  <a:pt x="23" y="32"/>
                  <a:pt x="24" y="32"/>
                  <a:pt x="24" y="31"/>
                </a:cubicBezTo>
                <a:cubicBezTo>
                  <a:pt x="23" y="29"/>
                  <a:pt x="25" y="28"/>
                  <a:pt x="26" y="27"/>
                </a:cubicBezTo>
                <a:cubicBezTo>
                  <a:pt x="27" y="26"/>
                  <a:pt x="29" y="24"/>
                  <a:pt x="29" y="23"/>
                </a:cubicBezTo>
                <a:cubicBezTo>
                  <a:pt x="28" y="21"/>
                  <a:pt x="26" y="22"/>
                  <a:pt x="25" y="22"/>
                </a:cubicBezTo>
                <a:cubicBezTo>
                  <a:pt x="20" y="21"/>
                  <a:pt x="17" y="23"/>
                  <a:pt x="13" y="26"/>
                </a:cubicBezTo>
                <a:cubicBezTo>
                  <a:pt x="10" y="29"/>
                  <a:pt x="7" y="33"/>
                  <a:pt x="5" y="38"/>
                </a:cubicBezTo>
                <a:close/>
                <a:moveTo>
                  <a:pt x="54" y="51"/>
                </a:moveTo>
                <a:cubicBezTo>
                  <a:pt x="50" y="53"/>
                  <a:pt x="47" y="55"/>
                  <a:pt x="47" y="59"/>
                </a:cubicBezTo>
                <a:cubicBezTo>
                  <a:pt x="46" y="63"/>
                  <a:pt x="44" y="65"/>
                  <a:pt x="42" y="68"/>
                </a:cubicBezTo>
                <a:cubicBezTo>
                  <a:pt x="42" y="69"/>
                  <a:pt x="40" y="70"/>
                  <a:pt x="42" y="71"/>
                </a:cubicBezTo>
                <a:cubicBezTo>
                  <a:pt x="42" y="72"/>
                  <a:pt x="44" y="71"/>
                  <a:pt x="45" y="70"/>
                </a:cubicBezTo>
                <a:cubicBezTo>
                  <a:pt x="47" y="67"/>
                  <a:pt x="49" y="66"/>
                  <a:pt x="52" y="63"/>
                </a:cubicBezTo>
                <a:cubicBezTo>
                  <a:pt x="56" y="59"/>
                  <a:pt x="54" y="55"/>
                  <a:pt x="54" y="5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4" name="Freeform 40">
            <a:extLst>
              <a:ext uri="{FF2B5EF4-FFF2-40B4-BE49-F238E27FC236}">
                <a16:creationId xmlns:a16="http://schemas.microsoft.com/office/drawing/2014/main" id="{0EFBB23D-6223-419A-963A-6BA968586F4C}"/>
              </a:ext>
            </a:extLst>
          </p:cNvPr>
          <p:cNvSpPr/>
          <p:nvPr/>
        </p:nvSpPr>
        <p:spPr bwMode="auto">
          <a:xfrm>
            <a:off x="4818471" y="4751881"/>
            <a:ext cx="49213" cy="47625"/>
          </a:xfrm>
          <a:custGeom>
            <a:avLst/>
            <a:gdLst/>
            <a:ahLst/>
            <a:cxnLst>
              <a:cxn ang="0">
                <a:pos x="13" y="9"/>
              </a:cxn>
              <a:cxn ang="0">
                <a:pos x="9" y="12"/>
              </a:cxn>
              <a:cxn ang="0">
                <a:pos x="1" y="2"/>
              </a:cxn>
              <a:cxn ang="0">
                <a:pos x="1" y="1"/>
              </a:cxn>
              <a:cxn ang="0">
                <a:pos x="3" y="0"/>
              </a:cxn>
              <a:cxn ang="0">
                <a:pos x="11" y="6"/>
              </a:cxn>
              <a:cxn ang="0">
                <a:pos x="13" y="9"/>
              </a:cxn>
            </a:cxnLst>
            <a:rect l="0" t="0" r="r" b="b"/>
            <a:pathLst>
              <a:path w="13" h="13">
                <a:moveTo>
                  <a:pt x="13" y="9"/>
                </a:moveTo>
                <a:cubicBezTo>
                  <a:pt x="13" y="11"/>
                  <a:pt x="11" y="13"/>
                  <a:pt x="9" y="12"/>
                </a:cubicBezTo>
                <a:cubicBezTo>
                  <a:pt x="6" y="9"/>
                  <a:pt x="2" y="7"/>
                  <a:pt x="1" y="2"/>
                </a:cubicBezTo>
                <a:cubicBezTo>
                  <a:pt x="1" y="2"/>
                  <a:pt x="0" y="1"/>
                  <a:pt x="1" y="1"/>
                </a:cubicBezTo>
                <a:cubicBezTo>
                  <a:pt x="2" y="0"/>
                  <a:pt x="2" y="0"/>
                  <a:pt x="3" y="0"/>
                </a:cubicBezTo>
                <a:cubicBezTo>
                  <a:pt x="6" y="1"/>
                  <a:pt x="9" y="3"/>
                  <a:pt x="11" y="6"/>
                </a:cubicBezTo>
                <a:cubicBezTo>
                  <a:pt x="11" y="7"/>
                  <a:pt x="13" y="7"/>
                  <a:pt x="13" y="9"/>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5" name="Freeform 41">
            <a:extLst>
              <a:ext uri="{FF2B5EF4-FFF2-40B4-BE49-F238E27FC236}">
                <a16:creationId xmlns:a16="http://schemas.microsoft.com/office/drawing/2014/main" id="{60C48135-4CE6-4701-B5C9-31506B1C739E}"/>
              </a:ext>
            </a:extLst>
          </p:cNvPr>
          <p:cNvSpPr/>
          <p:nvPr/>
        </p:nvSpPr>
        <p:spPr bwMode="auto">
          <a:xfrm>
            <a:off x="4851808" y="4705839"/>
            <a:ext cx="49213" cy="30162"/>
          </a:xfrm>
          <a:custGeom>
            <a:avLst/>
            <a:gdLst/>
            <a:ahLst/>
            <a:cxnLst>
              <a:cxn ang="0">
                <a:pos x="3" y="0"/>
              </a:cxn>
              <a:cxn ang="0">
                <a:pos x="10" y="2"/>
              </a:cxn>
              <a:cxn ang="0">
                <a:pos x="12" y="5"/>
              </a:cxn>
              <a:cxn ang="0">
                <a:pos x="9" y="7"/>
              </a:cxn>
              <a:cxn ang="0">
                <a:pos x="2" y="6"/>
              </a:cxn>
              <a:cxn ang="0">
                <a:pos x="1" y="1"/>
              </a:cxn>
              <a:cxn ang="0">
                <a:pos x="3" y="0"/>
              </a:cxn>
            </a:cxnLst>
            <a:rect l="0" t="0" r="r" b="b"/>
            <a:pathLst>
              <a:path w="13" h="8">
                <a:moveTo>
                  <a:pt x="3" y="0"/>
                </a:moveTo>
                <a:cubicBezTo>
                  <a:pt x="6" y="0"/>
                  <a:pt x="8" y="0"/>
                  <a:pt x="10" y="2"/>
                </a:cubicBezTo>
                <a:cubicBezTo>
                  <a:pt x="12" y="3"/>
                  <a:pt x="13" y="3"/>
                  <a:pt x="12" y="5"/>
                </a:cubicBezTo>
                <a:cubicBezTo>
                  <a:pt x="12" y="6"/>
                  <a:pt x="11" y="8"/>
                  <a:pt x="9" y="7"/>
                </a:cubicBezTo>
                <a:cubicBezTo>
                  <a:pt x="7" y="6"/>
                  <a:pt x="4" y="7"/>
                  <a:pt x="2" y="6"/>
                </a:cubicBezTo>
                <a:cubicBezTo>
                  <a:pt x="0" y="5"/>
                  <a:pt x="0" y="2"/>
                  <a:pt x="1" y="1"/>
                </a:cubicBezTo>
                <a:cubicBezTo>
                  <a:pt x="2" y="0"/>
                  <a:pt x="2" y="0"/>
                  <a:pt x="3" y="0"/>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6" name="Freeform 42">
            <a:extLst>
              <a:ext uri="{FF2B5EF4-FFF2-40B4-BE49-F238E27FC236}">
                <a16:creationId xmlns:a16="http://schemas.microsoft.com/office/drawing/2014/main" id="{DB935960-E933-4C95-BA15-CE9DB317A0D1}"/>
              </a:ext>
            </a:extLst>
          </p:cNvPr>
          <p:cNvSpPr/>
          <p:nvPr/>
        </p:nvSpPr>
        <p:spPr bwMode="auto">
          <a:xfrm>
            <a:off x="4851809" y="4647102"/>
            <a:ext cx="57151" cy="25400"/>
          </a:xfrm>
          <a:custGeom>
            <a:avLst/>
            <a:gdLst/>
            <a:ahLst/>
            <a:cxnLst>
              <a:cxn ang="0">
                <a:pos x="10" y="1"/>
              </a:cxn>
              <a:cxn ang="0">
                <a:pos x="13" y="1"/>
              </a:cxn>
              <a:cxn ang="0">
                <a:pos x="14" y="2"/>
              </a:cxn>
              <a:cxn ang="0">
                <a:pos x="13" y="5"/>
              </a:cxn>
              <a:cxn ang="0">
                <a:pos x="4" y="7"/>
              </a:cxn>
              <a:cxn ang="0">
                <a:pos x="1" y="6"/>
              </a:cxn>
              <a:cxn ang="0">
                <a:pos x="0" y="4"/>
              </a:cxn>
              <a:cxn ang="0">
                <a:pos x="1" y="3"/>
              </a:cxn>
              <a:cxn ang="0">
                <a:pos x="10" y="1"/>
              </a:cxn>
            </a:cxnLst>
            <a:rect l="0" t="0" r="r" b="b"/>
            <a:pathLst>
              <a:path w="15" h="7">
                <a:moveTo>
                  <a:pt x="10" y="1"/>
                </a:moveTo>
                <a:cubicBezTo>
                  <a:pt x="11" y="0"/>
                  <a:pt x="12" y="1"/>
                  <a:pt x="13" y="1"/>
                </a:cubicBezTo>
                <a:cubicBezTo>
                  <a:pt x="13" y="1"/>
                  <a:pt x="15" y="1"/>
                  <a:pt x="14" y="2"/>
                </a:cubicBezTo>
                <a:cubicBezTo>
                  <a:pt x="14" y="3"/>
                  <a:pt x="15" y="5"/>
                  <a:pt x="13" y="5"/>
                </a:cubicBezTo>
                <a:cubicBezTo>
                  <a:pt x="10" y="6"/>
                  <a:pt x="7" y="6"/>
                  <a:pt x="4" y="7"/>
                </a:cubicBezTo>
                <a:cubicBezTo>
                  <a:pt x="3" y="7"/>
                  <a:pt x="2" y="7"/>
                  <a:pt x="1" y="6"/>
                </a:cubicBezTo>
                <a:cubicBezTo>
                  <a:pt x="1" y="5"/>
                  <a:pt x="0" y="5"/>
                  <a:pt x="0" y="4"/>
                </a:cubicBezTo>
                <a:cubicBezTo>
                  <a:pt x="0" y="4"/>
                  <a:pt x="1" y="4"/>
                  <a:pt x="1" y="3"/>
                </a:cubicBezTo>
                <a:cubicBezTo>
                  <a:pt x="4" y="3"/>
                  <a:pt x="6" y="0"/>
                  <a:pt x="10" y="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7" name="Freeform 43">
            <a:extLst>
              <a:ext uri="{FF2B5EF4-FFF2-40B4-BE49-F238E27FC236}">
                <a16:creationId xmlns:a16="http://schemas.microsoft.com/office/drawing/2014/main" id="{52CD8621-07BB-4246-98A3-2E6E8A5EC730}"/>
              </a:ext>
            </a:extLst>
          </p:cNvPr>
          <p:cNvSpPr/>
          <p:nvPr/>
        </p:nvSpPr>
        <p:spPr bwMode="auto">
          <a:xfrm>
            <a:off x="4702581" y="4702664"/>
            <a:ext cx="44451" cy="49212"/>
          </a:xfrm>
          <a:custGeom>
            <a:avLst/>
            <a:gdLst/>
            <a:ahLst/>
            <a:cxnLst>
              <a:cxn ang="0">
                <a:pos x="12" y="6"/>
              </a:cxn>
              <a:cxn ang="0">
                <a:pos x="5" y="13"/>
              </a:cxn>
              <a:cxn ang="0">
                <a:pos x="0" y="7"/>
              </a:cxn>
              <a:cxn ang="0">
                <a:pos x="6" y="0"/>
              </a:cxn>
              <a:cxn ang="0">
                <a:pos x="12" y="6"/>
              </a:cxn>
            </a:cxnLst>
            <a:rect l="0" t="0" r="r" b="b"/>
            <a:pathLst>
              <a:path w="12" h="13">
                <a:moveTo>
                  <a:pt x="12" y="6"/>
                </a:moveTo>
                <a:cubicBezTo>
                  <a:pt x="12" y="10"/>
                  <a:pt x="9" y="13"/>
                  <a:pt x="5" y="13"/>
                </a:cubicBezTo>
                <a:cubicBezTo>
                  <a:pt x="3" y="13"/>
                  <a:pt x="0" y="10"/>
                  <a:pt x="0" y="7"/>
                </a:cubicBezTo>
                <a:cubicBezTo>
                  <a:pt x="0" y="4"/>
                  <a:pt x="4" y="0"/>
                  <a:pt x="6" y="0"/>
                </a:cubicBezTo>
                <a:cubicBezTo>
                  <a:pt x="9" y="0"/>
                  <a:pt x="12" y="3"/>
                  <a:pt x="12" y="6"/>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8" name="Freeform 44">
            <a:extLst>
              <a:ext uri="{FF2B5EF4-FFF2-40B4-BE49-F238E27FC236}">
                <a16:creationId xmlns:a16="http://schemas.microsoft.com/office/drawing/2014/main" id="{55DFF972-7075-4869-9F75-44952FA34631}"/>
              </a:ext>
            </a:extLst>
          </p:cNvPr>
          <p:cNvSpPr>
            <a:spLocks noEditPoints="1"/>
          </p:cNvSpPr>
          <p:nvPr/>
        </p:nvSpPr>
        <p:spPr bwMode="auto">
          <a:xfrm>
            <a:off x="5175660" y="1935652"/>
            <a:ext cx="265113" cy="266700"/>
          </a:xfrm>
          <a:custGeom>
            <a:avLst/>
            <a:gdLst/>
            <a:ahLst/>
            <a:cxnLst>
              <a:cxn ang="0">
                <a:pos x="0" y="32"/>
              </a:cxn>
              <a:cxn ang="0">
                <a:pos x="2" y="30"/>
              </a:cxn>
              <a:cxn ang="0">
                <a:pos x="4" y="29"/>
              </a:cxn>
              <a:cxn ang="0">
                <a:pos x="8" y="25"/>
              </a:cxn>
              <a:cxn ang="0">
                <a:pos x="14" y="20"/>
              </a:cxn>
              <a:cxn ang="0">
                <a:pos x="19" y="18"/>
              </a:cxn>
              <a:cxn ang="0">
                <a:pos x="21" y="17"/>
              </a:cxn>
              <a:cxn ang="0">
                <a:pos x="29" y="11"/>
              </a:cxn>
              <a:cxn ang="0">
                <a:pos x="35" y="9"/>
              </a:cxn>
              <a:cxn ang="0">
                <a:pos x="50" y="3"/>
              </a:cxn>
              <a:cxn ang="0">
                <a:pos x="55" y="1"/>
              </a:cxn>
              <a:cxn ang="0">
                <a:pos x="58" y="5"/>
              </a:cxn>
              <a:cxn ang="0">
                <a:pos x="60" y="11"/>
              </a:cxn>
              <a:cxn ang="0">
                <a:pos x="67" y="27"/>
              </a:cxn>
              <a:cxn ang="0">
                <a:pos x="70" y="35"/>
              </a:cxn>
              <a:cxn ang="0">
                <a:pos x="68" y="39"/>
              </a:cxn>
              <a:cxn ang="0">
                <a:pos x="59" y="49"/>
              </a:cxn>
              <a:cxn ang="0">
                <a:pos x="50" y="54"/>
              </a:cxn>
              <a:cxn ang="0">
                <a:pos x="40" y="60"/>
              </a:cxn>
              <a:cxn ang="0">
                <a:pos x="35" y="63"/>
              </a:cxn>
              <a:cxn ang="0">
                <a:pos x="25" y="69"/>
              </a:cxn>
              <a:cxn ang="0">
                <a:pos x="19" y="70"/>
              </a:cxn>
              <a:cxn ang="0">
                <a:pos x="14" y="65"/>
              </a:cxn>
              <a:cxn ang="0">
                <a:pos x="5" y="45"/>
              </a:cxn>
              <a:cxn ang="0">
                <a:pos x="0" y="32"/>
              </a:cxn>
              <a:cxn ang="0">
                <a:pos x="12" y="37"/>
              </a:cxn>
              <a:cxn ang="0">
                <a:pos x="9" y="37"/>
              </a:cxn>
              <a:cxn ang="0">
                <a:pos x="7" y="40"/>
              </a:cxn>
              <a:cxn ang="0">
                <a:pos x="13" y="50"/>
              </a:cxn>
              <a:cxn ang="0">
                <a:pos x="18" y="62"/>
              </a:cxn>
              <a:cxn ang="0">
                <a:pos x="23" y="63"/>
              </a:cxn>
              <a:cxn ang="0">
                <a:pos x="27" y="59"/>
              </a:cxn>
              <a:cxn ang="0">
                <a:pos x="28" y="59"/>
              </a:cxn>
              <a:cxn ang="0">
                <a:pos x="30" y="59"/>
              </a:cxn>
              <a:cxn ang="0">
                <a:pos x="31" y="58"/>
              </a:cxn>
              <a:cxn ang="0">
                <a:pos x="38" y="54"/>
              </a:cxn>
              <a:cxn ang="0">
                <a:pos x="51" y="46"/>
              </a:cxn>
              <a:cxn ang="0">
                <a:pos x="52" y="46"/>
              </a:cxn>
              <a:cxn ang="0">
                <a:pos x="61" y="39"/>
              </a:cxn>
              <a:cxn ang="0">
                <a:pos x="62" y="39"/>
              </a:cxn>
              <a:cxn ang="0">
                <a:pos x="64" y="37"/>
              </a:cxn>
              <a:cxn ang="0">
                <a:pos x="65" y="33"/>
              </a:cxn>
              <a:cxn ang="0">
                <a:pos x="56" y="14"/>
              </a:cxn>
              <a:cxn ang="0">
                <a:pos x="55" y="12"/>
              </a:cxn>
              <a:cxn ang="0">
                <a:pos x="54" y="14"/>
              </a:cxn>
              <a:cxn ang="0">
                <a:pos x="53" y="18"/>
              </a:cxn>
              <a:cxn ang="0">
                <a:pos x="48" y="29"/>
              </a:cxn>
              <a:cxn ang="0">
                <a:pos x="42" y="35"/>
              </a:cxn>
              <a:cxn ang="0">
                <a:pos x="28" y="36"/>
              </a:cxn>
              <a:cxn ang="0">
                <a:pos x="12" y="37"/>
              </a:cxn>
              <a:cxn ang="0">
                <a:pos x="42" y="29"/>
              </a:cxn>
              <a:cxn ang="0">
                <a:pos x="50" y="7"/>
              </a:cxn>
              <a:cxn ang="0">
                <a:pos x="49" y="8"/>
              </a:cxn>
              <a:cxn ang="0">
                <a:pos x="43" y="12"/>
              </a:cxn>
              <a:cxn ang="0">
                <a:pos x="34" y="16"/>
              </a:cxn>
              <a:cxn ang="0">
                <a:pos x="14" y="28"/>
              </a:cxn>
              <a:cxn ang="0">
                <a:pos x="11" y="31"/>
              </a:cxn>
              <a:cxn ang="0">
                <a:pos x="14" y="31"/>
              </a:cxn>
              <a:cxn ang="0">
                <a:pos x="27" y="29"/>
              </a:cxn>
              <a:cxn ang="0">
                <a:pos x="39" y="28"/>
              </a:cxn>
              <a:cxn ang="0">
                <a:pos x="42" y="29"/>
              </a:cxn>
            </a:cxnLst>
            <a:rect l="0" t="0" r="r" b="b"/>
            <a:pathLst>
              <a:path w="71" h="71">
                <a:moveTo>
                  <a:pt x="0" y="32"/>
                </a:moveTo>
                <a:cubicBezTo>
                  <a:pt x="0" y="31"/>
                  <a:pt x="1" y="30"/>
                  <a:pt x="2" y="30"/>
                </a:cubicBezTo>
                <a:cubicBezTo>
                  <a:pt x="3" y="30"/>
                  <a:pt x="4" y="30"/>
                  <a:pt x="4" y="29"/>
                </a:cubicBezTo>
                <a:cubicBezTo>
                  <a:pt x="4" y="26"/>
                  <a:pt x="6" y="26"/>
                  <a:pt x="8" y="25"/>
                </a:cubicBezTo>
                <a:cubicBezTo>
                  <a:pt x="10" y="24"/>
                  <a:pt x="12" y="22"/>
                  <a:pt x="14" y="20"/>
                </a:cubicBezTo>
                <a:cubicBezTo>
                  <a:pt x="15" y="20"/>
                  <a:pt x="17" y="17"/>
                  <a:pt x="19" y="18"/>
                </a:cubicBezTo>
                <a:cubicBezTo>
                  <a:pt x="20" y="18"/>
                  <a:pt x="21" y="17"/>
                  <a:pt x="21" y="17"/>
                </a:cubicBezTo>
                <a:cubicBezTo>
                  <a:pt x="22" y="13"/>
                  <a:pt x="27" y="14"/>
                  <a:pt x="29" y="11"/>
                </a:cubicBezTo>
                <a:cubicBezTo>
                  <a:pt x="31" y="9"/>
                  <a:pt x="33" y="10"/>
                  <a:pt x="35" y="9"/>
                </a:cubicBezTo>
                <a:cubicBezTo>
                  <a:pt x="40" y="7"/>
                  <a:pt x="45" y="4"/>
                  <a:pt x="50" y="3"/>
                </a:cubicBezTo>
                <a:cubicBezTo>
                  <a:pt x="52" y="3"/>
                  <a:pt x="53" y="0"/>
                  <a:pt x="55" y="1"/>
                </a:cubicBezTo>
                <a:cubicBezTo>
                  <a:pt x="57" y="2"/>
                  <a:pt x="58" y="3"/>
                  <a:pt x="58" y="5"/>
                </a:cubicBezTo>
                <a:cubicBezTo>
                  <a:pt x="58" y="7"/>
                  <a:pt x="59" y="10"/>
                  <a:pt x="60" y="11"/>
                </a:cubicBezTo>
                <a:cubicBezTo>
                  <a:pt x="62" y="17"/>
                  <a:pt x="64" y="22"/>
                  <a:pt x="67" y="27"/>
                </a:cubicBezTo>
                <a:cubicBezTo>
                  <a:pt x="68" y="29"/>
                  <a:pt x="69" y="32"/>
                  <a:pt x="70" y="35"/>
                </a:cubicBezTo>
                <a:cubicBezTo>
                  <a:pt x="70" y="36"/>
                  <a:pt x="71" y="39"/>
                  <a:pt x="68" y="39"/>
                </a:cubicBezTo>
                <a:cubicBezTo>
                  <a:pt x="68" y="45"/>
                  <a:pt x="62" y="46"/>
                  <a:pt x="59" y="49"/>
                </a:cubicBezTo>
                <a:cubicBezTo>
                  <a:pt x="56" y="51"/>
                  <a:pt x="53" y="53"/>
                  <a:pt x="50" y="54"/>
                </a:cubicBezTo>
                <a:cubicBezTo>
                  <a:pt x="47" y="56"/>
                  <a:pt x="44" y="58"/>
                  <a:pt x="40" y="60"/>
                </a:cubicBezTo>
                <a:cubicBezTo>
                  <a:pt x="38" y="61"/>
                  <a:pt x="37" y="62"/>
                  <a:pt x="35" y="63"/>
                </a:cubicBezTo>
                <a:cubicBezTo>
                  <a:pt x="32" y="65"/>
                  <a:pt x="28" y="66"/>
                  <a:pt x="25" y="69"/>
                </a:cubicBezTo>
                <a:cubicBezTo>
                  <a:pt x="23" y="70"/>
                  <a:pt x="20" y="71"/>
                  <a:pt x="19" y="70"/>
                </a:cubicBezTo>
                <a:cubicBezTo>
                  <a:pt x="17" y="69"/>
                  <a:pt x="15" y="68"/>
                  <a:pt x="14" y="65"/>
                </a:cubicBezTo>
                <a:cubicBezTo>
                  <a:pt x="11" y="58"/>
                  <a:pt x="7" y="52"/>
                  <a:pt x="5" y="45"/>
                </a:cubicBezTo>
                <a:cubicBezTo>
                  <a:pt x="3" y="41"/>
                  <a:pt x="0" y="37"/>
                  <a:pt x="0" y="32"/>
                </a:cubicBezTo>
                <a:close/>
                <a:moveTo>
                  <a:pt x="12" y="37"/>
                </a:moveTo>
                <a:cubicBezTo>
                  <a:pt x="11" y="37"/>
                  <a:pt x="10" y="37"/>
                  <a:pt x="9" y="37"/>
                </a:cubicBezTo>
                <a:cubicBezTo>
                  <a:pt x="7" y="38"/>
                  <a:pt x="7" y="38"/>
                  <a:pt x="7" y="40"/>
                </a:cubicBezTo>
                <a:cubicBezTo>
                  <a:pt x="8" y="44"/>
                  <a:pt x="11" y="47"/>
                  <a:pt x="13" y="50"/>
                </a:cubicBezTo>
                <a:cubicBezTo>
                  <a:pt x="14" y="54"/>
                  <a:pt x="16" y="58"/>
                  <a:pt x="18" y="62"/>
                </a:cubicBezTo>
                <a:cubicBezTo>
                  <a:pt x="20" y="64"/>
                  <a:pt x="21" y="65"/>
                  <a:pt x="23" y="63"/>
                </a:cubicBezTo>
                <a:cubicBezTo>
                  <a:pt x="24" y="61"/>
                  <a:pt x="27" y="61"/>
                  <a:pt x="27" y="59"/>
                </a:cubicBezTo>
                <a:cubicBezTo>
                  <a:pt x="27" y="59"/>
                  <a:pt x="28" y="59"/>
                  <a:pt x="28" y="59"/>
                </a:cubicBezTo>
                <a:cubicBezTo>
                  <a:pt x="29" y="61"/>
                  <a:pt x="30" y="60"/>
                  <a:pt x="30" y="59"/>
                </a:cubicBezTo>
                <a:cubicBezTo>
                  <a:pt x="30" y="58"/>
                  <a:pt x="30" y="58"/>
                  <a:pt x="31" y="58"/>
                </a:cubicBezTo>
                <a:cubicBezTo>
                  <a:pt x="34" y="57"/>
                  <a:pt x="36" y="55"/>
                  <a:pt x="38" y="54"/>
                </a:cubicBezTo>
                <a:cubicBezTo>
                  <a:pt x="43" y="52"/>
                  <a:pt x="46" y="48"/>
                  <a:pt x="51" y="46"/>
                </a:cubicBezTo>
                <a:cubicBezTo>
                  <a:pt x="51" y="46"/>
                  <a:pt x="52" y="46"/>
                  <a:pt x="52" y="46"/>
                </a:cubicBezTo>
                <a:cubicBezTo>
                  <a:pt x="55" y="42"/>
                  <a:pt x="59" y="42"/>
                  <a:pt x="61" y="39"/>
                </a:cubicBezTo>
                <a:cubicBezTo>
                  <a:pt x="61" y="39"/>
                  <a:pt x="61" y="39"/>
                  <a:pt x="62" y="39"/>
                </a:cubicBezTo>
                <a:cubicBezTo>
                  <a:pt x="63" y="39"/>
                  <a:pt x="65" y="40"/>
                  <a:pt x="64" y="37"/>
                </a:cubicBezTo>
                <a:cubicBezTo>
                  <a:pt x="64" y="36"/>
                  <a:pt x="66" y="35"/>
                  <a:pt x="65" y="33"/>
                </a:cubicBezTo>
                <a:cubicBezTo>
                  <a:pt x="62" y="27"/>
                  <a:pt x="59" y="20"/>
                  <a:pt x="56" y="14"/>
                </a:cubicBezTo>
                <a:cubicBezTo>
                  <a:pt x="56" y="13"/>
                  <a:pt x="57" y="12"/>
                  <a:pt x="55" y="12"/>
                </a:cubicBezTo>
                <a:cubicBezTo>
                  <a:pt x="55" y="12"/>
                  <a:pt x="54" y="13"/>
                  <a:pt x="54" y="14"/>
                </a:cubicBezTo>
                <a:cubicBezTo>
                  <a:pt x="54" y="15"/>
                  <a:pt x="54" y="17"/>
                  <a:pt x="53" y="18"/>
                </a:cubicBezTo>
                <a:cubicBezTo>
                  <a:pt x="50" y="21"/>
                  <a:pt x="49" y="25"/>
                  <a:pt x="48" y="29"/>
                </a:cubicBezTo>
                <a:cubicBezTo>
                  <a:pt x="48" y="31"/>
                  <a:pt x="44" y="35"/>
                  <a:pt x="42" y="35"/>
                </a:cubicBezTo>
                <a:cubicBezTo>
                  <a:pt x="37" y="35"/>
                  <a:pt x="32" y="36"/>
                  <a:pt x="28" y="36"/>
                </a:cubicBezTo>
                <a:cubicBezTo>
                  <a:pt x="22" y="36"/>
                  <a:pt x="18" y="38"/>
                  <a:pt x="12" y="37"/>
                </a:cubicBezTo>
                <a:close/>
                <a:moveTo>
                  <a:pt x="42" y="29"/>
                </a:moveTo>
                <a:cubicBezTo>
                  <a:pt x="44" y="21"/>
                  <a:pt x="48" y="15"/>
                  <a:pt x="50" y="7"/>
                </a:cubicBezTo>
                <a:cubicBezTo>
                  <a:pt x="50" y="8"/>
                  <a:pt x="49" y="8"/>
                  <a:pt x="49" y="8"/>
                </a:cubicBezTo>
                <a:cubicBezTo>
                  <a:pt x="46" y="8"/>
                  <a:pt x="45" y="11"/>
                  <a:pt x="43" y="12"/>
                </a:cubicBezTo>
                <a:cubicBezTo>
                  <a:pt x="40" y="14"/>
                  <a:pt x="37" y="15"/>
                  <a:pt x="34" y="16"/>
                </a:cubicBezTo>
                <a:cubicBezTo>
                  <a:pt x="27" y="20"/>
                  <a:pt x="20" y="23"/>
                  <a:pt x="14" y="28"/>
                </a:cubicBezTo>
                <a:cubicBezTo>
                  <a:pt x="13" y="29"/>
                  <a:pt x="11" y="29"/>
                  <a:pt x="11" y="31"/>
                </a:cubicBezTo>
                <a:cubicBezTo>
                  <a:pt x="12" y="33"/>
                  <a:pt x="13" y="30"/>
                  <a:pt x="14" y="31"/>
                </a:cubicBezTo>
                <a:cubicBezTo>
                  <a:pt x="18" y="31"/>
                  <a:pt x="23" y="30"/>
                  <a:pt x="27" y="29"/>
                </a:cubicBezTo>
                <a:cubicBezTo>
                  <a:pt x="31" y="28"/>
                  <a:pt x="35" y="29"/>
                  <a:pt x="39" y="28"/>
                </a:cubicBezTo>
                <a:cubicBezTo>
                  <a:pt x="40" y="27"/>
                  <a:pt x="41" y="28"/>
                  <a:pt x="42" y="29"/>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79" name="Freeform 45">
            <a:extLst>
              <a:ext uri="{FF2B5EF4-FFF2-40B4-BE49-F238E27FC236}">
                <a16:creationId xmlns:a16="http://schemas.microsoft.com/office/drawing/2014/main" id="{EFAF5C2C-F0DA-4655-A553-B05BC4AD8276}"/>
              </a:ext>
            </a:extLst>
          </p:cNvPr>
          <p:cNvSpPr/>
          <p:nvPr/>
        </p:nvSpPr>
        <p:spPr bwMode="auto">
          <a:xfrm>
            <a:off x="5380446" y="2175364"/>
            <a:ext cx="57151" cy="63500"/>
          </a:xfrm>
          <a:custGeom>
            <a:avLst/>
            <a:gdLst/>
            <a:ahLst/>
            <a:cxnLst>
              <a:cxn ang="0">
                <a:pos x="11" y="16"/>
              </a:cxn>
              <a:cxn ang="0">
                <a:pos x="7" y="13"/>
              </a:cxn>
              <a:cxn ang="0">
                <a:pos x="1" y="7"/>
              </a:cxn>
              <a:cxn ang="0">
                <a:pos x="1" y="1"/>
              </a:cxn>
              <a:cxn ang="0">
                <a:pos x="5" y="2"/>
              </a:cxn>
              <a:cxn ang="0">
                <a:pos x="14" y="13"/>
              </a:cxn>
              <a:cxn ang="0">
                <a:pos x="14" y="15"/>
              </a:cxn>
              <a:cxn ang="0">
                <a:pos x="11" y="16"/>
              </a:cxn>
            </a:cxnLst>
            <a:rect l="0" t="0" r="r" b="b"/>
            <a:pathLst>
              <a:path w="15" h="17">
                <a:moveTo>
                  <a:pt x="11" y="16"/>
                </a:moveTo>
                <a:cubicBezTo>
                  <a:pt x="9" y="16"/>
                  <a:pt x="9" y="15"/>
                  <a:pt x="7" y="13"/>
                </a:cubicBezTo>
                <a:cubicBezTo>
                  <a:pt x="5" y="11"/>
                  <a:pt x="4" y="9"/>
                  <a:pt x="1" y="7"/>
                </a:cubicBezTo>
                <a:cubicBezTo>
                  <a:pt x="0" y="5"/>
                  <a:pt x="0" y="3"/>
                  <a:pt x="1" y="1"/>
                </a:cubicBezTo>
                <a:cubicBezTo>
                  <a:pt x="2" y="0"/>
                  <a:pt x="4" y="1"/>
                  <a:pt x="5" y="2"/>
                </a:cubicBezTo>
                <a:cubicBezTo>
                  <a:pt x="9" y="5"/>
                  <a:pt x="11" y="9"/>
                  <a:pt x="14" y="13"/>
                </a:cubicBezTo>
                <a:cubicBezTo>
                  <a:pt x="15" y="14"/>
                  <a:pt x="14" y="14"/>
                  <a:pt x="14" y="15"/>
                </a:cubicBezTo>
                <a:cubicBezTo>
                  <a:pt x="13" y="17"/>
                  <a:pt x="12" y="15"/>
                  <a:pt x="11" y="16"/>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0" name="Freeform 46">
            <a:extLst>
              <a:ext uri="{FF2B5EF4-FFF2-40B4-BE49-F238E27FC236}">
                <a16:creationId xmlns:a16="http://schemas.microsoft.com/office/drawing/2014/main" id="{7F85C30C-51CF-4123-8F95-440B729F4CC7}"/>
              </a:ext>
            </a:extLst>
          </p:cNvPr>
          <p:cNvSpPr/>
          <p:nvPr/>
        </p:nvSpPr>
        <p:spPr bwMode="auto">
          <a:xfrm>
            <a:off x="5347110" y="2191239"/>
            <a:ext cx="22225" cy="69850"/>
          </a:xfrm>
          <a:custGeom>
            <a:avLst/>
            <a:gdLst/>
            <a:ahLst/>
            <a:cxnLst>
              <a:cxn ang="0">
                <a:pos x="6" y="7"/>
              </a:cxn>
              <a:cxn ang="0">
                <a:pos x="6" y="17"/>
              </a:cxn>
              <a:cxn ang="0">
                <a:pos x="5" y="19"/>
              </a:cxn>
              <a:cxn ang="0">
                <a:pos x="2" y="17"/>
              </a:cxn>
              <a:cxn ang="0">
                <a:pos x="0" y="4"/>
              </a:cxn>
              <a:cxn ang="0">
                <a:pos x="2" y="0"/>
              </a:cxn>
              <a:cxn ang="0">
                <a:pos x="5" y="3"/>
              </a:cxn>
              <a:cxn ang="0">
                <a:pos x="6" y="7"/>
              </a:cxn>
            </a:cxnLst>
            <a:rect l="0" t="0" r="r" b="b"/>
            <a:pathLst>
              <a:path w="6" h="19">
                <a:moveTo>
                  <a:pt x="6" y="7"/>
                </a:moveTo>
                <a:cubicBezTo>
                  <a:pt x="6" y="10"/>
                  <a:pt x="6" y="13"/>
                  <a:pt x="6" y="17"/>
                </a:cubicBezTo>
                <a:cubicBezTo>
                  <a:pt x="6" y="18"/>
                  <a:pt x="6" y="19"/>
                  <a:pt x="5" y="19"/>
                </a:cubicBezTo>
                <a:cubicBezTo>
                  <a:pt x="4" y="19"/>
                  <a:pt x="2" y="19"/>
                  <a:pt x="2" y="17"/>
                </a:cubicBezTo>
                <a:cubicBezTo>
                  <a:pt x="1" y="13"/>
                  <a:pt x="1" y="8"/>
                  <a:pt x="0" y="4"/>
                </a:cubicBezTo>
                <a:cubicBezTo>
                  <a:pt x="0" y="2"/>
                  <a:pt x="0" y="0"/>
                  <a:pt x="2" y="0"/>
                </a:cubicBezTo>
                <a:cubicBezTo>
                  <a:pt x="4" y="0"/>
                  <a:pt x="5" y="2"/>
                  <a:pt x="5" y="3"/>
                </a:cubicBezTo>
                <a:cubicBezTo>
                  <a:pt x="6" y="4"/>
                  <a:pt x="6" y="6"/>
                  <a:pt x="6" y="7"/>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1" name="Freeform 47">
            <a:extLst>
              <a:ext uri="{FF2B5EF4-FFF2-40B4-BE49-F238E27FC236}">
                <a16:creationId xmlns:a16="http://schemas.microsoft.com/office/drawing/2014/main" id="{EE29D855-3959-4299-935A-8482E03917CB}"/>
              </a:ext>
            </a:extLst>
          </p:cNvPr>
          <p:cNvSpPr/>
          <p:nvPr/>
        </p:nvSpPr>
        <p:spPr bwMode="auto">
          <a:xfrm>
            <a:off x="5407433" y="2142031"/>
            <a:ext cx="44451" cy="41275"/>
          </a:xfrm>
          <a:custGeom>
            <a:avLst/>
            <a:gdLst/>
            <a:ahLst/>
            <a:cxnLst>
              <a:cxn ang="0">
                <a:pos x="12" y="8"/>
              </a:cxn>
              <a:cxn ang="0">
                <a:pos x="10" y="10"/>
              </a:cxn>
              <a:cxn ang="0">
                <a:pos x="3" y="7"/>
              </a:cxn>
              <a:cxn ang="0">
                <a:pos x="0" y="2"/>
              </a:cxn>
              <a:cxn ang="0">
                <a:pos x="5" y="1"/>
              </a:cxn>
              <a:cxn ang="0">
                <a:pos x="11" y="5"/>
              </a:cxn>
              <a:cxn ang="0">
                <a:pos x="12" y="8"/>
              </a:cxn>
            </a:cxnLst>
            <a:rect l="0" t="0" r="r" b="b"/>
            <a:pathLst>
              <a:path w="12" h="11">
                <a:moveTo>
                  <a:pt x="12" y="8"/>
                </a:moveTo>
                <a:cubicBezTo>
                  <a:pt x="12" y="10"/>
                  <a:pt x="12" y="11"/>
                  <a:pt x="10" y="10"/>
                </a:cubicBezTo>
                <a:cubicBezTo>
                  <a:pt x="8" y="9"/>
                  <a:pt x="5" y="8"/>
                  <a:pt x="3" y="7"/>
                </a:cubicBezTo>
                <a:cubicBezTo>
                  <a:pt x="1" y="6"/>
                  <a:pt x="0" y="4"/>
                  <a:pt x="0" y="2"/>
                </a:cubicBezTo>
                <a:cubicBezTo>
                  <a:pt x="1" y="0"/>
                  <a:pt x="4" y="0"/>
                  <a:pt x="5" y="1"/>
                </a:cubicBezTo>
                <a:cubicBezTo>
                  <a:pt x="7" y="3"/>
                  <a:pt x="9" y="3"/>
                  <a:pt x="11" y="5"/>
                </a:cubicBezTo>
                <a:cubicBezTo>
                  <a:pt x="11" y="6"/>
                  <a:pt x="12" y="7"/>
                  <a:pt x="12" y="8"/>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2" name="Freeform 48">
            <a:extLst>
              <a:ext uri="{FF2B5EF4-FFF2-40B4-BE49-F238E27FC236}">
                <a16:creationId xmlns:a16="http://schemas.microsoft.com/office/drawing/2014/main" id="{BC3CE431-A120-46AB-B92C-5EEBE6028C68}"/>
              </a:ext>
            </a:extLst>
          </p:cNvPr>
          <p:cNvSpPr>
            <a:spLocks noEditPoints="1"/>
          </p:cNvSpPr>
          <p:nvPr/>
        </p:nvSpPr>
        <p:spPr bwMode="auto">
          <a:xfrm>
            <a:off x="7747407" y="2483343"/>
            <a:ext cx="199391" cy="366395"/>
          </a:xfrm>
          <a:custGeom>
            <a:avLst/>
            <a:gdLst/>
            <a:ahLst/>
            <a:cxnLst>
              <a:cxn ang="0">
                <a:pos x="37" y="0"/>
              </a:cxn>
              <a:cxn ang="0">
                <a:pos x="57" y="8"/>
              </a:cxn>
              <a:cxn ang="0">
                <a:pos x="62" y="16"/>
              </a:cxn>
              <a:cxn ang="0">
                <a:pos x="64" y="23"/>
              </a:cxn>
              <a:cxn ang="0">
                <a:pos x="65" y="27"/>
              </a:cxn>
              <a:cxn ang="0">
                <a:pos x="61" y="40"/>
              </a:cxn>
              <a:cxn ang="0">
                <a:pos x="52" y="50"/>
              </a:cxn>
              <a:cxn ang="0">
                <a:pos x="41" y="56"/>
              </a:cxn>
              <a:cxn ang="0">
                <a:pos x="37" y="56"/>
              </a:cxn>
              <a:cxn ang="0">
                <a:pos x="29" y="54"/>
              </a:cxn>
              <a:cxn ang="0">
                <a:pos x="24" y="55"/>
              </a:cxn>
              <a:cxn ang="0">
                <a:pos x="14" y="69"/>
              </a:cxn>
              <a:cxn ang="0">
                <a:pos x="7" y="78"/>
              </a:cxn>
              <a:cxn ang="0">
                <a:pos x="2" y="78"/>
              </a:cxn>
              <a:cxn ang="0">
                <a:pos x="1" y="75"/>
              </a:cxn>
              <a:cxn ang="0">
                <a:pos x="3" y="69"/>
              </a:cxn>
              <a:cxn ang="0">
                <a:pos x="11" y="57"/>
              </a:cxn>
              <a:cxn ang="0">
                <a:pos x="16" y="51"/>
              </a:cxn>
              <a:cxn ang="0">
                <a:pos x="17" y="43"/>
              </a:cxn>
              <a:cxn ang="0">
                <a:pos x="12" y="30"/>
              </a:cxn>
              <a:cxn ang="0">
                <a:pos x="19" y="10"/>
              </a:cxn>
              <a:cxn ang="0">
                <a:pos x="36" y="0"/>
              </a:cxn>
              <a:cxn ang="0">
                <a:pos x="37" y="0"/>
              </a:cxn>
              <a:cxn ang="0">
                <a:pos x="57" y="24"/>
              </a:cxn>
              <a:cxn ang="0">
                <a:pos x="57" y="23"/>
              </a:cxn>
              <a:cxn ang="0">
                <a:pos x="54" y="17"/>
              </a:cxn>
              <a:cxn ang="0">
                <a:pos x="48" y="12"/>
              </a:cxn>
              <a:cxn ang="0">
                <a:pos x="42" y="10"/>
              </a:cxn>
              <a:cxn ang="0">
                <a:pos x="40" y="10"/>
              </a:cxn>
              <a:cxn ang="0">
                <a:pos x="34" y="10"/>
              </a:cxn>
              <a:cxn ang="0">
                <a:pos x="22" y="21"/>
              </a:cxn>
              <a:cxn ang="0">
                <a:pos x="21" y="26"/>
              </a:cxn>
              <a:cxn ang="0">
                <a:pos x="21" y="32"/>
              </a:cxn>
              <a:cxn ang="0">
                <a:pos x="26" y="43"/>
              </a:cxn>
              <a:cxn ang="0">
                <a:pos x="44" y="45"/>
              </a:cxn>
              <a:cxn ang="0">
                <a:pos x="51" y="40"/>
              </a:cxn>
              <a:cxn ang="0">
                <a:pos x="56" y="32"/>
              </a:cxn>
              <a:cxn ang="0">
                <a:pos x="57" y="24"/>
              </a:cxn>
            </a:cxnLst>
            <a:rect l="0" t="0" r="r" b="b"/>
            <a:pathLst>
              <a:path w="65" h="79">
                <a:moveTo>
                  <a:pt x="37" y="0"/>
                </a:moveTo>
                <a:cubicBezTo>
                  <a:pt x="45" y="0"/>
                  <a:pt x="51" y="3"/>
                  <a:pt x="57" y="8"/>
                </a:cubicBezTo>
                <a:cubicBezTo>
                  <a:pt x="59" y="10"/>
                  <a:pt x="61" y="13"/>
                  <a:pt x="62" y="16"/>
                </a:cubicBezTo>
                <a:cubicBezTo>
                  <a:pt x="63" y="18"/>
                  <a:pt x="63" y="21"/>
                  <a:pt x="64" y="23"/>
                </a:cubicBezTo>
                <a:cubicBezTo>
                  <a:pt x="65" y="24"/>
                  <a:pt x="65" y="26"/>
                  <a:pt x="65" y="27"/>
                </a:cubicBezTo>
                <a:cubicBezTo>
                  <a:pt x="63" y="31"/>
                  <a:pt x="63" y="36"/>
                  <a:pt x="61" y="40"/>
                </a:cubicBezTo>
                <a:cubicBezTo>
                  <a:pt x="59" y="45"/>
                  <a:pt x="54" y="47"/>
                  <a:pt x="52" y="50"/>
                </a:cubicBezTo>
                <a:cubicBezTo>
                  <a:pt x="49" y="54"/>
                  <a:pt x="45" y="54"/>
                  <a:pt x="41" y="56"/>
                </a:cubicBezTo>
                <a:cubicBezTo>
                  <a:pt x="40" y="56"/>
                  <a:pt x="38" y="56"/>
                  <a:pt x="37" y="56"/>
                </a:cubicBezTo>
                <a:cubicBezTo>
                  <a:pt x="34" y="55"/>
                  <a:pt x="31" y="58"/>
                  <a:pt x="29" y="54"/>
                </a:cubicBezTo>
                <a:cubicBezTo>
                  <a:pt x="28" y="54"/>
                  <a:pt x="26" y="53"/>
                  <a:pt x="24" y="55"/>
                </a:cubicBezTo>
                <a:cubicBezTo>
                  <a:pt x="21" y="60"/>
                  <a:pt x="17" y="64"/>
                  <a:pt x="14" y="69"/>
                </a:cubicBezTo>
                <a:cubicBezTo>
                  <a:pt x="12" y="72"/>
                  <a:pt x="10" y="75"/>
                  <a:pt x="7" y="78"/>
                </a:cubicBezTo>
                <a:cubicBezTo>
                  <a:pt x="6" y="79"/>
                  <a:pt x="4" y="79"/>
                  <a:pt x="2" y="78"/>
                </a:cubicBezTo>
                <a:cubicBezTo>
                  <a:pt x="0" y="78"/>
                  <a:pt x="1" y="76"/>
                  <a:pt x="1" y="75"/>
                </a:cubicBezTo>
                <a:cubicBezTo>
                  <a:pt x="0" y="72"/>
                  <a:pt x="2" y="71"/>
                  <a:pt x="3" y="69"/>
                </a:cubicBezTo>
                <a:cubicBezTo>
                  <a:pt x="5" y="65"/>
                  <a:pt x="8" y="61"/>
                  <a:pt x="11" y="57"/>
                </a:cubicBezTo>
                <a:cubicBezTo>
                  <a:pt x="12" y="55"/>
                  <a:pt x="14" y="53"/>
                  <a:pt x="16" y="51"/>
                </a:cubicBezTo>
                <a:cubicBezTo>
                  <a:pt x="19" y="48"/>
                  <a:pt x="19" y="47"/>
                  <a:pt x="17" y="43"/>
                </a:cubicBezTo>
                <a:cubicBezTo>
                  <a:pt x="14" y="39"/>
                  <a:pt x="13" y="34"/>
                  <a:pt x="12" y="30"/>
                </a:cubicBezTo>
                <a:cubicBezTo>
                  <a:pt x="12" y="22"/>
                  <a:pt x="14" y="15"/>
                  <a:pt x="19" y="10"/>
                </a:cubicBezTo>
                <a:cubicBezTo>
                  <a:pt x="24" y="5"/>
                  <a:pt x="29" y="1"/>
                  <a:pt x="36" y="0"/>
                </a:cubicBezTo>
                <a:cubicBezTo>
                  <a:pt x="36" y="0"/>
                  <a:pt x="37" y="0"/>
                  <a:pt x="37" y="0"/>
                </a:cubicBezTo>
                <a:close/>
                <a:moveTo>
                  <a:pt x="57" y="24"/>
                </a:moveTo>
                <a:cubicBezTo>
                  <a:pt x="57" y="24"/>
                  <a:pt x="57" y="24"/>
                  <a:pt x="57" y="23"/>
                </a:cubicBezTo>
                <a:cubicBezTo>
                  <a:pt x="56" y="21"/>
                  <a:pt x="55" y="19"/>
                  <a:pt x="54" y="17"/>
                </a:cubicBezTo>
                <a:cubicBezTo>
                  <a:pt x="52" y="14"/>
                  <a:pt x="51" y="12"/>
                  <a:pt x="48" y="12"/>
                </a:cubicBezTo>
                <a:cubicBezTo>
                  <a:pt x="46" y="11"/>
                  <a:pt x="44" y="9"/>
                  <a:pt x="42" y="10"/>
                </a:cubicBezTo>
                <a:cubicBezTo>
                  <a:pt x="41" y="10"/>
                  <a:pt x="41" y="10"/>
                  <a:pt x="40" y="10"/>
                </a:cubicBezTo>
                <a:cubicBezTo>
                  <a:pt x="38" y="8"/>
                  <a:pt x="36" y="9"/>
                  <a:pt x="34" y="10"/>
                </a:cubicBezTo>
                <a:cubicBezTo>
                  <a:pt x="29" y="12"/>
                  <a:pt x="25" y="16"/>
                  <a:pt x="22" y="21"/>
                </a:cubicBezTo>
                <a:cubicBezTo>
                  <a:pt x="21" y="22"/>
                  <a:pt x="21" y="24"/>
                  <a:pt x="21" y="26"/>
                </a:cubicBezTo>
                <a:cubicBezTo>
                  <a:pt x="21" y="28"/>
                  <a:pt x="21" y="30"/>
                  <a:pt x="21" y="32"/>
                </a:cubicBezTo>
                <a:cubicBezTo>
                  <a:pt x="20" y="37"/>
                  <a:pt x="24" y="40"/>
                  <a:pt x="26" y="43"/>
                </a:cubicBezTo>
                <a:cubicBezTo>
                  <a:pt x="31" y="48"/>
                  <a:pt x="37" y="48"/>
                  <a:pt x="44" y="45"/>
                </a:cubicBezTo>
                <a:cubicBezTo>
                  <a:pt x="47" y="44"/>
                  <a:pt x="49" y="42"/>
                  <a:pt x="51" y="40"/>
                </a:cubicBezTo>
                <a:cubicBezTo>
                  <a:pt x="54" y="38"/>
                  <a:pt x="56" y="36"/>
                  <a:pt x="56" y="32"/>
                </a:cubicBezTo>
                <a:cubicBezTo>
                  <a:pt x="57" y="29"/>
                  <a:pt x="56" y="27"/>
                  <a:pt x="57" y="24"/>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3" name="Freeform 49">
            <a:extLst>
              <a:ext uri="{FF2B5EF4-FFF2-40B4-BE49-F238E27FC236}">
                <a16:creationId xmlns:a16="http://schemas.microsoft.com/office/drawing/2014/main" id="{1E79F9C2-F3E8-4013-A19A-8E63C90934FD}"/>
              </a:ext>
            </a:extLst>
          </p:cNvPr>
          <p:cNvSpPr/>
          <p:nvPr/>
        </p:nvSpPr>
        <p:spPr bwMode="auto">
          <a:xfrm>
            <a:off x="7849008" y="2778614"/>
            <a:ext cx="33339" cy="87312"/>
          </a:xfrm>
          <a:custGeom>
            <a:avLst/>
            <a:gdLst/>
            <a:ahLst/>
            <a:cxnLst>
              <a:cxn ang="0">
                <a:pos x="7" y="14"/>
              </a:cxn>
              <a:cxn ang="0">
                <a:pos x="5" y="22"/>
              </a:cxn>
              <a:cxn ang="0">
                <a:pos x="3" y="23"/>
              </a:cxn>
              <a:cxn ang="0">
                <a:pos x="1" y="21"/>
              </a:cxn>
              <a:cxn ang="0">
                <a:pos x="0" y="3"/>
              </a:cxn>
              <a:cxn ang="0">
                <a:pos x="3" y="1"/>
              </a:cxn>
              <a:cxn ang="0">
                <a:pos x="7" y="4"/>
              </a:cxn>
              <a:cxn ang="0">
                <a:pos x="7" y="14"/>
              </a:cxn>
            </a:cxnLst>
            <a:rect l="0" t="0" r="r" b="b"/>
            <a:pathLst>
              <a:path w="9" h="23">
                <a:moveTo>
                  <a:pt x="7" y="14"/>
                </a:moveTo>
                <a:cubicBezTo>
                  <a:pt x="9" y="17"/>
                  <a:pt x="6" y="19"/>
                  <a:pt x="5" y="22"/>
                </a:cubicBezTo>
                <a:cubicBezTo>
                  <a:pt x="4" y="23"/>
                  <a:pt x="4" y="23"/>
                  <a:pt x="3" y="23"/>
                </a:cubicBezTo>
                <a:cubicBezTo>
                  <a:pt x="2" y="23"/>
                  <a:pt x="2" y="22"/>
                  <a:pt x="1" y="21"/>
                </a:cubicBezTo>
                <a:cubicBezTo>
                  <a:pt x="0" y="15"/>
                  <a:pt x="0" y="9"/>
                  <a:pt x="0" y="3"/>
                </a:cubicBezTo>
                <a:cubicBezTo>
                  <a:pt x="0" y="1"/>
                  <a:pt x="1" y="1"/>
                  <a:pt x="3" y="1"/>
                </a:cubicBezTo>
                <a:cubicBezTo>
                  <a:pt x="5" y="0"/>
                  <a:pt x="6" y="2"/>
                  <a:pt x="7" y="4"/>
                </a:cubicBezTo>
                <a:cubicBezTo>
                  <a:pt x="7" y="7"/>
                  <a:pt x="7" y="11"/>
                  <a:pt x="7" y="14"/>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4" name="Freeform 50">
            <a:extLst>
              <a:ext uri="{FF2B5EF4-FFF2-40B4-BE49-F238E27FC236}">
                <a16:creationId xmlns:a16="http://schemas.microsoft.com/office/drawing/2014/main" id="{126D5ABF-F033-4EE0-B22E-3ABC51A1FE07}"/>
              </a:ext>
            </a:extLst>
          </p:cNvPr>
          <p:cNvSpPr/>
          <p:nvPr/>
        </p:nvSpPr>
        <p:spPr bwMode="auto">
          <a:xfrm>
            <a:off x="7893457" y="2778614"/>
            <a:ext cx="41275" cy="63500"/>
          </a:xfrm>
          <a:custGeom>
            <a:avLst/>
            <a:gdLst/>
            <a:ahLst/>
            <a:cxnLst>
              <a:cxn ang="0">
                <a:pos x="0" y="5"/>
              </a:cxn>
              <a:cxn ang="0">
                <a:pos x="3" y="0"/>
              </a:cxn>
              <a:cxn ang="0">
                <a:pos x="6" y="3"/>
              </a:cxn>
              <a:cxn ang="0">
                <a:pos x="9" y="13"/>
              </a:cxn>
              <a:cxn ang="0">
                <a:pos x="9" y="17"/>
              </a:cxn>
              <a:cxn ang="0">
                <a:pos x="4" y="15"/>
              </a:cxn>
              <a:cxn ang="0">
                <a:pos x="0" y="5"/>
              </a:cxn>
            </a:cxnLst>
            <a:rect l="0" t="0" r="r" b="b"/>
            <a:pathLst>
              <a:path w="11" h="17">
                <a:moveTo>
                  <a:pt x="0" y="5"/>
                </a:moveTo>
                <a:cubicBezTo>
                  <a:pt x="0" y="2"/>
                  <a:pt x="1" y="1"/>
                  <a:pt x="3" y="0"/>
                </a:cubicBezTo>
                <a:cubicBezTo>
                  <a:pt x="5" y="0"/>
                  <a:pt x="6" y="1"/>
                  <a:pt x="6" y="3"/>
                </a:cubicBezTo>
                <a:cubicBezTo>
                  <a:pt x="7" y="6"/>
                  <a:pt x="8" y="10"/>
                  <a:pt x="9" y="13"/>
                </a:cubicBezTo>
                <a:cubicBezTo>
                  <a:pt x="10" y="14"/>
                  <a:pt x="11" y="16"/>
                  <a:pt x="9" y="17"/>
                </a:cubicBezTo>
                <a:cubicBezTo>
                  <a:pt x="7" y="17"/>
                  <a:pt x="4" y="17"/>
                  <a:pt x="4" y="15"/>
                </a:cubicBezTo>
                <a:cubicBezTo>
                  <a:pt x="2" y="12"/>
                  <a:pt x="1" y="8"/>
                  <a:pt x="0" y="5"/>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5" name="Freeform 51">
            <a:extLst>
              <a:ext uri="{FF2B5EF4-FFF2-40B4-BE49-F238E27FC236}">
                <a16:creationId xmlns:a16="http://schemas.microsoft.com/office/drawing/2014/main" id="{27720390-12E3-49B0-BB8E-B7C27E902F2A}"/>
              </a:ext>
            </a:extLst>
          </p:cNvPr>
          <p:cNvSpPr/>
          <p:nvPr/>
        </p:nvSpPr>
        <p:spPr bwMode="auto">
          <a:xfrm>
            <a:off x="7923620" y="2753214"/>
            <a:ext cx="57151" cy="49212"/>
          </a:xfrm>
          <a:custGeom>
            <a:avLst/>
            <a:gdLst/>
            <a:ahLst/>
            <a:cxnLst>
              <a:cxn ang="0">
                <a:pos x="4" y="1"/>
              </a:cxn>
              <a:cxn ang="0">
                <a:pos x="7" y="3"/>
              </a:cxn>
              <a:cxn ang="0">
                <a:pos x="13" y="8"/>
              </a:cxn>
              <a:cxn ang="0">
                <a:pos x="13" y="12"/>
              </a:cxn>
              <a:cxn ang="0">
                <a:pos x="11" y="12"/>
              </a:cxn>
              <a:cxn ang="0">
                <a:pos x="1" y="6"/>
              </a:cxn>
              <a:cxn ang="0">
                <a:pos x="1" y="4"/>
              </a:cxn>
              <a:cxn ang="0">
                <a:pos x="4" y="1"/>
              </a:cxn>
            </a:cxnLst>
            <a:rect l="0" t="0" r="r" b="b"/>
            <a:pathLst>
              <a:path w="15" h="13">
                <a:moveTo>
                  <a:pt x="4" y="1"/>
                </a:moveTo>
                <a:cubicBezTo>
                  <a:pt x="6" y="1"/>
                  <a:pt x="6" y="2"/>
                  <a:pt x="7" y="3"/>
                </a:cubicBezTo>
                <a:cubicBezTo>
                  <a:pt x="10" y="4"/>
                  <a:pt x="11" y="6"/>
                  <a:pt x="13" y="8"/>
                </a:cubicBezTo>
                <a:cubicBezTo>
                  <a:pt x="15" y="10"/>
                  <a:pt x="14" y="11"/>
                  <a:pt x="13" y="12"/>
                </a:cubicBezTo>
                <a:cubicBezTo>
                  <a:pt x="13" y="13"/>
                  <a:pt x="12" y="12"/>
                  <a:pt x="11" y="12"/>
                </a:cubicBezTo>
                <a:cubicBezTo>
                  <a:pt x="6" y="12"/>
                  <a:pt x="5" y="8"/>
                  <a:pt x="1" y="6"/>
                </a:cubicBezTo>
                <a:cubicBezTo>
                  <a:pt x="1" y="6"/>
                  <a:pt x="0" y="5"/>
                  <a:pt x="1" y="4"/>
                </a:cubicBezTo>
                <a:cubicBezTo>
                  <a:pt x="2" y="3"/>
                  <a:pt x="1" y="0"/>
                  <a:pt x="4" y="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6" name="Freeform 52">
            <a:extLst>
              <a:ext uri="{FF2B5EF4-FFF2-40B4-BE49-F238E27FC236}">
                <a16:creationId xmlns:a16="http://schemas.microsoft.com/office/drawing/2014/main" id="{F3D8756D-7480-4736-B012-E61BBA3AF1A7}"/>
              </a:ext>
            </a:extLst>
          </p:cNvPr>
          <p:cNvSpPr>
            <a:spLocks noEditPoints="1"/>
          </p:cNvSpPr>
          <p:nvPr/>
        </p:nvSpPr>
        <p:spPr bwMode="auto">
          <a:xfrm>
            <a:off x="7207660" y="5366243"/>
            <a:ext cx="214313" cy="300037"/>
          </a:xfrm>
          <a:custGeom>
            <a:avLst/>
            <a:gdLst/>
            <a:ahLst/>
            <a:cxnLst>
              <a:cxn ang="0">
                <a:pos x="37" y="58"/>
              </a:cxn>
              <a:cxn ang="0">
                <a:pos x="27" y="59"/>
              </a:cxn>
              <a:cxn ang="0">
                <a:pos x="23" y="61"/>
              </a:cxn>
              <a:cxn ang="0">
                <a:pos x="19" y="75"/>
              </a:cxn>
              <a:cxn ang="0">
                <a:pos x="16" y="78"/>
              </a:cxn>
              <a:cxn ang="0">
                <a:pos x="14" y="73"/>
              </a:cxn>
              <a:cxn ang="0">
                <a:pos x="17" y="60"/>
              </a:cxn>
              <a:cxn ang="0">
                <a:pos x="18" y="58"/>
              </a:cxn>
              <a:cxn ang="0">
                <a:pos x="15" y="55"/>
              </a:cxn>
              <a:cxn ang="0">
                <a:pos x="9" y="51"/>
              </a:cxn>
              <a:cxn ang="0">
                <a:pos x="1" y="34"/>
              </a:cxn>
              <a:cxn ang="0">
                <a:pos x="4" y="19"/>
              </a:cxn>
              <a:cxn ang="0">
                <a:pos x="14" y="8"/>
              </a:cxn>
              <a:cxn ang="0">
                <a:pos x="38" y="4"/>
              </a:cxn>
              <a:cxn ang="0">
                <a:pos x="46" y="9"/>
              </a:cxn>
              <a:cxn ang="0">
                <a:pos x="50" y="14"/>
              </a:cxn>
              <a:cxn ang="0">
                <a:pos x="53" y="20"/>
              </a:cxn>
              <a:cxn ang="0">
                <a:pos x="56" y="25"/>
              </a:cxn>
              <a:cxn ang="0">
                <a:pos x="57" y="33"/>
              </a:cxn>
              <a:cxn ang="0">
                <a:pos x="55" y="42"/>
              </a:cxn>
              <a:cxn ang="0">
                <a:pos x="50" y="50"/>
              </a:cxn>
              <a:cxn ang="0">
                <a:pos x="46" y="53"/>
              </a:cxn>
              <a:cxn ang="0">
                <a:pos x="44" y="57"/>
              </a:cxn>
              <a:cxn ang="0">
                <a:pos x="47" y="69"/>
              </a:cxn>
              <a:cxn ang="0">
                <a:pos x="47" y="70"/>
              </a:cxn>
              <a:cxn ang="0">
                <a:pos x="45" y="75"/>
              </a:cxn>
              <a:cxn ang="0">
                <a:pos x="42" y="72"/>
              </a:cxn>
              <a:cxn ang="0">
                <a:pos x="39" y="65"/>
              </a:cxn>
              <a:cxn ang="0">
                <a:pos x="37" y="58"/>
              </a:cxn>
              <a:cxn ang="0">
                <a:pos x="28" y="9"/>
              </a:cxn>
              <a:cxn ang="0">
                <a:pos x="14" y="15"/>
              </a:cxn>
              <a:cxn ang="0">
                <a:pos x="7" y="30"/>
              </a:cxn>
              <a:cxn ang="0">
                <a:pos x="10" y="41"/>
              </a:cxn>
              <a:cxn ang="0">
                <a:pos x="18" y="49"/>
              </a:cxn>
              <a:cxn ang="0">
                <a:pos x="37" y="52"/>
              </a:cxn>
              <a:cxn ang="0">
                <a:pos x="51" y="36"/>
              </a:cxn>
              <a:cxn ang="0">
                <a:pos x="42" y="15"/>
              </a:cxn>
              <a:cxn ang="0">
                <a:pos x="35" y="11"/>
              </a:cxn>
              <a:cxn ang="0">
                <a:pos x="28" y="9"/>
              </a:cxn>
            </a:cxnLst>
            <a:rect l="0" t="0" r="r" b="b"/>
            <a:pathLst>
              <a:path w="57" h="80">
                <a:moveTo>
                  <a:pt x="37" y="58"/>
                </a:moveTo>
                <a:cubicBezTo>
                  <a:pt x="34" y="59"/>
                  <a:pt x="30" y="59"/>
                  <a:pt x="27" y="59"/>
                </a:cubicBezTo>
                <a:cubicBezTo>
                  <a:pt x="24" y="58"/>
                  <a:pt x="23" y="59"/>
                  <a:pt x="23" y="61"/>
                </a:cubicBezTo>
                <a:cubicBezTo>
                  <a:pt x="22" y="66"/>
                  <a:pt x="20" y="70"/>
                  <a:pt x="19" y="75"/>
                </a:cubicBezTo>
                <a:cubicBezTo>
                  <a:pt x="19" y="77"/>
                  <a:pt x="19" y="80"/>
                  <a:pt x="16" y="78"/>
                </a:cubicBezTo>
                <a:cubicBezTo>
                  <a:pt x="13" y="78"/>
                  <a:pt x="13" y="75"/>
                  <a:pt x="14" y="73"/>
                </a:cubicBezTo>
                <a:cubicBezTo>
                  <a:pt x="15" y="69"/>
                  <a:pt x="16" y="65"/>
                  <a:pt x="17" y="60"/>
                </a:cubicBezTo>
                <a:cubicBezTo>
                  <a:pt x="17" y="60"/>
                  <a:pt x="18" y="59"/>
                  <a:pt x="18" y="58"/>
                </a:cubicBezTo>
                <a:cubicBezTo>
                  <a:pt x="17" y="56"/>
                  <a:pt x="18" y="54"/>
                  <a:pt x="15" y="55"/>
                </a:cubicBezTo>
                <a:cubicBezTo>
                  <a:pt x="13" y="56"/>
                  <a:pt x="11" y="53"/>
                  <a:pt x="9" y="51"/>
                </a:cubicBezTo>
                <a:cubicBezTo>
                  <a:pt x="4" y="47"/>
                  <a:pt x="2" y="40"/>
                  <a:pt x="1" y="34"/>
                </a:cubicBezTo>
                <a:cubicBezTo>
                  <a:pt x="0" y="29"/>
                  <a:pt x="1" y="24"/>
                  <a:pt x="4" y="19"/>
                </a:cubicBezTo>
                <a:cubicBezTo>
                  <a:pt x="7" y="15"/>
                  <a:pt x="9" y="10"/>
                  <a:pt x="14" y="8"/>
                </a:cubicBezTo>
                <a:cubicBezTo>
                  <a:pt x="22" y="4"/>
                  <a:pt x="30" y="0"/>
                  <a:pt x="38" y="4"/>
                </a:cubicBezTo>
                <a:cubicBezTo>
                  <a:pt x="41" y="5"/>
                  <a:pt x="44" y="6"/>
                  <a:pt x="46" y="9"/>
                </a:cubicBezTo>
                <a:cubicBezTo>
                  <a:pt x="46" y="11"/>
                  <a:pt x="48" y="13"/>
                  <a:pt x="50" y="14"/>
                </a:cubicBezTo>
                <a:cubicBezTo>
                  <a:pt x="53" y="15"/>
                  <a:pt x="53" y="18"/>
                  <a:pt x="53" y="20"/>
                </a:cubicBezTo>
                <a:cubicBezTo>
                  <a:pt x="54" y="22"/>
                  <a:pt x="57" y="23"/>
                  <a:pt x="56" y="25"/>
                </a:cubicBezTo>
                <a:cubicBezTo>
                  <a:pt x="55" y="28"/>
                  <a:pt x="57" y="30"/>
                  <a:pt x="57" y="33"/>
                </a:cubicBezTo>
                <a:cubicBezTo>
                  <a:pt x="57" y="36"/>
                  <a:pt x="56" y="39"/>
                  <a:pt x="55" y="42"/>
                </a:cubicBezTo>
                <a:cubicBezTo>
                  <a:pt x="54" y="45"/>
                  <a:pt x="52" y="47"/>
                  <a:pt x="50" y="50"/>
                </a:cubicBezTo>
                <a:cubicBezTo>
                  <a:pt x="49" y="51"/>
                  <a:pt x="48" y="53"/>
                  <a:pt x="46" y="53"/>
                </a:cubicBezTo>
                <a:cubicBezTo>
                  <a:pt x="45" y="53"/>
                  <a:pt x="44" y="55"/>
                  <a:pt x="44" y="57"/>
                </a:cubicBezTo>
                <a:cubicBezTo>
                  <a:pt x="44" y="61"/>
                  <a:pt x="46" y="65"/>
                  <a:pt x="47" y="69"/>
                </a:cubicBezTo>
                <a:cubicBezTo>
                  <a:pt x="47" y="69"/>
                  <a:pt x="47" y="70"/>
                  <a:pt x="47" y="70"/>
                </a:cubicBezTo>
                <a:cubicBezTo>
                  <a:pt x="47" y="72"/>
                  <a:pt x="46" y="74"/>
                  <a:pt x="45" y="75"/>
                </a:cubicBezTo>
                <a:cubicBezTo>
                  <a:pt x="44" y="75"/>
                  <a:pt x="42" y="73"/>
                  <a:pt x="42" y="72"/>
                </a:cubicBezTo>
                <a:cubicBezTo>
                  <a:pt x="40" y="70"/>
                  <a:pt x="38" y="68"/>
                  <a:pt x="39" y="65"/>
                </a:cubicBezTo>
                <a:cubicBezTo>
                  <a:pt x="40" y="63"/>
                  <a:pt x="37" y="61"/>
                  <a:pt x="37" y="58"/>
                </a:cubicBezTo>
                <a:close/>
                <a:moveTo>
                  <a:pt x="28" y="9"/>
                </a:moveTo>
                <a:cubicBezTo>
                  <a:pt x="22" y="8"/>
                  <a:pt x="18" y="11"/>
                  <a:pt x="14" y="15"/>
                </a:cubicBezTo>
                <a:cubicBezTo>
                  <a:pt x="9" y="19"/>
                  <a:pt x="7" y="24"/>
                  <a:pt x="7" y="30"/>
                </a:cubicBezTo>
                <a:cubicBezTo>
                  <a:pt x="7" y="34"/>
                  <a:pt x="7" y="38"/>
                  <a:pt x="10" y="41"/>
                </a:cubicBezTo>
                <a:cubicBezTo>
                  <a:pt x="12" y="45"/>
                  <a:pt x="14" y="47"/>
                  <a:pt x="18" y="49"/>
                </a:cubicBezTo>
                <a:cubicBezTo>
                  <a:pt x="24" y="53"/>
                  <a:pt x="30" y="54"/>
                  <a:pt x="37" y="52"/>
                </a:cubicBezTo>
                <a:cubicBezTo>
                  <a:pt x="44" y="50"/>
                  <a:pt x="50" y="43"/>
                  <a:pt x="51" y="36"/>
                </a:cubicBezTo>
                <a:cubicBezTo>
                  <a:pt x="51" y="27"/>
                  <a:pt x="47" y="21"/>
                  <a:pt x="42" y="15"/>
                </a:cubicBezTo>
                <a:cubicBezTo>
                  <a:pt x="40" y="13"/>
                  <a:pt x="37" y="13"/>
                  <a:pt x="35" y="11"/>
                </a:cubicBezTo>
                <a:cubicBezTo>
                  <a:pt x="33" y="9"/>
                  <a:pt x="31" y="9"/>
                  <a:pt x="28" y="9"/>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7" name="Freeform 53">
            <a:extLst>
              <a:ext uri="{FF2B5EF4-FFF2-40B4-BE49-F238E27FC236}">
                <a16:creationId xmlns:a16="http://schemas.microsoft.com/office/drawing/2014/main" id="{1883D19C-B34D-407E-B330-906512BD3053}"/>
              </a:ext>
            </a:extLst>
          </p:cNvPr>
          <p:cNvSpPr/>
          <p:nvPr/>
        </p:nvSpPr>
        <p:spPr bwMode="auto">
          <a:xfrm>
            <a:off x="7188608" y="5294802"/>
            <a:ext cx="49213" cy="87312"/>
          </a:xfrm>
          <a:custGeom>
            <a:avLst/>
            <a:gdLst/>
            <a:ahLst/>
            <a:cxnLst>
              <a:cxn ang="0">
                <a:pos x="13" y="20"/>
              </a:cxn>
              <a:cxn ang="0">
                <a:pos x="10" y="22"/>
              </a:cxn>
              <a:cxn ang="0">
                <a:pos x="9" y="21"/>
              </a:cxn>
              <a:cxn ang="0">
                <a:pos x="1" y="6"/>
              </a:cxn>
              <a:cxn ang="0">
                <a:pos x="1" y="1"/>
              </a:cxn>
              <a:cxn ang="0">
                <a:pos x="3" y="1"/>
              </a:cxn>
              <a:cxn ang="0">
                <a:pos x="8" y="7"/>
              </a:cxn>
              <a:cxn ang="0">
                <a:pos x="13" y="17"/>
              </a:cxn>
              <a:cxn ang="0">
                <a:pos x="13" y="20"/>
              </a:cxn>
            </a:cxnLst>
            <a:rect l="0" t="0" r="r" b="b"/>
            <a:pathLst>
              <a:path w="13" h="23">
                <a:moveTo>
                  <a:pt x="13" y="20"/>
                </a:moveTo>
                <a:cubicBezTo>
                  <a:pt x="13" y="22"/>
                  <a:pt x="11" y="22"/>
                  <a:pt x="10" y="22"/>
                </a:cubicBezTo>
                <a:cubicBezTo>
                  <a:pt x="9" y="23"/>
                  <a:pt x="9" y="22"/>
                  <a:pt x="9" y="21"/>
                </a:cubicBezTo>
                <a:cubicBezTo>
                  <a:pt x="5" y="17"/>
                  <a:pt x="3" y="11"/>
                  <a:pt x="1" y="6"/>
                </a:cubicBezTo>
                <a:cubicBezTo>
                  <a:pt x="0" y="4"/>
                  <a:pt x="1" y="3"/>
                  <a:pt x="1" y="1"/>
                </a:cubicBezTo>
                <a:cubicBezTo>
                  <a:pt x="1" y="1"/>
                  <a:pt x="2" y="0"/>
                  <a:pt x="3" y="1"/>
                </a:cubicBezTo>
                <a:cubicBezTo>
                  <a:pt x="4" y="3"/>
                  <a:pt x="7" y="4"/>
                  <a:pt x="8" y="7"/>
                </a:cubicBezTo>
                <a:cubicBezTo>
                  <a:pt x="9" y="11"/>
                  <a:pt x="12" y="14"/>
                  <a:pt x="13" y="17"/>
                </a:cubicBezTo>
                <a:cubicBezTo>
                  <a:pt x="13" y="18"/>
                  <a:pt x="13" y="19"/>
                  <a:pt x="13" y="20"/>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8" name="Freeform 54">
            <a:extLst>
              <a:ext uri="{FF2B5EF4-FFF2-40B4-BE49-F238E27FC236}">
                <a16:creationId xmlns:a16="http://schemas.microsoft.com/office/drawing/2014/main" id="{84A9C544-80C1-4046-9695-C658290E7E1E}"/>
              </a:ext>
            </a:extLst>
          </p:cNvPr>
          <p:cNvSpPr/>
          <p:nvPr/>
        </p:nvSpPr>
        <p:spPr bwMode="auto">
          <a:xfrm>
            <a:off x="7133046" y="5351956"/>
            <a:ext cx="71439" cy="52387"/>
          </a:xfrm>
          <a:custGeom>
            <a:avLst/>
            <a:gdLst/>
            <a:ahLst/>
            <a:cxnLst>
              <a:cxn ang="0">
                <a:pos x="15" y="14"/>
              </a:cxn>
              <a:cxn ang="0">
                <a:pos x="10" y="11"/>
              </a:cxn>
              <a:cxn ang="0">
                <a:pos x="3" y="5"/>
              </a:cxn>
              <a:cxn ang="0">
                <a:pos x="2" y="2"/>
              </a:cxn>
              <a:cxn ang="0">
                <a:pos x="6" y="1"/>
              </a:cxn>
              <a:cxn ang="0">
                <a:pos x="16" y="7"/>
              </a:cxn>
              <a:cxn ang="0">
                <a:pos x="19" y="13"/>
              </a:cxn>
              <a:cxn ang="0">
                <a:pos x="15" y="14"/>
              </a:cxn>
            </a:cxnLst>
            <a:rect l="0" t="0" r="r" b="b"/>
            <a:pathLst>
              <a:path w="19" h="14">
                <a:moveTo>
                  <a:pt x="15" y="14"/>
                </a:moveTo>
                <a:cubicBezTo>
                  <a:pt x="13" y="14"/>
                  <a:pt x="11" y="12"/>
                  <a:pt x="10" y="11"/>
                </a:cubicBezTo>
                <a:cubicBezTo>
                  <a:pt x="7" y="10"/>
                  <a:pt x="5" y="7"/>
                  <a:pt x="3" y="5"/>
                </a:cubicBezTo>
                <a:cubicBezTo>
                  <a:pt x="1" y="4"/>
                  <a:pt x="0" y="3"/>
                  <a:pt x="2" y="2"/>
                </a:cubicBezTo>
                <a:cubicBezTo>
                  <a:pt x="3" y="1"/>
                  <a:pt x="4" y="0"/>
                  <a:pt x="6" y="1"/>
                </a:cubicBezTo>
                <a:cubicBezTo>
                  <a:pt x="10" y="2"/>
                  <a:pt x="13" y="5"/>
                  <a:pt x="16" y="7"/>
                </a:cubicBezTo>
                <a:cubicBezTo>
                  <a:pt x="18" y="8"/>
                  <a:pt x="19" y="11"/>
                  <a:pt x="19" y="13"/>
                </a:cubicBezTo>
                <a:cubicBezTo>
                  <a:pt x="18" y="14"/>
                  <a:pt x="17" y="14"/>
                  <a:pt x="15" y="14"/>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89" name="Freeform 55">
            <a:extLst>
              <a:ext uri="{FF2B5EF4-FFF2-40B4-BE49-F238E27FC236}">
                <a16:creationId xmlns:a16="http://schemas.microsoft.com/office/drawing/2014/main" id="{8551F8BD-8DE1-4084-9337-7119CCC7F0A9}"/>
              </a:ext>
            </a:extLst>
          </p:cNvPr>
          <p:cNvSpPr/>
          <p:nvPr/>
        </p:nvSpPr>
        <p:spPr bwMode="auto">
          <a:xfrm>
            <a:off x="7139395" y="5418627"/>
            <a:ext cx="57151" cy="38100"/>
          </a:xfrm>
          <a:custGeom>
            <a:avLst/>
            <a:gdLst/>
            <a:ahLst/>
            <a:cxnLst>
              <a:cxn ang="0">
                <a:pos x="5" y="1"/>
              </a:cxn>
              <a:cxn ang="0">
                <a:pos x="14" y="4"/>
              </a:cxn>
              <a:cxn ang="0">
                <a:pos x="14" y="8"/>
              </a:cxn>
              <a:cxn ang="0">
                <a:pos x="10" y="9"/>
              </a:cxn>
              <a:cxn ang="0">
                <a:pos x="4" y="7"/>
              </a:cxn>
              <a:cxn ang="0">
                <a:pos x="0" y="4"/>
              </a:cxn>
              <a:cxn ang="0">
                <a:pos x="4" y="1"/>
              </a:cxn>
              <a:cxn ang="0">
                <a:pos x="5" y="1"/>
              </a:cxn>
            </a:cxnLst>
            <a:rect l="0" t="0" r="r" b="b"/>
            <a:pathLst>
              <a:path w="15" h="10">
                <a:moveTo>
                  <a:pt x="5" y="1"/>
                </a:moveTo>
                <a:cubicBezTo>
                  <a:pt x="8" y="3"/>
                  <a:pt x="12" y="0"/>
                  <a:pt x="14" y="4"/>
                </a:cubicBezTo>
                <a:cubicBezTo>
                  <a:pt x="15" y="6"/>
                  <a:pt x="14" y="7"/>
                  <a:pt x="14" y="8"/>
                </a:cubicBezTo>
                <a:cubicBezTo>
                  <a:pt x="13" y="10"/>
                  <a:pt x="12" y="9"/>
                  <a:pt x="10" y="9"/>
                </a:cubicBezTo>
                <a:cubicBezTo>
                  <a:pt x="8" y="8"/>
                  <a:pt x="6" y="8"/>
                  <a:pt x="4" y="7"/>
                </a:cubicBezTo>
                <a:cubicBezTo>
                  <a:pt x="2" y="7"/>
                  <a:pt x="0" y="6"/>
                  <a:pt x="0" y="4"/>
                </a:cubicBezTo>
                <a:cubicBezTo>
                  <a:pt x="1" y="2"/>
                  <a:pt x="2" y="2"/>
                  <a:pt x="4" y="1"/>
                </a:cubicBezTo>
                <a:cubicBezTo>
                  <a:pt x="4" y="1"/>
                  <a:pt x="5" y="1"/>
                  <a:pt x="5" y="1"/>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0" name="Freeform 56">
            <a:extLst>
              <a:ext uri="{FF2B5EF4-FFF2-40B4-BE49-F238E27FC236}">
                <a16:creationId xmlns:a16="http://schemas.microsoft.com/office/drawing/2014/main" id="{E9754A9D-EAC5-4A82-8370-0615E44AAC0A}"/>
              </a:ext>
            </a:extLst>
          </p:cNvPr>
          <p:cNvSpPr>
            <a:spLocks noEditPoints="1"/>
          </p:cNvSpPr>
          <p:nvPr/>
        </p:nvSpPr>
        <p:spPr bwMode="auto">
          <a:xfrm>
            <a:off x="7263219" y="5423393"/>
            <a:ext cx="101600" cy="111125"/>
          </a:xfrm>
          <a:custGeom>
            <a:avLst/>
            <a:gdLst/>
            <a:ahLst/>
            <a:cxnLst>
              <a:cxn ang="0">
                <a:pos x="0" y="18"/>
              </a:cxn>
              <a:cxn ang="0">
                <a:pos x="7" y="3"/>
              </a:cxn>
              <a:cxn ang="0">
                <a:pos x="15" y="0"/>
              </a:cxn>
              <a:cxn ang="0">
                <a:pos x="23" y="5"/>
              </a:cxn>
              <a:cxn ang="0">
                <a:pos x="27" y="15"/>
              </a:cxn>
              <a:cxn ang="0">
                <a:pos x="24" y="23"/>
              </a:cxn>
              <a:cxn ang="0">
                <a:pos x="3" y="24"/>
              </a:cxn>
              <a:cxn ang="0">
                <a:pos x="0" y="18"/>
              </a:cxn>
              <a:cxn ang="0">
                <a:pos x="23" y="16"/>
              </a:cxn>
              <a:cxn ang="0">
                <a:pos x="20" y="9"/>
              </a:cxn>
              <a:cxn ang="0">
                <a:pos x="11" y="6"/>
              </a:cxn>
              <a:cxn ang="0">
                <a:pos x="3" y="18"/>
              </a:cxn>
              <a:cxn ang="0">
                <a:pos x="7" y="23"/>
              </a:cxn>
              <a:cxn ang="0">
                <a:pos x="13" y="25"/>
              </a:cxn>
              <a:cxn ang="0">
                <a:pos x="20" y="22"/>
              </a:cxn>
              <a:cxn ang="0">
                <a:pos x="23" y="16"/>
              </a:cxn>
            </a:cxnLst>
            <a:rect l="0" t="0" r="r" b="b"/>
            <a:pathLst>
              <a:path w="27" h="30">
                <a:moveTo>
                  <a:pt x="0" y="18"/>
                </a:moveTo>
                <a:cubicBezTo>
                  <a:pt x="0" y="12"/>
                  <a:pt x="2" y="6"/>
                  <a:pt x="7" y="3"/>
                </a:cubicBezTo>
                <a:cubicBezTo>
                  <a:pt x="9" y="2"/>
                  <a:pt x="12" y="0"/>
                  <a:pt x="15" y="0"/>
                </a:cubicBezTo>
                <a:cubicBezTo>
                  <a:pt x="18" y="1"/>
                  <a:pt x="21" y="2"/>
                  <a:pt x="23" y="5"/>
                </a:cubicBezTo>
                <a:cubicBezTo>
                  <a:pt x="25" y="8"/>
                  <a:pt x="26" y="11"/>
                  <a:pt x="27" y="15"/>
                </a:cubicBezTo>
                <a:cubicBezTo>
                  <a:pt x="27" y="18"/>
                  <a:pt x="26" y="21"/>
                  <a:pt x="24" y="23"/>
                </a:cubicBezTo>
                <a:cubicBezTo>
                  <a:pt x="19" y="29"/>
                  <a:pt x="8" y="30"/>
                  <a:pt x="3" y="24"/>
                </a:cubicBezTo>
                <a:cubicBezTo>
                  <a:pt x="1" y="22"/>
                  <a:pt x="1" y="19"/>
                  <a:pt x="0" y="18"/>
                </a:cubicBezTo>
                <a:close/>
                <a:moveTo>
                  <a:pt x="23" y="16"/>
                </a:moveTo>
                <a:cubicBezTo>
                  <a:pt x="22" y="13"/>
                  <a:pt x="22" y="11"/>
                  <a:pt x="20" y="9"/>
                </a:cubicBezTo>
                <a:cubicBezTo>
                  <a:pt x="18" y="6"/>
                  <a:pt x="15" y="6"/>
                  <a:pt x="11" y="6"/>
                </a:cubicBezTo>
                <a:cubicBezTo>
                  <a:pt x="6" y="7"/>
                  <a:pt x="2" y="12"/>
                  <a:pt x="3" y="18"/>
                </a:cubicBezTo>
                <a:cubicBezTo>
                  <a:pt x="4" y="20"/>
                  <a:pt x="6" y="23"/>
                  <a:pt x="7" y="23"/>
                </a:cubicBezTo>
                <a:cubicBezTo>
                  <a:pt x="10" y="23"/>
                  <a:pt x="11" y="26"/>
                  <a:pt x="13" y="25"/>
                </a:cubicBezTo>
                <a:cubicBezTo>
                  <a:pt x="15" y="25"/>
                  <a:pt x="17" y="23"/>
                  <a:pt x="20" y="22"/>
                </a:cubicBezTo>
                <a:cubicBezTo>
                  <a:pt x="22" y="21"/>
                  <a:pt x="22" y="18"/>
                  <a:pt x="23" y="16"/>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1" name="Freeform 57">
            <a:extLst>
              <a:ext uri="{FF2B5EF4-FFF2-40B4-BE49-F238E27FC236}">
                <a16:creationId xmlns:a16="http://schemas.microsoft.com/office/drawing/2014/main" id="{71E66FEA-4900-44B8-8A25-F81640C06BF6}"/>
              </a:ext>
            </a:extLst>
          </p:cNvPr>
          <p:cNvSpPr/>
          <p:nvPr/>
        </p:nvSpPr>
        <p:spPr bwMode="auto">
          <a:xfrm>
            <a:off x="7293383" y="5459902"/>
            <a:ext cx="38100" cy="30162"/>
          </a:xfrm>
          <a:custGeom>
            <a:avLst/>
            <a:gdLst/>
            <a:ahLst/>
            <a:cxnLst>
              <a:cxn ang="0">
                <a:pos x="10" y="4"/>
              </a:cxn>
              <a:cxn ang="0">
                <a:pos x="6" y="8"/>
              </a:cxn>
              <a:cxn ang="0">
                <a:pos x="1" y="4"/>
              </a:cxn>
              <a:cxn ang="0">
                <a:pos x="5" y="0"/>
              </a:cxn>
              <a:cxn ang="0">
                <a:pos x="10" y="4"/>
              </a:cxn>
            </a:cxnLst>
            <a:rect l="0" t="0" r="r" b="b"/>
            <a:pathLst>
              <a:path w="10" h="8">
                <a:moveTo>
                  <a:pt x="10" y="4"/>
                </a:moveTo>
                <a:cubicBezTo>
                  <a:pt x="9" y="6"/>
                  <a:pt x="9" y="8"/>
                  <a:pt x="6" y="8"/>
                </a:cubicBezTo>
                <a:cubicBezTo>
                  <a:pt x="3" y="8"/>
                  <a:pt x="0" y="6"/>
                  <a:pt x="1" y="4"/>
                </a:cubicBezTo>
                <a:cubicBezTo>
                  <a:pt x="1" y="2"/>
                  <a:pt x="2" y="0"/>
                  <a:pt x="5" y="0"/>
                </a:cubicBezTo>
                <a:cubicBezTo>
                  <a:pt x="8" y="0"/>
                  <a:pt x="10" y="1"/>
                  <a:pt x="10" y="4"/>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2" name="Freeform 58">
            <a:extLst>
              <a:ext uri="{FF2B5EF4-FFF2-40B4-BE49-F238E27FC236}">
                <a16:creationId xmlns:a16="http://schemas.microsoft.com/office/drawing/2014/main" id="{231D18C4-2121-4AD1-ABDB-DDA62CCEF2FB}"/>
              </a:ext>
            </a:extLst>
          </p:cNvPr>
          <p:cNvSpPr>
            <a:spLocks noEditPoints="1"/>
          </p:cNvSpPr>
          <p:nvPr/>
        </p:nvSpPr>
        <p:spPr bwMode="auto">
          <a:xfrm>
            <a:off x="4293007" y="2910694"/>
            <a:ext cx="1549400" cy="1795462"/>
          </a:xfrm>
          <a:custGeom>
            <a:avLst/>
            <a:gdLst/>
            <a:ahLst/>
            <a:cxnLst>
              <a:cxn ang="0">
                <a:pos x="346" y="397"/>
              </a:cxn>
              <a:cxn ang="0">
                <a:pos x="284" y="453"/>
              </a:cxn>
              <a:cxn ang="0">
                <a:pos x="254" y="471"/>
              </a:cxn>
              <a:cxn ang="0">
                <a:pos x="222" y="469"/>
              </a:cxn>
              <a:cxn ang="0">
                <a:pos x="218" y="406"/>
              </a:cxn>
              <a:cxn ang="0">
                <a:pos x="154" y="399"/>
              </a:cxn>
              <a:cxn ang="0">
                <a:pos x="113" y="382"/>
              </a:cxn>
              <a:cxn ang="0">
                <a:pos x="74" y="356"/>
              </a:cxn>
              <a:cxn ang="0">
                <a:pos x="36" y="311"/>
              </a:cxn>
              <a:cxn ang="0">
                <a:pos x="3" y="219"/>
              </a:cxn>
              <a:cxn ang="0">
                <a:pos x="6" y="148"/>
              </a:cxn>
              <a:cxn ang="0">
                <a:pos x="22" y="106"/>
              </a:cxn>
              <a:cxn ang="0">
                <a:pos x="51" y="67"/>
              </a:cxn>
              <a:cxn ang="0">
                <a:pos x="74" y="45"/>
              </a:cxn>
              <a:cxn ang="0">
                <a:pos x="101" y="27"/>
              </a:cxn>
              <a:cxn ang="0">
                <a:pos x="148" y="9"/>
              </a:cxn>
              <a:cxn ang="0">
                <a:pos x="224" y="2"/>
              </a:cxn>
              <a:cxn ang="0">
                <a:pos x="264" y="11"/>
              </a:cxn>
              <a:cxn ang="0">
                <a:pos x="296" y="23"/>
              </a:cxn>
              <a:cxn ang="0">
                <a:pos x="359" y="76"/>
              </a:cxn>
              <a:cxn ang="0">
                <a:pos x="385" y="115"/>
              </a:cxn>
              <a:cxn ang="0">
                <a:pos x="399" y="146"/>
              </a:cxn>
              <a:cxn ang="0">
                <a:pos x="408" y="188"/>
              </a:cxn>
              <a:cxn ang="0">
                <a:pos x="412" y="227"/>
              </a:cxn>
              <a:cxn ang="0">
                <a:pos x="409" y="252"/>
              </a:cxn>
              <a:cxn ang="0">
                <a:pos x="403" y="288"/>
              </a:cxn>
              <a:cxn ang="0">
                <a:pos x="387" y="333"/>
              </a:cxn>
              <a:cxn ang="0">
                <a:pos x="330" y="399"/>
              </a:cxn>
              <a:cxn ang="0">
                <a:pos x="355" y="369"/>
              </a:cxn>
              <a:cxn ang="0">
                <a:pos x="386" y="310"/>
              </a:cxn>
              <a:cxn ang="0">
                <a:pos x="401" y="256"/>
              </a:cxn>
              <a:cxn ang="0">
                <a:pos x="400" y="190"/>
              </a:cxn>
              <a:cxn ang="0">
                <a:pos x="382" y="128"/>
              </a:cxn>
              <a:cxn ang="0">
                <a:pos x="328" y="55"/>
              </a:cxn>
              <a:cxn ang="0">
                <a:pos x="227" y="11"/>
              </a:cxn>
              <a:cxn ang="0">
                <a:pos x="147" y="19"/>
              </a:cxn>
              <a:cxn ang="0">
                <a:pos x="90" y="47"/>
              </a:cxn>
              <a:cxn ang="0">
                <a:pos x="26" y="122"/>
              </a:cxn>
              <a:cxn ang="0">
                <a:pos x="12" y="170"/>
              </a:cxn>
              <a:cxn ang="0">
                <a:pos x="11" y="215"/>
              </a:cxn>
              <a:cxn ang="0">
                <a:pos x="17" y="250"/>
              </a:cxn>
              <a:cxn ang="0">
                <a:pos x="30" y="286"/>
              </a:cxn>
              <a:cxn ang="0">
                <a:pos x="47" y="312"/>
              </a:cxn>
              <a:cxn ang="0">
                <a:pos x="102" y="366"/>
              </a:cxn>
              <a:cxn ang="0">
                <a:pos x="139" y="385"/>
              </a:cxn>
              <a:cxn ang="0">
                <a:pos x="186" y="396"/>
              </a:cxn>
              <a:cxn ang="0">
                <a:pos x="221" y="398"/>
              </a:cxn>
              <a:cxn ang="0">
                <a:pos x="231" y="413"/>
              </a:cxn>
              <a:cxn ang="0">
                <a:pos x="232" y="449"/>
              </a:cxn>
              <a:cxn ang="0">
                <a:pos x="255" y="461"/>
              </a:cxn>
              <a:cxn ang="0">
                <a:pos x="280" y="444"/>
              </a:cxn>
              <a:cxn ang="0">
                <a:pos x="312" y="417"/>
              </a:cxn>
            </a:cxnLst>
            <a:rect l="0" t="0" r="r" b="b"/>
            <a:pathLst>
              <a:path w="413" h="479">
                <a:moveTo>
                  <a:pt x="377" y="349"/>
                </a:moveTo>
                <a:cubicBezTo>
                  <a:pt x="379" y="350"/>
                  <a:pt x="379" y="351"/>
                  <a:pt x="378" y="353"/>
                </a:cubicBezTo>
                <a:cubicBezTo>
                  <a:pt x="375" y="356"/>
                  <a:pt x="373" y="360"/>
                  <a:pt x="370" y="364"/>
                </a:cubicBezTo>
                <a:cubicBezTo>
                  <a:pt x="368" y="369"/>
                  <a:pt x="365" y="373"/>
                  <a:pt x="362" y="377"/>
                </a:cubicBezTo>
                <a:cubicBezTo>
                  <a:pt x="357" y="384"/>
                  <a:pt x="352" y="390"/>
                  <a:pt x="346" y="397"/>
                </a:cubicBezTo>
                <a:cubicBezTo>
                  <a:pt x="341" y="402"/>
                  <a:pt x="337" y="408"/>
                  <a:pt x="332" y="413"/>
                </a:cubicBezTo>
                <a:cubicBezTo>
                  <a:pt x="328" y="417"/>
                  <a:pt x="324" y="421"/>
                  <a:pt x="319" y="425"/>
                </a:cubicBezTo>
                <a:cubicBezTo>
                  <a:pt x="315" y="429"/>
                  <a:pt x="311" y="433"/>
                  <a:pt x="306" y="436"/>
                </a:cubicBezTo>
                <a:cubicBezTo>
                  <a:pt x="302" y="438"/>
                  <a:pt x="300" y="442"/>
                  <a:pt x="297" y="444"/>
                </a:cubicBezTo>
                <a:cubicBezTo>
                  <a:pt x="292" y="447"/>
                  <a:pt x="289" y="451"/>
                  <a:pt x="284" y="453"/>
                </a:cubicBezTo>
                <a:cubicBezTo>
                  <a:pt x="282" y="454"/>
                  <a:pt x="279" y="455"/>
                  <a:pt x="279" y="458"/>
                </a:cubicBezTo>
                <a:cubicBezTo>
                  <a:pt x="279" y="459"/>
                  <a:pt x="277" y="458"/>
                  <a:pt x="276" y="459"/>
                </a:cubicBezTo>
                <a:cubicBezTo>
                  <a:pt x="273" y="462"/>
                  <a:pt x="269" y="462"/>
                  <a:pt x="266" y="466"/>
                </a:cubicBezTo>
                <a:cubicBezTo>
                  <a:pt x="265" y="467"/>
                  <a:pt x="264" y="466"/>
                  <a:pt x="263" y="467"/>
                </a:cubicBezTo>
                <a:cubicBezTo>
                  <a:pt x="260" y="468"/>
                  <a:pt x="257" y="470"/>
                  <a:pt x="254" y="471"/>
                </a:cubicBezTo>
                <a:cubicBezTo>
                  <a:pt x="250" y="473"/>
                  <a:pt x="247" y="475"/>
                  <a:pt x="243" y="475"/>
                </a:cubicBezTo>
                <a:cubicBezTo>
                  <a:pt x="241" y="475"/>
                  <a:pt x="240" y="476"/>
                  <a:pt x="239" y="476"/>
                </a:cubicBezTo>
                <a:cubicBezTo>
                  <a:pt x="234" y="478"/>
                  <a:pt x="229" y="479"/>
                  <a:pt x="224" y="478"/>
                </a:cubicBezTo>
                <a:cubicBezTo>
                  <a:pt x="224" y="478"/>
                  <a:pt x="222" y="478"/>
                  <a:pt x="223" y="477"/>
                </a:cubicBezTo>
                <a:cubicBezTo>
                  <a:pt x="223" y="474"/>
                  <a:pt x="222" y="472"/>
                  <a:pt x="222" y="469"/>
                </a:cubicBezTo>
                <a:cubicBezTo>
                  <a:pt x="223" y="465"/>
                  <a:pt x="222" y="461"/>
                  <a:pt x="222" y="458"/>
                </a:cubicBezTo>
                <a:cubicBezTo>
                  <a:pt x="223" y="450"/>
                  <a:pt x="221" y="443"/>
                  <a:pt x="222" y="435"/>
                </a:cubicBezTo>
                <a:cubicBezTo>
                  <a:pt x="222" y="432"/>
                  <a:pt x="222" y="429"/>
                  <a:pt x="222" y="425"/>
                </a:cubicBezTo>
                <a:cubicBezTo>
                  <a:pt x="222" y="420"/>
                  <a:pt x="222" y="416"/>
                  <a:pt x="222" y="411"/>
                </a:cubicBezTo>
                <a:cubicBezTo>
                  <a:pt x="222" y="407"/>
                  <a:pt x="222" y="406"/>
                  <a:pt x="218" y="406"/>
                </a:cubicBezTo>
                <a:cubicBezTo>
                  <a:pt x="212" y="406"/>
                  <a:pt x="207" y="407"/>
                  <a:pt x="201" y="406"/>
                </a:cubicBezTo>
                <a:cubicBezTo>
                  <a:pt x="200" y="405"/>
                  <a:pt x="198" y="405"/>
                  <a:pt x="197" y="406"/>
                </a:cubicBezTo>
                <a:cubicBezTo>
                  <a:pt x="192" y="406"/>
                  <a:pt x="187" y="405"/>
                  <a:pt x="182" y="405"/>
                </a:cubicBezTo>
                <a:cubicBezTo>
                  <a:pt x="177" y="404"/>
                  <a:pt x="170" y="405"/>
                  <a:pt x="165" y="402"/>
                </a:cubicBezTo>
                <a:cubicBezTo>
                  <a:pt x="161" y="401"/>
                  <a:pt x="157" y="402"/>
                  <a:pt x="154" y="399"/>
                </a:cubicBezTo>
                <a:cubicBezTo>
                  <a:pt x="153" y="398"/>
                  <a:pt x="151" y="398"/>
                  <a:pt x="149" y="398"/>
                </a:cubicBezTo>
                <a:cubicBezTo>
                  <a:pt x="145" y="398"/>
                  <a:pt x="142" y="396"/>
                  <a:pt x="138" y="395"/>
                </a:cubicBezTo>
                <a:cubicBezTo>
                  <a:pt x="135" y="394"/>
                  <a:pt x="132" y="392"/>
                  <a:pt x="129" y="391"/>
                </a:cubicBezTo>
                <a:cubicBezTo>
                  <a:pt x="126" y="390"/>
                  <a:pt x="124" y="386"/>
                  <a:pt x="119" y="386"/>
                </a:cubicBezTo>
                <a:cubicBezTo>
                  <a:pt x="118" y="386"/>
                  <a:pt x="114" y="385"/>
                  <a:pt x="113" y="382"/>
                </a:cubicBezTo>
                <a:cubicBezTo>
                  <a:pt x="113" y="382"/>
                  <a:pt x="113" y="382"/>
                  <a:pt x="113" y="382"/>
                </a:cubicBezTo>
                <a:cubicBezTo>
                  <a:pt x="108" y="382"/>
                  <a:pt x="106" y="378"/>
                  <a:pt x="103" y="376"/>
                </a:cubicBezTo>
                <a:cubicBezTo>
                  <a:pt x="99" y="375"/>
                  <a:pt x="95" y="373"/>
                  <a:pt x="92" y="370"/>
                </a:cubicBezTo>
                <a:cubicBezTo>
                  <a:pt x="87" y="366"/>
                  <a:pt x="84" y="362"/>
                  <a:pt x="79" y="360"/>
                </a:cubicBezTo>
                <a:cubicBezTo>
                  <a:pt x="77" y="359"/>
                  <a:pt x="76" y="357"/>
                  <a:pt x="74" y="356"/>
                </a:cubicBezTo>
                <a:cubicBezTo>
                  <a:pt x="70" y="353"/>
                  <a:pt x="67" y="350"/>
                  <a:pt x="64" y="347"/>
                </a:cubicBezTo>
                <a:cubicBezTo>
                  <a:pt x="61" y="344"/>
                  <a:pt x="59" y="341"/>
                  <a:pt x="56" y="338"/>
                </a:cubicBezTo>
                <a:cubicBezTo>
                  <a:pt x="52" y="333"/>
                  <a:pt x="47" y="327"/>
                  <a:pt x="44" y="322"/>
                </a:cubicBezTo>
                <a:cubicBezTo>
                  <a:pt x="43" y="320"/>
                  <a:pt x="42" y="319"/>
                  <a:pt x="40" y="318"/>
                </a:cubicBezTo>
                <a:cubicBezTo>
                  <a:pt x="38" y="316"/>
                  <a:pt x="38" y="313"/>
                  <a:pt x="36" y="311"/>
                </a:cubicBezTo>
                <a:cubicBezTo>
                  <a:pt x="34" y="309"/>
                  <a:pt x="33" y="307"/>
                  <a:pt x="32" y="305"/>
                </a:cubicBezTo>
                <a:cubicBezTo>
                  <a:pt x="29" y="300"/>
                  <a:pt x="26" y="295"/>
                  <a:pt x="24" y="290"/>
                </a:cubicBezTo>
                <a:cubicBezTo>
                  <a:pt x="19" y="282"/>
                  <a:pt x="16" y="273"/>
                  <a:pt x="13" y="264"/>
                </a:cubicBezTo>
                <a:cubicBezTo>
                  <a:pt x="10" y="258"/>
                  <a:pt x="8" y="252"/>
                  <a:pt x="7" y="245"/>
                </a:cubicBezTo>
                <a:cubicBezTo>
                  <a:pt x="5" y="237"/>
                  <a:pt x="3" y="228"/>
                  <a:pt x="3" y="219"/>
                </a:cubicBezTo>
                <a:cubicBezTo>
                  <a:pt x="2" y="213"/>
                  <a:pt x="1" y="207"/>
                  <a:pt x="1" y="201"/>
                </a:cubicBezTo>
                <a:cubicBezTo>
                  <a:pt x="0" y="197"/>
                  <a:pt x="1" y="192"/>
                  <a:pt x="1" y="187"/>
                </a:cubicBezTo>
                <a:cubicBezTo>
                  <a:pt x="1" y="182"/>
                  <a:pt x="2" y="177"/>
                  <a:pt x="2" y="171"/>
                </a:cubicBezTo>
                <a:cubicBezTo>
                  <a:pt x="3" y="167"/>
                  <a:pt x="4" y="162"/>
                  <a:pt x="4" y="157"/>
                </a:cubicBezTo>
                <a:cubicBezTo>
                  <a:pt x="5" y="154"/>
                  <a:pt x="7" y="152"/>
                  <a:pt x="6" y="148"/>
                </a:cubicBezTo>
                <a:cubicBezTo>
                  <a:pt x="6" y="148"/>
                  <a:pt x="6" y="144"/>
                  <a:pt x="8" y="143"/>
                </a:cubicBezTo>
                <a:cubicBezTo>
                  <a:pt x="9" y="143"/>
                  <a:pt x="8" y="142"/>
                  <a:pt x="8" y="141"/>
                </a:cubicBezTo>
                <a:cubicBezTo>
                  <a:pt x="9" y="137"/>
                  <a:pt x="10" y="132"/>
                  <a:pt x="12" y="128"/>
                </a:cubicBezTo>
                <a:cubicBezTo>
                  <a:pt x="13" y="126"/>
                  <a:pt x="13" y="125"/>
                  <a:pt x="14" y="123"/>
                </a:cubicBezTo>
                <a:cubicBezTo>
                  <a:pt x="17" y="117"/>
                  <a:pt x="19" y="112"/>
                  <a:pt x="22" y="106"/>
                </a:cubicBezTo>
                <a:cubicBezTo>
                  <a:pt x="25" y="101"/>
                  <a:pt x="29" y="96"/>
                  <a:pt x="31" y="90"/>
                </a:cubicBezTo>
                <a:cubicBezTo>
                  <a:pt x="31" y="89"/>
                  <a:pt x="32" y="89"/>
                  <a:pt x="32" y="88"/>
                </a:cubicBezTo>
                <a:cubicBezTo>
                  <a:pt x="34" y="87"/>
                  <a:pt x="35" y="85"/>
                  <a:pt x="36" y="83"/>
                </a:cubicBezTo>
                <a:cubicBezTo>
                  <a:pt x="38" y="79"/>
                  <a:pt x="42" y="75"/>
                  <a:pt x="45" y="72"/>
                </a:cubicBezTo>
                <a:cubicBezTo>
                  <a:pt x="47" y="70"/>
                  <a:pt x="48" y="68"/>
                  <a:pt x="51" y="67"/>
                </a:cubicBezTo>
                <a:cubicBezTo>
                  <a:pt x="51" y="67"/>
                  <a:pt x="51" y="67"/>
                  <a:pt x="51" y="66"/>
                </a:cubicBezTo>
                <a:cubicBezTo>
                  <a:pt x="50" y="65"/>
                  <a:pt x="51" y="65"/>
                  <a:pt x="51" y="64"/>
                </a:cubicBezTo>
                <a:cubicBezTo>
                  <a:pt x="56" y="62"/>
                  <a:pt x="59" y="57"/>
                  <a:pt x="63" y="53"/>
                </a:cubicBezTo>
                <a:cubicBezTo>
                  <a:pt x="65" y="50"/>
                  <a:pt x="68" y="49"/>
                  <a:pt x="71" y="47"/>
                </a:cubicBezTo>
                <a:cubicBezTo>
                  <a:pt x="73" y="47"/>
                  <a:pt x="73" y="46"/>
                  <a:pt x="74" y="45"/>
                </a:cubicBezTo>
                <a:cubicBezTo>
                  <a:pt x="74" y="44"/>
                  <a:pt x="75" y="43"/>
                  <a:pt x="76" y="43"/>
                </a:cubicBezTo>
                <a:cubicBezTo>
                  <a:pt x="78" y="42"/>
                  <a:pt x="80" y="41"/>
                  <a:pt x="81" y="40"/>
                </a:cubicBezTo>
                <a:cubicBezTo>
                  <a:pt x="82" y="38"/>
                  <a:pt x="84" y="37"/>
                  <a:pt x="86" y="37"/>
                </a:cubicBezTo>
                <a:cubicBezTo>
                  <a:pt x="89" y="36"/>
                  <a:pt x="90" y="32"/>
                  <a:pt x="93" y="32"/>
                </a:cubicBezTo>
                <a:cubicBezTo>
                  <a:pt x="96" y="32"/>
                  <a:pt x="98" y="28"/>
                  <a:pt x="101" y="27"/>
                </a:cubicBezTo>
                <a:cubicBezTo>
                  <a:pt x="104" y="26"/>
                  <a:pt x="108" y="24"/>
                  <a:pt x="111" y="22"/>
                </a:cubicBezTo>
                <a:cubicBezTo>
                  <a:pt x="112" y="21"/>
                  <a:pt x="114" y="20"/>
                  <a:pt x="115" y="20"/>
                </a:cubicBezTo>
                <a:cubicBezTo>
                  <a:pt x="118" y="19"/>
                  <a:pt x="121" y="17"/>
                  <a:pt x="125" y="16"/>
                </a:cubicBezTo>
                <a:cubicBezTo>
                  <a:pt x="130" y="15"/>
                  <a:pt x="134" y="12"/>
                  <a:pt x="139" y="12"/>
                </a:cubicBezTo>
                <a:cubicBezTo>
                  <a:pt x="142" y="11"/>
                  <a:pt x="145" y="10"/>
                  <a:pt x="148" y="9"/>
                </a:cubicBezTo>
                <a:cubicBezTo>
                  <a:pt x="154" y="6"/>
                  <a:pt x="160" y="6"/>
                  <a:pt x="166" y="5"/>
                </a:cubicBezTo>
                <a:cubicBezTo>
                  <a:pt x="170" y="3"/>
                  <a:pt x="176" y="4"/>
                  <a:pt x="181" y="3"/>
                </a:cubicBezTo>
                <a:cubicBezTo>
                  <a:pt x="185" y="2"/>
                  <a:pt x="189" y="2"/>
                  <a:pt x="193" y="1"/>
                </a:cubicBezTo>
                <a:cubicBezTo>
                  <a:pt x="197" y="0"/>
                  <a:pt x="202" y="1"/>
                  <a:pt x="206" y="1"/>
                </a:cubicBezTo>
                <a:cubicBezTo>
                  <a:pt x="212" y="1"/>
                  <a:pt x="218" y="1"/>
                  <a:pt x="224" y="2"/>
                </a:cubicBezTo>
                <a:cubicBezTo>
                  <a:pt x="227" y="2"/>
                  <a:pt x="230" y="2"/>
                  <a:pt x="233" y="3"/>
                </a:cubicBezTo>
                <a:cubicBezTo>
                  <a:pt x="235" y="4"/>
                  <a:pt x="237" y="3"/>
                  <a:pt x="239" y="4"/>
                </a:cubicBezTo>
                <a:cubicBezTo>
                  <a:pt x="242" y="4"/>
                  <a:pt x="244" y="5"/>
                  <a:pt x="246" y="5"/>
                </a:cubicBezTo>
                <a:cubicBezTo>
                  <a:pt x="249" y="6"/>
                  <a:pt x="253" y="6"/>
                  <a:pt x="256" y="8"/>
                </a:cubicBezTo>
                <a:cubicBezTo>
                  <a:pt x="259" y="9"/>
                  <a:pt x="261" y="11"/>
                  <a:pt x="264" y="11"/>
                </a:cubicBezTo>
                <a:cubicBezTo>
                  <a:pt x="267" y="11"/>
                  <a:pt x="269" y="11"/>
                  <a:pt x="271" y="12"/>
                </a:cubicBezTo>
                <a:cubicBezTo>
                  <a:pt x="272" y="12"/>
                  <a:pt x="274" y="12"/>
                  <a:pt x="273" y="14"/>
                </a:cubicBezTo>
                <a:cubicBezTo>
                  <a:pt x="275" y="14"/>
                  <a:pt x="277" y="15"/>
                  <a:pt x="278" y="16"/>
                </a:cubicBezTo>
                <a:cubicBezTo>
                  <a:pt x="281" y="17"/>
                  <a:pt x="283" y="19"/>
                  <a:pt x="285" y="19"/>
                </a:cubicBezTo>
                <a:cubicBezTo>
                  <a:pt x="289" y="19"/>
                  <a:pt x="292" y="23"/>
                  <a:pt x="296" y="23"/>
                </a:cubicBezTo>
                <a:cubicBezTo>
                  <a:pt x="298" y="23"/>
                  <a:pt x="299" y="26"/>
                  <a:pt x="301" y="27"/>
                </a:cubicBezTo>
                <a:cubicBezTo>
                  <a:pt x="305" y="29"/>
                  <a:pt x="310" y="31"/>
                  <a:pt x="314" y="35"/>
                </a:cubicBezTo>
                <a:cubicBezTo>
                  <a:pt x="320" y="39"/>
                  <a:pt x="326" y="43"/>
                  <a:pt x="332" y="48"/>
                </a:cubicBezTo>
                <a:cubicBezTo>
                  <a:pt x="338" y="53"/>
                  <a:pt x="344" y="59"/>
                  <a:pt x="350" y="65"/>
                </a:cubicBezTo>
                <a:cubicBezTo>
                  <a:pt x="353" y="68"/>
                  <a:pt x="356" y="72"/>
                  <a:pt x="359" y="76"/>
                </a:cubicBezTo>
                <a:cubicBezTo>
                  <a:pt x="366" y="82"/>
                  <a:pt x="371" y="90"/>
                  <a:pt x="376" y="98"/>
                </a:cubicBezTo>
                <a:cubicBezTo>
                  <a:pt x="377" y="101"/>
                  <a:pt x="379" y="104"/>
                  <a:pt x="381" y="107"/>
                </a:cubicBezTo>
                <a:cubicBezTo>
                  <a:pt x="382" y="108"/>
                  <a:pt x="382" y="108"/>
                  <a:pt x="382" y="109"/>
                </a:cubicBezTo>
                <a:cubicBezTo>
                  <a:pt x="381" y="111"/>
                  <a:pt x="381" y="111"/>
                  <a:pt x="383" y="111"/>
                </a:cubicBezTo>
                <a:cubicBezTo>
                  <a:pt x="385" y="111"/>
                  <a:pt x="385" y="113"/>
                  <a:pt x="385" y="115"/>
                </a:cubicBezTo>
                <a:cubicBezTo>
                  <a:pt x="386" y="117"/>
                  <a:pt x="386" y="119"/>
                  <a:pt x="388" y="121"/>
                </a:cubicBezTo>
                <a:cubicBezTo>
                  <a:pt x="390" y="121"/>
                  <a:pt x="389" y="123"/>
                  <a:pt x="389" y="125"/>
                </a:cubicBezTo>
                <a:cubicBezTo>
                  <a:pt x="389" y="128"/>
                  <a:pt x="392" y="129"/>
                  <a:pt x="393" y="132"/>
                </a:cubicBezTo>
                <a:cubicBezTo>
                  <a:pt x="394" y="134"/>
                  <a:pt x="393" y="137"/>
                  <a:pt x="396" y="138"/>
                </a:cubicBezTo>
                <a:cubicBezTo>
                  <a:pt x="394" y="142"/>
                  <a:pt x="398" y="144"/>
                  <a:pt x="399" y="146"/>
                </a:cubicBezTo>
                <a:cubicBezTo>
                  <a:pt x="399" y="148"/>
                  <a:pt x="397" y="149"/>
                  <a:pt x="399" y="150"/>
                </a:cubicBezTo>
                <a:cubicBezTo>
                  <a:pt x="399" y="152"/>
                  <a:pt x="401" y="153"/>
                  <a:pt x="401" y="154"/>
                </a:cubicBezTo>
                <a:cubicBezTo>
                  <a:pt x="402" y="159"/>
                  <a:pt x="403" y="164"/>
                  <a:pt x="404" y="169"/>
                </a:cubicBezTo>
                <a:cubicBezTo>
                  <a:pt x="405" y="172"/>
                  <a:pt x="407" y="176"/>
                  <a:pt x="407" y="180"/>
                </a:cubicBezTo>
                <a:cubicBezTo>
                  <a:pt x="407" y="183"/>
                  <a:pt x="410" y="186"/>
                  <a:pt x="408" y="188"/>
                </a:cubicBezTo>
                <a:cubicBezTo>
                  <a:pt x="409" y="189"/>
                  <a:pt x="409" y="191"/>
                  <a:pt x="409" y="192"/>
                </a:cubicBezTo>
                <a:cubicBezTo>
                  <a:pt x="409" y="195"/>
                  <a:pt x="410" y="197"/>
                  <a:pt x="410" y="200"/>
                </a:cubicBezTo>
                <a:cubicBezTo>
                  <a:pt x="410" y="202"/>
                  <a:pt x="412" y="205"/>
                  <a:pt x="410" y="207"/>
                </a:cubicBezTo>
                <a:cubicBezTo>
                  <a:pt x="409" y="209"/>
                  <a:pt x="411" y="210"/>
                  <a:pt x="411" y="212"/>
                </a:cubicBezTo>
                <a:cubicBezTo>
                  <a:pt x="411" y="217"/>
                  <a:pt x="412" y="222"/>
                  <a:pt x="412" y="227"/>
                </a:cubicBezTo>
                <a:cubicBezTo>
                  <a:pt x="412" y="229"/>
                  <a:pt x="413" y="232"/>
                  <a:pt x="411" y="234"/>
                </a:cubicBezTo>
                <a:cubicBezTo>
                  <a:pt x="410" y="235"/>
                  <a:pt x="412" y="236"/>
                  <a:pt x="411" y="238"/>
                </a:cubicBezTo>
                <a:cubicBezTo>
                  <a:pt x="411" y="239"/>
                  <a:pt x="412" y="241"/>
                  <a:pt x="410" y="242"/>
                </a:cubicBezTo>
                <a:cubicBezTo>
                  <a:pt x="413" y="244"/>
                  <a:pt x="410" y="246"/>
                  <a:pt x="411" y="248"/>
                </a:cubicBezTo>
                <a:cubicBezTo>
                  <a:pt x="411" y="249"/>
                  <a:pt x="411" y="251"/>
                  <a:pt x="409" y="252"/>
                </a:cubicBezTo>
                <a:cubicBezTo>
                  <a:pt x="408" y="253"/>
                  <a:pt x="410" y="253"/>
                  <a:pt x="410" y="254"/>
                </a:cubicBezTo>
                <a:cubicBezTo>
                  <a:pt x="409" y="258"/>
                  <a:pt x="409" y="263"/>
                  <a:pt x="407" y="266"/>
                </a:cubicBezTo>
                <a:cubicBezTo>
                  <a:pt x="407" y="268"/>
                  <a:pt x="408" y="269"/>
                  <a:pt x="408" y="271"/>
                </a:cubicBezTo>
                <a:cubicBezTo>
                  <a:pt x="406" y="275"/>
                  <a:pt x="407" y="279"/>
                  <a:pt x="404" y="283"/>
                </a:cubicBezTo>
                <a:cubicBezTo>
                  <a:pt x="403" y="284"/>
                  <a:pt x="403" y="287"/>
                  <a:pt x="403" y="288"/>
                </a:cubicBezTo>
                <a:cubicBezTo>
                  <a:pt x="403" y="291"/>
                  <a:pt x="401" y="294"/>
                  <a:pt x="402" y="297"/>
                </a:cubicBezTo>
                <a:cubicBezTo>
                  <a:pt x="402" y="298"/>
                  <a:pt x="402" y="299"/>
                  <a:pt x="400" y="299"/>
                </a:cubicBezTo>
                <a:cubicBezTo>
                  <a:pt x="400" y="299"/>
                  <a:pt x="399" y="300"/>
                  <a:pt x="399" y="300"/>
                </a:cubicBezTo>
                <a:cubicBezTo>
                  <a:pt x="400" y="308"/>
                  <a:pt x="395" y="314"/>
                  <a:pt x="393" y="321"/>
                </a:cubicBezTo>
                <a:cubicBezTo>
                  <a:pt x="392" y="325"/>
                  <a:pt x="389" y="329"/>
                  <a:pt x="387" y="333"/>
                </a:cubicBezTo>
                <a:cubicBezTo>
                  <a:pt x="385" y="338"/>
                  <a:pt x="383" y="342"/>
                  <a:pt x="381" y="347"/>
                </a:cubicBezTo>
                <a:cubicBezTo>
                  <a:pt x="380" y="348"/>
                  <a:pt x="379" y="349"/>
                  <a:pt x="377" y="349"/>
                </a:cubicBezTo>
                <a:close/>
                <a:moveTo>
                  <a:pt x="317" y="412"/>
                </a:moveTo>
                <a:cubicBezTo>
                  <a:pt x="320" y="410"/>
                  <a:pt x="323" y="406"/>
                  <a:pt x="327" y="403"/>
                </a:cubicBezTo>
                <a:cubicBezTo>
                  <a:pt x="328" y="402"/>
                  <a:pt x="329" y="400"/>
                  <a:pt x="330" y="399"/>
                </a:cubicBezTo>
                <a:cubicBezTo>
                  <a:pt x="333" y="398"/>
                  <a:pt x="334" y="396"/>
                  <a:pt x="335" y="393"/>
                </a:cubicBezTo>
                <a:cubicBezTo>
                  <a:pt x="335" y="393"/>
                  <a:pt x="335" y="392"/>
                  <a:pt x="336" y="392"/>
                </a:cubicBezTo>
                <a:cubicBezTo>
                  <a:pt x="340" y="393"/>
                  <a:pt x="339" y="386"/>
                  <a:pt x="343" y="387"/>
                </a:cubicBezTo>
                <a:cubicBezTo>
                  <a:pt x="342" y="383"/>
                  <a:pt x="346" y="381"/>
                  <a:pt x="348" y="379"/>
                </a:cubicBezTo>
                <a:cubicBezTo>
                  <a:pt x="351" y="376"/>
                  <a:pt x="352" y="371"/>
                  <a:pt x="355" y="369"/>
                </a:cubicBezTo>
                <a:cubicBezTo>
                  <a:pt x="357" y="368"/>
                  <a:pt x="358" y="365"/>
                  <a:pt x="359" y="363"/>
                </a:cubicBezTo>
                <a:cubicBezTo>
                  <a:pt x="361" y="360"/>
                  <a:pt x="363" y="357"/>
                  <a:pt x="365" y="354"/>
                </a:cubicBezTo>
                <a:cubicBezTo>
                  <a:pt x="367" y="351"/>
                  <a:pt x="369" y="347"/>
                  <a:pt x="371" y="343"/>
                </a:cubicBezTo>
                <a:cubicBezTo>
                  <a:pt x="374" y="337"/>
                  <a:pt x="378" y="332"/>
                  <a:pt x="380" y="326"/>
                </a:cubicBezTo>
                <a:cubicBezTo>
                  <a:pt x="382" y="321"/>
                  <a:pt x="384" y="315"/>
                  <a:pt x="386" y="310"/>
                </a:cubicBezTo>
                <a:cubicBezTo>
                  <a:pt x="389" y="305"/>
                  <a:pt x="391" y="299"/>
                  <a:pt x="392" y="294"/>
                </a:cubicBezTo>
                <a:cubicBezTo>
                  <a:pt x="393" y="289"/>
                  <a:pt x="395" y="284"/>
                  <a:pt x="396" y="279"/>
                </a:cubicBezTo>
                <a:cubicBezTo>
                  <a:pt x="397" y="277"/>
                  <a:pt x="398" y="274"/>
                  <a:pt x="398" y="272"/>
                </a:cubicBezTo>
                <a:cubicBezTo>
                  <a:pt x="398" y="269"/>
                  <a:pt x="399" y="267"/>
                  <a:pt x="399" y="264"/>
                </a:cubicBezTo>
                <a:cubicBezTo>
                  <a:pt x="399" y="261"/>
                  <a:pt x="401" y="259"/>
                  <a:pt x="401" y="256"/>
                </a:cubicBezTo>
                <a:cubicBezTo>
                  <a:pt x="401" y="252"/>
                  <a:pt x="402" y="248"/>
                  <a:pt x="402" y="244"/>
                </a:cubicBezTo>
                <a:cubicBezTo>
                  <a:pt x="402" y="239"/>
                  <a:pt x="403" y="235"/>
                  <a:pt x="403" y="231"/>
                </a:cubicBezTo>
                <a:cubicBezTo>
                  <a:pt x="402" y="227"/>
                  <a:pt x="402" y="222"/>
                  <a:pt x="403" y="219"/>
                </a:cubicBezTo>
                <a:cubicBezTo>
                  <a:pt x="403" y="214"/>
                  <a:pt x="402" y="210"/>
                  <a:pt x="402" y="206"/>
                </a:cubicBezTo>
                <a:cubicBezTo>
                  <a:pt x="402" y="201"/>
                  <a:pt x="401" y="195"/>
                  <a:pt x="400" y="190"/>
                </a:cubicBezTo>
                <a:cubicBezTo>
                  <a:pt x="399" y="183"/>
                  <a:pt x="398" y="177"/>
                  <a:pt x="396" y="171"/>
                </a:cubicBezTo>
                <a:cubicBezTo>
                  <a:pt x="395" y="165"/>
                  <a:pt x="394" y="160"/>
                  <a:pt x="392" y="155"/>
                </a:cubicBezTo>
                <a:cubicBezTo>
                  <a:pt x="391" y="152"/>
                  <a:pt x="391" y="149"/>
                  <a:pt x="390" y="146"/>
                </a:cubicBezTo>
                <a:cubicBezTo>
                  <a:pt x="389" y="144"/>
                  <a:pt x="387" y="143"/>
                  <a:pt x="387" y="141"/>
                </a:cubicBezTo>
                <a:cubicBezTo>
                  <a:pt x="386" y="136"/>
                  <a:pt x="384" y="132"/>
                  <a:pt x="382" y="128"/>
                </a:cubicBezTo>
                <a:cubicBezTo>
                  <a:pt x="379" y="120"/>
                  <a:pt x="375" y="113"/>
                  <a:pt x="370" y="105"/>
                </a:cubicBezTo>
                <a:cubicBezTo>
                  <a:pt x="368" y="101"/>
                  <a:pt x="367" y="97"/>
                  <a:pt x="364" y="94"/>
                </a:cubicBezTo>
                <a:cubicBezTo>
                  <a:pt x="361" y="91"/>
                  <a:pt x="359" y="86"/>
                  <a:pt x="356" y="84"/>
                </a:cubicBezTo>
                <a:cubicBezTo>
                  <a:pt x="350" y="80"/>
                  <a:pt x="347" y="73"/>
                  <a:pt x="342" y="69"/>
                </a:cubicBezTo>
                <a:cubicBezTo>
                  <a:pt x="337" y="65"/>
                  <a:pt x="332" y="60"/>
                  <a:pt x="328" y="55"/>
                </a:cubicBezTo>
                <a:cubicBezTo>
                  <a:pt x="326" y="53"/>
                  <a:pt x="324" y="51"/>
                  <a:pt x="322" y="51"/>
                </a:cubicBezTo>
                <a:cubicBezTo>
                  <a:pt x="319" y="50"/>
                  <a:pt x="317" y="48"/>
                  <a:pt x="315" y="46"/>
                </a:cubicBezTo>
                <a:cubicBezTo>
                  <a:pt x="309" y="40"/>
                  <a:pt x="301" y="37"/>
                  <a:pt x="294" y="33"/>
                </a:cubicBezTo>
                <a:cubicBezTo>
                  <a:pt x="286" y="28"/>
                  <a:pt x="276" y="24"/>
                  <a:pt x="267" y="21"/>
                </a:cubicBezTo>
                <a:cubicBezTo>
                  <a:pt x="254" y="16"/>
                  <a:pt x="241" y="13"/>
                  <a:pt x="227" y="11"/>
                </a:cubicBezTo>
                <a:cubicBezTo>
                  <a:pt x="221" y="11"/>
                  <a:pt x="215" y="11"/>
                  <a:pt x="209" y="11"/>
                </a:cubicBezTo>
                <a:cubicBezTo>
                  <a:pt x="200" y="10"/>
                  <a:pt x="192" y="11"/>
                  <a:pt x="184" y="12"/>
                </a:cubicBezTo>
                <a:cubicBezTo>
                  <a:pt x="178" y="12"/>
                  <a:pt x="172" y="14"/>
                  <a:pt x="166" y="15"/>
                </a:cubicBezTo>
                <a:cubicBezTo>
                  <a:pt x="164" y="15"/>
                  <a:pt x="162" y="15"/>
                  <a:pt x="160" y="16"/>
                </a:cubicBezTo>
                <a:cubicBezTo>
                  <a:pt x="156" y="17"/>
                  <a:pt x="151" y="17"/>
                  <a:pt x="147" y="19"/>
                </a:cubicBezTo>
                <a:cubicBezTo>
                  <a:pt x="143" y="21"/>
                  <a:pt x="139" y="21"/>
                  <a:pt x="134" y="23"/>
                </a:cubicBezTo>
                <a:cubicBezTo>
                  <a:pt x="129" y="26"/>
                  <a:pt x="123" y="27"/>
                  <a:pt x="118" y="30"/>
                </a:cubicBezTo>
                <a:cubicBezTo>
                  <a:pt x="114" y="32"/>
                  <a:pt x="109" y="33"/>
                  <a:pt x="106" y="36"/>
                </a:cubicBezTo>
                <a:cubicBezTo>
                  <a:pt x="102" y="39"/>
                  <a:pt x="97" y="39"/>
                  <a:pt x="94" y="43"/>
                </a:cubicBezTo>
                <a:cubicBezTo>
                  <a:pt x="93" y="45"/>
                  <a:pt x="91" y="46"/>
                  <a:pt x="90" y="47"/>
                </a:cubicBezTo>
                <a:cubicBezTo>
                  <a:pt x="87" y="49"/>
                  <a:pt x="84" y="51"/>
                  <a:pt x="81" y="52"/>
                </a:cubicBezTo>
                <a:cubicBezTo>
                  <a:pt x="78" y="54"/>
                  <a:pt x="77" y="56"/>
                  <a:pt x="75" y="58"/>
                </a:cubicBezTo>
                <a:cubicBezTo>
                  <a:pt x="65" y="66"/>
                  <a:pt x="56" y="75"/>
                  <a:pt x="48" y="85"/>
                </a:cubicBezTo>
                <a:cubicBezTo>
                  <a:pt x="42" y="92"/>
                  <a:pt x="37" y="100"/>
                  <a:pt x="32" y="109"/>
                </a:cubicBezTo>
                <a:cubicBezTo>
                  <a:pt x="30" y="113"/>
                  <a:pt x="28" y="117"/>
                  <a:pt x="26" y="122"/>
                </a:cubicBezTo>
                <a:cubicBezTo>
                  <a:pt x="24" y="126"/>
                  <a:pt x="22" y="130"/>
                  <a:pt x="21" y="134"/>
                </a:cubicBezTo>
                <a:cubicBezTo>
                  <a:pt x="19" y="138"/>
                  <a:pt x="19" y="143"/>
                  <a:pt x="17" y="147"/>
                </a:cubicBezTo>
                <a:cubicBezTo>
                  <a:pt x="15" y="152"/>
                  <a:pt x="15" y="158"/>
                  <a:pt x="12" y="163"/>
                </a:cubicBezTo>
                <a:cubicBezTo>
                  <a:pt x="12" y="165"/>
                  <a:pt x="13" y="167"/>
                  <a:pt x="11" y="169"/>
                </a:cubicBezTo>
                <a:cubicBezTo>
                  <a:pt x="11" y="169"/>
                  <a:pt x="11" y="169"/>
                  <a:pt x="12" y="170"/>
                </a:cubicBezTo>
                <a:cubicBezTo>
                  <a:pt x="13" y="170"/>
                  <a:pt x="13" y="171"/>
                  <a:pt x="12" y="171"/>
                </a:cubicBezTo>
                <a:cubicBezTo>
                  <a:pt x="9" y="172"/>
                  <a:pt x="13" y="175"/>
                  <a:pt x="10" y="177"/>
                </a:cubicBezTo>
                <a:cubicBezTo>
                  <a:pt x="12" y="183"/>
                  <a:pt x="10" y="189"/>
                  <a:pt x="10" y="196"/>
                </a:cubicBezTo>
                <a:cubicBezTo>
                  <a:pt x="11" y="200"/>
                  <a:pt x="11" y="205"/>
                  <a:pt x="10" y="210"/>
                </a:cubicBezTo>
                <a:cubicBezTo>
                  <a:pt x="9" y="212"/>
                  <a:pt x="11" y="213"/>
                  <a:pt x="11" y="215"/>
                </a:cubicBezTo>
                <a:cubicBezTo>
                  <a:pt x="11" y="217"/>
                  <a:pt x="11" y="220"/>
                  <a:pt x="11" y="222"/>
                </a:cubicBezTo>
                <a:cubicBezTo>
                  <a:pt x="11" y="225"/>
                  <a:pt x="13" y="228"/>
                  <a:pt x="13" y="232"/>
                </a:cubicBezTo>
                <a:cubicBezTo>
                  <a:pt x="13" y="235"/>
                  <a:pt x="13" y="239"/>
                  <a:pt x="16" y="242"/>
                </a:cubicBezTo>
                <a:cubicBezTo>
                  <a:pt x="16" y="242"/>
                  <a:pt x="16" y="243"/>
                  <a:pt x="16" y="243"/>
                </a:cubicBezTo>
                <a:cubicBezTo>
                  <a:pt x="16" y="246"/>
                  <a:pt x="16" y="249"/>
                  <a:pt x="17" y="250"/>
                </a:cubicBezTo>
                <a:cubicBezTo>
                  <a:pt x="20" y="254"/>
                  <a:pt x="19" y="258"/>
                  <a:pt x="21" y="261"/>
                </a:cubicBezTo>
                <a:cubicBezTo>
                  <a:pt x="21" y="263"/>
                  <a:pt x="21" y="265"/>
                  <a:pt x="22" y="266"/>
                </a:cubicBezTo>
                <a:cubicBezTo>
                  <a:pt x="24" y="269"/>
                  <a:pt x="25" y="271"/>
                  <a:pt x="26" y="274"/>
                </a:cubicBezTo>
                <a:cubicBezTo>
                  <a:pt x="26" y="276"/>
                  <a:pt x="26" y="278"/>
                  <a:pt x="28" y="280"/>
                </a:cubicBezTo>
                <a:cubicBezTo>
                  <a:pt x="30" y="282"/>
                  <a:pt x="32" y="283"/>
                  <a:pt x="30" y="286"/>
                </a:cubicBezTo>
                <a:cubicBezTo>
                  <a:pt x="30" y="286"/>
                  <a:pt x="30" y="286"/>
                  <a:pt x="31" y="286"/>
                </a:cubicBezTo>
                <a:cubicBezTo>
                  <a:pt x="32" y="286"/>
                  <a:pt x="32" y="287"/>
                  <a:pt x="32" y="288"/>
                </a:cubicBezTo>
                <a:cubicBezTo>
                  <a:pt x="34" y="290"/>
                  <a:pt x="34" y="292"/>
                  <a:pt x="36" y="294"/>
                </a:cubicBezTo>
                <a:cubicBezTo>
                  <a:pt x="38" y="299"/>
                  <a:pt x="41" y="303"/>
                  <a:pt x="44" y="307"/>
                </a:cubicBezTo>
                <a:cubicBezTo>
                  <a:pt x="45" y="309"/>
                  <a:pt x="46" y="311"/>
                  <a:pt x="47" y="312"/>
                </a:cubicBezTo>
                <a:cubicBezTo>
                  <a:pt x="50" y="316"/>
                  <a:pt x="52" y="320"/>
                  <a:pt x="55" y="324"/>
                </a:cubicBezTo>
                <a:cubicBezTo>
                  <a:pt x="61" y="330"/>
                  <a:pt x="66" y="337"/>
                  <a:pt x="73" y="343"/>
                </a:cubicBezTo>
                <a:cubicBezTo>
                  <a:pt x="76" y="346"/>
                  <a:pt x="80" y="349"/>
                  <a:pt x="84" y="352"/>
                </a:cubicBezTo>
                <a:cubicBezTo>
                  <a:pt x="87" y="356"/>
                  <a:pt x="91" y="358"/>
                  <a:pt x="95" y="361"/>
                </a:cubicBezTo>
                <a:cubicBezTo>
                  <a:pt x="98" y="362"/>
                  <a:pt x="99" y="364"/>
                  <a:pt x="102" y="366"/>
                </a:cubicBezTo>
                <a:cubicBezTo>
                  <a:pt x="104" y="367"/>
                  <a:pt x="106" y="367"/>
                  <a:pt x="107" y="369"/>
                </a:cubicBezTo>
                <a:cubicBezTo>
                  <a:pt x="108" y="370"/>
                  <a:pt x="110" y="371"/>
                  <a:pt x="112" y="371"/>
                </a:cubicBezTo>
                <a:cubicBezTo>
                  <a:pt x="112" y="371"/>
                  <a:pt x="113" y="371"/>
                  <a:pt x="113" y="372"/>
                </a:cubicBezTo>
                <a:cubicBezTo>
                  <a:pt x="115" y="375"/>
                  <a:pt x="118" y="376"/>
                  <a:pt x="121" y="378"/>
                </a:cubicBezTo>
                <a:cubicBezTo>
                  <a:pt x="127" y="380"/>
                  <a:pt x="133" y="383"/>
                  <a:pt x="139" y="385"/>
                </a:cubicBezTo>
                <a:cubicBezTo>
                  <a:pt x="142" y="386"/>
                  <a:pt x="145" y="389"/>
                  <a:pt x="148" y="389"/>
                </a:cubicBezTo>
                <a:cubicBezTo>
                  <a:pt x="154" y="389"/>
                  <a:pt x="159" y="392"/>
                  <a:pt x="164" y="393"/>
                </a:cubicBezTo>
                <a:cubicBezTo>
                  <a:pt x="165" y="393"/>
                  <a:pt x="166" y="394"/>
                  <a:pt x="168" y="394"/>
                </a:cubicBezTo>
                <a:cubicBezTo>
                  <a:pt x="171" y="395"/>
                  <a:pt x="175" y="394"/>
                  <a:pt x="179" y="395"/>
                </a:cubicBezTo>
                <a:cubicBezTo>
                  <a:pt x="181" y="395"/>
                  <a:pt x="184" y="397"/>
                  <a:pt x="186" y="396"/>
                </a:cubicBezTo>
                <a:cubicBezTo>
                  <a:pt x="189" y="395"/>
                  <a:pt x="192" y="396"/>
                  <a:pt x="195" y="396"/>
                </a:cubicBezTo>
                <a:cubicBezTo>
                  <a:pt x="198" y="397"/>
                  <a:pt x="202" y="396"/>
                  <a:pt x="205" y="396"/>
                </a:cubicBezTo>
                <a:cubicBezTo>
                  <a:pt x="209" y="396"/>
                  <a:pt x="213" y="398"/>
                  <a:pt x="216" y="396"/>
                </a:cubicBezTo>
                <a:cubicBezTo>
                  <a:pt x="217" y="396"/>
                  <a:pt x="217" y="396"/>
                  <a:pt x="217" y="396"/>
                </a:cubicBezTo>
                <a:cubicBezTo>
                  <a:pt x="218" y="398"/>
                  <a:pt x="220" y="397"/>
                  <a:pt x="221" y="398"/>
                </a:cubicBezTo>
                <a:cubicBezTo>
                  <a:pt x="224" y="398"/>
                  <a:pt x="227" y="399"/>
                  <a:pt x="230" y="399"/>
                </a:cubicBezTo>
                <a:cubicBezTo>
                  <a:pt x="232" y="400"/>
                  <a:pt x="232" y="401"/>
                  <a:pt x="232" y="402"/>
                </a:cubicBezTo>
                <a:cubicBezTo>
                  <a:pt x="232" y="405"/>
                  <a:pt x="229" y="407"/>
                  <a:pt x="232" y="410"/>
                </a:cubicBezTo>
                <a:cubicBezTo>
                  <a:pt x="233" y="410"/>
                  <a:pt x="232" y="411"/>
                  <a:pt x="232" y="411"/>
                </a:cubicBezTo>
                <a:cubicBezTo>
                  <a:pt x="231" y="412"/>
                  <a:pt x="231" y="412"/>
                  <a:pt x="231" y="413"/>
                </a:cubicBezTo>
                <a:cubicBezTo>
                  <a:pt x="234" y="415"/>
                  <a:pt x="230" y="418"/>
                  <a:pt x="232" y="420"/>
                </a:cubicBezTo>
                <a:cubicBezTo>
                  <a:pt x="231" y="422"/>
                  <a:pt x="232" y="424"/>
                  <a:pt x="232" y="426"/>
                </a:cubicBezTo>
                <a:cubicBezTo>
                  <a:pt x="231" y="427"/>
                  <a:pt x="233" y="429"/>
                  <a:pt x="232" y="430"/>
                </a:cubicBezTo>
                <a:cubicBezTo>
                  <a:pt x="230" y="434"/>
                  <a:pt x="233" y="438"/>
                  <a:pt x="232" y="442"/>
                </a:cubicBezTo>
                <a:cubicBezTo>
                  <a:pt x="231" y="444"/>
                  <a:pt x="232" y="447"/>
                  <a:pt x="232" y="449"/>
                </a:cubicBezTo>
                <a:cubicBezTo>
                  <a:pt x="232" y="452"/>
                  <a:pt x="231" y="454"/>
                  <a:pt x="232" y="457"/>
                </a:cubicBezTo>
                <a:cubicBezTo>
                  <a:pt x="233" y="459"/>
                  <a:pt x="233" y="463"/>
                  <a:pt x="232" y="465"/>
                </a:cubicBezTo>
                <a:cubicBezTo>
                  <a:pt x="231" y="468"/>
                  <a:pt x="232" y="468"/>
                  <a:pt x="234" y="468"/>
                </a:cubicBezTo>
                <a:cubicBezTo>
                  <a:pt x="237" y="469"/>
                  <a:pt x="239" y="466"/>
                  <a:pt x="242" y="465"/>
                </a:cubicBezTo>
                <a:cubicBezTo>
                  <a:pt x="247" y="465"/>
                  <a:pt x="250" y="462"/>
                  <a:pt x="255" y="461"/>
                </a:cubicBezTo>
                <a:cubicBezTo>
                  <a:pt x="256" y="461"/>
                  <a:pt x="256" y="460"/>
                  <a:pt x="256" y="459"/>
                </a:cubicBezTo>
                <a:cubicBezTo>
                  <a:pt x="257" y="457"/>
                  <a:pt x="258" y="457"/>
                  <a:pt x="260" y="457"/>
                </a:cubicBezTo>
                <a:cubicBezTo>
                  <a:pt x="262" y="457"/>
                  <a:pt x="264" y="456"/>
                  <a:pt x="264" y="455"/>
                </a:cubicBezTo>
                <a:cubicBezTo>
                  <a:pt x="265" y="452"/>
                  <a:pt x="270" y="453"/>
                  <a:pt x="270" y="450"/>
                </a:cubicBezTo>
                <a:cubicBezTo>
                  <a:pt x="275" y="450"/>
                  <a:pt x="276" y="445"/>
                  <a:pt x="280" y="444"/>
                </a:cubicBezTo>
                <a:cubicBezTo>
                  <a:pt x="282" y="444"/>
                  <a:pt x="282" y="442"/>
                  <a:pt x="283" y="441"/>
                </a:cubicBezTo>
                <a:cubicBezTo>
                  <a:pt x="286" y="439"/>
                  <a:pt x="290" y="439"/>
                  <a:pt x="291" y="435"/>
                </a:cubicBezTo>
                <a:cubicBezTo>
                  <a:pt x="294" y="435"/>
                  <a:pt x="294" y="432"/>
                  <a:pt x="295" y="431"/>
                </a:cubicBezTo>
                <a:cubicBezTo>
                  <a:pt x="296" y="430"/>
                  <a:pt x="299" y="432"/>
                  <a:pt x="299" y="428"/>
                </a:cubicBezTo>
                <a:cubicBezTo>
                  <a:pt x="304" y="425"/>
                  <a:pt x="308" y="421"/>
                  <a:pt x="312" y="417"/>
                </a:cubicBezTo>
                <a:cubicBezTo>
                  <a:pt x="314" y="415"/>
                  <a:pt x="316" y="414"/>
                  <a:pt x="318" y="414"/>
                </a:cubicBezTo>
                <a:cubicBezTo>
                  <a:pt x="319" y="414"/>
                  <a:pt x="319" y="414"/>
                  <a:pt x="319" y="413"/>
                </a:cubicBezTo>
                <a:cubicBezTo>
                  <a:pt x="318" y="412"/>
                  <a:pt x="317" y="414"/>
                  <a:pt x="317" y="412"/>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3" name="Freeform 59">
            <a:extLst>
              <a:ext uri="{FF2B5EF4-FFF2-40B4-BE49-F238E27FC236}">
                <a16:creationId xmlns:a16="http://schemas.microsoft.com/office/drawing/2014/main" id="{57881360-BD8E-4DD7-B619-DE180F70C69A}"/>
              </a:ext>
            </a:extLst>
          </p:cNvPr>
          <p:cNvSpPr>
            <a:spLocks noEditPoints="1"/>
          </p:cNvSpPr>
          <p:nvPr/>
        </p:nvSpPr>
        <p:spPr bwMode="auto">
          <a:xfrm>
            <a:off x="6753635" y="2786873"/>
            <a:ext cx="1541463" cy="1792287"/>
          </a:xfrm>
          <a:custGeom>
            <a:avLst/>
            <a:gdLst/>
            <a:ahLst/>
            <a:cxnLst>
              <a:cxn ang="0">
                <a:pos x="66" y="82"/>
              </a:cxn>
              <a:cxn ang="0">
                <a:pos x="128" y="25"/>
              </a:cxn>
              <a:cxn ang="0">
                <a:pos x="158" y="7"/>
              </a:cxn>
              <a:cxn ang="0">
                <a:pos x="190" y="20"/>
              </a:cxn>
              <a:cxn ang="0">
                <a:pos x="207" y="72"/>
              </a:cxn>
              <a:cxn ang="0">
                <a:pos x="262" y="80"/>
              </a:cxn>
              <a:cxn ang="0">
                <a:pos x="310" y="102"/>
              </a:cxn>
              <a:cxn ang="0">
                <a:pos x="356" y="141"/>
              </a:cxn>
              <a:cxn ang="0">
                <a:pos x="392" y="195"/>
              </a:cxn>
              <a:cxn ang="0">
                <a:pos x="411" y="292"/>
              </a:cxn>
              <a:cxn ang="0">
                <a:pos x="396" y="359"/>
              </a:cxn>
              <a:cxn ang="0">
                <a:pos x="366" y="407"/>
              </a:cxn>
              <a:cxn ang="0">
                <a:pos x="341" y="431"/>
              </a:cxn>
              <a:cxn ang="0">
                <a:pos x="316" y="447"/>
              </a:cxn>
              <a:cxn ang="0">
                <a:pos x="273" y="467"/>
              </a:cxn>
              <a:cxn ang="0">
                <a:pos x="228" y="477"/>
              </a:cxn>
              <a:cxn ang="0">
                <a:pos x="181" y="476"/>
              </a:cxn>
              <a:cxn ang="0">
                <a:pos x="139" y="464"/>
              </a:cxn>
              <a:cxn ang="0">
                <a:pos x="111" y="451"/>
              </a:cxn>
              <a:cxn ang="0">
                <a:pos x="55" y="405"/>
              </a:cxn>
              <a:cxn ang="0">
                <a:pos x="27" y="361"/>
              </a:cxn>
              <a:cxn ang="0">
                <a:pos x="14" y="333"/>
              </a:cxn>
              <a:cxn ang="0">
                <a:pos x="3" y="282"/>
              </a:cxn>
              <a:cxn ang="0">
                <a:pos x="1" y="244"/>
              </a:cxn>
              <a:cxn ang="0">
                <a:pos x="6" y="203"/>
              </a:cxn>
              <a:cxn ang="0">
                <a:pos x="17" y="164"/>
              </a:cxn>
              <a:cxn ang="0">
                <a:pos x="89" y="72"/>
              </a:cxn>
              <a:cxn ang="0">
                <a:pos x="64" y="100"/>
              </a:cxn>
              <a:cxn ang="0">
                <a:pos x="34" y="149"/>
              </a:cxn>
              <a:cxn ang="0">
                <a:pos x="14" y="212"/>
              </a:cxn>
              <a:cxn ang="0">
                <a:pos x="13" y="292"/>
              </a:cxn>
              <a:cxn ang="0">
                <a:pos x="30" y="350"/>
              </a:cxn>
              <a:cxn ang="0">
                <a:pos x="61" y="399"/>
              </a:cxn>
              <a:cxn ang="0">
                <a:pos x="99" y="434"/>
              </a:cxn>
              <a:cxn ang="0">
                <a:pos x="237" y="465"/>
              </a:cxn>
              <a:cxn ang="0">
                <a:pos x="293" y="449"/>
              </a:cxn>
              <a:cxn ang="0">
                <a:pos x="334" y="424"/>
              </a:cxn>
              <a:cxn ang="0">
                <a:pos x="385" y="360"/>
              </a:cxn>
              <a:cxn ang="0">
                <a:pos x="400" y="309"/>
              </a:cxn>
              <a:cxn ang="0">
                <a:pos x="403" y="267"/>
              </a:cxn>
              <a:cxn ang="0">
                <a:pos x="396" y="233"/>
              </a:cxn>
              <a:cxn ang="0">
                <a:pos x="382" y="193"/>
              </a:cxn>
              <a:cxn ang="0">
                <a:pos x="342" y="138"/>
              </a:cxn>
              <a:cxn ang="0">
                <a:pos x="299" y="106"/>
              </a:cxn>
              <a:cxn ang="0">
                <a:pos x="236" y="84"/>
              </a:cxn>
              <a:cxn ang="0">
                <a:pos x="191" y="81"/>
              </a:cxn>
              <a:cxn ang="0">
                <a:pos x="180" y="60"/>
              </a:cxn>
              <a:cxn ang="0">
                <a:pos x="180" y="38"/>
              </a:cxn>
              <a:cxn ang="0">
                <a:pos x="173" y="12"/>
              </a:cxn>
              <a:cxn ang="0">
                <a:pos x="142" y="28"/>
              </a:cxn>
              <a:cxn ang="0">
                <a:pos x="116" y="48"/>
              </a:cxn>
              <a:cxn ang="0">
                <a:pos x="96" y="66"/>
              </a:cxn>
            </a:cxnLst>
            <a:rect l="0" t="0" r="r" b="b"/>
            <a:pathLst>
              <a:path w="411" h="478">
                <a:moveTo>
                  <a:pt x="35" y="130"/>
                </a:moveTo>
                <a:cubicBezTo>
                  <a:pt x="34" y="128"/>
                  <a:pt x="33" y="128"/>
                  <a:pt x="34" y="126"/>
                </a:cubicBezTo>
                <a:cubicBezTo>
                  <a:pt x="37" y="122"/>
                  <a:pt x="39" y="118"/>
                  <a:pt x="42" y="114"/>
                </a:cubicBezTo>
                <a:cubicBezTo>
                  <a:pt x="44" y="110"/>
                  <a:pt x="47" y="106"/>
                  <a:pt x="50" y="102"/>
                </a:cubicBezTo>
                <a:cubicBezTo>
                  <a:pt x="55" y="95"/>
                  <a:pt x="60" y="88"/>
                  <a:pt x="66" y="82"/>
                </a:cubicBezTo>
                <a:cubicBezTo>
                  <a:pt x="71" y="76"/>
                  <a:pt x="75" y="71"/>
                  <a:pt x="81" y="65"/>
                </a:cubicBezTo>
                <a:cubicBezTo>
                  <a:pt x="85" y="61"/>
                  <a:pt x="89" y="57"/>
                  <a:pt x="93" y="53"/>
                </a:cubicBezTo>
                <a:cubicBezTo>
                  <a:pt x="97" y="50"/>
                  <a:pt x="101" y="45"/>
                  <a:pt x="106" y="42"/>
                </a:cubicBezTo>
                <a:cubicBezTo>
                  <a:pt x="110" y="40"/>
                  <a:pt x="112" y="36"/>
                  <a:pt x="116" y="34"/>
                </a:cubicBezTo>
                <a:cubicBezTo>
                  <a:pt x="120" y="31"/>
                  <a:pt x="124" y="27"/>
                  <a:pt x="128" y="25"/>
                </a:cubicBezTo>
                <a:cubicBezTo>
                  <a:pt x="130" y="24"/>
                  <a:pt x="133" y="24"/>
                  <a:pt x="134" y="20"/>
                </a:cubicBezTo>
                <a:cubicBezTo>
                  <a:pt x="134" y="19"/>
                  <a:pt x="136" y="21"/>
                  <a:pt x="136" y="20"/>
                </a:cubicBezTo>
                <a:cubicBezTo>
                  <a:pt x="139" y="17"/>
                  <a:pt x="144" y="16"/>
                  <a:pt x="146" y="12"/>
                </a:cubicBezTo>
                <a:cubicBezTo>
                  <a:pt x="147" y="11"/>
                  <a:pt x="148" y="12"/>
                  <a:pt x="149" y="12"/>
                </a:cubicBezTo>
                <a:cubicBezTo>
                  <a:pt x="153" y="11"/>
                  <a:pt x="155" y="9"/>
                  <a:pt x="158" y="7"/>
                </a:cubicBezTo>
                <a:cubicBezTo>
                  <a:pt x="161" y="6"/>
                  <a:pt x="165" y="4"/>
                  <a:pt x="169" y="3"/>
                </a:cubicBezTo>
                <a:cubicBezTo>
                  <a:pt x="173" y="3"/>
                  <a:pt x="176" y="1"/>
                  <a:pt x="180" y="0"/>
                </a:cubicBezTo>
                <a:cubicBezTo>
                  <a:pt x="183" y="0"/>
                  <a:pt x="186" y="0"/>
                  <a:pt x="189" y="0"/>
                </a:cubicBezTo>
                <a:cubicBezTo>
                  <a:pt x="190" y="0"/>
                  <a:pt x="190" y="1"/>
                  <a:pt x="190" y="2"/>
                </a:cubicBezTo>
                <a:cubicBezTo>
                  <a:pt x="190" y="8"/>
                  <a:pt x="190" y="14"/>
                  <a:pt x="190" y="20"/>
                </a:cubicBezTo>
                <a:cubicBezTo>
                  <a:pt x="190" y="25"/>
                  <a:pt x="191" y="30"/>
                  <a:pt x="190" y="35"/>
                </a:cubicBezTo>
                <a:cubicBezTo>
                  <a:pt x="190" y="43"/>
                  <a:pt x="191" y="50"/>
                  <a:pt x="190" y="58"/>
                </a:cubicBezTo>
                <a:cubicBezTo>
                  <a:pt x="190" y="62"/>
                  <a:pt x="190" y="66"/>
                  <a:pt x="190" y="70"/>
                </a:cubicBezTo>
                <a:cubicBezTo>
                  <a:pt x="190" y="73"/>
                  <a:pt x="193" y="72"/>
                  <a:pt x="195" y="72"/>
                </a:cubicBezTo>
                <a:cubicBezTo>
                  <a:pt x="199" y="73"/>
                  <a:pt x="203" y="72"/>
                  <a:pt x="207" y="72"/>
                </a:cubicBezTo>
                <a:cubicBezTo>
                  <a:pt x="210" y="73"/>
                  <a:pt x="213" y="73"/>
                  <a:pt x="216" y="73"/>
                </a:cubicBezTo>
                <a:cubicBezTo>
                  <a:pt x="223" y="72"/>
                  <a:pt x="230" y="74"/>
                  <a:pt x="238" y="74"/>
                </a:cubicBezTo>
                <a:cubicBezTo>
                  <a:pt x="241" y="75"/>
                  <a:pt x="245" y="74"/>
                  <a:pt x="248" y="76"/>
                </a:cubicBezTo>
                <a:cubicBezTo>
                  <a:pt x="251" y="78"/>
                  <a:pt x="256" y="76"/>
                  <a:pt x="259" y="80"/>
                </a:cubicBezTo>
                <a:cubicBezTo>
                  <a:pt x="259" y="81"/>
                  <a:pt x="261" y="77"/>
                  <a:pt x="262" y="80"/>
                </a:cubicBezTo>
                <a:cubicBezTo>
                  <a:pt x="266" y="79"/>
                  <a:pt x="268" y="82"/>
                  <a:pt x="272" y="83"/>
                </a:cubicBezTo>
                <a:cubicBezTo>
                  <a:pt x="275" y="84"/>
                  <a:pt x="279" y="86"/>
                  <a:pt x="282" y="87"/>
                </a:cubicBezTo>
                <a:cubicBezTo>
                  <a:pt x="286" y="88"/>
                  <a:pt x="288" y="92"/>
                  <a:pt x="293" y="92"/>
                </a:cubicBezTo>
                <a:cubicBezTo>
                  <a:pt x="293" y="92"/>
                  <a:pt x="294" y="92"/>
                  <a:pt x="294" y="92"/>
                </a:cubicBezTo>
                <a:cubicBezTo>
                  <a:pt x="299" y="95"/>
                  <a:pt x="304" y="99"/>
                  <a:pt x="310" y="102"/>
                </a:cubicBezTo>
                <a:cubicBezTo>
                  <a:pt x="313" y="104"/>
                  <a:pt x="317" y="106"/>
                  <a:pt x="321" y="109"/>
                </a:cubicBezTo>
                <a:cubicBezTo>
                  <a:pt x="325" y="112"/>
                  <a:pt x="329" y="116"/>
                  <a:pt x="334" y="119"/>
                </a:cubicBezTo>
                <a:cubicBezTo>
                  <a:pt x="336" y="120"/>
                  <a:pt x="339" y="122"/>
                  <a:pt x="340" y="124"/>
                </a:cubicBezTo>
                <a:cubicBezTo>
                  <a:pt x="344" y="124"/>
                  <a:pt x="345" y="129"/>
                  <a:pt x="347" y="131"/>
                </a:cubicBezTo>
                <a:cubicBezTo>
                  <a:pt x="351" y="133"/>
                  <a:pt x="354" y="137"/>
                  <a:pt x="356" y="141"/>
                </a:cubicBezTo>
                <a:cubicBezTo>
                  <a:pt x="361" y="146"/>
                  <a:pt x="365" y="151"/>
                  <a:pt x="368" y="156"/>
                </a:cubicBezTo>
                <a:cubicBezTo>
                  <a:pt x="369" y="158"/>
                  <a:pt x="371" y="159"/>
                  <a:pt x="372" y="160"/>
                </a:cubicBezTo>
                <a:cubicBezTo>
                  <a:pt x="375" y="162"/>
                  <a:pt x="375" y="165"/>
                  <a:pt x="376" y="168"/>
                </a:cubicBezTo>
                <a:cubicBezTo>
                  <a:pt x="379" y="171"/>
                  <a:pt x="382" y="174"/>
                  <a:pt x="383" y="178"/>
                </a:cubicBezTo>
                <a:cubicBezTo>
                  <a:pt x="386" y="184"/>
                  <a:pt x="390" y="189"/>
                  <a:pt x="392" y="195"/>
                </a:cubicBezTo>
                <a:cubicBezTo>
                  <a:pt x="394" y="201"/>
                  <a:pt x="398" y="207"/>
                  <a:pt x="400" y="214"/>
                </a:cubicBezTo>
                <a:cubicBezTo>
                  <a:pt x="402" y="221"/>
                  <a:pt x="404" y="229"/>
                  <a:pt x="406" y="236"/>
                </a:cubicBezTo>
                <a:cubicBezTo>
                  <a:pt x="407" y="243"/>
                  <a:pt x="409" y="250"/>
                  <a:pt x="410" y="257"/>
                </a:cubicBezTo>
                <a:cubicBezTo>
                  <a:pt x="410" y="263"/>
                  <a:pt x="411" y="269"/>
                  <a:pt x="411" y="275"/>
                </a:cubicBezTo>
                <a:cubicBezTo>
                  <a:pt x="411" y="280"/>
                  <a:pt x="411" y="286"/>
                  <a:pt x="411" y="292"/>
                </a:cubicBezTo>
                <a:cubicBezTo>
                  <a:pt x="411" y="297"/>
                  <a:pt x="410" y="302"/>
                  <a:pt x="410" y="307"/>
                </a:cubicBezTo>
                <a:cubicBezTo>
                  <a:pt x="410" y="313"/>
                  <a:pt x="409" y="319"/>
                  <a:pt x="407" y="324"/>
                </a:cubicBezTo>
                <a:cubicBezTo>
                  <a:pt x="407" y="327"/>
                  <a:pt x="408" y="330"/>
                  <a:pt x="405" y="332"/>
                </a:cubicBezTo>
                <a:cubicBezTo>
                  <a:pt x="405" y="338"/>
                  <a:pt x="402" y="343"/>
                  <a:pt x="401" y="348"/>
                </a:cubicBezTo>
                <a:cubicBezTo>
                  <a:pt x="400" y="352"/>
                  <a:pt x="398" y="356"/>
                  <a:pt x="396" y="359"/>
                </a:cubicBezTo>
                <a:cubicBezTo>
                  <a:pt x="395" y="361"/>
                  <a:pt x="395" y="363"/>
                  <a:pt x="394" y="364"/>
                </a:cubicBezTo>
                <a:cubicBezTo>
                  <a:pt x="392" y="370"/>
                  <a:pt x="389" y="375"/>
                  <a:pt x="386" y="381"/>
                </a:cubicBezTo>
                <a:cubicBezTo>
                  <a:pt x="383" y="385"/>
                  <a:pt x="382" y="390"/>
                  <a:pt x="377" y="393"/>
                </a:cubicBezTo>
                <a:cubicBezTo>
                  <a:pt x="377" y="393"/>
                  <a:pt x="377" y="393"/>
                  <a:pt x="377" y="393"/>
                </a:cubicBezTo>
                <a:cubicBezTo>
                  <a:pt x="375" y="399"/>
                  <a:pt x="370" y="403"/>
                  <a:pt x="366" y="407"/>
                </a:cubicBezTo>
                <a:cubicBezTo>
                  <a:pt x="365" y="409"/>
                  <a:pt x="364" y="411"/>
                  <a:pt x="362" y="411"/>
                </a:cubicBezTo>
                <a:cubicBezTo>
                  <a:pt x="361" y="411"/>
                  <a:pt x="361" y="412"/>
                  <a:pt x="362" y="412"/>
                </a:cubicBezTo>
                <a:cubicBezTo>
                  <a:pt x="362" y="413"/>
                  <a:pt x="362" y="414"/>
                  <a:pt x="361" y="414"/>
                </a:cubicBezTo>
                <a:cubicBezTo>
                  <a:pt x="356" y="417"/>
                  <a:pt x="353" y="421"/>
                  <a:pt x="349" y="425"/>
                </a:cubicBezTo>
                <a:cubicBezTo>
                  <a:pt x="347" y="428"/>
                  <a:pt x="343" y="429"/>
                  <a:pt x="341" y="431"/>
                </a:cubicBezTo>
                <a:cubicBezTo>
                  <a:pt x="338" y="435"/>
                  <a:pt x="334" y="436"/>
                  <a:pt x="331" y="439"/>
                </a:cubicBezTo>
                <a:cubicBezTo>
                  <a:pt x="330" y="440"/>
                  <a:pt x="327" y="443"/>
                  <a:pt x="324" y="443"/>
                </a:cubicBezTo>
                <a:cubicBezTo>
                  <a:pt x="322" y="443"/>
                  <a:pt x="323" y="446"/>
                  <a:pt x="320" y="446"/>
                </a:cubicBezTo>
                <a:cubicBezTo>
                  <a:pt x="320" y="446"/>
                  <a:pt x="319" y="448"/>
                  <a:pt x="318" y="447"/>
                </a:cubicBezTo>
                <a:cubicBezTo>
                  <a:pt x="317" y="447"/>
                  <a:pt x="317" y="447"/>
                  <a:pt x="316" y="447"/>
                </a:cubicBezTo>
                <a:cubicBezTo>
                  <a:pt x="314" y="450"/>
                  <a:pt x="313" y="452"/>
                  <a:pt x="309" y="451"/>
                </a:cubicBezTo>
                <a:cubicBezTo>
                  <a:pt x="309" y="455"/>
                  <a:pt x="304" y="453"/>
                  <a:pt x="302" y="456"/>
                </a:cubicBezTo>
                <a:cubicBezTo>
                  <a:pt x="301" y="458"/>
                  <a:pt x="298" y="456"/>
                  <a:pt x="298" y="459"/>
                </a:cubicBezTo>
                <a:cubicBezTo>
                  <a:pt x="292" y="459"/>
                  <a:pt x="287" y="463"/>
                  <a:pt x="281" y="464"/>
                </a:cubicBezTo>
                <a:cubicBezTo>
                  <a:pt x="279" y="465"/>
                  <a:pt x="276" y="466"/>
                  <a:pt x="273" y="467"/>
                </a:cubicBezTo>
                <a:cubicBezTo>
                  <a:pt x="270" y="468"/>
                  <a:pt x="268" y="469"/>
                  <a:pt x="265" y="469"/>
                </a:cubicBezTo>
                <a:cubicBezTo>
                  <a:pt x="263" y="469"/>
                  <a:pt x="263" y="472"/>
                  <a:pt x="260" y="471"/>
                </a:cubicBezTo>
                <a:cubicBezTo>
                  <a:pt x="256" y="470"/>
                  <a:pt x="252" y="473"/>
                  <a:pt x="248" y="473"/>
                </a:cubicBezTo>
                <a:cubicBezTo>
                  <a:pt x="242" y="474"/>
                  <a:pt x="237" y="475"/>
                  <a:pt x="232" y="475"/>
                </a:cubicBezTo>
                <a:cubicBezTo>
                  <a:pt x="231" y="475"/>
                  <a:pt x="229" y="475"/>
                  <a:pt x="228" y="477"/>
                </a:cubicBezTo>
                <a:cubicBezTo>
                  <a:pt x="228" y="478"/>
                  <a:pt x="227" y="476"/>
                  <a:pt x="226" y="476"/>
                </a:cubicBezTo>
                <a:cubicBezTo>
                  <a:pt x="221" y="476"/>
                  <a:pt x="218" y="477"/>
                  <a:pt x="213" y="478"/>
                </a:cubicBezTo>
                <a:cubicBezTo>
                  <a:pt x="211" y="478"/>
                  <a:pt x="209" y="477"/>
                  <a:pt x="207" y="477"/>
                </a:cubicBezTo>
                <a:cubicBezTo>
                  <a:pt x="200" y="477"/>
                  <a:pt x="193" y="477"/>
                  <a:pt x="187" y="476"/>
                </a:cubicBezTo>
                <a:cubicBezTo>
                  <a:pt x="185" y="476"/>
                  <a:pt x="182" y="476"/>
                  <a:pt x="181" y="476"/>
                </a:cubicBezTo>
                <a:cubicBezTo>
                  <a:pt x="178" y="474"/>
                  <a:pt x="175" y="475"/>
                  <a:pt x="171" y="475"/>
                </a:cubicBezTo>
                <a:cubicBezTo>
                  <a:pt x="166" y="473"/>
                  <a:pt x="162" y="472"/>
                  <a:pt x="157" y="471"/>
                </a:cubicBezTo>
                <a:cubicBezTo>
                  <a:pt x="154" y="470"/>
                  <a:pt x="151" y="467"/>
                  <a:pt x="148" y="468"/>
                </a:cubicBezTo>
                <a:cubicBezTo>
                  <a:pt x="146" y="468"/>
                  <a:pt x="144" y="467"/>
                  <a:pt x="141" y="466"/>
                </a:cubicBezTo>
                <a:cubicBezTo>
                  <a:pt x="140" y="466"/>
                  <a:pt x="138" y="467"/>
                  <a:pt x="139" y="464"/>
                </a:cubicBezTo>
                <a:cubicBezTo>
                  <a:pt x="139" y="464"/>
                  <a:pt x="138" y="463"/>
                  <a:pt x="138" y="464"/>
                </a:cubicBezTo>
                <a:cubicBezTo>
                  <a:pt x="136" y="465"/>
                  <a:pt x="134" y="462"/>
                  <a:pt x="132" y="462"/>
                </a:cubicBezTo>
                <a:cubicBezTo>
                  <a:pt x="130" y="460"/>
                  <a:pt x="127" y="460"/>
                  <a:pt x="126" y="458"/>
                </a:cubicBezTo>
                <a:cubicBezTo>
                  <a:pt x="122" y="460"/>
                  <a:pt x="120" y="454"/>
                  <a:pt x="116" y="455"/>
                </a:cubicBezTo>
                <a:cubicBezTo>
                  <a:pt x="114" y="455"/>
                  <a:pt x="113" y="452"/>
                  <a:pt x="111" y="451"/>
                </a:cubicBezTo>
                <a:cubicBezTo>
                  <a:pt x="107" y="449"/>
                  <a:pt x="103" y="447"/>
                  <a:pt x="99" y="444"/>
                </a:cubicBezTo>
                <a:cubicBezTo>
                  <a:pt x="97" y="443"/>
                  <a:pt x="96" y="441"/>
                  <a:pt x="94" y="440"/>
                </a:cubicBezTo>
                <a:cubicBezTo>
                  <a:pt x="89" y="437"/>
                  <a:pt x="85" y="434"/>
                  <a:pt x="81" y="431"/>
                </a:cubicBezTo>
                <a:cubicBezTo>
                  <a:pt x="76" y="426"/>
                  <a:pt x="71" y="422"/>
                  <a:pt x="66" y="417"/>
                </a:cubicBezTo>
                <a:cubicBezTo>
                  <a:pt x="62" y="413"/>
                  <a:pt x="58" y="409"/>
                  <a:pt x="55" y="405"/>
                </a:cubicBezTo>
                <a:cubicBezTo>
                  <a:pt x="48" y="397"/>
                  <a:pt x="42" y="390"/>
                  <a:pt x="37" y="381"/>
                </a:cubicBezTo>
                <a:cubicBezTo>
                  <a:pt x="35" y="378"/>
                  <a:pt x="33" y="375"/>
                  <a:pt x="32" y="372"/>
                </a:cubicBezTo>
                <a:cubicBezTo>
                  <a:pt x="31" y="371"/>
                  <a:pt x="29" y="370"/>
                  <a:pt x="31" y="368"/>
                </a:cubicBezTo>
                <a:cubicBezTo>
                  <a:pt x="31" y="368"/>
                  <a:pt x="31" y="367"/>
                  <a:pt x="31" y="367"/>
                </a:cubicBezTo>
                <a:cubicBezTo>
                  <a:pt x="26" y="367"/>
                  <a:pt x="28" y="363"/>
                  <a:pt x="27" y="361"/>
                </a:cubicBezTo>
                <a:cubicBezTo>
                  <a:pt x="26" y="360"/>
                  <a:pt x="26" y="358"/>
                  <a:pt x="25" y="358"/>
                </a:cubicBezTo>
                <a:cubicBezTo>
                  <a:pt x="24" y="358"/>
                  <a:pt x="23" y="357"/>
                  <a:pt x="23" y="357"/>
                </a:cubicBezTo>
                <a:cubicBezTo>
                  <a:pt x="23" y="353"/>
                  <a:pt x="21" y="350"/>
                  <a:pt x="20" y="347"/>
                </a:cubicBezTo>
                <a:cubicBezTo>
                  <a:pt x="19" y="344"/>
                  <a:pt x="17" y="341"/>
                  <a:pt x="17" y="338"/>
                </a:cubicBezTo>
                <a:cubicBezTo>
                  <a:pt x="17" y="336"/>
                  <a:pt x="15" y="335"/>
                  <a:pt x="14" y="333"/>
                </a:cubicBezTo>
                <a:cubicBezTo>
                  <a:pt x="14" y="331"/>
                  <a:pt x="13" y="329"/>
                  <a:pt x="12" y="326"/>
                </a:cubicBezTo>
                <a:cubicBezTo>
                  <a:pt x="10" y="322"/>
                  <a:pt x="10" y="317"/>
                  <a:pt x="9" y="313"/>
                </a:cubicBezTo>
                <a:cubicBezTo>
                  <a:pt x="7" y="307"/>
                  <a:pt x="5" y="302"/>
                  <a:pt x="5" y="296"/>
                </a:cubicBezTo>
                <a:cubicBezTo>
                  <a:pt x="5" y="294"/>
                  <a:pt x="5" y="291"/>
                  <a:pt x="3" y="289"/>
                </a:cubicBezTo>
                <a:cubicBezTo>
                  <a:pt x="5" y="287"/>
                  <a:pt x="3" y="284"/>
                  <a:pt x="3" y="282"/>
                </a:cubicBezTo>
                <a:cubicBezTo>
                  <a:pt x="3" y="280"/>
                  <a:pt x="2" y="277"/>
                  <a:pt x="2" y="275"/>
                </a:cubicBezTo>
                <a:cubicBezTo>
                  <a:pt x="2" y="275"/>
                  <a:pt x="1" y="274"/>
                  <a:pt x="1" y="274"/>
                </a:cubicBezTo>
                <a:cubicBezTo>
                  <a:pt x="4" y="270"/>
                  <a:pt x="0" y="266"/>
                  <a:pt x="1" y="262"/>
                </a:cubicBezTo>
                <a:cubicBezTo>
                  <a:pt x="2" y="259"/>
                  <a:pt x="0" y="255"/>
                  <a:pt x="1" y="252"/>
                </a:cubicBezTo>
                <a:cubicBezTo>
                  <a:pt x="1" y="249"/>
                  <a:pt x="0" y="247"/>
                  <a:pt x="1" y="244"/>
                </a:cubicBezTo>
                <a:cubicBezTo>
                  <a:pt x="2" y="243"/>
                  <a:pt x="1" y="241"/>
                  <a:pt x="1" y="239"/>
                </a:cubicBezTo>
                <a:cubicBezTo>
                  <a:pt x="2" y="235"/>
                  <a:pt x="0" y="230"/>
                  <a:pt x="3" y="226"/>
                </a:cubicBezTo>
                <a:cubicBezTo>
                  <a:pt x="4" y="226"/>
                  <a:pt x="4" y="225"/>
                  <a:pt x="3" y="224"/>
                </a:cubicBezTo>
                <a:cubicBezTo>
                  <a:pt x="2" y="220"/>
                  <a:pt x="4" y="216"/>
                  <a:pt x="5" y="212"/>
                </a:cubicBezTo>
                <a:cubicBezTo>
                  <a:pt x="5" y="209"/>
                  <a:pt x="5" y="206"/>
                  <a:pt x="6" y="203"/>
                </a:cubicBezTo>
                <a:cubicBezTo>
                  <a:pt x="6" y="201"/>
                  <a:pt x="7" y="198"/>
                  <a:pt x="8" y="196"/>
                </a:cubicBezTo>
                <a:cubicBezTo>
                  <a:pt x="9" y="194"/>
                  <a:pt x="9" y="192"/>
                  <a:pt x="9" y="191"/>
                </a:cubicBezTo>
                <a:cubicBezTo>
                  <a:pt x="9" y="188"/>
                  <a:pt x="10" y="186"/>
                  <a:pt x="11" y="183"/>
                </a:cubicBezTo>
                <a:cubicBezTo>
                  <a:pt x="11" y="180"/>
                  <a:pt x="12" y="176"/>
                  <a:pt x="14" y="173"/>
                </a:cubicBezTo>
                <a:cubicBezTo>
                  <a:pt x="15" y="170"/>
                  <a:pt x="16" y="167"/>
                  <a:pt x="17" y="164"/>
                </a:cubicBezTo>
                <a:cubicBezTo>
                  <a:pt x="19" y="157"/>
                  <a:pt x="22" y="151"/>
                  <a:pt x="25" y="145"/>
                </a:cubicBezTo>
                <a:cubicBezTo>
                  <a:pt x="28" y="141"/>
                  <a:pt x="29" y="136"/>
                  <a:pt x="31" y="131"/>
                </a:cubicBezTo>
                <a:cubicBezTo>
                  <a:pt x="32" y="130"/>
                  <a:pt x="33" y="129"/>
                  <a:pt x="35" y="130"/>
                </a:cubicBezTo>
                <a:close/>
                <a:moveTo>
                  <a:pt x="96" y="66"/>
                </a:moveTo>
                <a:cubicBezTo>
                  <a:pt x="93" y="68"/>
                  <a:pt x="91" y="71"/>
                  <a:pt x="89" y="72"/>
                </a:cubicBezTo>
                <a:cubicBezTo>
                  <a:pt x="86" y="74"/>
                  <a:pt x="84" y="78"/>
                  <a:pt x="81" y="80"/>
                </a:cubicBezTo>
                <a:cubicBezTo>
                  <a:pt x="79" y="81"/>
                  <a:pt x="77" y="83"/>
                  <a:pt x="77" y="86"/>
                </a:cubicBezTo>
                <a:cubicBezTo>
                  <a:pt x="77" y="86"/>
                  <a:pt x="77" y="86"/>
                  <a:pt x="77" y="86"/>
                </a:cubicBezTo>
                <a:cubicBezTo>
                  <a:pt x="73" y="86"/>
                  <a:pt x="72" y="90"/>
                  <a:pt x="70" y="92"/>
                </a:cubicBezTo>
                <a:cubicBezTo>
                  <a:pt x="68" y="95"/>
                  <a:pt x="66" y="98"/>
                  <a:pt x="64" y="100"/>
                </a:cubicBezTo>
                <a:cubicBezTo>
                  <a:pt x="61" y="103"/>
                  <a:pt x="60" y="107"/>
                  <a:pt x="57" y="110"/>
                </a:cubicBezTo>
                <a:cubicBezTo>
                  <a:pt x="56" y="111"/>
                  <a:pt x="54" y="113"/>
                  <a:pt x="53" y="115"/>
                </a:cubicBezTo>
                <a:cubicBezTo>
                  <a:pt x="52" y="118"/>
                  <a:pt x="49" y="121"/>
                  <a:pt x="47" y="124"/>
                </a:cubicBezTo>
                <a:cubicBezTo>
                  <a:pt x="46" y="128"/>
                  <a:pt x="44" y="130"/>
                  <a:pt x="42" y="133"/>
                </a:cubicBezTo>
                <a:cubicBezTo>
                  <a:pt x="40" y="139"/>
                  <a:pt x="37" y="143"/>
                  <a:pt x="34" y="149"/>
                </a:cubicBezTo>
                <a:cubicBezTo>
                  <a:pt x="30" y="158"/>
                  <a:pt x="26" y="168"/>
                  <a:pt x="23" y="177"/>
                </a:cubicBezTo>
                <a:cubicBezTo>
                  <a:pt x="22" y="179"/>
                  <a:pt x="21" y="181"/>
                  <a:pt x="21" y="183"/>
                </a:cubicBezTo>
                <a:cubicBezTo>
                  <a:pt x="20" y="188"/>
                  <a:pt x="18" y="193"/>
                  <a:pt x="16" y="198"/>
                </a:cubicBezTo>
                <a:cubicBezTo>
                  <a:pt x="16" y="201"/>
                  <a:pt x="15" y="204"/>
                  <a:pt x="14" y="207"/>
                </a:cubicBezTo>
                <a:cubicBezTo>
                  <a:pt x="14" y="209"/>
                  <a:pt x="14" y="210"/>
                  <a:pt x="14" y="212"/>
                </a:cubicBezTo>
                <a:cubicBezTo>
                  <a:pt x="13" y="215"/>
                  <a:pt x="12" y="218"/>
                  <a:pt x="12" y="221"/>
                </a:cubicBezTo>
                <a:cubicBezTo>
                  <a:pt x="11" y="230"/>
                  <a:pt x="9" y="239"/>
                  <a:pt x="10" y="248"/>
                </a:cubicBezTo>
                <a:cubicBezTo>
                  <a:pt x="10" y="254"/>
                  <a:pt x="10" y="259"/>
                  <a:pt x="10" y="265"/>
                </a:cubicBezTo>
                <a:cubicBezTo>
                  <a:pt x="10" y="269"/>
                  <a:pt x="11" y="273"/>
                  <a:pt x="11" y="277"/>
                </a:cubicBezTo>
                <a:cubicBezTo>
                  <a:pt x="11" y="282"/>
                  <a:pt x="13" y="287"/>
                  <a:pt x="13" y="292"/>
                </a:cubicBezTo>
                <a:cubicBezTo>
                  <a:pt x="13" y="299"/>
                  <a:pt x="16" y="306"/>
                  <a:pt x="17" y="312"/>
                </a:cubicBezTo>
                <a:cubicBezTo>
                  <a:pt x="18" y="315"/>
                  <a:pt x="18" y="318"/>
                  <a:pt x="19" y="321"/>
                </a:cubicBezTo>
                <a:cubicBezTo>
                  <a:pt x="22" y="326"/>
                  <a:pt x="22" y="332"/>
                  <a:pt x="25" y="337"/>
                </a:cubicBezTo>
                <a:cubicBezTo>
                  <a:pt x="25" y="338"/>
                  <a:pt x="25" y="338"/>
                  <a:pt x="25" y="338"/>
                </a:cubicBezTo>
                <a:cubicBezTo>
                  <a:pt x="26" y="342"/>
                  <a:pt x="28" y="346"/>
                  <a:pt x="30" y="350"/>
                </a:cubicBezTo>
                <a:cubicBezTo>
                  <a:pt x="32" y="354"/>
                  <a:pt x="34" y="359"/>
                  <a:pt x="36" y="363"/>
                </a:cubicBezTo>
                <a:cubicBezTo>
                  <a:pt x="38" y="366"/>
                  <a:pt x="41" y="369"/>
                  <a:pt x="42" y="373"/>
                </a:cubicBezTo>
                <a:cubicBezTo>
                  <a:pt x="42" y="375"/>
                  <a:pt x="45" y="377"/>
                  <a:pt x="46" y="379"/>
                </a:cubicBezTo>
                <a:cubicBezTo>
                  <a:pt x="48" y="384"/>
                  <a:pt x="52" y="387"/>
                  <a:pt x="54" y="391"/>
                </a:cubicBezTo>
                <a:cubicBezTo>
                  <a:pt x="56" y="394"/>
                  <a:pt x="59" y="396"/>
                  <a:pt x="61" y="399"/>
                </a:cubicBezTo>
                <a:cubicBezTo>
                  <a:pt x="63" y="401"/>
                  <a:pt x="64" y="405"/>
                  <a:pt x="67" y="407"/>
                </a:cubicBezTo>
                <a:cubicBezTo>
                  <a:pt x="70" y="409"/>
                  <a:pt x="72" y="412"/>
                  <a:pt x="75" y="415"/>
                </a:cubicBezTo>
                <a:cubicBezTo>
                  <a:pt x="78" y="416"/>
                  <a:pt x="80" y="418"/>
                  <a:pt x="82" y="420"/>
                </a:cubicBezTo>
                <a:cubicBezTo>
                  <a:pt x="83" y="424"/>
                  <a:pt x="87" y="425"/>
                  <a:pt x="90" y="428"/>
                </a:cubicBezTo>
                <a:cubicBezTo>
                  <a:pt x="93" y="430"/>
                  <a:pt x="96" y="432"/>
                  <a:pt x="99" y="434"/>
                </a:cubicBezTo>
                <a:cubicBezTo>
                  <a:pt x="106" y="438"/>
                  <a:pt x="113" y="442"/>
                  <a:pt x="120" y="446"/>
                </a:cubicBezTo>
                <a:cubicBezTo>
                  <a:pt x="128" y="451"/>
                  <a:pt x="137" y="454"/>
                  <a:pt x="145" y="457"/>
                </a:cubicBezTo>
                <a:cubicBezTo>
                  <a:pt x="158" y="462"/>
                  <a:pt x="171" y="466"/>
                  <a:pt x="185" y="467"/>
                </a:cubicBezTo>
                <a:cubicBezTo>
                  <a:pt x="191" y="467"/>
                  <a:pt x="197" y="467"/>
                  <a:pt x="203" y="468"/>
                </a:cubicBezTo>
                <a:cubicBezTo>
                  <a:pt x="215" y="468"/>
                  <a:pt x="226" y="467"/>
                  <a:pt x="237" y="465"/>
                </a:cubicBezTo>
                <a:cubicBezTo>
                  <a:pt x="244" y="464"/>
                  <a:pt x="251" y="463"/>
                  <a:pt x="258" y="461"/>
                </a:cubicBezTo>
                <a:cubicBezTo>
                  <a:pt x="261" y="460"/>
                  <a:pt x="264" y="459"/>
                  <a:pt x="267" y="459"/>
                </a:cubicBezTo>
                <a:cubicBezTo>
                  <a:pt x="270" y="458"/>
                  <a:pt x="273" y="457"/>
                  <a:pt x="275" y="456"/>
                </a:cubicBezTo>
                <a:cubicBezTo>
                  <a:pt x="280" y="455"/>
                  <a:pt x="283" y="453"/>
                  <a:pt x="287" y="452"/>
                </a:cubicBezTo>
                <a:cubicBezTo>
                  <a:pt x="289" y="451"/>
                  <a:pt x="291" y="450"/>
                  <a:pt x="293" y="449"/>
                </a:cubicBezTo>
                <a:cubicBezTo>
                  <a:pt x="297" y="447"/>
                  <a:pt x="300" y="446"/>
                  <a:pt x="304" y="444"/>
                </a:cubicBezTo>
                <a:cubicBezTo>
                  <a:pt x="306" y="443"/>
                  <a:pt x="308" y="441"/>
                  <a:pt x="310" y="440"/>
                </a:cubicBezTo>
                <a:cubicBezTo>
                  <a:pt x="314" y="439"/>
                  <a:pt x="318" y="435"/>
                  <a:pt x="322" y="433"/>
                </a:cubicBezTo>
                <a:cubicBezTo>
                  <a:pt x="324" y="431"/>
                  <a:pt x="326" y="429"/>
                  <a:pt x="329" y="428"/>
                </a:cubicBezTo>
                <a:cubicBezTo>
                  <a:pt x="331" y="427"/>
                  <a:pt x="333" y="426"/>
                  <a:pt x="334" y="424"/>
                </a:cubicBezTo>
                <a:cubicBezTo>
                  <a:pt x="337" y="421"/>
                  <a:pt x="340" y="418"/>
                  <a:pt x="343" y="416"/>
                </a:cubicBezTo>
                <a:cubicBezTo>
                  <a:pt x="350" y="410"/>
                  <a:pt x="357" y="403"/>
                  <a:pt x="362" y="396"/>
                </a:cubicBezTo>
                <a:cubicBezTo>
                  <a:pt x="366" y="392"/>
                  <a:pt x="369" y="387"/>
                  <a:pt x="372" y="382"/>
                </a:cubicBezTo>
                <a:cubicBezTo>
                  <a:pt x="375" y="378"/>
                  <a:pt x="378" y="375"/>
                  <a:pt x="379" y="371"/>
                </a:cubicBezTo>
                <a:cubicBezTo>
                  <a:pt x="381" y="367"/>
                  <a:pt x="383" y="364"/>
                  <a:pt x="385" y="360"/>
                </a:cubicBezTo>
                <a:cubicBezTo>
                  <a:pt x="388" y="354"/>
                  <a:pt x="391" y="348"/>
                  <a:pt x="393" y="341"/>
                </a:cubicBezTo>
                <a:cubicBezTo>
                  <a:pt x="394" y="336"/>
                  <a:pt x="395" y="332"/>
                  <a:pt x="397" y="327"/>
                </a:cubicBezTo>
                <a:cubicBezTo>
                  <a:pt x="398" y="323"/>
                  <a:pt x="398" y="318"/>
                  <a:pt x="400" y="314"/>
                </a:cubicBezTo>
                <a:cubicBezTo>
                  <a:pt x="401" y="313"/>
                  <a:pt x="399" y="311"/>
                  <a:pt x="401" y="310"/>
                </a:cubicBezTo>
                <a:cubicBezTo>
                  <a:pt x="402" y="310"/>
                  <a:pt x="401" y="309"/>
                  <a:pt x="400" y="309"/>
                </a:cubicBezTo>
                <a:cubicBezTo>
                  <a:pt x="400" y="308"/>
                  <a:pt x="400" y="308"/>
                  <a:pt x="400" y="307"/>
                </a:cubicBezTo>
                <a:cubicBezTo>
                  <a:pt x="403" y="306"/>
                  <a:pt x="400" y="303"/>
                  <a:pt x="402" y="302"/>
                </a:cubicBezTo>
                <a:cubicBezTo>
                  <a:pt x="401" y="297"/>
                  <a:pt x="403" y="291"/>
                  <a:pt x="402" y="286"/>
                </a:cubicBezTo>
                <a:cubicBezTo>
                  <a:pt x="402" y="285"/>
                  <a:pt x="401" y="284"/>
                  <a:pt x="402" y="282"/>
                </a:cubicBezTo>
                <a:cubicBezTo>
                  <a:pt x="403" y="277"/>
                  <a:pt x="402" y="272"/>
                  <a:pt x="403" y="267"/>
                </a:cubicBezTo>
                <a:cubicBezTo>
                  <a:pt x="403" y="267"/>
                  <a:pt x="403" y="266"/>
                  <a:pt x="402" y="265"/>
                </a:cubicBezTo>
                <a:cubicBezTo>
                  <a:pt x="400" y="264"/>
                  <a:pt x="401" y="262"/>
                  <a:pt x="401" y="261"/>
                </a:cubicBezTo>
                <a:cubicBezTo>
                  <a:pt x="401" y="259"/>
                  <a:pt x="401" y="257"/>
                  <a:pt x="401" y="255"/>
                </a:cubicBezTo>
                <a:cubicBezTo>
                  <a:pt x="401" y="252"/>
                  <a:pt x="399" y="250"/>
                  <a:pt x="399" y="247"/>
                </a:cubicBezTo>
                <a:cubicBezTo>
                  <a:pt x="399" y="242"/>
                  <a:pt x="397" y="238"/>
                  <a:pt x="396" y="233"/>
                </a:cubicBezTo>
                <a:cubicBezTo>
                  <a:pt x="395" y="230"/>
                  <a:pt x="393" y="227"/>
                  <a:pt x="393" y="225"/>
                </a:cubicBezTo>
                <a:cubicBezTo>
                  <a:pt x="394" y="221"/>
                  <a:pt x="392" y="217"/>
                  <a:pt x="391" y="214"/>
                </a:cubicBezTo>
                <a:cubicBezTo>
                  <a:pt x="389" y="209"/>
                  <a:pt x="386" y="205"/>
                  <a:pt x="385" y="200"/>
                </a:cubicBezTo>
                <a:cubicBezTo>
                  <a:pt x="385" y="198"/>
                  <a:pt x="383" y="198"/>
                  <a:pt x="382" y="196"/>
                </a:cubicBezTo>
                <a:cubicBezTo>
                  <a:pt x="382" y="195"/>
                  <a:pt x="380" y="194"/>
                  <a:pt x="382" y="193"/>
                </a:cubicBezTo>
                <a:cubicBezTo>
                  <a:pt x="383" y="192"/>
                  <a:pt x="380" y="193"/>
                  <a:pt x="380" y="191"/>
                </a:cubicBezTo>
                <a:cubicBezTo>
                  <a:pt x="379" y="188"/>
                  <a:pt x="378" y="186"/>
                  <a:pt x="377" y="184"/>
                </a:cubicBezTo>
                <a:cubicBezTo>
                  <a:pt x="373" y="178"/>
                  <a:pt x="368" y="171"/>
                  <a:pt x="364" y="165"/>
                </a:cubicBezTo>
                <a:cubicBezTo>
                  <a:pt x="361" y="160"/>
                  <a:pt x="358" y="156"/>
                  <a:pt x="354" y="151"/>
                </a:cubicBezTo>
                <a:cubicBezTo>
                  <a:pt x="350" y="147"/>
                  <a:pt x="346" y="142"/>
                  <a:pt x="342" y="138"/>
                </a:cubicBezTo>
                <a:cubicBezTo>
                  <a:pt x="339" y="135"/>
                  <a:pt x="336" y="133"/>
                  <a:pt x="333" y="130"/>
                </a:cubicBezTo>
                <a:cubicBezTo>
                  <a:pt x="328" y="125"/>
                  <a:pt x="322" y="121"/>
                  <a:pt x="316" y="117"/>
                </a:cubicBezTo>
                <a:cubicBezTo>
                  <a:pt x="315" y="115"/>
                  <a:pt x="313" y="114"/>
                  <a:pt x="311" y="113"/>
                </a:cubicBezTo>
                <a:cubicBezTo>
                  <a:pt x="310" y="112"/>
                  <a:pt x="307" y="111"/>
                  <a:pt x="307" y="110"/>
                </a:cubicBezTo>
                <a:cubicBezTo>
                  <a:pt x="305" y="108"/>
                  <a:pt x="301" y="108"/>
                  <a:pt x="299" y="106"/>
                </a:cubicBezTo>
                <a:cubicBezTo>
                  <a:pt x="298" y="105"/>
                  <a:pt x="296" y="103"/>
                  <a:pt x="294" y="102"/>
                </a:cubicBezTo>
                <a:cubicBezTo>
                  <a:pt x="287" y="99"/>
                  <a:pt x="281" y="96"/>
                  <a:pt x="274" y="93"/>
                </a:cubicBezTo>
                <a:cubicBezTo>
                  <a:pt x="270" y="92"/>
                  <a:pt x="267" y="89"/>
                  <a:pt x="264" y="89"/>
                </a:cubicBezTo>
                <a:cubicBezTo>
                  <a:pt x="259" y="90"/>
                  <a:pt x="255" y="88"/>
                  <a:pt x="252" y="87"/>
                </a:cubicBezTo>
                <a:cubicBezTo>
                  <a:pt x="246" y="85"/>
                  <a:pt x="241" y="84"/>
                  <a:pt x="236" y="84"/>
                </a:cubicBezTo>
                <a:cubicBezTo>
                  <a:pt x="233" y="84"/>
                  <a:pt x="231" y="82"/>
                  <a:pt x="228" y="82"/>
                </a:cubicBezTo>
                <a:cubicBezTo>
                  <a:pt x="223" y="83"/>
                  <a:pt x="217" y="81"/>
                  <a:pt x="212" y="82"/>
                </a:cubicBezTo>
                <a:cubicBezTo>
                  <a:pt x="207" y="83"/>
                  <a:pt x="201" y="81"/>
                  <a:pt x="196" y="82"/>
                </a:cubicBezTo>
                <a:cubicBezTo>
                  <a:pt x="196" y="82"/>
                  <a:pt x="195" y="82"/>
                  <a:pt x="195" y="82"/>
                </a:cubicBezTo>
                <a:cubicBezTo>
                  <a:pt x="194" y="81"/>
                  <a:pt x="192" y="81"/>
                  <a:pt x="191" y="81"/>
                </a:cubicBezTo>
                <a:cubicBezTo>
                  <a:pt x="188" y="80"/>
                  <a:pt x="185" y="79"/>
                  <a:pt x="182" y="79"/>
                </a:cubicBezTo>
                <a:cubicBezTo>
                  <a:pt x="180" y="79"/>
                  <a:pt x="180" y="77"/>
                  <a:pt x="181" y="76"/>
                </a:cubicBezTo>
                <a:cubicBezTo>
                  <a:pt x="181" y="73"/>
                  <a:pt x="183" y="71"/>
                  <a:pt x="180" y="69"/>
                </a:cubicBezTo>
                <a:cubicBezTo>
                  <a:pt x="180" y="69"/>
                  <a:pt x="180" y="68"/>
                  <a:pt x="180" y="68"/>
                </a:cubicBezTo>
                <a:cubicBezTo>
                  <a:pt x="181" y="65"/>
                  <a:pt x="181" y="62"/>
                  <a:pt x="180" y="60"/>
                </a:cubicBezTo>
                <a:cubicBezTo>
                  <a:pt x="180" y="59"/>
                  <a:pt x="180" y="58"/>
                  <a:pt x="180" y="57"/>
                </a:cubicBezTo>
                <a:cubicBezTo>
                  <a:pt x="181" y="57"/>
                  <a:pt x="181" y="56"/>
                  <a:pt x="181" y="55"/>
                </a:cubicBezTo>
                <a:cubicBezTo>
                  <a:pt x="181" y="52"/>
                  <a:pt x="179" y="49"/>
                  <a:pt x="181" y="45"/>
                </a:cubicBezTo>
                <a:cubicBezTo>
                  <a:pt x="181" y="45"/>
                  <a:pt x="181" y="45"/>
                  <a:pt x="181" y="44"/>
                </a:cubicBezTo>
                <a:cubicBezTo>
                  <a:pt x="179" y="42"/>
                  <a:pt x="182" y="40"/>
                  <a:pt x="180" y="38"/>
                </a:cubicBezTo>
                <a:cubicBezTo>
                  <a:pt x="182" y="35"/>
                  <a:pt x="180" y="31"/>
                  <a:pt x="180" y="27"/>
                </a:cubicBezTo>
                <a:cubicBezTo>
                  <a:pt x="180" y="26"/>
                  <a:pt x="181" y="25"/>
                  <a:pt x="181" y="24"/>
                </a:cubicBezTo>
                <a:cubicBezTo>
                  <a:pt x="180" y="20"/>
                  <a:pt x="180" y="16"/>
                  <a:pt x="181" y="12"/>
                </a:cubicBezTo>
                <a:cubicBezTo>
                  <a:pt x="181" y="11"/>
                  <a:pt x="181" y="10"/>
                  <a:pt x="180" y="10"/>
                </a:cubicBezTo>
                <a:cubicBezTo>
                  <a:pt x="177" y="9"/>
                  <a:pt x="175" y="11"/>
                  <a:pt x="173" y="12"/>
                </a:cubicBezTo>
                <a:cubicBezTo>
                  <a:pt x="169" y="14"/>
                  <a:pt x="164" y="13"/>
                  <a:pt x="160" y="17"/>
                </a:cubicBezTo>
                <a:cubicBezTo>
                  <a:pt x="159" y="18"/>
                  <a:pt x="156" y="18"/>
                  <a:pt x="155" y="21"/>
                </a:cubicBezTo>
                <a:cubicBezTo>
                  <a:pt x="155" y="21"/>
                  <a:pt x="153" y="21"/>
                  <a:pt x="153" y="21"/>
                </a:cubicBezTo>
                <a:cubicBezTo>
                  <a:pt x="151" y="21"/>
                  <a:pt x="150" y="22"/>
                  <a:pt x="149" y="22"/>
                </a:cubicBezTo>
                <a:cubicBezTo>
                  <a:pt x="147" y="25"/>
                  <a:pt x="144" y="27"/>
                  <a:pt x="142" y="28"/>
                </a:cubicBezTo>
                <a:cubicBezTo>
                  <a:pt x="138" y="29"/>
                  <a:pt x="136" y="33"/>
                  <a:pt x="132" y="34"/>
                </a:cubicBezTo>
                <a:cubicBezTo>
                  <a:pt x="130" y="35"/>
                  <a:pt x="129" y="37"/>
                  <a:pt x="127" y="39"/>
                </a:cubicBezTo>
                <a:cubicBezTo>
                  <a:pt x="126" y="40"/>
                  <a:pt x="124" y="40"/>
                  <a:pt x="124" y="41"/>
                </a:cubicBezTo>
                <a:cubicBezTo>
                  <a:pt x="123" y="44"/>
                  <a:pt x="119" y="43"/>
                  <a:pt x="118" y="46"/>
                </a:cubicBezTo>
                <a:cubicBezTo>
                  <a:pt x="118" y="47"/>
                  <a:pt x="117" y="47"/>
                  <a:pt x="116" y="48"/>
                </a:cubicBezTo>
                <a:cubicBezTo>
                  <a:pt x="115" y="48"/>
                  <a:pt x="114" y="48"/>
                  <a:pt x="113" y="48"/>
                </a:cubicBezTo>
                <a:cubicBezTo>
                  <a:pt x="111" y="53"/>
                  <a:pt x="105" y="56"/>
                  <a:pt x="102" y="60"/>
                </a:cubicBezTo>
                <a:cubicBezTo>
                  <a:pt x="100" y="62"/>
                  <a:pt x="97" y="64"/>
                  <a:pt x="94" y="64"/>
                </a:cubicBezTo>
                <a:cubicBezTo>
                  <a:pt x="94" y="64"/>
                  <a:pt x="94" y="65"/>
                  <a:pt x="93" y="65"/>
                </a:cubicBezTo>
                <a:cubicBezTo>
                  <a:pt x="94" y="66"/>
                  <a:pt x="95" y="65"/>
                  <a:pt x="96" y="66"/>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4" name="Freeform 60">
            <a:extLst>
              <a:ext uri="{FF2B5EF4-FFF2-40B4-BE49-F238E27FC236}">
                <a16:creationId xmlns:a16="http://schemas.microsoft.com/office/drawing/2014/main" id="{494AE665-60DD-4E3E-A9F6-8F3EC86559C1}"/>
              </a:ext>
            </a:extLst>
          </p:cNvPr>
          <p:cNvSpPr>
            <a:spLocks noEditPoints="1"/>
          </p:cNvSpPr>
          <p:nvPr/>
        </p:nvSpPr>
        <p:spPr bwMode="auto">
          <a:xfrm>
            <a:off x="5332822" y="1696257"/>
            <a:ext cx="1795463" cy="1541462"/>
          </a:xfrm>
          <a:custGeom>
            <a:avLst/>
            <a:gdLst/>
            <a:ahLst/>
            <a:cxnLst>
              <a:cxn ang="0">
                <a:pos x="431" y="330"/>
              </a:cxn>
              <a:cxn ang="0">
                <a:pos x="372" y="380"/>
              </a:cxn>
              <a:cxn ang="0">
                <a:pos x="354" y="389"/>
              </a:cxn>
              <a:cxn ang="0">
                <a:pos x="320" y="402"/>
              </a:cxn>
              <a:cxn ang="0">
                <a:pos x="293" y="408"/>
              </a:cxn>
              <a:cxn ang="0">
                <a:pos x="263" y="410"/>
              </a:cxn>
              <a:cxn ang="0">
                <a:pos x="225" y="409"/>
              </a:cxn>
              <a:cxn ang="0">
                <a:pos x="183" y="401"/>
              </a:cxn>
              <a:cxn ang="0">
                <a:pos x="132" y="380"/>
              </a:cxn>
              <a:cxn ang="0">
                <a:pos x="106" y="364"/>
              </a:cxn>
              <a:cxn ang="0">
                <a:pos x="43" y="305"/>
              </a:cxn>
              <a:cxn ang="0">
                <a:pos x="13" y="265"/>
              </a:cxn>
              <a:cxn ang="0">
                <a:pos x="1" y="223"/>
              </a:cxn>
              <a:cxn ang="0">
                <a:pos x="54" y="221"/>
              </a:cxn>
              <a:cxn ang="0">
                <a:pos x="74" y="180"/>
              </a:cxn>
              <a:cxn ang="0">
                <a:pos x="85" y="136"/>
              </a:cxn>
              <a:cxn ang="0">
                <a:pos x="106" y="97"/>
              </a:cxn>
              <a:cxn ang="0">
                <a:pos x="152" y="46"/>
              </a:cxn>
              <a:cxn ang="0">
                <a:pos x="216" y="12"/>
              </a:cxn>
              <a:cxn ang="0">
                <a:pos x="292" y="0"/>
              </a:cxn>
              <a:cxn ang="0">
                <a:pos x="341" y="8"/>
              </a:cxn>
              <a:cxn ang="0">
                <a:pos x="408" y="45"/>
              </a:cxn>
              <a:cxn ang="0">
                <a:pos x="432" y="71"/>
              </a:cxn>
              <a:cxn ang="0">
                <a:pos x="447" y="92"/>
              </a:cxn>
              <a:cxn ang="0">
                <a:pos x="461" y="119"/>
              </a:cxn>
              <a:cxn ang="0">
                <a:pos x="474" y="165"/>
              </a:cxn>
              <a:cxn ang="0">
                <a:pos x="475" y="239"/>
              </a:cxn>
              <a:cxn ang="0">
                <a:pos x="466" y="272"/>
              </a:cxn>
              <a:cxn ang="0">
                <a:pos x="81" y="222"/>
              </a:cxn>
              <a:cxn ang="0">
                <a:pos x="66" y="231"/>
              </a:cxn>
              <a:cxn ang="0">
                <a:pos x="39" y="232"/>
              </a:cxn>
              <a:cxn ang="0">
                <a:pos x="11" y="236"/>
              </a:cxn>
              <a:cxn ang="0">
                <a:pos x="22" y="259"/>
              </a:cxn>
              <a:cxn ang="0">
                <a:pos x="35" y="279"/>
              </a:cxn>
              <a:cxn ang="0">
                <a:pos x="53" y="302"/>
              </a:cxn>
              <a:cxn ang="0">
                <a:pos x="86" y="334"/>
              </a:cxn>
              <a:cxn ang="0">
                <a:pos x="123" y="363"/>
              </a:cxn>
              <a:cxn ang="0">
                <a:pos x="190" y="393"/>
              </a:cxn>
              <a:cxn ang="0">
                <a:pos x="263" y="402"/>
              </a:cxn>
              <a:cxn ang="0">
                <a:pos x="342" y="385"/>
              </a:cxn>
              <a:cxn ang="0">
                <a:pos x="400" y="351"/>
              </a:cxn>
              <a:cxn ang="0">
                <a:pos x="433" y="314"/>
              </a:cxn>
              <a:cxn ang="0">
                <a:pos x="468" y="226"/>
              </a:cxn>
              <a:cxn ang="0">
                <a:pos x="456" y="134"/>
              </a:cxn>
              <a:cxn ang="0">
                <a:pos x="427" y="80"/>
              </a:cxn>
              <a:cxn ang="0">
                <a:pos x="352" y="23"/>
              </a:cxn>
              <a:cxn ang="0">
                <a:pos x="302" y="9"/>
              </a:cxn>
              <a:cxn ang="0">
                <a:pos x="241" y="13"/>
              </a:cxn>
              <a:cxn ang="0">
                <a:pos x="195" y="30"/>
              </a:cxn>
              <a:cxn ang="0">
                <a:pos x="144" y="64"/>
              </a:cxn>
              <a:cxn ang="0">
                <a:pos x="103" y="117"/>
              </a:cxn>
              <a:cxn ang="0">
                <a:pos x="85" y="168"/>
              </a:cxn>
              <a:cxn ang="0">
                <a:pos x="81" y="222"/>
              </a:cxn>
            </a:cxnLst>
            <a:rect l="0" t="0" r="r" b="b"/>
            <a:pathLst>
              <a:path w="479" h="411">
                <a:moveTo>
                  <a:pt x="454" y="295"/>
                </a:moveTo>
                <a:cubicBezTo>
                  <a:pt x="454" y="297"/>
                  <a:pt x="453" y="298"/>
                  <a:pt x="453" y="299"/>
                </a:cubicBezTo>
                <a:cubicBezTo>
                  <a:pt x="451" y="301"/>
                  <a:pt x="448" y="302"/>
                  <a:pt x="450" y="305"/>
                </a:cubicBezTo>
                <a:cubicBezTo>
                  <a:pt x="447" y="307"/>
                  <a:pt x="447" y="311"/>
                  <a:pt x="444" y="314"/>
                </a:cubicBezTo>
                <a:cubicBezTo>
                  <a:pt x="440" y="319"/>
                  <a:pt x="436" y="325"/>
                  <a:pt x="431" y="330"/>
                </a:cubicBezTo>
                <a:cubicBezTo>
                  <a:pt x="425" y="337"/>
                  <a:pt x="419" y="345"/>
                  <a:pt x="412" y="351"/>
                </a:cubicBezTo>
                <a:cubicBezTo>
                  <a:pt x="409" y="353"/>
                  <a:pt x="406" y="356"/>
                  <a:pt x="403" y="358"/>
                </a:cubicBezTo>
                <a:cubicBezTo>
                  <a:pt x="400" y="361"/>
                  <a:pt x="398" y="363"/>
                  <a:pt x="395" y="365"/>
                </a:cubicBezTo>
                <a:cubicBezTo>
                  <a:pt x="391" y="369"/>
                  <a:pt x="386" y="372"/>
                  <a:pt x="381" y="375"/>
                </a:cubicBezTo>
                <a:cubicBezTo>
                  <a:pt x="378" y="377"/>
                  <a:pt x="375" y="378"/>
                  <a:pt x="372" y="380"/>
                </a:cubicBezTo>
                <a:cubicBezTo>
                  <a:pt x="371" y="381"/>
                  <a:pt x="370" y="382"/>
                  <a:pt x="369" y="381"/>
                </a:cubicBezTo>
                <a:cubicBezTo>
                  <a:pt x="369" y="380"/>
                  <a:pt x="368" y="381"/>
                  <a:pt x="368" y="381"/>
                </a:cubicBezTo>
                <a:cubicBezTo>
                  <a:pt x="368" y="385"/>
                  <a:pt x="364" y="384"/>
                  <a:pt x="362" y="385"/>
                </a:cubicBezTo>
                <a:cubicBezTo>
                  <a:pt x="361" y="385"/>
                  <a:pt x="360" y="385"/>
                  <a:pt x="359" y="387"/>
                </a:cubicBezTo>
                <a:cubicBezTo>
                  <a:pt x="358" y="389"/>
                  <a:pt x="355" y="388"/>
                  <a:pt x="354" y="389"/>
                </a:cubicBezTo>
                <a:cubicBezTo>
                  <a:pt x="351" y="389"/>
                  <a:pt x="350" y="391"/>
                  <a:pt x="349" y="392"/>
                </a:cubicBezTo>
                <a:cubicBezTo>
                  <a:pt x="345" y="393"/>
                  <a:pt x="342" y="394"/>
                  <a:pt x="339" y="395"/>
                </a:cubicBezTo>
                <a:cubicBezTo>
                  <a:pt x="337" y="395"/>
                  <a:pt x="336" y="397"/>
                  <a:pt x="334" y="397"/>
                </a:cubicBezTo>
                <a:cubicBezTo>
                  <a:pt x="331" y="397"/>
                  <a:pt x="328" y="398"/>
                  <a:pt x="327" y="399"/>
                </a:cubicBezTo>
                <a:cubicBezTo>
                  <a:pt x="325" y="401"/>
                  <a:pt x="322" y="400"/>
                  <a:pt x="320" y="402"/>
                </a:cubicBezTo>
                <a:cubicBezTo>
                  <a:pt x="319" y="403"/>
                  <a:pt x="318" y="401"/>
                  <a:pt x="317" y="402"/>
                </a:cubicBezTo>
                <a:cubicBezTo>
                  <a:pt x="314" y="404"/>
                  <a:pt x="310" y="404"/>
                  <a:pt x="307" y="405"/>
                </a:cubicBezTo>
                <a:cubicBezTo>
                  <a:pt x="304" y="405"/>
                  <a:pt x="300" y="408"/>
                  <a:pt x="296" y="406"/>
                </a:cubicBezTo>
                <a:cubicBezTo>
                  <a:pt x="296" y="406"/>
                  <a:pt x="295" y="407"/>
                  <a:pt x="294" y="407"/>
                </a:cubicBezTo>
                <a:cubicBezTo>
                  <a:pt x="294" y="407"/>
                  <a:pt x="293" y="408"/>
                  <a:pt x="293" y="408"/>
                </a:cubicBezTo>
                <a:cubicBezTo>
                  <a:pt x="291" y="406"/>
                  <a:pt x="289" y="408"/>
                  <a:pt x="287" y="408"/>
                </a:cubicBezTo>
                <a:cubicBezTo>
                  <a:pt x="283" y="409"/>
                  <a:pt x="279" y="409"/>
                  <a:pt x="275" y="410"/>
                </a:cubicBezTo>
                <a:cubicBezTo>
                  <a:pt x="274" y="410"/>
                  <a:pt x="273" y="410"/>
                  <a:pt x="273" y="410"/>
                </a:cubicBezTo>
                <a:cubicBezTo>
                  <a:pt x="272" y="409"/>
                  <a:pt x="271" y="409"/>
                  <a:pt x="270" y="409"/>
                </a:cubicBezTo>
                <a:cubicBezTo>
                  <a:pt x="268" y="411"/>
                  <a:pt x="266" y="410"/>
                  <a:pt x="263" y="410"/>
                </a:cubicBezTo>
                <a:cubicBezTo>
                  <a:pt x="260" y="410"/>
                  <a:pt x="256" y="411"/>
                  <a:pt x="252" y="411"/>
                </a:cubicBezTo>
                <a:cubicBezTo>
                  <a:pt x="250" y="411"/>
                  <a:pt x="248" y="411"/>
                  <a:pt x="245" y="410"/>
                </a:cubicBezTo>
                <a:cubicBezTo>
                  <a:pt x="244" y="410"/>
                  <a:pt x="242" y="411"/>
                  <a:pt x="240" y="410"/>
                </a:cubicBezTo>
                <a:cubicBezTo>
                  <a:pt x="236" y="410"/>
                  <a:pt x="231" y="411"/>
                  <a:pt x="227" y="409"/>
                </a:cubicBezTo>
                <a:cubicBezTo>
                  <a:pt x="226" y="408"/>
                  <a:pt x="226" y="410"/>
                  <a:pt x="225" y="409"/>
                </a:cubicBezTo>
                <a:cubicBezTo>
                  <a:pt x="223" y="409"/>
                  <a:pt x="220" y="409"/>
                  <a:pt x="217" y="408"/>
                </a:cubicBezTo>
                <a:cubicBezTo>
                  <a:pt x="213" y="407"/>
                  <a:pt x="209" y="407"/>
                  <a:pt x="204" y="406"/>
                </a:cubicBezTo>
                <a:cubicBezTo>
                  <a:pt x="202" y="405"/>
                  <a:pt x="199" y="405"/>
                  <a:pt x="196" y="403"/>
                </a:cubicBezTo>
                <a:cubicBezTo>
                  <a:pt x="195" y="402"/>
                  <a:pt x="193" y="402"/>
                  <a:pt x="191" y="402"/>
                </a:cubicBezTo>
                <a:cubicBezTo>
                  <a:pt x="189" y="403"/>
                  <a:pt x="186" y="401"/>
                  <a:pt x="183" y="401"/>
                </a:cubicBezTo>
                <a:cubicBezTo>
                  <a:pt x="182" y="401"/>
                  <a:pt x="180" y="401"/>
                  <a:pt x="180" y="399"/>
                </a:cubicBezTo>
                <a:cubicBezTo>
                  <a:pt x="179" y="400"/>
                  <a:pt x="177" y="396"/>
                  <a:pt x="176" y="399"/>
                </a:cubicBezTo>
                <a:cubicBezTo>
                  <a:pt x="176" y="399"/>
                  <a:pt x="176" y="399"/>
                  <a:pt x="175" y="399"/>
                </a:cubicBezTo>
                <a:cubicBezTo>
                  <a:pt x="167" y="395"/>
                  <a:pt x="159" y="394"/>
                  <a:pt x="151" y="389"/>
                </a:cubicBezTo>
                <a:cubicBezTo>
                  <a:pt x="145" y="385"/>
                  <a:pt x="138" y="383"/>
                  <a:pt x="132" y="380"/>
                </a:cubicBezTo>
                <a:cubicBezTo>
                  <a:pt x="131" y="380"/>
                  <a:pt x="130" y="379"/>
                  <a:pt x="130" y="378"/>
                </a:cubicBezTo>
                <a:cubicBezTo>
                  <a:pt x="130" y="377"/>
                  <a:pt x="131" y="376"/>
                  <a:pt x="129" y="378"/>
                </a:cubicBezTo>
                <a:cubicBezTo>
                  <a:pt x="128" y="378"/>
                  <a:pt x="128" y="378"/>
                  <a:pt x="127" y="377"/>
                </a:cubicBezTo>
                <a:cubicBezTo>
                  <a:pt x="124" y="375"/>
                  <a:pt x="119" y="372"/>
                  <a:pt x="115" y="370"/>
                </a:cubicBezTo>
                <a:cubicBezTo>
                  <a:pt x="112" y="368"/>
                  <a:pt x="110" y="365"/>
                  <a:pt x="106" y="364"/>
                </a:cubicBezTo>
                <a:cubicBezTo>
                  <a:pt x="105" y="363"/>
                  <a:pt x="104" y="362"/>
                  <a:pt x="103" y="361"/>
                </a:cubicBezTo>
                <a:cubicBezTo>
                  <a:pt x="95" y="356"/>
                  <a:pt x="89" y="351"/>
                  <a:pt x="82" y="345"/>
                </a:cubicBezTo>
                <a:cubicBezTo>
                  <a:pt x="77" y="341"/>
                  <a:pt x="71" y="336"/>
                  <a:pt x="66" y="331"/>
                </a:cubicBezTo>
                <a:cubicBezTo>
                  <a:pt x="62" y="327"/>
                  <a:pt x="58" y="323"/>
                  <a:pt x="54" y="318"/>
                </a:cubicBezTo>
                <a:cubicBezTo>
                  <a:pt x="50" y="314"/>
                  <a:pt x="46" y="310"/>
                  <a:pt x="43" y="305"/>
                </a:cubicBezTo>
                <a:cubicBezTo>
                  <a:pt x="41" y="301"/>
                  <a:pt x="37" y="299"/>
                  <a:pt x="35" y="296"/>
                </a:cubicBezTo>
                <a:cubicBezTo>
                  <a:pt x="32" y="291"/>
                  <a:pt x="28" y="288"/>
                  <a:pt x="26" y="283"/>
                </a:cubicBezTo>
                <a:cubicBezTo>
                  <a:pt x="25" y="281"/>
                  <a:pt x="24" y="278"/>
                  <a:pt x="21" y="278"/>
                </a:cubicBezTo>
                <a:cubicBezTo>
                  <a:pt x="20" y="278"/>
                  <a:pt x="21" y="276"/>
                  <a:pt x="20" y="275"/>
                </a:cubicBezTo>
                <a:cubicBezTo>
                  <a:pt x="17" y="272"/>
                  <a:pt x="17" y="268"/>
                  <a:pt x="13" y="265"/>
                </a:cubicBezTo>
                <a:cubicBezTo>
                  <a:pt x="12" y="265"/>
                  <a:pt x="13" y="263"/>
                  <a:pt x="12" y="262"/>
                </a:cubicBezTo>
                <a:cubicBezTo>
                  <a:pt x="11" y="259"/>
                  <a:pt x="9" y="256"/>
                  <a:pt x="8" y="253"/>
                </a:cubicBezTo>
                <a:cubicBezTo>
                  <a:pt x="6" y="249"/>
                  <a:pt x="5" y="245"/>
                  <a:pt x="4" y="241"/>
                </a:cubicBezTo>
                <a:cubicBezTo>
                  <a:pt x="3" y="237"/>
                  <a:pt x="1" y="233"/>
                  <a:pt x="1" y="228"/>
                </a:cubicBezTo>
                <a:cubicBezTo>
                  <a:pt x="0" y="227"/>
                  <a:pt x="2" y="225"/>
                  <a:pt x="1" y="223"/>
                </a:cubicBezTo>
                <a:cubicBezTo>
                  <a:pt x="1" y="223"/>
                  <a:pt x="1" y="222"/>
                  <a:pt x="2" y="222"/>
                </a:cubicBezTo>
                <a:cubicBezTo>
                  <a:pt x="5" y="223"/>
                  <a:pt x="8" y="221"/>
                  <a:pt x="11" y="222"/>
                </a:cubicBezTo>
                <a:cubicBezTo>
                  <a:pt x="14" y="222"/>
                  <a:pt x="18" y="221"/>
                  <a:pt x="21" y="221"/>
                </a:cubicBezTo>
                <a:cubicBezTo>
                  <a:pt x="29" y="222"/>
                  <a:pt x="36" y="220"/>
                  <a:pt x="43" y="221"/>
                </a:cubicBezTo>
                <a:cubicBezTo>
                  <a:pt x="47" y="221"/>
                  <a:pt x="50" y="221"/>
                  <a:pt x="54" y="221"/>
                </a:cubicBezTo>
                <a:cubicBezTo>
                  <a:pt x="59" y="221"/>
                  <a:pt x="64" y="221"/>
                  <a:pt x="69" y="221"/>
                </a:cubicBezTo>
                <a:cubicBezTo>
                  <a:pt x="72" y="221"/>
                  <a:pt x="73" y="220"/>
                  <a:pt x="73" y="217"/>
                </a:cubicBezTo>
                <a:cubicBezTo>
                  <a:pt x="73" y="211"/>
                  <a:pt x="72" y="206"/>
                  <a:pt x="73" y="201"/>
                </a:cubicBezTo>
                <a:cubicBezTo>
                  <a:pt x="74" y="199"/>
                  <a:pt x="74" y="197"/>
                  <a:pt x="73" y="195"/>
                </a:cubicBezTo>
                <a:cubicBezTo>
                  <a:pt x="72" y="190"/>
                  <a:pt x="74" y="185"/>
                  <a:pt x="74" y="180"/>
                </a:cubicBezTo>
                <a:cubicBezTo>
                  <a:pt x="74" y="176"/>
                  <a:pt x="75" y="171"/>
                  <a:pt x="76" y="167"/>
                </a:cubicBezTo>
                <a:cubicBezTo>
                  <a:pt x="76" y="165"/>
                  <a:pt x="76" y="164"/>
                  <a:pt x="77" y="162"/>
                </a:cubicBezTo>
                <a:cubicBezTo>
                  <a:pt x="79" y="160"/>
                  <a:pt x="77" y="158"/>
                  <a:pt x="79" y="156"/>
                </a:cubicBezTo>
                <a:cubicBezTo>
                  <a:pt x="81" y="152"/>
                  <a:pt x="80" y="148"/>
                  <a:pt x="81" y="145"/>
                </a:cubicBezTo>
                <a:cubicBezTo>
                  <a:pt x="83" y="142"/>
                  <a:pt x="83" y="139"/>
                  <a:pt x="85" y="136"/>
                </a:cubicBezTo>
                <a:cubicBezTo>
                  <a:pt x="87" y="133"/>
                  <a:pt x="88" y="130"/>
                  <a:pt x="88" y="127"/>
                </a:cubicBezTo>
                <a:cubicBezTo>
                  <a:pt x="89" y="127"/>
                  <a:pt x="88" y="126"/>
                  <a:pt x="89" y="126"/>
                </a:cubicBezTo>
                <a:cubicBezTo>
                  <a:pt x="94" y="123"/>
                  <a:pt x="92" y="115"/>
                  <a:pt x="97" y="112"/>
                </a:cubicBezTo>
                <a:cubicBezTo>
                  <a:pt x="97" y="108"/>
                  <a:pt x="101" y="106"/>
                  <a:pt x="102" y="103"/>
                </a:cubicBezTo>
                <a:cubicBezTo>
                  <a:pt x="103" y="101"/>
                  <a:pt x="103" y="98"/>
                  <a:pt x="106" y="97"/>
                </a:cubicBezTo>
                <a:cubicBezTo>
                  <a:pt x="106" y="97"/>
                  <a:pt x="106" y="94"/>
                  <a:pt x="107" y="93"/>
                </a:cubicBezTo>
                <a:cubicBezTo>
                  <a:pt x="111" y="88"/>
                  <a:pt x="114" y="84"/>
                  <a:pt x="118" y="79"/>
                </a:cubicBezTo>
                <a:cubicBezTo>
                  <a:pt x="122" y="75"/>
                  <a:pt x="126" y="71"/>
                  <a:pt x="130" y="66"/>
                </a:cubicBezTo>
                <a:cubicBezTo>
                  <a:pt x="134" y="62"/>
                  <a:pt x="139" y="58"/>
                  <a:pt x="143" y="53"/>
                </a:cubicBezTo>
                <a:cubicBezTo>
                  <a:pt x="145" y="51"/>
                  <a:pt x="149" y="49"/>
                  <a:pt x="152" y="46"/>
                </a:cubicBezTo>
                <a:cubicBezTo>
                  <a:pt x="155" y="44"/>
                  <a:pt x="159" y="43"/>
                  <a:pt x="161" y="39"/>
                </a:cubicBezTo>
                <a:cubicBezTo>
                  <a:pt x="163" y="37"/>
                  <a:pt x="165" y="37"/>
                  <a:pt x="167" y="36"/>
                </a:cubicBezTo>
                <a:cubicBezTo>
                  <a:pt x="175" y="30"/>
                  <a:pt x="184" y="25"/>
                  <a:pt x="193" y="21"/>
                </a:cubicBezTo>
                <a:cubicBezTo>
                  <a:pt x="198" y="18"/>
                  <a:pt x="202" y="16"/>
                  <a:pt x="207" y="15"/>
                </a:cubicBezTo>
                <a:cubicBezTo>
                  <a:pt x="210" y="14"/>
                  <a:pt x="213" y="13"/>
                  <a:pt x="216" y="12"/>
                </a:cubicBezTo>
                <a:cubicBezTo>
                  <a:pt x="219" y="10"/>
                  <a:pt x="223" y="10"/>
                  <a:pt x="226" y="9"/>
                </a:cubicBezTo>
                <a:cubicBezTo>
                  <a:pt x="229" y="7"/>
                  <a:pt x="231" y="7"/>
                  <a:pt x="234" y="6"/>
                </a:cubicBezTo>
                <a:cubicBezTo>
                  <a:pt x="242" y="4"/>
                  <a:pt x="250" y="2"/>
                  <a:pt x="258" y="2"/>
                </a:cubicBezTo>
                <a:cubicBezTo>
                  <a:pt x="265" y="1"/>
                  <a:pt x="271" y="0"/>
                  <a:pt x="278" y="0"/>
                </a:cubicBezTo>
                <a:cubicBezTo>
                  <a:pt x="283" y="0"/>
                  <a:pt x="288" y="0"/>
                  <a:pt x="292" y="0"/>
                </a:cubicBezTo>
                <a:cubicBezTo>
                  <a:pt x="298" y="0"/>
                  <a:pt x="303" y="1"/>
                  <a:pt x="308" y="1"/>
                </a:cubicBezTo>
                <a:cubicBezTo>
                  <a:pt x="313" y="2"/>
                  <a:pt x="317" y="3"/>
                  <a:pt x="322" y="4"/>
                </a:cubicBezTo>
                <a:cubicBezTo>
                  <a:pt x="325" y="4"/>
                  <a:pt x="327" y="6"/>
                  <a:pt x="330" y="5"/>
                </a:cubicBezTo>
                <a:cubicBezTo>
                  <a:pt x="331" y="5"/>
                  <a:pt x="334" y="5"/>
                  <a:pt x="336" y="7"/>
                </a:cubicBezTo>
                <a:cubicBezTo>
                  <a:pt x="337" y="8"/>
                  <a:pt x="339" y="8"/>
                  <a:pt x="341" y="8"/>
                </a:cubicBezTo>
                <a:cubicBezTo>
                  <a:pt x="347" y="10"/>
                  <a:pt x="353" y="12"/>
                  <a:pt x="359" y="14"/>
                </a:cubicBezTo>
                <a:cubicBezTo>
                  <a:pt x="367" y="17"/>
                  <a:pt x="374" y="21"/>
                  <a:pt x="381" y="26"/>
                </a:cubicBezTo>
                <a:cubicBezTo>
                  <a:pt x="385" y="28"/>
                  <a:pt x="391" y="29"/>
                  <a:pt x="393" y="34"/>
                </a:cubicBezTo>
                <a:cubicBezTo>
                  <a:pt x="393" y="34"/>
                  <a:pt x="394" y="35"/>
                  <a:pt x="394" y="35"/>
                </a:cubicBezTo>
                <a:cubicBezTo>
                  <a:pt x="400" y="36"/>
                  <a:pt x="403" y="41"/>
                  <a:pt x="408" y="45"/>
                </a:cubicBezTo>
                <a:cubicBezTo>
                  <a:pt x="409" y="46"/>
                  <a:pt x="411" y="47"/>
                  <a:pt x="412" y="50"/>
                </a:cubicBezTo>
                <a:cubicBezTo>
                  <a:pt x="412" y="50"/>
                  <a:pt x="412" y="50"/>
                  <a:pt x="413" y="50"/>
                </a:cubicBezTo>
                <a:cubicBezTo>
                  <a:pt x="414" y="49"/>
                  <a:pt x="414" y="50"/>
                  <a:pt x="415" y="50"/>
                </a:cubicBezTo>
                <a:cubicBezTo>
                  <a:pt x="417" y="56"/>
                  <a:pt x="422" y="59"/>
                  <a:pt x="426" y="62"/>
                </a:cubicBezTo>
                <a:cubicBezTo>
                  <a:pt x="429" y="65"/>
                  <a:pt x="430" y="68"/>
                  <a:pt x="432" y="71"/>
                </a:cubicBezTo>
                <a:cubicBezTo>
                  <a:pt x="432" y="71"/>
                  <a:pt x="432" y="72"/>
                  <a:pt x="432" y="72"/>
                </a:cubicBezTo>
                <a:cubicBezTo>
                  <a:pt x="435" y="73"/>
                  <a:pt x="436" y="75"/>
                  <a:pt x="437" y="78"/>
                </a:cubicBezTo>
                <a:cubicBezTo>
                  <a:pt x="438" y="80"/>
                  <a:pt x="440" y="81"/>
                  <a:pt x="441" y="83"/>
                </a:cubicBezTo>
                <a:cubicBezTo>
                  <a:pt x="442" y="85"/>
                  <a:pt x="443" y="86"/>
                  <a:pt x="444" y="88"/>
                </a:cubicBezTo>
                <a:cubicBezTo>
                  <a:pt x="444" y="90"/>
                  <a:pt x="447" y="89"/>
                  <a:pt x="447" y="92"/>
                </a:cubicBezTo>
                <a:cubicBezTo>
                  <a:pt x="448" y="92"/>
                  <a:pt x="448" y="93"/>
                  <a:pt x="448" y="94"/>
                </a:cubicBezTo>
                <a:cubicBezTo>
                  <a:pt x="448" y="95"/>
                  <a:pt x="448" y="96"/>
                  <a:pt x="450" y="96"/>
                </a:cubicBezTo>
                <a:cubicBezTo>
                  <a:pt x="451" y="96"/>
                  <a:pt x="451" y="97"/>
                  <a:pt x="451" y="97"/>
                </a:cubicBezTo>
                <a:cubicBezTo>
                  <a:pt x="451" y="101"/>
                  <a:pt x="454" y="104"/>
                  <a:pt x="456" y="108"/>
                </a:cubicBezTo>
                <a:cubicBezTo>
                  <a:pt x="458" y="111"/>
                  <a:pt x="459" y="115"/>
                  <a:pt x="461" y="119"/>
                </a:cubicBezTo>
                <a:cubicBezTo>
                  <a:pt x="463" y="122"/>
                  <a:pt x="464" y="126"/>
                  <a:pt x="465" y="130"/>
                </a:cubicBezTo>
                <a:cubicBezTo>
                  <a:pt x="465" y="133"/>
                  <a:pt x="466" y="136"/>
                  <a:pt x="468" y="138"/>
                </a:cubicBezTo>
                <a:cubicBezTo>
                  <a:pt x="469" y="141"/>
                  <a:pt x="469" y="144"/>
                  <a:pt x="470" y="147"/>
                </a:cubicBezTo>
                <a:cubicBezTo>
                  <a:pt x="470" y="148"/>
                  <a:pt x="472" y="149"/>
                  <a:pt x="472" y="151"/>
                </a:cubicBezTo>
                <a:cubicBezTo>
                  <a:pt x="471" y="156"/>
                  <a:pt x="474" y="160"/>
                  <a:pt x="474" y="165"/>
                </a:cubicBezTo>
                <a:cubicBezTo>
                  <a:pt x="475" y="170"/>
                  <a:pt x="475" y="175"/>
                  <a:pt x="476" y="180"/>
                </a:cubicBezTo>
                <a:cubicBezTo>
                  <a:pt x="477" y="184"/>
                  <a:pt x="477" y="188"/>
                  <a:pt x="478" y="193"/>
                </a:cubicBezTo>
                <a:cubicBezTo>
                  <a:pt x="479" y="197"/>
                  <a:pt x="478" y="202"/>
                  <a:pt x="478" y="207"/>
                </a:cubicBezTo>
                <a:cubicBezTo>
                  <a:pt x="477" y="213"/>
                  <a:pt x="478" y="219"/>
                  <a:pt x="477" y="225"/>
                </a:cubicBezTo>
                <a:cubicBezTo>
                  <a:pt x="476" y="230"/>
                  <a:pt x="476" y="235"/>
                  <a:pt x="475" y="239"/>
                </a:cubicBezTo>
                <a:cubicBezTo>
                  <a:pt x="475" y="242"/>
                  <a:pt x="475" y="244"/>
                  <a:pt x="474" y="247"/>
                </a:cubicBezTo>
                <a:cubicBezTo>
                  <a:pt x="473" y="249"/>
                  <a:pt x="472" y="250"/>
                  <a:pt x="472" y="252"/>
                </a:cubicBezTo>
                <a:cubicBezTo>
                  <a:pt x="472" y="255"/>
                  <a:pt x="470" y="257"/>
                  <a:pt x="469" y="259"/>
                </a:cubicBezTo>
                <a:cubicBezTo>
                  <a:pt x="469" y="261"/>
                  <a:pt x="469" y="263"/>
                  <a:pt x="469" y="265"/>
                </a:cubicBezTo>
                <a:cubicBezTo>
                  <a:pt x="469" y="268"/>
                  <a:pt x="468" y="271"/>
                  <a:pt x="466" y="272"/>
                </a:cubicBezTo>
                <a:cubicBezTo>
                  <a:pt x="464" y="274"/>
                  <a:pt x="464" y="276"/>
                  <a:pt x="463" y="278"/>
                </a:cubicBezTo>
                <a:cubicBezTo>
                  <a:pt x="461" y="280"/>
                  <a:pt x="459" y="283"/>
                  <a:pt x="459" y="286"/>
                </a:cubicBezTo>
                <a:cubicBezTo>
                  <a:pt x="459" y="290"/>
                  <a:pt x="455" y="291"/>
                  <a:pt x="455" y="295"/>
                </a:cubicBezTo>
                <a:cubicBezTo>
                  <a:pt x="456" y="298"/>
                  <a:pt x="455" y="295"/>
                  <a:pt x="454" y="295"/>
                </a:cubicBezTo>
                <a:close/>
                <a:moveTo>
                  <a:pt x="81" y="222"/>
                </a:moveTo>
                <a:cubicBezTo>
                  <a:pt x="81" y="225"/>
                  <a:pt x="79" y="227"/>
                  <a:pt x="79" y="230"/>
                </a:cubicBezTo>
                <a:cubicBezTo>
                  <a:pt x="79" y="231"/>
                  <a:pt x="78" y="231"/>
                  <a:pt x="77" y="231"/>
                </a:cubicBezTo>
                <a:cubicBezTo>
                  <a:pt x="74" y="231"/>
                  <a:pt x="72" y="228"/>
                  <a:pt x="70" y="231"/>
                </a:cubicBezTo>
                <a:cubicBezTo>
                  <a:pt x="69" y="232"/>
                  <a:pt x="69" y="231"/>
                  <a:pt x="68" y="231"/>
                </a:cubicBezTo>
                <a:cubicBezTo>
                  <a:pt x="67" y="230"/>
                  <a:pt x="66" y="230"/>
                  <a:pt x="66" y="231"/>
                </a:cubicBezTo>
                <a:cubicBezTo>
                  <a:pt x="65" y="232"/>
                  <a:pt x="65" y="232"/>
                  <a:pt x="64" y="231"/>
                </a:cubicBezTo>
                <a:cubicBezTo>
                  <a:pt x="62" y="230"/>
                  <a:pt x="59" y="232"/>
                  <a:pt x="56" y="231"/>
                </a:cubicBezTo>
                <a:cubicBezTo>
                  <a:pt x="53" y="229"/>
                  <a:pt x="49" y="232"/>
                  <a:pt x="46" y="230"/>
                </a:cubicBezTo>
                <a:cubicBezTo>
                  <a:pt x="46" y="230"/>
                  <a:pt x="45" y="230"/>
                  <a:pt x="45" y="231"/>
                </a:cubicBezTo>
                <a:cubicBezTo>
                  <a:pt x="44" y="233"/>
                  <a:pt x="41" y="229"/>
                  <a:pt x="39" y="232"/>
                </a:cubicBezTo>
                <a:cubicBezTo>
                  <a:pt x="35" y="230"/>
                  <a:pt x="31" y="231"/>
                  <a:pt x="28" y="231"/>
                </a:cubicBezTo>
                <a:cubicBezTo>
                  <a:pt x="26" y="231"/>
                  <a:pt x="25" y="230"/>
                  <a:pt x="24" y="230"/>
                </a:cubicBezTo>
                <a:cubicBezTo>
                  <a:pt x="20" y="231"/>
                  <a:pt x="16" y="231"/>
                  <a:pt x="13" y="230"/>
                </a:cubicBezTo>
                <a:cubicBezTo>
                  <a:pt x="12" y="230"/>
                  <a:pt x="11" y="230"/>
                  <a:pt x="11" y="232"/>
                </a:cubicBezTo>
                <a:cubicBezTo>
                  <a:pt x="11" y="233"/>
                  <a:pt x="10" y="235"/>
                  <a:pt x="11" y="236"/>
                </a:cubicBezTo>
                <a:cubicBezTo>
                  <a:pt x="13" y="238"/>
                  <a:pt x="14" y="241"/>
                  <a:pt x="14" y="243"/>
                </a:cubicBezTo>
                <a:cubicBezTo>
                  <a:pt x="15" y="245"/>
                  <a:pt x="15" y="248"/>
                  <a:pt x="16" y="250"/>
                </a:cubicBezTo>
                <a:cubicBezTo>
                  <a:pt x="17" y="251"/>
                  <a:pt x="18" y="252"/>
                  <a:pt x="18" y="254"/>
                </a:cubicBezTo>
                <a:cubicBezTo>
                  <a:pt x="18" y="255"/>
                  <a:pt x="19" y="255"/>
                  <a:pt x="20" y="255"/>
                </a:cubicBezTo>
                <a:cubicBezTo>
                  <a:pt x="22" y="256"/>
                  <a:pt x="22" y="258"/>
                  <a:pt x="22" y="259"/>
                </a:cubicBezTo>
                <a:cubicBezTo>
                  <a:pt x="22" y="260"/>
                  <a:pt x="22" y="261"/>
                  <a:pt x="23" y="262"/>
                </a:cubicBezTo>
                <a:cubicBezTo>
                  <a:pt x="24" y="263"/>
                  <a:pt x="25" y="264"/>
                  <a:pt x="26" y="266"/>
                </a:cubicBezTo>
                <a:cubicBezTo>
                  <a:pt x="27" y="267"/>
                  <a:pt x="26" y="269"/>
                  <a:pt x="29" y="269"/>
                </a:cubicBezTo>
                <a:cubicBezTo>
                  <a:pt x="29" y="269"/>
                  <a:pt x="29" y="269"/>
                  <a:pt x="29" y="269"/>
                </a:cubicBezTo>
                <a:cubicBezTo>
                  <a:pt x="29" y="274"/>
                  <a:pt x="34" y="275"/>
                  <a:pt x="35" y="279"/>
                </a:cubicBezTo>
                <a:cubicBezTo>
                  <a:pt x="35" y="281"/>
                  <a:pt x="38" y="281"/>
                  <a:pt x="39" y="284"/>
                </a:cubicBezTo>
                <a:cubicBezTo>
                  <a:pt x="40" y="287"/>
                  <a:pt x="42" y="289"/>
                  <a:pt x="45" y="292"/>
                </a:cubicBezTo>
                <a:cubicBezTo>
                  <a:pt x="45" y="293"/>
                  <a:pt x="45" y="293"/>
                  <a:pt x="46" y="293"/>
                </a:cubicBezTo>
                <a:cubicBezTo>
                  <a:pt x="47" y="293"/>
                  <a:pt x="48" y="294"/>
                  <a:pt x="48" y="295"/>
                </a:cubicBezTo>
                <a:cubicBezTo>
                  <a:pt x="48" y="299"/>
                  <a:pt x="52" y="300"/>
                  <a:pt x="53" y="302"/>
                </a:cubicBezTo>
                <a:cubicBezTo>
                  <a:pt x="55" y="304"/>
                  <a:pt x="57" y="307"/>
                  <a:pt x="59" y="308"/>
                </a:cubicBezTo>
                <a:cubicBezTo>
                  <a:pt x="62" y="310"/>
                  <a:pt x="63" y="312"/>
                  <a:pt x="64" y="315"/>
                </a:cubicBezTo>
                <a:cubicBezTo>
                  <a:pt x="65" y="316"/>
                  <a:pt x="67" y="316"/>
                  <a:pt x="68" y="317"/>
                </a:cubicBezTo>
                <a:cubicBezTo>
                  <a:pt x="71" y="322"/>
                  <a:pt x="76" y="326"/>
                  <a:pt x="80" y="330"/>
                </a:cubicBezTo>
                <a:cubicBezTo>
                  <a:pt x="81" y="332"/>
                  <a:pt x="83" y="335"/>
                  <a:pt x="86" y="334"/>
                </a:cubicBezTo>
                <a:cubicBezTo>
                  <a:pt x="87" y="334"/>
                  <a:pt x="87" y="335"/>
                  <a:pt x="87" y="335"/>
                </a:cubicBezTo>
                <a:cubicBezTo>
                  <a:pt x="86" y="339"/>
                  <a:pt x="93" y="338"/>
                  <a:pt x="92" y="342"/>
                </a:cubicBezTo>
                <a:cubicBezTo>
                  <a:pt x="96" y="341"/>
                  <a:pt x="98" y="345"/>
                  <a:pt x="100" y="347"/>
                </a:cubicBezTo>
                <a:cubicBezTo>
                  <a:pt x="104" y="351"/>
                  <a:pt x="109" y="353"/>
                  <a:pt x="113" y="357"/>
                </a:cubicBezTo>
                <a:cubicBezTo>
                  <a:pt x="116" y="359"/>
                  <a:pt x="120" y="360"/>
                  <a:pt x="123" y="363"/>
                </a:cubicBezTo>
                <a:cubicBezTo>
                  <a:pt x="127" y="366"/>
                  <a:pt x="132" y="368"/>
                  <a:pt x="136" y="370"/>
                </a:cubicBezTo>
                <a:cubicBezTo>
                  <a:pt x="140" y="373"/>
                  <a:pt x="144" y="375"/>
                  <a:pt x="149" y="377"/>
                </a:cubicBezTo>
                <a:cubicBezTo>
                  <a:pt x="154" y="380"/>
                  <a:pt x="159" y="381"/>
                  <a:pt x="164" y="384"/>
                </a:cubicBezTo>
                <a:cubicBezTo>
                  <a:pt x="167" y="385"/>
                  <a:pt x="169" y="386"/>
                  <a:pt x="172" y="387"/>
                </a:cubicBezTo>
                <a:cubicBezTo>
                  <a:pt x="178" y="389"/>
                  <a:pt x="184" y="391"/>
                  <a:pt x="190" y="393"/>
                </a:cubicBezTo>
                <a:cubicBezTo>
                  <a:pt x="197" y="394"/>
                  <a:pt x="203" y="397"/>
                  <a:pt x="210" y="397"/>
                </a:cubicBezTo>
                <a:cubicBezTo>
                  <a:pt x="211" y="397"/>
                  <a:pt x="212" y="397"/>
                  <a:pt x="212" y="397"/>
                </a:cubicBezTo>
                <a:cubicBezTo>
                  <a:pt x="216" y="399"/>
                  <a:pt x="220" y="400"/>
                  <a:pt x="224" y="400"/>
                </a:cubicBezTo>
                <a:cubicBezTo>
                  <a:pt x="229" y="400"/>
                  <a:pt x="234" y="401"/>
                  <a:pt x="239" y="401"/>
                </a:cubicBezTo>
                <a:cubicBezTo>
                  <a:pt x="247" y="402"/>
                  <a:pt x="255" y="402"/>
                  <a:pt x="263" y="402"/>
                </a:cubicBezTo>
                <a:cubicBezTo>
                  <a:pt x="269" y="402"/>
                  <a:pt x="275" y="401"/>
                  <a:pt x="281" y="401"/>
                </a:cubicBezTo>
                <a:cubicBezTo>
                  <a:pt x="284" y="400"/>
                  <a:pt x="287" y="399"/>
                  <a:pt x="290" y="399"/>
                </a:cubicBezTo>
                <a:cubicBezTo>
                  <a:pt x="293" y="399"/>
                  <a:pt x="295" y="399"/>
                  <a:pt x="297" y="398"/>
                </a:cubicBezTo>
                <a:cubicBezTo>
                  <a:pt x="306" y="396"/>
                  <a:pt x="315" y="393"/>
                  <a:pt x="324" y="391"/>
                </a:cubicBezTo>
                <a:cubicBezTo>
                  <a:pt x="330" y="390"/>
                  <a:pt x="336" y="387"/>
                  <a:pt x="342" y="385"/>
                </a:cubicBezTo>
                <a:cubicBezTo>
                  <a:pt x="347" y="383"/>
                  <a:pt x="353" y="381"/>
                  <a:pt x="358" y="378"/>
                </a:cubicBezTo>
                <a:cubicBezTo>
                  <a:pt x="362" y="376"/>
                  <a:pt x="366" y="374"/>
                  <a:pt x="370" y="371"/>
                </a:cubicBezTo>
                <a:cubicBezTo>
                  <a:pt x="372" y="370"/>
                  <a:pt x="374" y="369"/>
                  <a:pt x="377" y="368"/>
                </a:cubicBezTo>
                <a:cubicBezTo>
                  <a:pt x="382" y="365"/>
                  <a:pt x="386" y="361"/>
                  <a:pt x="392" y="358"/>
                </a:cubicBezTo>
                <a:cubicBezTo>
                  <a:pt x="395" y="356"/>
                  <a:pt x="397" y="353"/>
                  <a:pt x="400" y="351"/>
                </a:cubicBezTo>
                <a:cubicBezTo>
                  <a:pt x="402" y="349"/>
                  <a:pt x="406" y="347"/>
                  <a:pt x="407" y="345"/>
                </a:cubicBezTo>
                <a:cubicBezTo>
                  <a:pt x="409" y="342"/>
                  <a:pt x="412" y="340"/>
                  <a:pt x="415" y="337"/>
                </a:cubicBezTo>
                <a:cubicBezTo>
                  <a:pt x="417" y="334"/>
                  <a:pt x="419" y="332"/>
                  <a:pt x="421" y="330"/>
                </a:cubicBezTo>
                <a:cubicBezTo>
                  <a:pt x="424" y="327"/>
                  <a:pt x="426" y="324"/>
                  <a:pt x="428" y="321"/>
                </a:cubicBezTo>
                <a:cubicBezTo>
                  <a:pt x="430" y="319"/>
                  <a:pt x="431" y="316"/>
                  <a:pt x="433" y="314"/>
                </a:cubicBezTo>
                <a:cubicBezTo>
                  <a:pt x="435" y="311"/>
                  <a:pt x="437" y="309"/>
                  <a:pt x="438" y="307"/>
                </a:cubicBezTo>
                <a:cubicBezTo>
                  <a:pt x="441" y="300"/>
                  <a:pt x="446" y="294"/>
                  <a:pt x="450" y="287"/>
                </a:cubicBezTo>
                <a:cubicBezTo>
                  <a:pt x="453" y="282"/>
                  <a:pt x="455" y="276"/>
                  <a:pt x="457" y="270"/>
                </a:cubicBezTo>
                <a:cubicBezTo>
                  <a:pt x="459" y="264"/>
                  <a:pt x="461" y="258"/>
                  <a:pt x="463" y="252"/>
                </a:cubicBezTo>
                <a:cubicBezTo>
                  <a:pt x="465" y="244"/>
                  <a:pt x="467" y="235"/>
                  <a:pt x="468" y="226"/>
                </a:cubicBezTo>
                <a:cubicBezTo>
                  <a:pt x="468" y="220"/>
                  <a:pt x="468" y="214"/>
                  <a:pt x="468" y="209"/>
                </a:cubicBezTo>
                <a:cubicBezTo>
                  <a:pt x="469" y="199"/>
                  <a:pt x="468" y="190"/>
                  <a:pt x="467" y="180"/>
                </a:cubicBezTo>
                <a:cubicBezTo>
                  <a:pt x="466" y="174"/>
                  <a:pt x="464" y="167"/>
                  <a:pt x="463" y="160"/>
                </a:cubicBezTo>
                <a:cubicBezTo>
                  <a:pt x="463" y="156"/>
                  <a:pt x="462" y="151"/>
                  <a:pt x="460" y="147"/>
                </a:cubicBezTo>
                <a:cubicBezTo>
                  <a:pt x="459" y="143"/>
                  <a:pt x="458" y="138"/>
                  <a:pt x="456" y="134"/>
                </a:cubicBezTo>
                <a:cubicBezTo>
                  <a:pt x="454" y="128"/>
                  <a:pt x="452" y="122"/>
                  <a:pt x="449" y="117"/>
                </a:cubicBezTo>
                <a:cubicBezTo>
                  <a:pt x="447" y="113"/>
                  <a:pt x="446" y="109"/>
                  <a:pt x="443" y="105"/>
                </a:cubicBezTo>
                <a:cubicBezTo>
                  <a:pt x="440" y="102"/>
                  <a:pt x="440" y="97"/>
                  <a:pt x="437" y="94"/>
                </a:cubicBezTo>
                <a:cubicBezTo>
                  <a:pt x="435" y="92"/>
                  <a:pt x="434" y="89"/>
                  <a:pt x="432" y="88"/>
                </a:cubicBezTo>
                <a:cubicBezTo>
                  <a:pt x="430" y="85"/>
                  <a:pt x="429" y="82"/>
                  <a:pt x="427" y="80"/>
                </a:cubicBezTo>
                <a:cubicBezTo>
                  <a:pt x="425" y="78"/>
                  <a:pt x="423" y="76"/>
                  <a:pt x="421" y="74"/>
                </a:cubicBezTo>
                <a:cubicBezTo>
                  <a:pt x="414" y="65"/>
                  <a:pt x="406" y="56"/>
                  <a:pt x="396" y="49"/>
                </a:cubicBezTo>
                <a:cubicBezTo>
                  <a:pt x="395" y="47"/>
                  <a:pt x="393" y="46"/>
                  <a:pt x="391" y="45"/>
                </a:cubicBezTo>
                <a:cubicBezTo>
                  <a:pt x="385" y="40"/>
                  <a:pt x="379" y="36"/>
                  <a:pt x="373" y="33"/>
                </a:cubicBezTo>
                <a:cubicBezTo>
                  <a:pt x="366" y="29"/>
                  <a:pt x="360" y="25"/>
                  <a:pt x="352" y="23"/>
                </a:cubicBezTo>
                <a:cubicBezTo>
                  <a:pt x="349" y="22"/>
                  <a:pt x="346" y="20"/>
                  <a:pt x="343" y="19"/>
                </a:cubicBezTo>
                <a:cubicBezTo>
                  <a:pt x="337" y="17"/>
                  <a:pt x="330" y="15"/>
                  <a:pt x="323" y="14"/>
                </a:cubicBezTo>
                <a:cubicBezTo>
                  <a:pt x="319" y="13"/>
                  <a:pt x="314" y="10"/>
                  <a:pt x="309" y="11"/>
                </a:cubicBezTo>
                <a:cubicBezTo>
                  <a:pt x="309" y="12"/>
                  <a:pt x="308" y="11"/>
                  <a:pt x="308" y="11"/>
                </a:cubicBezTo>
                <a:cubicBezTo>
                  <a:pt x="307" y="9"/>
                  <a:pt x="304" y="12"/>
                  <a:pt x="302" y="9"/>
                </a:cubicBezTo>
                <a:cubicBezTo>
                  <a:pt x="296" y="11"/>
                  <a:pt x="290" y="9"/>
                  <a:pt x="283" y="10"/>
                </a:cubicBezTo>
                <a:cubicBezTo>
                  <a:pt x="277" y="10"/>
                  <a:pt x="271" y="8"/>
                  <a:pt x="265" y="10"/>
                </a:cubicBezTo>
                <a:cubicBezTo>
                  <a:pt x="262" y="11"/>
                  <a:pt x="258" y="10"/>
                  <a:pt x="254" y="11"/>
                </a:cubicBezTo>
                <a:cubicBezTo>
                  <a:pt x="253" y="11"/>
                  <a:pt x="251" y="13"/>
                  <a:pt x="249" y="13"/>
                </a:cubicBezTo>
                <a:cubicBezTo>
                  <a:pt x="246" y="12"/>
                  <a:pt x="244" y="13"/>
                  <a:pt x="241" y="13"/>
                </a:cubicBezTo>
                <a:cubicBezTo>
                  <a:pt x="239" y="13"/>
                  <a:pt x="236" y="15"/>
                  <a:pt x="234" y="15"/>
                </a:cubicBezTo>
                <a:cubicBezTo>
                  <a:pt x="231" y="16"/>
                  <a:pt x="228" y="18"/>
                  <a:pt x="226" y="18"/>
                </a:cubicBezTo>
                <a:cubicBezTo>
                  <a:pt x="221" y="18"/>
                  <a:pt x="218" y="20"/>
                  <a:pt x="214" y="21"/>
                </a:cubicBezTo>
                <a:cubicBezTo>
                  <a:pt x="210" y="22"/>
                  <a:pt x="206" y="26"/>
                  <a:pt x="201" y="26"/>
                </a:cubicBezTo>
                <a:cubicBezTo>
                  <a:pt x="199" y="27"/>
                  <a:pt x="198" y="30"/>
                  <a:pt x="195" y="30"/>
                </a:cubicBezTo>
                <a:cubicBezTo>
                  <a:pt x="194" y="29"/>
                  <a:pt x="193" y="30"/>
                  <a:pt x="192" y="31"/>
                </a:cubicBezTo>
                <a:cubicBezTo>
                  <a:pt x="188" y="34"/>
                  <a:pt x="183" y="35"/>
                  <a:pt x="179" y="38"/>
                </a:cubicBezTo>
                <a:cubicBezTo>
                  <a:pt x="175" y="41"/>
                  <a:pt x="170" y="44"/>
                  <a:pt x="165" y="47"/>
                </a:cubicBezTo>
                <a:cubicBezTo>
                  <a:pt x="161" y="50"/>
                  <a:pt x="156" y="54"/>
                  <a:pt x="152" y="57"/>
                </a:cubicBezTo>
                <a:cubicBezTo>
                  <a:pt x="149" y="60"/>
                  <a:pt x="146" y="61"/>
                  <a:pt x="144" y="64"/>
                </a:cubicBezTo>
                <a:cubicBezTo>
                  <a:pt x="140" y="69"/>
                  <a:pt x="135" y="73"/>
                  <a:pt x="131" y="78"/>
                </a:cubicBezTo>
                <a:cubicBezTo>
                  <a:pt x="127" y="83"/>
                  <a:pt x="123" y="87"/>
                  <a:pt x="120" y="93"/>
                </a:cubicBezTo>
                <a:cubicBezTo>
                  <a:pt x="117" y="97"/>
                  <a:pt x="113" y="101"/>
                  <a:pt x="111" y="105"/>
                </a:cubicBezTo>
                <a:cubicBezTo>
                  <a:pt x="109" y="108"/>
                  <a:pt x="108" y="111"/>
                  <a:pt x="106" y="113"/>
                </a:cubicBezTo>
                <a:cubicBezTo>
                  <a:pt x="105" y="114"/>
                  <a:pt x="103" y="115"/>
                  <a:pt x="103" y="117"/>
                </a:cubicBezTo>
                <a:cubicBezTo>
                  <a:pt x="102" y="122"/>
                  <a:pt x="99" y="126"/>
                  <a:pt x="97" y="131"/>
                </a:cubicBezTo>
                <a:cubicBezTo>
                  <a:pt x="95" y="135"/>
                  <a:pt x="94" y="141"/>
                  <a:pt x="91" y="145"/>
                </a:cubicBezTo>
                <a:cubicBezTo>
                  <a:pt x="89" y="147"/>
                  <a:pt x="90" y="151"/>
                  <a:pt x="89" y="153"/>
                </a:cubicBezTo>
                <a:cubicBezTo>
                  <a:pt x="88" y="155"/>
                  <a:pt x="88" y="158"/>
                  <a:pt x="88" y="160"/>
                </a:cubicBezTo>
                <a:cubicBezTo>
                  <a:pt x="87" y="163"/>
                  <a:pt x="85" y="165"/>
                  <a:pt x="85" y="168"/>
                </a:cubicBezTo>
                <a:cubicBezTo>
                  <a:pt x="85" y="170"/>
                  <a:pt x="85" y="172"/>
                  <a:pt x="85" y="174"/>
                </a:cubicBezTo>
                <a:cubicBezTo>
                  <a:pt x="84" y="179"/>
                  <a:pt x="83" y="183"/>
                  <a:pt x="83" y="187"/>
                </a:cubicBezTo>
                <a:cubicBezTo>
                  <a:pt x="82" y="193"/>
                  <a:pt x="83" y="199"/>
                  <a:pt x="82" y="204"/>
                </a:cubicBezTo>
                <a:cubicBezTo>
                  <a:pt x="82" y="210"/>
                  <a:pt x="83" y="215"/>
                  <a:pt x="81" y="221"/>
                </a:cubicBezTo>
                <a:cubicBezTo>
                  <a:pt x="81" y="221"/>
                  <a:pt x="81" y="222"/>
                  <a:pt x="81" y="222"/>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5" name="Freeform 61">
            <a:extLst>
              <a:ext uri="{FF2B5EF4-FFF2-40B4-BE49-F238E27FC236}">
                <a16:creationId xmlns:a16="http://schemas.microsoft.com/office/drawing/2014/main" id="{D4A646BF-7B8B-4523-A634-FE6B828974B8}"/>
              </a:ext>
            </a:extLst>
          </p:cNvPr>
          <p:cNvSpPr/>
          <p:nvPr/>
        </p:nvSpPr>
        <p:spPr bwMode="auto">
          <a:xfrm>
            <a:off x="7069544" y="1830877"/>
            <a:ext cx="771525" cy="506412"/>
          </a:xfrm>
          <a:custGeom>
            <a:avLst/>
            <a:gdLst/>
            <a:ahLst/>
            <a:cxnLst>
              <a:cxn ang="0">
                <a:pos x="104" y="26"/>
              </a:cxn>
              <a:cxn ang="0">
                <a:pos x="120" y="34"/>
              </a:cxn>
              <a:cxn ang="0">
                <a:pos x="139" y="47"/>
              </a:cxn>
              <a:cxn ang="0">
                <a:pos x="155" y="61"/>
              </a:cxn>
              <a:cxn ang="0">
                <a:pos x="162" y="70"/>
              </a:cxn>
              <a:cxn ang="0">
                <a:pos x="174" y="83"/>
              </a:cxn>
              <a:cxn ang="0">
                <a:pos x="183" y="96"/>
              </a:cxn>
              <a:cxn ang="0">
                <a:pos x="187" y="99"/>
              </a:cxn>
              <a:cxn ang="0">
                <a:pos x="188" y="81"/>
              </a:cxn>
              <a:cxn ang="0">
                <a:pos x="191" y="56"/>
              </a:cxn>
              <a:cxn ang="0">
                <a:pos x="199" y="57"/>
              </a:cxn>
              <a:cxn ang="0">
                <a:pos x="204" y="77"/>
              </a:cxn>
              <a:cxn ang="0">
                <a:pos x="205" y="98"/>
              </a:cxn>
              <a:cxn ang="0">
                <a:pos x="203" y="130"/>
              </a:cxn>
              <a:cxn ang="0">
                <a:pos x="190" y="133"/>
              </a:cxn>
              <a:cxn ang="0">
                <a:pos x="175" y="127"/>
              </a:cxn>
              <a:cxn ang="0">
                <a:pos x="147" y="114"/>
              </a:cxn>
              <a:cxn ang="0">
                <a:pos x="134" y="107"/>
              </a:cxn>
              <a:cxn ang="0">
                <a:pos x="130" y="99"/>
              </a:cxn>
              <a:cxn ang="0">
                <a:pos x="145" y="96"/>
              </a:cxn>
              <a:cxn ang="0">
                <a:pos x="170" y="105"/>
              </a:cxn>
              <a:cxn ang="0">
                <a:pos x="174" y="104"/>
              </a:cxn>
              <a:cxn ang="0">
                <a:pos x="170" y="100"/>
              </a:cxn>
              <a:cxn ang="0">
                <a:pos x="157" y="85"/>
              </a:cxn>
              <a:cxn ang="0">
                <a:pos x="146" y="74"/>
              </a:cxn>
              <a:cxn ang="0">
                <a:pos x="118" y="51"/>
              </a:cxn>
              <a:cxn ang="0">
                <a:pos x="82" y="32"/>
              </a:cxn>
              <a:cxn ang="0">
                <a:pos x="63" y="26"/>
              </a:cxn>
              <a:cxn ang="0">
                <a:pos x="36" y="21"/>
              </a:cxn>
              <a:cxn ang="0">
                <a:pos x="9" y="21"/>
              </a:cxn>
              <a:cxn ang="0">
                <a:pos x="10" y="2"/>
              </a:cxn>
              <a:cxn ang="0">
                <a:pos x="31" y="3"/>
              </a:cxn>
              <a:cxn ang="0">
                <a:pos x="43" y="5"/>
              </a:cxn>
              <a:cxn ang="0">
                <a:pos x="50" y="7"/>
              </a:cxn>
              <a:cxn ang="0">
                <a:pos x="63" y="10"/>
              </a:cxn>
              <a:cxn ang="0">
                <a:pos x="72" y="13"/>
              </a:cxn>
              <a:cxn ang="0">
                <a:pos x="86" y="18"/>
              </a:cxn>
              <a:cxn ang="0">
                <a:pos x="99" y="24"/>
              </a:cxn>
            </a:cxnLst>
            <a:rect l="0" t="0" r="r" b="b"/>
            <a:pathLst>
              <a:path w="206" h="135">
                <a:moveTo>
                  <a:pt x="101" y="23"/>
                </a:moveTo>
                <a:cubicBezTo>
                  <a:pt x="102" y="25"/>
                  <a:pt x="101" y="27"/>
                  <a:pt x="104" y="26"/>
                </a:cubicBezTo>
                <a:cubicBezTo>
                  <a:pt x="107" y="26"/>
                  <a:pt x="109" y="29"/>
                  <a:pt x="111" y="29"/>
                </a:cubicBezTo>
                <a:cubicBezTo>
                  <a:pt x="114" y="30"/>
                  <a:pt x="118" y="32"/>
                  <a:pt x="120" y="34"/>
                </a:cubicBezTo>
                <a:cubicBezTo>
                  <a:pt x="123" y="36"/>
                  <a:pt x="126" y="39"/>
                  <a:pt x="129" y="40"/>
                </a:cubicBezTo>
                <a:cubicBezTo>
                  <a:pt x="133" y="42"/>
                  <a:pt x="136" y="45"/>
                  <a:pt x="139" y="47"/>
                </a:cubicBezTo>
                <a:cubicBezTo>
                  <a:pt x="142" y="49"/>
                  <a:pt x="144" y="52"/>
                  <a:pt x="147" y="54"/>
                </a:cubicBezTo>
                <a:cubicBezTo>
                  <a:pt x="150" y="56"/>
                  <a:pt x="153" y="58"/>
                  <a:pt x="155" y="61"/>
                </a:cubicBezTo>
                <a:cubicBezTo>
                  <a:pt x="157" y="64"/>
                  <a:pt x="160" y="66"/>
                  <a:pt x="162" y="69"/>
                </a:cubicBezTo>
                <a:cubicBezTo>
                  <a:pt x="162" y="69"/>
                  <a:pt x="162" y="70"/>
                  <a:pt x="162" y="70"/>
                </a:cubicBezTo>
                <a:cubicBezTo>
                  <a:pt x="165" y="71"/>
                  <a:pt x="166" y="76"/>
                  <a:pt x="168" y="77"/>
                </a:cubicBezTo>
                <a:cubicBezTo>
                  <a:pt x="171" y="78"/>
                  <a:pt x="171" y="82"/>
                  <a:pt x="174" y="83"/>
                </a:cubicBezTo>
                <a:cubicBezTo>
                  <a:pt x="175" y="83"/>
                  <a:pt x="176" y="85"/>
                  <a:pt x="176" y="86"/>
                </a:cubicBezTo>
                <a:cubicBezTo>
                  <a:pt x="178" y="90"/>
                  <a:pt x="183" y="91"/>
                  <a:pt x="183" y="96"/>
                </a:cubicBezTo>
                <a:cubicBezTo>
                  <a:pt x="183" y="97"/>
                  <a:pt x="184" y="98"/>
                  <a:pt x="184" y="98"/>
                </a:cubicBezTo>
                <a:cubicBezTo>
                  <a:pt x="185" y="98"/>
                  <a:pt x="186" y="99"/>
                  <a:pt x="187" y="99"/>
                </a:cubicBezTo>
                <a:cubicBezTo>
                  <a:pt x="188" y="98"/>
                  <a:pt x="187" y="97"/>
                  <a:pt x="187" y="97"/>
                </a:cubicBezTo>
                <a:cubicBezTo>
                  <a:pt x="187" y="91"/>
                  <a:pt x="187" y="86"/>
                  <a:pt x="188" y="81"/>
                </a:cubicBezTo>
                <a:cubicBezTo>
                  <a:pt x="188" y="75"/>
                  <a:pt x="189" y="70"/>
                  <a:pt x="189" y="65"/>
                </a:cubicBezTo>
                <a:cubicBezTo>
                  <a:pt x="189" y="61"/>
                  <a:pt x="191" y="59"/>
                  <a:pt x="191" y="56"/>
                </a:cubicBezTo>
                <a:cubicBezTo>
                  <a:pt x="191" y="55"/>
                  <a:pt x="193" y="56"/>
                  <a:pt x="194" y="55"/>
                </a:cubicBezTo>
                <a:cubicBezTo>
                  <a:pt x="195" y="57"/>
                  <a:pt x="197" y="55"/>
                  <a:pt x="199" y="57"/>
                </a:cubicBezTo>
                <a:cubicBezTo>
                  <a:pt x="203" y="61"/>
                  <a:pt x="203" y="66"/>
                  <a:pt x="203" y="70"/>
                </a:cubicBezTo>
                <a:cubicBezTo>
                  <a:pt x="204" y="73"/>
                  <a:pt x="205" y="75"/>
                  <a:pt x="204" y="77"/>
                </a:cubicBezTo>
                <a:cubicBezTo>
                  <a:pt x="204" y="81"/>
                  <a:pt x="205" y="84"/>
                  <a:pt x="205" y="87"/>
                </a:cubicBezTo>
                <a:cubicBezTo>
                  <a:pt x="205" y="91"/>
                  <a:pt x="204" y="94"/>
                  <a:pt x="205" y="98"/>
                </a:cubicBezTo>
                <a:cubicBezTo>
                  <a:pt x="205" y="104"/>
                  <a:pt x="206" y="109"/>
                  <a:pt x="205" y="115"/>
                </a:cubicBezTo>
                <a:cubicBezTo>
                  <a:pt x="204" y="120"/>
                  <a:pt x="204" y="125"/>
                  <a:pt x="203" y="130"/>
                </a:cubicBezTo>
                <a:cubicBezTo>
                  <a:pt x="202" y="133"/>
                  <a:pt x="199" y="135"/>
                  <a:pt x="196" y="134"/>
                </a:cubicBezTo>
                <a:cubicBezTo>
                  <a:pt x="194" y="134"/>
                  <a:pt x="192" y="133"/>
                  <a:pt x="190" y="133"/>
                </a:cubicBezTo>
                <a:cubicBezTo>
                  <a:pt x="188" y="133"/>
                  <a:pt x="186" y="131"/>
                  <a:pt x="184" y="131"/>
                </a:cubicBezTo>
                <a:cubicBezTo>
                  <a:pt x="180" y="131"/>
                  <a:pt x="178" y="128"/>
                  <a:pt x="175" y="127"/>
                </a:cubicBezTo>
                <a:cubicBezTo>
                  <a:pt x="168" y="125"/>
                  <a:pt x="161" y="120"/>
                  <a:pt x="154" y="118"/>
                </a:cubicBezTo>
                <a:cubicBezTo>
                  <a:pt x="152" y="117"/>
                  <a:pt x="149" y="116"/>
                  <a:pt x="147" y="114"/>
                </a:cubicBezTo>
                <a:cubicBezTo>
                  <a:pt x="145" y="112"/>
                  <a:pt x="141" y="111"/>
                  <a:pt x="138" y="110"/>
                </a:cubicBezTo>
                <a:cubicBezTo>
                  <a:pt x="137" y="110"/>
                  <a:pt x="135" y="110"/>
                  <a:pt x="134" y="107"/>
                </a:cubicBezTo>
                <a:cubicBezTo>
                  <a:pt x="134" y="107"/>
                  <a:pt x="134" y="107"/>
                  <a:pt x="133" y="107"/>
                </a:cubicBezTo>
                <a:cubicBezTo>
                  <a:pt x="129" y="105"/>
                  <a:pt x="128" y="102"/>
                  <a:pt x="130" y="99"/>
                </a:cubicBezTo>
                <a:cubicBezTo>
                  <a:pt x="131" y="97"/>
                  <a:pt x="130" y="95"/>
                  <a:pt x="133" y="95"/>
                </a:cubicBezTo>
                <a:cubicBezTo>
                  <a:pt x="137" y="94"/>
                  <a:pt x="141" y="94"/>
                  <a:pt x="145" y="96"/>
                </a:cubicBezTo>
                <a:cubicBezTo>
                  <a:pt x="149" y="99"/>
                  <a:pt x="154" y="100"/>
                  <a:pt x="159" y="102"/>
                </a:cubicBezTo>
                <a:cubicBezTo>
                  <a:pt x="162" y="103"/>
                  <a:pt x="166" y="104"/>
                  <a:pt x="170" y="105"/>
                </a:cubicBezTo>
                <a:cubicBezTo>
                  <a:pt x="171" y="106"/>
                  <a:pt x="172" y="106"/>
                  <a:pt x="172" y="106"/>
                </a:cubicBezTo>
                <a:cubicBezTo>
                  <a:pt x="173" y="105"/>
                  <a:pt x="173" y="105"/>
                  <a:pt x="174" y="104"/>
                </a:cubicBezTo>
                <a:cubicBezTo>
                  <a:pt x="174" y="103"/>
                  <a:pt x="173" y="104"/>
                  <a:pt x="172" y="103"/>
                </a:cubicBezTo>
                <a:cubicBezTo>
                  <a:pt x="171" y="103"/>
                  <a:pt x="170" y="102"/>
                  <a:pt x="170" y="100"/>
                </a:cubicBezTo>
                <a:cubicBezTo>
                  <a:pt x="170" y="98"/>
                  <a:pt x="168" y="98"/>
                  <a:pt x="167" y="97"/>
                </a:cubicBezTo>
                <a:cubicBezTo>
                  <a:pt x="163" y="93"/>
                  <a:pt x="161" y="88"/>
                  <a:pt x="157" y="85"/>
                </a:cubicBezTo>
                <a:cubicBezTo>
                  <a:pt x="156" y="84"/>
                  <a:pt x="155" y="83"/>
                  <a:pt x="154" y="82"/>
                </a:cubicBezTo>
                <a:cubicBezTo>
                  <a:pt x="152" y="79"/>
                  <a:pt x="148" y="77"/>
                  <a:pt x="146" y="74"/>
                </a:cubicBezTo>
                <a:cubicBezTo>
                  <a:pt x="141" y="68"/>
                  <a:pt x="134" y="64"/>
                  <a:pt x="128" y="59"/>
                </a:cubicBezTo>
                <a:cubicBezTo>
                  <a:pt x="125" y="56"/>
                  <a:pt x="121" y="53"/>
                  <a:pt x="118" y="51"/>
                </a:cubicBezTo>
                <a:cubicBezTo>
                  <a:pt x="112" y="46"/>
                  <a:pt x="105" y="43"/>
                  <a:pt x="98" y="39"/>
                </a:cubicBezTo>
                <a:cubicBezTo>
                  <a:pt x="93" y="36"/>
                  <a:pt x="88" y="34"/>
                  <a:pt x="82" y="32"/>
                </a:cubicBezTo>
                <a:cubicBezTo>
                  <a:pt x="79" y="31"/>
                  <a:pt x="76" y="28"/>
                  <a:pt x="72" y="29"/>
                </a:cubicBezTo>
                <a:cubicBezTo>
                  <a:pt x="70" y="26"/>
                  <a:pt x="66" y="27"/>
                  <a:pt x="63" y="26"/>
                </a:cubicBezTo>
                <a:cubicBezTo>
                  <a:pt x="59" y="25"/>
                  <a:pt x="55" y="24"/>
                  <a:pt x="51" y="23"/>
                </a:cubicBezTo>
                <a:cubicBezTo>
                  <a:pt x="46" y="22"/>
                  <a:pt x="41" y="22"/>
                  <a:pt x="36" y="21"/>
                </a:cubicBezTo>
                <a:cubicBezTo>
                  <a:pt x="32" y="20"/>
                  <a:pt x="28" y="21"/>
                  <a:pt x="25" y="21"/>
                </a:cubicBezTo>
                <a:cubicBezTo>
                  <a:pt x="19" y="21"/>
                  <a:pt x="14" y="21"/>
                  <a:pt x="9" y="21"/>
                </a:cubicBezTo>
                <a:cubicBezTo>
                  <a:pt x="5" y="21"/>
                  <a:pt x="0" y="14"/>
                  <a:pt x="1" y="10"/>
                </a:cubicBezTo>
                <a:cubicBezTo>
                  <a:pt x="1" y="6"/>
                  <a:pt x="6" y="3"/>
                  <a:pt x="10" y="2"/>
                </a:cubicBezTo>
                <a:cubicBezTo>
                  <a:pt x="15" y="0"/>
                  <a:pt x="20" y="1"/>
                  <a:pt x="25" y="1"/>
                </a:cubicBezTo>
                <a:cubicBezTo>
                  <a:pt x="27" y="1"/>
                  <a:pt x="30" y="0"/>
                  <a:pt x="31" y="3"/>
                </a:cubicBezTo>
                <a:cubicBezTo>
                  <a:pt x="32" y="4"/>
                  <a:pt x="34" y="4"/>
                  <a:pt x="35" y="4"/>
                </a:cubicBezTo>
                <a:cubicBezTo>
                  <a:pt x="38" y="4"/>
                  <a:pt x="40" y="5"/>
                  <a:pt x="43" y="5"/>
                </a:cubicBezTo>
                <a:cubicBezTo>
                  <a:pt x="44" y="6"/>
                  <a:pt x="46" y="6"/>
                  <a:pt x="47" y="7"/>
                </a:cubicBezTo>
                <a:cubicBezTo>
                  <a:pt x="48" y="7"/>
                  <a:pt x="49" y="7"/>
                  <a:pt x="50" y="7"/>
                </a:cubicBezTo>
                <a:cubicBezTo>
                  <a:pt x="52" y="6"/>
                  <a:pt x="53" y="7"/>
                  <a:pt x="54" y="8"/>
                </a:cubicBezTo>
                <a:cubicBezTo>
                  <a:pt x="57" y="9"/>
                  <a:pt x="60" y="10"/>
                  <a:pt x="63" y="10"/>
                </a:cubicBezTo>
                <a:cubicBezTo>
                  <a:pt x="64" y="10"/>
                  <a:pt x="66" y="11"/>
                  <a:pt x="67" y="11"/>
                </a:cubicBezTo>
                <a:cubicBezTo>
                  <a:pt x="69" y="12"/>
                  <a:pt x="70" y="13"/>
                  <a:pt x="72" y="13"/>
                </a:cubicBezTo>
                <a:cubicBezTo>
                  <a:pt x="74" y="12"/>
                  <a:pt x="75" y="14"/>
                  <a:pt x="76" y="14"/>
                </a:cubicBezTo>
                <a:cubicBezTo>
                  <a:pt x="80" y="15"/>
                  <a:pt x="83" y="16"/>
                  <a:pt x="86" y="18"/>
                </a:cubicBezTo>
                <a:cubicBezTo>
                  <a:pt x="87" y="20"/>
                  <a:pt x="89" y="20"/>
                  <a:pt x="90" y="20"/>
                </a:cubicBezTo>
                <a:cubicBezTo>
                  <a:pt x="94" y="21"/>
                  <a:pt x="96" y="22"/>
                  <a:pt x="99" y="24"/>
                </a:cubicBezTo>
                <a:cubicBezTo>
                  <a:pt x="100" y="25"/>
                  <a:pt x="101" y="25"/>
                  <a:pt x="101" y="2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6" name="Freeform 62">
            <a:extLst>
              <a:ext uri="{FF2B5EF4-FFF2-40B4-BE49-F238E27FC236}">
                <a16:creationId xmlns:a16="http://schemas.microsoft.com/office/drawing/2014/main" id="{6A9FE198-28A6-4EC3-A402-119607BB11B2}"/>
              </a:ext>
            </a:extLst>
          </p:cNvPr>
          <p:cNvSpPr/>
          <p:nvPr/>
        </p:nvSpPr>
        <p:spPr bwMode="auto">
          <a:xfrm>
            <a:off x="7675969" y="4548677"/>
            <a:ext cx="465139" cy="792162"/>
          </a:xfrm>
          <a:custGeom>
            <a:avLst/>
            <a:gdLst/>
            <a:ahLst/>
            <a:cxnLst>
              <a:cxn ang="0">
                <a:pos x="103" y="106"/>
              </a:cxn>
              <a:cxn ang="0">
                <a:pos x="96" y="122"/>
              </a:cxn>
              <a:cxn ang="0">
                <a:pos x="84" y="141"/>
              </a:cxn>
              <a:cxn ang="0">
                <a:pos x="72" y="158"/>
              </a:cxn>
              <a:cxn ang="0">
                <a:pos x="62" y="168"/>
              </a:cxn>
              <a:cxn ang="0">
                <a:pos x="51" y="179"/>
              </a:cxn>
              <a:cxn ang="0">
                <a:pos x="43" y="185"/>
              </a:cxn>
              <a:cxn ang="0">
                <a:pos x="37" y="190"/>
              </a:cxn>
              <a:cxn ang="0">
                <a:pos x="38" y="192"/>
              </a:cxn>
              <a:cxn ang="0">
                <a:pos x="73" y="192"/>
              </a:cxn>
              <a:cxn ang="0">
                <a:pos x="78" y="202"/>
              </a:cxn>
              <a:cxn ang="0">
                <a:pos x="58" y="208"/>
              </a:cxn>
              <a:cxn ang="0">
                <a:pos x="38" y="210"/>
              </a:cxn>
              <a:cxn ang="0">
                <a:pos x="6" y="210"/>
              </a:cxn>
              <a:cxn ang="0">
                <a:pos x="4" y="188"/>
              </a:cxn>
              <a:cxn ang="0">
                <a:pos x="15" y="160"/>
              </a:cxn>
              <a:cxn ang="0">
                <a:pos x="22" y="143"/>
              </a:cxn>
              <a:cxn ang="0">
                <a:pos x="25" y="139"/>
              </a:cxn>
              <a:cxn ang="0">
                <a:pos x="35" y="137"/>
              </a:cxn>
              <a:cxn ang="0">
                <a:pos x="33" y="157"/>
              </a:cxn>
              <a:cxn ang="0">
                <a:pos x="29" y="179"/>
              </a:cxn>
              <a:cxn ang="0">
                <a:pos x="33" y="176"/>
              </a:cxn>
              <a:cxn ang="0">
                <a:pos x="53" y="157"/>
              </a:cxn>
              <a:cxn ang="0">
                <a:pos x="63" y="144"/>
              </a:cxn>
              <a:cxn ang="0">
                <a:pos x="90" y="100"/>
              </a:cxn>
              <a:cxn ang="0">
                <a:pos x="103" y="54"/>
              </a:cxn>
              <a:cxn ang="0">
                <a:pos x="104" y="26"/>
              </a:cxn>
              <a:cxn ang="0">
                <a:pos x="106" y="5"/>
              </a:cxn>
              <a:cxn ang="0">
                <a:pos x="122" y="10"/>
              </a:cxn>
              <a:cxn ang="0">
                <a:pos x="122" y="29"/>
              </a:cxn>
              <a:cxn ang="0">
                <a:pos x="121" y="43"/>
              </a:cxn>
              <a:cxn ang="0">
                <a:pos x="119" y="50"/>
              </a:cxn>
              <a:cxn ang="0">
                <a:pos x="117" y="62"/>
              </a:cxn>
              <a:cxn ang="0">
                <a:pos x="110" y="86"/>
              </a:cxn>
              <a:cxn ang="0">
                <a:pos x="105" y="99"/>
              </a:cxn>
            </a:cxnLst>
            <a:rect l="0" t="0" r="r" b="b"/>
            <a:pathLst>
              <a:path w="124" h="211">
                <a:moveTo>
                  <a:pt x="106" y="103"/>
                </a:moveTo>
                <a:cubicBezTo>
                  <a:pt x="104" y="103"/>
                  <a:pt x="102" y="103"/>
                  <a:pt x="103" y="106"/>
                </a:cubicBezTo>
                <a:cubicBezTo>
                  <a:pt x="104" y="107"/>
                  <a:pt x="101" y="110"/>
                  <a:pt x="101" y="112"/>
                </a:cubicBezTo>
                <a:cubicBezTo>
                  <a:pt x="99" y="115"/>
                  <a:pt x="98" y="119"/>
                  <a:pt x="96" y="122"/>
                </a:cubicBezTo>
                <a:cubicBezTo>
                  <a:pt x="94" y="125"/>
                  <a:pt x="92" y="128"/>
                  <a:pt x="90" y="132"/>
                </a:cubicBezTo>
                <a:cubicBezTo>
                  <a:pt x="89" y="135"/>
                  <a:pt x="86" y="138"/>
                  <a:pt x="84" y="141"/>
                </a:cubicBezTo>
                <a:cubicBezTo>
                  <a:pt x="82" y="145"/>
                  <a:pt x="79" y="147"/>
                  <a:pt x="77" y="151"/>
                </a:cubicBezTo>
                <a:cubicBezTo>
                  <a:pt x="75" y="153"/>
                  <a:pt x="73" y="155"/>
                  <a:pt x="72" y="158"/>
                </a:cubicBezTo>
                <a:cubicBezTo>
                  <a:pt x="72" y="159"/>
                  <a:pt x="70" y="158"/>
                  <a:pt x="70" y="159"/>
                </a:cubicBezTo>
                <a:cubicBezTo>
                  <a:pt x="67" y="162"/>
                  <a:pt x="64" y="165"/>
                  <a:pt x="62" y="168"/>
                </a:cubicBezTo>
                <a:cubicBezTo>
                  <a:pt x="61" y="169"/>
                  <a:pt x="60" y="169"/>
                  <a:pt x="59" y="170"/>
                </a:cubicBezTo>
                <a:cubicBezTo>
                  <a:pt x="57" y="173"/>
                  <a:pt x="54" y="177"/>
                  <a:pt x="51" y="179"/>
                </a:cubicBezTo>
                <a:cubicBezTo>
                  <a:pt x="49" y="180"/>
                  <a:pt x="48" y="181"/>
                  <a:pt x="46" y="182"/>
                </a:cubicBezTo>
                <a:cubicBezTo>
                  <a:pt x="45" y="183"/>
                  <a:pt x="44" y="184"/>
                  <a:pt x="43" y="185"/>
                </a:cubicBezTo>
                <a:cubicBezTo>
                  <a:pt x="43" y="187"/>
                  <a:pt x="41" y="187"/>
                  <a:pt x="39" y="188"/>
                </a:cubicBezTo>
                <a:cubicBezTo>
                  <a:pt x="38" y="188"/>
                  <a:pt x="37" y="188"/>
                  <a:pt x="37" y="190"/>
                </a:cubicBezTo>
                <a:cubicBezTo>
                  <a:pt x="36" y="190"/>
                  <a:pt x="35" y="191"/>
                  <a:pt x="36" y="192"/>
                </a:cubicBezTo>
                <a:cubicBezTo>
                  <a:pt x="36" y="193"/>
                  <a:pt x="37" y="192"/>
                  <a:pt x="38" y="192"/>
                </a:cubicBezTo>
                <a:cubicBezTo>
                  <a:pt x="46" y="192"/>
                  <a:pt x="54" y="192"/>
                  <a:pt x="62" y="192"/>
                </a:cubicBezTo>
                <a:cubicBezTo>
                  <a:pt x="66" y="192"/>
                  <a:pt x="69" y="192"/>
                  <a:pt x="73" y="192"/>
                </a:cubicBezTo>
                <a:cubicBezTo>
                  <a:pt x="75" y="192"/>
                  <a:pt x="78" y="194"/>
                  <a:pt x="79" y="196"/>
                </a:cubicBezTo>
                <a:cubicBezTo>
                  <a:pt x="80" y="198"/>
                  <a:pt x="80" y="200"/>
                  <a:pt x="78" y="202"/>
                </a:cubicBezTo>
                <a:cubicBezTo>
                  <a:pt x="75" y="206"/>
                  <a:pt x="70" y="206"/>
                  <a:pt x="65" y="207"/>
                </a:cubicBezTo>
                <a:cubicBezTo>
                  <a:pt x="62" y="207"/>
                  <a:pt x="60" y="208"/>
                  <a:pt x="58" y="208"/>
                </a:cubicBezTo>
                <a:cubicBezTo>
                  <a:pt x="55" y="208"/>
                  <a:pt x="51" y="209"/>
                  <a:pt x="48" y="209"/>
                </a:cubicBezTo>
                <a:cubicBezTo>
                  <a:pt x="45" y="210"/>
                  <a:pt x="41" y="209"/>
                  <a:pt x="38" y="210"/>
                </a:cubicBezTo>
                <a:cubicBezTo>
                  <a:pt x="32" y="211"/>
                  <a:pt x="26" y="211"/>
                  <a:pt x="21" y="211"/>
                </a:cubicBezTo>
                <a:cubicBezTo>
                  <a:pt x="16" y="211"/>
                  <a:pt x="11" y="211"/>
                  <a:pt x="6" y="210"/>
                </a:cubicBezTo>
                <a:cubicBezTo>
                  <a:pt x="2" y="209"/>
                  <a:pt x="1" y="207"/>
                  <a:pt x="1" y="204"/>
                </a:cubicBezTo>
                <a:cubicBezTo>
                  <a:pt x="0" y="198"/>
                  <a:pt x="3" y="194"/>
                  <a:pt x="4" y="188"/>
                </a:cubicBezTo>
                <a:cubicBezTo>
                  <a:pt x="4" y="186"/>
                  <a:pt x="6" y="184"/>
                  <a:pt x="7" y="182"/>
                </a:cubicBezTo>
                <a:cubicBezTo>
                  <a:pt x="9" y="174"/>
                  <a:pt x="12" y="168"/>
                  <a:pt x="15" y="160"/>
                </a:cubicBezTo>
                <a:cubicBezTo>
                  <a:pt x="16" y="156"/>
                  <a:pt x="18" y="152"/>
                  <a:pt x="20" y="147"/>
                </a:cubicBezTo>
                <a:cubicBezTo>
                  <a:pt x="21" y="146"/>
                  <a:pt x="21" y="145"/>
                  <a:pt x="22" y="143"/>
                </a:cubicBezTo>
                <a:cubicBezTo>
                  <a:pt x="22" y="142"/>
                  <a:pt x="22" y="141"/>
                  <a:pt x="24" y="141"/>
                </a:cubicBezTo>
                <a:cubicBezTo>
                  <a:pt x="24" y="140"/>
                  <a:pt x="25" y="140"/>
                  <a:pt x="25" y="139"/>
                </a:cubicBezTo>
                <a:cubicBezTo>
                  <a:pt x="24" y="136"/>
                  <a:pt x="27" y="135"/>
                  <a:pt x="29" y="135"/>
                </a:cubicBezTo>
                <a:cubicBezTo>
                  <a:pt x="31" y="135"/>
                  <a:pt x="34" y="135"/>
                  <a:pt x="35" y="137"/>
                </a:cubicBezTo>
                <a:cubicBezTo>
                  <a:pt x="37" y="139"/>
                  <a:pt x="37" y="142"/>
                  <a:pt x="37" y="145"/>
                </a:cubicBezTo>
                <a:cubicBezTo>
                  <a:pt x="37" y="149"/>
                  <a:pt x="34" y="153"/>
                  <a:pt x="33" y="157"/>
                </a:cubicBezTo>
                <a:cubicBezTo>
                  <a:pt x="32" y="163"/>
                  <a:pt x="29" y="170"/>
                  <a:pt x="28" y="176"/>
                </a:cubicBezTo>
                <a:cubicBezTo>
                  <a:pt x="27" y="177"/>
                  <a:pt x="27" y="178"/>
                  <a:pt x="29" y="179"/>
                </a:cubicBezTo>
                <a:cubicBezTo>
                  <a:pt x="31" y="180"/>
                  <a:pt x="30" y="178"/>
                  <a:pt x="30" y="177"/>
                </a:cubicBezTo>
                <a:cubicBezTo>
                  <a:pt x="31" y="177"/>
                  <a:pt x="31" y="175"/>
                  <a:pt x="33" y="176"/>
                </a:cubicBezTo>
                <a:cubicBezTo>
                  <a:pt x="35" y="176"/>
                  <a:pt x="35" y="173"/>
                  <a:pt x="37" y="172"/>
                </a:cubicBezTo>
                <a:cubicBezTo>
                  <a:pt x="43" y="168"/>
                  <a:pt x="47" y="161"/>
                  <a:pt x="53" y="157"/>
                </a:cubicBezTo>
                <a:cubicBezTo>
                  <a:pt x="54" y="156"/>
                  <a:pt x="55" y="154"/>
                  <a:pt x="57" y="152"/>
                </a:cubicBezTo>
                <a:cubicBezTo>
                  <a:pt x="59" y="149"/>
                  <a:pt x="61" y="147"/>
                  <a:pt x="63" y="144"/>
                </a:cubicBezTo>
                <a:cubicBezTo>
                  <a:pt x="68" y="137"/>
                  <a:pt x="73" y="130"/>
                  <a:pt x="78" y="122"/>
                </a:cubicBezTo>
                <a:cubicBezTo>
                  <a:pt x="83" y="115"/>
                  <a:pt x="86" y="108"/>
                  <a:pt x="90" y="100"/>
                </a:cubicBezTo>
                <a:cubicBezTo>
                  <a:pt x="93" y="92"/>
                  <a:pt x="96" y="84"/>
                  <a:pt x="99" y="76"/>
                </a:cubicBezTo>
                <a:cubicBezTo>
                  <a:pt x="100" y="69"/>
                  <a:pt x="102" y="61"/>
                  <a:pt x="103" y="54"/>
                </a:cubicBezTo>
                <a:cubicBezTo>
                  <a:pt x="104" y="48"/>
                  <a:pt x="105" y="42"/>
                  <a:pt x="104" y="36"/>
                </a:cubicBezTo>
                <a:cubicBezTo>
                  <a:pt x="104" y="32"/>
                  <a:pt x="104" y="29"/>
                  <a:pt x="104" y="26"/>
                </a:cubicBezTo>
                <a:cubicBezTo>
                  <a:pt x="104" y="21"/>
                  <a:pt x="103" y="15"/>
                  <a:pt x="103" y="10"/>
                </a:cubicBezTo>
                <a:cubicBezTo>
                  <a:pt x="103" y="8"/>
                  <a:pt x="105" y="7"/>
                  <a:pt x="106" y="5"/>
                </a:cubicBezTo>
                <a:cubicBezTo>
                  <a:pt x="106" y="3"/>
                  <a:pt x="112" y="0"/>
                  <a:pt x="114" y="1"/>
                </a:cubicBezTo>
                <a:cubicBezTo>
                  <a:pt x="117" y="4"/>
                  <a:pt x="121" y="5"/>
                  <a:pt x="122" y="10"/>
                </a:cubicBezTo>
                <a:cubicBezTo>
                  <a:pt x="123" y="16"/>
                  <a:pt x="123" y="20"/>
                  <a:pt x="123" y="26"/>
                </a:cubicBezTo>
                <a:cubicBezTo>
                  <a:pt x="123" y="27"/>
                  <a:pt x="122" y="28"/>
                  <a:pt x="122" y="29"/>
                </a:cubicBezTo>
                <a:cubicBezTo>
                  <a:pt x="124" y="31"/>
                  <a:pt x="120" y="33"/>
                  <a:pt x="121" y="35"/>
                </a:cubicBezTo>
                <a:cubicBezTo>
                  <a:pt x="122" y="38"/>
                  <a:pt x="121" y="40"/>
                  <a:pt x="121" y="43"/>
                </a:cubicBezTo>
                <a:cubicBezTo>
                  <a:pt x="120" y="44"/>
                  <a:pt x="120" y="46"/>
                  <a:pt x="119" y="47"/>
                </a:cubicBezTo>
                <a:cubicBezTo>
                  <a:pt x="119" y="48"/>
                  <a:pt x="119" y="49"/>
                  <a:pt x="119" y="50"/>
                </a:cubicBezTo>
                <a:cubicBezTo>
                  <a:pt x="121" y="53"/>
                  <a:pt x="118" y="55"/>
                  <a:pt x="118" y="58"/>
                </a:cubicBezTo>
                <a:cubicBezTo>
                  <a:pt x="117" y="59"/>
                  <a:pt x="117" y="61"/>
                  <a:pt x="117" y="62"/>
                </a:cubicBezTo>
                <a:cubicBezTo>
                  <a:pt x="118" y="67"/>
                  <a:pt x="115" y="71"/>
                  <a:pt x="114" y="75"/>
                </a:cubicBezTo>
                <a:cubicBezTo>
                  <a:pt x="114" y="79"/>
                  <a:pt x="113" y="83"/>
                  <a:pt x="110" y="86"/>
                </a:cubicBezTo>
                <a:cubicBezTo>
                  <a:pt x="109" y="87"/>
                  <a:pt x="109" y="89"/>
                  <a:pt x="109" y="91"/>
                </a:cubicBezTo>
                <a:cubicBezTo>
                  <a:pt x="108" y="94"/>
                  <a:pt x="107" y="97"/>
                  <a:pt x="105" y="99"/>
                </a:cubicBezTo>
                <a:cubicBezTo>
                  <a:pt x="104" y="101"/>
                  <a:pt x="104" y="102"/>
                  <a:pt x="106" y="103"/>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97" name="Freeform 63">
            <a:extLst>
              <a:ext uri="{FF2B5EF4-FFF2-40B4-BE49-F238E27FC236}">
                <a16:creationId xmlns:a16="http://schemas.microsoft.com/office/drawing/2014/main" id="{716B2B17-C6F7-4C21-9BC6-55EE28F38EDC}"/>
              </a:ext>
            </a:extLst>
          </p:cNvPr>
          <p:cNvSpPr/>
          <p:nvPr/>
        </p:nvSpPr>
        <p:spPr bwMode="auto">
          <a:xfrm>
            <a:off x="4710521" y="5140814"/>
            <a:ext cx="741363" cy="577850"/>
          </a:xfrm>
          <a:custGeom>
            <a:avLst/>
            <a:gdLst/>
            <a:ahLst/>
            <a:cxnLst>
              <a:cxn ang="0">
                <a:pos x="95" y="118"/>
              </a:cxn>
              <a:cxn ang="0">
                <a:pos x="80" y="108"/>
              </a:cxn>
              <a:cxn ang="0">
                <a:pos x="62" y="92"/>
              </a:cxn>
              <a:cxn ang="0">
                <a:pos x="55" y="84"/>
              </a:cxn>
              <a:cxn ang="0">
                <a:pos x="45" y="72"/>
              </a:cxn>
              <a:cxn ang="0">
                <a:pos x="38" y="62"/>
              </a:cxn>
              <a:cxn ang="0">
                <a:pos x="31" y="51"/>
              </a:cxn>
              <a:cxn ang="0">
                <a:pos x="21" y="36"/>
              </a:cxn>
              <a:cxn ang="0">
                <a:pos x="15" y="74"/>
              </a:cxn>
              <a:cxn ang="0">
                <a:pos x="5" y="77"/>
              </a:cxn>
              <a:cxn ang="0">
                <a:pos x="2" y="55"/>
              </a:cxn>
              <a:cxn ang="0">
                <a:pos x="4" y="36"/>
              </a:cxn>
              <a:cxn ang="0">
                <a:pos x="9" y="4"/>
              </a:cxn>
              <a:cxn ang="0">
                <a:pos x="22" y="3"/>
              </a:cxn>
              <a:cxn ang="0">
                <a:pos x="43" y="14"/>
              </a:cxn>
              <a:cxn ang="0">
                <a:pos x="60" y="24"/>
              </a:cxn>
              <a:cxn ang="0">
                <a:pos x="72" y="31"/>
              </a:cxn>
              <a:cxn ang="0">
                <a:pos x="75" y="35"/>
              </a:cxn>
              <a:cxn ang="0">
                <a:pos x="76" y="46"/>
              </a:cxn>
              <a:cxn ang="0">
                <a:pos x="57" y="41"/>
              </a:cxn>
              <a:cxn ang="0">
                <a:pos x="39" y="32"/>
              </a:cxn>
              <a:cxn ang="0">
                <a:pos x="37" y="35"/>
              </a:cxn>
              <a:cxn ang="0">
                <a:pos x="45" y="47"/>
              </a:cxn>
              <a:cxn ang="0">
                <a:pos x="57" y="64"/>
              </a:cxn>
              <a:cxn ang="0">
                <a:pos x="81" y="89"/>
              </a:cxn>
              <a:cxn ang="0">
                <a:pos x="115" y="113"/>
              </a:cxn>
              <a:cxn ang="0">
                <a:pos x="144" y="126"/>
              </a:cxn>
              <a:cxn ang="0">
                <a:pos x="173" y="132"/>
              </a:cxn>
              <a:cxn ang="0">
                <a:pos x="194" y="138"/>
              </a:cxn>
              <a:cxn ang="0">
                <a:pos x="186" y="153"/>
              </a:cxn>
              <a:cxn ang="0">
                <a:pos x="162" y="148"/>
              </a:cxn>
              <a:cxn ang="0">
                <a:pos x="151" y="144"/>
              </a:cxn>
              <a:cxn ang="0">
                <a:pos x="137" y="140"/>
              </a:cxn>
              <a:cxn ang="0">
                <a:pos x="114" y="128"/>
              </a:cxn>
              <a:cxn ang="0">
                <a:pos x="101" y="121"/>
              </a:cxn>
            </a:cxnLst>
            <a:rect l="0" t="0" r="r" b="b"/>
            <a:pathLst>
              <a:path w="198" h="154">
                <a:moveTo>
                  <a:pt x="98" y="122"/>
                </a:moveTo>
                <a:cubicBezTo>
                  <a:pt x="98" y="119"/>
                  <a:pt x="98" y="118"/>
                  <a:pt x="95" y="118"/>
                </a:cubicBezTo>
                <a:cubicBezTo>
                  <a:pt x="93" y="118"/>
                  <a:pt x="92" y="116"/>
                  <a:pt x="90" y="115"/>
                </a:cubicBezTo>
                <a:cubicBezTo>
                  <a:pt x="86" y="113"/>
                  <a:pt x="83" y="111"/>
                  <a:pt x="80" y="108"/>
                </a:cubicBezTo>
                <a:cubicBezTo>
                  <a:pt x="78" y="106"/>
                  <a:pt x="75" y="103"/>
                  <a:pt x="72" y="101"/>
                </a:cubicBezTo>
                <a:cubicBezTo>
                  <a:pt x="67" y="99"/>
                  <a:pt x="65" y="95"/>
                  <a:pt x="62" y="92"/>
                </a:cubicBezTo>
                <a:cubicBezTo>
                  <a:pt x="59" y="90"/>
                  <a:pt x="56" y="88"/>
                  <a:pt x="56" y="84"/>
                </a:cubicBezTo>
                <a:cubicBezTo>
                  <a:pt x="56" y="84"/>
                  <a:pt x="55" y="84"/>
                  <a:pt x="55" y="84"/>
                </a:cubicBezTo>
                <a:cubicBezTo>
                  <a:pt x="51" y="82"/>
                  <a:pt x="50" y="79"/>
                  <a:pt x="48" y="76"/>
                </a:cubicBezTo>
                <a:cubicBezTo>
                  <a:pt x="47" y="74"/>
                  <a:pt x="46" y="73"/>
                  <a:pt x="45" y="72"/>
                </a:cubicBezTo>
                <a:cubicBezTo>
                  <a:pt x="43" y="70"/>
                  <a:pt x="43" y="67"/>
                  <a:pt x="40" y="67"/>
                </a:cubicBezTo>
                <a:cubicBezTo>
                  <a:pt x="42" y="64"/>
                  <a:pt x="39" y="63"/>
                  <a:pt x="38" y="62"/>
                </a:cubicBezTo>
                <a:cubicBezTo>
                  <a:pt x="36" y="59"/>
                  <a:pt x="35" y="57"/>
                  <a:pt x="32" y="55"/>
                </a:cubicBezTo>
                <a:cubicBezTo>
                  <a:pt x="31" y="53"/>
                  <a:pt x="31" y="52"/>
                  <a:pt x="31" y="51"/>
                </a:cubicBezTo>
                <a:cubicBezTo>
                  <a:pt x="29" y="47"/>
                  <a:pt x="25" y="45"/>
                  <a:pt x="25" y="40"/>
                </a:cubicBezTo>
                <a:cubicBezTo>
                  <a:pt x="25" y="38"/>
                  <a:pt x="23" y="38"/>
                  <a:pt x="21" y="36"/>
                </a:cubicBezTo>
                <a:cubicBezTo>
                  <a:pt x="20" y="46"/>
                  <a:pt x="18" y="54"/>
                  <a:pt x="17" y="63"/>
                </a:cubicBezTo>
                <a:cubicBezTo>
                  <a:pt x="16" y="66"/>
                  <a:pt x="16" y="70"/>
                  <a:pt x="15" y="74"/>
                </a:cubicBezTo>
                <a:cubicBezTo>
                  <a:pt x="15" y="76"/>
                  <a:pt x="13" y="78"/>
                  <a:pt x="11" y="79"/>
                </a:cubicBezTo>
                <a:cubicBezTo>
                  <a:pt x="10" y="80"/>
                  <a:pt x="6" y="78"/>
                  <a:pt x="5" y="77"/>
                </a:cubicBezTo>
                <a:cubicBezTo>
                  <a:pt x="0" y="73"/>
                  <a:pt x="2" y="68"/>
                  <a:pt x="2" y="63"/>
                </a:cubicBezTo>
                <a:cubicBezTo>
                  <a:pt x="1" y="61"/>
                  <a:pt x="1" y="57"/>
                  <a:pt x="2" y="55"/>
                </a:cubicBezTo>
                <a:cubicBezTo>
                  <a:pt x="2" y="52"/>
                  <a:pt x="2" y="49"/>
                  <a:pt x="2" y="46"/>
                </a:cubicBezTo>
                <a:cubicBezTo>
                  <a:pt x="3" y="43"/>
                  <a:pt x="3" y="39"/>
                  <a:pt x="4" y="36"/>
                </a:cubicBezTo>
                <a:cubicBezTo>
                  <a:pt x="4" y="31"/>
                  <a:pt x="4" y="26"/>
                  <a:pt x="5" y="21"/>
                </a:cubicBezTo>
                <a:cubicBezTo>
                  <a:pt x="6" y="15"/>
                  <a:pt x="7" y="9"/>
                  <a:pt x="9" y="4"/>
                </a:cubicBezTo>
                <a:cubicBezTo>
                  <a:pt x="10" y="1"/>
                  <a:pt x="13" y="0"/>
                  <a:pt x="16" y="1"/>
                </a:cubicBezTo>
                <a:cubicBezTo>
                  <a:pt x="18" y="1"/>
                  <a:pt x="20" y="2"/>
                  <a:pt x="22" y="3"/>
                </a:cubicBezTo>
                <a:cubicBezTo>
                  <a:pt x="26" y="4"/>
                  <a:pt x="29" y="5"/>
                  <a:pt x="32" y="7"/>
                </a:cubicBezTo>
                <a:cubicBezTo>
                  <a:pt x="35" y="10"/>
                  <a:pt x="39" y="12"/>
                  <a:pt x="43" y="14"/>
                </a:cubicBezTo>
                <a:cubicBezTo>
                  <a:pt x="47" y="16"/>
                  <a:pt x="50" y="19"/>
                  <a:pt x="54" y="21"/>
                </a:cubicBezTo>
                <a:cubicBezTo>
                  <a:pt x="56" y="22"/>
                  <a:pt x="58" y="23"/>
                  <a:pt x="60" y="24"/>
                </a:cubicBezTo>
                <a:cubicBezTo>
                  <a:pt x="62" y="25"/>
                  <a:pt x="64" y="27"/>
                  <a:pt x="66" y="28"/>
                </a:cubicBezTo>
                <a:cubicBezTo>
                  <a:pt x="68" y="29"/>
                  <a:pt x="69" y="31"/>
                  <a:pt x="72" y="31"/>
                </a:cubicBezTo>
                <a:cubicBezTo>
                  <a:pt x="73" y="32"/>
                  <a:pt x="74" y="32"/>
                  <a:pt x="74" y="34"/>
                </a:cubicBezTo>
                <a:cubicBezTo>
                  <a:pt x="74" y="34"/>
                  <a:pt x="75" y="35"/>
                  <a:pt x="75" y="35"/>
                </a:cubicBezTo>
                <a:cubicBezTo>
                  <a:pt x="79" y="35"/>
                  <a:pt x="79" y="38"/>
                  <a:pt x="79" y="40"/>
                </a:cubicBezTo>
                <a:cubicBezTo>
                  <a:pt x="79" y="42"/>
                  <a:pt x="78" y="44"/>
                  <a:pt x="76" y="46"/>
                </a:cubicBezTo>
                <a:cubicBezTo>
                  <a:pt x="74" y="48"/>
                  <a:pt x="71" y="47"/>
                  <a:pt x="68" y="46"/>
                </a:cubicBezTo>
                <a:cubicBezTo>
                  <a:pt x="64" y="46"/>
                  <a:pt x="61" y="42"/>
                  <a:pt x="57" y="41"/>
                </a:cubicBezTo>
                <a:cubicBezTo>
                  <a:pt x="53" y="39"/>
                  <a:pt x="49" y="37"/>
                  <a:pt x="45" y="35"/>
                </a:cubicBezTo>
                <a:cubicBezTo>
                  <a:pt x="43" y="34"/>
                  <a:pt x="41" y="33"/>
                  <a:pt x="39" y="32"/>
                </a:cubicBezTo>
                <a:cubicBezTo>
                  <a:pt x="38" y="31"/>
                  <a:pt x="37" y="31"/>
                  <a:pt x="36" y="32"/>
                </a:cubicBezTo>
                <a:cubicBezTo>
                  <a:pt x="34" y="34"/>
                  <a:pt x="37" y="34"/>
                  <a:pt x="37" y="35"/>
                </a:cubicBezTo>
                <a:cubicBezTo>
                  <a:pt x="37" y="35"/>
                  <a:pt x="38" y="35"/>
                  <a:pt x="38" y="36"/>
                </a:cubicBezTo>
                <a:cubicBezTo>
                  <a:pt x="39" y="40"/>
                  <a:pt x="43" y="43"/>
                  <a:pt x="45" y="47"/>
                </a:cubicBezTo>
                <a:cubicBezTo>
                  <a:pt x="47" y="51"/>
                  <a:pt x="50" y="53"/>
                  <a:pt x="51" y="57"/>
                </a:cubicBezTo>
                <a:cubicBezTo>
                  <a:pt x="52" y="60"/>
                  <a:pt x="55" y="62"/>
                  <a:pt x="57" y="64"/>
                </a:cubicBezTo>
                <a:cubicBezTo>
                  <a:pt x="60" y="67"/>
                  <a:pt x="62" y="70"/>
                  <a:pt x="64" y="73"/>
                </a:cubicBezTo>
                <a:cubicBezTo>
                  <a:pt x="70" y="78"/>
                  <a:pt x="75" y="83"/>
                  <a:pt x="81" y="89"/>
                </a:cubicBezTo>
                <a:cubicBezTo>
                  <a:pt x="87" y="95"/>
                  <a:pt x="95" y="101"/>
                  <a:pt x="103" y="106"/>
                </a:cubicBezTo>
                <a:cubicBezTo>
                  <a:pt x="107" y="108"/>
                  <a:pt x="111" y="111"/>
                  <a:pt x="115" y="113"/>
                </a:cubicBezTo>
                <a:cubicBezTo>
                  <a:pt x="118" y="114"/>
                  <a:pt x="122" y="116"/>
                  <a:pt x="125" y="118"/>
                </a:cubicBezTo>
                <a:cubicBezTo>
                  <a:pt x="131" y="122"/>
                  <a:pt x="137" y="124"/>
                  <a:pt x="144" y="126"/>
                </a:cubicBezTo>
                <a:cubicBezTo>
                  <a:pt x="150" y="128"/>
                  <a:pt x="157" y="130"/>
                  <a:pt x="163" y="131"/>
                </a:cubicBezTo>
                <a:cubicBezTo>
                  <a:pt x="166" y="132"/>
                  <a:pt x="170" y="132"/>
                  <a:pt x="173" y="132"/>
                </a:cubicBezTo>
                <a:cubicBezTo>
                  <a:pt x="179" y="133"/>
                  <a:pt x="184" y="133"/>
                  <a:pt x="189" y="134"/>
                </a:cubicBezTo>
                <a:cubicBezTo>
                  <a:pt x="192" y="134"/>
                  <a:pt x="193" y="136"/>
                  <a:pt x="194" y="138"/>
                </a:cubicBezTo>
                <a:cubicBezTo>
                  <a:pt x="196" y="140"/>
                  <a:pt x="198" y="142"/>
                  <a:pt x="197" y="146"/>
                </a:cubicBezTo>
                <a:cubicBezTo>
                  <a:pt x="195" y="150"/>
                  <a:pt x="191" y="152"/>
                  <a:pt x="186" y="153"/>
                </a:cubicBezTo>
                <a:cubicBezTo>
                  <a:pt x="180" y="154"/>
                  <a:pt x="175" y="152"/>
                  <a:pt x="169" y="151"/>
                </a:cubicBezTo>
                <a:cubicBezTo>
                  <a:pt x="166" y="151"/>
                  <a:pt x="165" y="148"/>
                  <a:pt x="162" y="148"/>
                </a:cubicBezTo>
                <a:cubicBezTo>
                  <a:pt x="160" y="148"/>
                  <a:pt x="157" y="147"/>
                  <a:pt x="154" y="146"/>
                </a:cubicBezTo>
                <a:cubicBezTo>
                  <a:pt x="153" y="146"/>
                  <a:pt x="153" y="144"/>
                  <a:pt x="151" y="144"/>
                </a:cubicBezTo>
                <a:cubicBezTo>
                  <a:pt x="147" y="144"/>
                  <a:pt x="143" y="144"/>
                  <a:pt x="140" y="140"/>
                </a:cubicBezTo>
                <a:cubicBezTo>
                  <a:pt x="139" y="140"/>
                  <a:pt x="138" y="140"/>
                  <a:pt x="137" y="140"/>
                </a:cubicBezTo>
                <a:cubicBezTo>
                  <a:pt x="132" y="139"/>
                  <a:pt x="129" y="136"/>
                  <a:pt x="125" y="134"/>
                </a:cubicBezTo>
                <a:cubicBezTo>
                  <a:pt x="121" y="133"/>
                  <a:pt x="116" y="132"/>
                  <a:pt x="114" y="128"/>
                </a:cubicBezTo>
                <a:cubicBezTo>
                  <a:pt x="113" y="127"/>
                  <a:pt x="110" y="126"/>
                  <a:pt x="108" y="126"/>
                </a:cubicBezTo>
                <a:cubicBezTo>
                  <a:pt x="105" y="125"/>
                  <a:pt x="103" y="123"/>
                  <a:pt x="101" y="121"/>
                </a:cubicBezTo>
                <a:cubicBezTo>
                  <a:pt x="100" y="120"/>
                  <a:pt x="99" y="119"/>
                  <a:pt x="98" y="122"/>
                </a:cubicBezTo>
                <a:close/>
              </a:path>
            </a:pathLst>
          </a:custGeom>
          <a:solidFill>
            <a:srgbClr val="222F3F"/>
          </a:solidFill>
          <a:ln w="9525">
            <a:noFill/>
            <a:round/>
          </a:ln>
        </p:spPr>
        <p:txBody>
          <a:bodyPr vert="horz" wrap="square" lIns="91440" tIns="45720" rIns="91440" bIns="45720" numCol="1" anchor="t" anchorCtr="0" compatLnSpc="1"/>
          <a:lstStyle/>
          <a:p>
            <a:endParaRPr lang="zh-CN" altLang="en-US"/>
          </a:p>
        </p:txBody>
      </p:sp>
      <p:sp>
        <p:nvSpPr>
          <p:cNvPr id="172" name="TextBox 171">
            <a:extLst>
              <a:ext uri="{FF2B5EF4-FFF2-40B4-BE49-F238E27FC236}">
                <a16:creationId xmlns:a16="http://schemas.microsoft.com/office/drawing/2014/main" id="{F9EA66E7-B6DB-99DB-A4F2-0154D6970C11}"/>
              </a:ext>
            </a:extLst>
          </p:cNvPr>
          <p:cNvSpPr txBox="1"/>
          <p:nvPr/>
        </p:nvSpPr>
        <p:spPr>
          <a:xfrm>
            <a:off x="799673" y="1078405"/>
            <a:ext cx="6096000"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2. </a:t>
            </a:r>
            <a:r>
              <a:rPr kumimoji="0" lang="en-US" sz="3200" b="0"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0" i="0" u="sng"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PHẨM</a:t>
            </a:r>
            <a:endParaRPr kumimoji="0" lang="en-US" sz="3200" b="0" i="0" u="sng"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sp>
        <p:nvSpPr>
          <p:cNvPr id="173" name="TextBox 172">
            <a:extLst>
              <a:ext uri="{FF2B5EF4-FFF2-40B4-BE49-F238E27FC236}">
                <a16:creationId xmlns:a16="http://schemas.microsoft.com/office/drawing/2014/main" id="{95EA8DF4-E95F-7068-19E4-E968A50D0BDA}"/>
              </a:ext>
            </a:extLst>
          </p:cNvPr>
          <p:cNvSpPr txBox="1"/>
          <p:nvPr/>
        </p:nvSpPr>
        <p:spPr>
          <a:xfrm>
            <a:off x="863891" y="1700722"/>
            <a:ext cx="3289300" cy="803233"/>
          </a:xfrm>
          <a:prstGeom prst="rect">
            <a:avLst/>
          </a:prstGeom>
          <a:noFill/>
        </p:spPr>
        <p:txBody>
          <a:bodyPr wrap="square">
            <a:spAutoFit/>
          </a:bodyPr>
          <a:lstStyle/>
          <a:p>
            <a:pPr marL="0" marR="0" algn="just">
              <a:lnSpc>
                <a:spcPct val="150000"/>
              </a:lnSpc>
              <a:spcBef>
                <a:spcPts val="0"/>
              </a:spcBef>
              <a:spcAft>
                <a:spcPts val="800"/>
              </a:spcAft>
            </a:pPr>
            <a:r>
              <a:rPr lang="vi-VN" sz="3600" dirty="0">
                <a:latin typeface="#9Slide03 SFU Grenoble" panose="00000500000000000000" pitchFamily="2" charset="0"/>
                <a:ea typeface="Yu Mincho" panose="02020400000000000000" pitchFamily="18" charset="-128"/>
                <a:cs typeface="Times New Roman" panose="02020603050405020304" pitchFamily="18" charset="0"/>
              </a:rPr>
              <a:t>c</a:t>
            </a:r>
            <a:r>
              <a:rPr lang="en-US" sz="3600" dirty="0" smtClean="0">
                <a:latin typeface="#9Slide03 SFU Grenoble" panose="00000500000000000000" pitchFamily="2" charset="0"/>
                <a:ea typeface="Yu Mincho" panose="02020400000000000000" pitchFamily="18" charset="-128"/>
                <a:cs typeface="Times New Roman" panose="02020603050405020304" pitchFamily="18" charset="0"/>
              </a:rPr>
              <a:t>. B</a:t>
            </a:r>
            <a:r>
              <a:rPr lang="vi-VN" sz="3600" dirty="0" smtClean="0">
                <a:latin typeface="#9Slide03 SFU Grenoble" panose="00000500000000000000" pitchFamily="2" charset="0"/>
                <a:ea typeface="Yu Mincho" panose="02020400000000000000" pitchFamily="18" charset="-128"/>
                <a:cs typeface="Times New Roman" panose="02020603050405020304" pitchFamily="18" charset="0"/>
              </a:rPr>
              <a:t>ố cục </a:t>
            </a:r>
            <a:endParaRPr lang="en-US" sz="3600" dirty="0">
              <a:effectLst/>
              <a:latin typeface="#9Slide03 SFU Grenoble" panose="00000500000000000000" pitchFamily="2" charset="0"/>
              <a:ea typeface="Yu Mincho" panose="02020400000000000000" pitchFamily="18" charset="-128"/>
              <a:cs typeface="Times New Roman" panose="02020603050405020304" pitchFamily="18" charset="0"/>
            </a:endParaRPr>
          </a:p>
        </p:txBody>
      </p:sp>
      <p:sp>
        <p:nvSpPr>
          <p:cNvPr id="174" name="TextBox 173">
            <a:extLst>
              <a:ext uri="{FF2B5EF4-FFF2-40B4-BE49-F238E27FC236}">
                <a16:creationId xmlns:a16="http://schemas.microsoft.com/office/drawing/2014/main" id="{FF0A7094-E3D5-EE8C-F503-908D42219B5B}"/>
              </a:ext>
            </a:extLst>
          </p:cNvPr>
          <p:cNvSpPr txBox="1"/>
          <p:nvPr/>
        </p:nvSpPr>
        <p:spPr>
          <a:xfrm>
            <a:off x="5789977" y="1928569"/>
            <a:ext cx="1117689" cy="1077218"/>
          </a:xfrm>
          <a:prstGeom prst="rect">
            <a:avLst/>
          </a:prstGeom>
          <a:noFill/>
        </p:spPr>
        <p:txBody>
          <a:bodyPr wrap="square">
            <a:spAutoFit/>
          </a:bodyPr>
          <a:lstStyle/>
          <a:p>
            <a:pPr algn="ct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Phần</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1</a:t>
            </a:r>
            <a:endParaRPr lang="en-US" sz="4400" b="1" dirty="0">
              <a:latin typeface="Calibri" panose="020F0502020204030204" pitchFamily="34" charset="0"/>
              <a:cs typeface="Calibri" panose="020F0502020204030204" pitchFamily="34" charset="0"/>
            </a:endParaRPr>
          </a:p>
        </p:txBody>
      </p:sp>
      <p:sp>
        <p:nvSpPr>
          <p:cNvPr id="175" name="TextBox 174">
            <a:extLst>
              <a:ext uri="{FF2B5EF4-FFF2-40B4-BE49-F238E27FC236}">
                <a16:creationId xmlns:a16="http://schemas.microsoft.com/office/drawing/2014/main" id="{86DD47FC-C9A9-76C2-3C61-0CF49F1A3264}"/>
              </a:ext>
            </a:extLst>
          </p:cNvPr>
          <p:cNvSpPr txBox="1"/>
          <p:nvPr/>
        </p:nvSpPr>
        <p:spPr>
          <a:xfrm>
            <a:off x="7001102" y="3317154"/>
            <a:ext cx="1117689" cy="1077218"/>
          </a:xfrm>
          <a:prstGeom prst="rect">
            <a:avLst/>
          </a:prstGeom>
          <a:noFill/>
        </p:spPr>
        <p:txBody>
          <a:bodyPr wrap="square">
            <a:spAutoFit/>
          </a:bodyPr>
          <a:lstStyle/>
          <a:p>
            <a:pPr algn="ct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Phần</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2</a:t>
            </a:r>
            <a:endParaRPr lang="en-US" sz="4400" b="1" dirty="0">
              <a:latin typeface="Calibri" panose="020F0502020204030204" pitchFamily="34" charset="0"/>
              <a:cs typeface="Calibri" panose="020F0502020204030204" pitchFamily="34" charset="0"/>
            </a:endParaRPr>
          </a:p>
        </p:txBody>
      </p:sp>
      <p:sp>
        <p:nvSpPr>
          <p:cNvPr id="176" name="TextBox 175">
            <a:extLst>
              <a:ext uri="{FF2B5EF4-FFF2-40B4-BE49-F238E27FC236}">
                <a16:creationId xmlns:a16="http://schemas.microsoft.com/office/drawing/2014/main" id="{103CD9EC-10F8-99A2-B713-1DC390C200BD}"/>
              </a:ext>
            </a:extLst>
          </p:cNvPr>
          <p:cNvSpPr txBox="1"/>
          <p:nvPr/>
        </p:nvSpPr>
        <p:spPr>
          <a:xfrm>
            <a:off x="5706265" y="4548319"/>
            <a:ext cx="1117689" cy="1077218"/>
          </a:xfrm>
          <a:prstGeom prst="rect">
            <a:avLst/>
          </a:prstGeom>
          <a:noFill/>
        </p:spPr>
        <p:txBody>
          <a:bodyPr wrap="square">
            <a:spAutoFit/>
          </a:bodyPr>
          <a:lstStyle/>
          <a:p>
            <a:pPr algn="ct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Phần</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3</a:t>
            </a:r>
            <a:endParaRPr lang="en-US" sz="4400" b="1" dirty="0">
              <a:latin typeface="Calibri" panose="020F0502020204030204" pitchFamily="34" charset="0"/>
              <a:cs typeface="Calibri" panose="020F0502020204030204" pitchFamily="34" charset="0"/>
            </a:endParaRPr>
          </a:p>
        </p:txBody>
      </p:sp>
      <p:sp>
        <p:nvSpPr>
          <p:cNvPr id="177" name="TextBox 176">
            <a:extLst>
              <a:ext uri="{FF2B5EF4-FFF2-40B4-BE49-F238E27FC236}">
                <a16:creationId xmlns:a16="http://schemas.microsoft.com/office/drawing/2014/main" id="{D58E3C52-5A22-F580-BFF9-B312CA1C0315}"/>
              </a:ext>
            </a:extLst>
          </p:cNvPr>
          <p:cNvSpPr txBox="1"/>
          <p:nvPr/>
        </p:nvSpPr>
        <p:spPr>
          <a:xfrm>
            <a:off x="4424418" y="3172105"/>
            <a:ext cx="1117689" cy="1077218"/>
          </a:xfrm>
          <a:prstGeom prst="rect">
            <a:avLst/>
          </a:prstGeom>
          <a:noFill/>
        </p:spPr>
        <p:txBody>
          <a:bodyPr wrap="square">
            <a:spAutoFit/>
          </a:bodyPr>
          <a:lstStyle/>
          <a:p>
            <a:pPr algn="ct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Phần</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a:solidFill>
                  <a:srgbClr val="000000"/>
                </a:solidFill>
                <a:latin typeface="Calibri" panose="020F0502020204030204" pitchFamily="34" charset="0"/>
                <a:ea typeface="Yu Mincho" panose="02020400000000000000" pitchFamily="18" charset="-128"/>
                <a:cs typeface="Calibri" panose="020F0502020204030204" pitchFamily="34" charset="0"/>
              </a:rPr>
              <a:t>4</a:t>
            </a:r>
            <a:endParaRPr lang="en-US" sz="4400" b="1" dirty="0">
              <a:latin typeface="Calibri" panose="020F0502020204030204" pitchFamily="34" charset="0"/>
              <a:cs typeface="Calibri" panose="020F0502020204030204" pitchFamily="34" charset="0"/>
            </a:endParaRPr>
          </a:p>
        </p:txBody>
      </p:sp>
      <p:sp>
        <p:nvSpPr>
          <p:cNvPr id="178" name="TextBox 177">
            <a:extLst>
              <a:ext uri="{FF2B5EF4-FFF2-40B4-BE49-F238E27FC236}">
                <a16:creationId xmlns:a16="http://schemas.microsoft.com/office/drawing/2014/main" id="{6CA832F0-C9F0-D047-EA2E-4F61558CB064}"/>
              </a:ext>
            </a:extLst>
          </p:cNvPr>
          <p:cNvSpPr txBox="1"/>
          <p:nvPr/>
        </p:nvSpPr>
        <p:spPr>
          <a:xfrm>
            <a:off x="8267668" y="1655659"/>
            <a:ext cx="3073981" cy="1323439"/>
          </a:xfrm>
          <a:prstGeom prst="rect">
            <a:avLst/>
          </a:prstGeom>
          <a:noFill/>
        </p:spPr>
        <p:txBody>
          <a:bodyPr wrap="square">
            <a:spAutoFit/>
          </a:bodyPr>
          <a:lstStyle/>
          <a:p>
            <a:pPr algn="just"/>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Đoạn</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1 + 2: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những</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cảm</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nhận</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ban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đầu</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cách</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lý</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giải</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tác</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giả</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về</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lòng</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đồng</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cảm</a:t>
            </a:r>
            <a:endParaRPr lang="en-US" sz="2000" b="1" dirty="0">
              <a:latin typeface="Calibri" panose="020F0502020204030204" pitchFamily="34" charset="0"/>
              <a:cs typeface="Calibri" panose="020F0502020204030204" pitchFamily="34" charset="0"/>
            </a:endParaRPr>
          </a:p>
        </p:txBody>
      </p:sp>
      <p:sp>
        <p:nvSpPr>
          <p:cNvPr id="179" name="TextBox 178">
            <a:extLst>
              <a:ext uri="{FF2B5EF4-FFF2-40B4-BE49-F238E27FC236}">
                <a16:creationId xmlns:a16="http://schemas.microsoft.com/office/drawing/2014/main" id="{B849EF4A-512B-EA27-4C03-84FA0905DC87}"/>
              </a:ext>
            </a:extLst>
          </p:cNvPr>
          <p:cNvSpPr txBox="1"/>
          <p:nvPr/>
        </p:nvSpPr>
        <p:spPr>
          <a:xfrm>
            <a:off x="8261665" y="4216960"/>
            <a:ext cx="2954467" cy="1631216"/>
          </a:xfrm>
          <a:prstGeom prst="rect">
            <a:avLst/>
          </a:prstGeom>
          <a:noFill/>
        </p:spPr>
        <p:txBody>
          <a:bodyPr wrap="square">
            <a:spAutoFit/>
          </a:bodyPr>
          <a:lstStyle/>
          <a:p>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Đoạn</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smtClean="0">
                <a:solidFill>
                  <a:srgbClr val="000000"/>
                </a:solidFill>
                <a:effectLst/>
                <a:latin typeface="Calibri" panose="020F0502020204030204" pitchFamily="34" charset="0"/>
                <a:ea typeface="Yu Mincho" panose="02020400000000000000" pitchFamily="18" charset="-128"/>
                <a:cs typeface="Calibri" panose="020F0502020204030204" pitchFamily="34" charset="0"/>
              </a:rPr>
              <a:t>3 + 4: </a:t>
            </a:r>
            <a:r>
              <a:rPr lang="en-US" sz="2000" b="1" i="1" dirty="0">
                <a:latin typeface="Times New Roman" panose="02020603050405020304" pitchFamily="18" charset="0"/>
                <a:ea typeface="Times New Roman" panose="02020603050405020304" pitchFamily="18" charset="0"/>
              </a:rPr>
              <a:t>QUAN ĐIỂM CỦA TÁC GIẢ: ĐỒNG CẢM LÀ PHẨM CHẤT KHÔNG THỂ THIẾU CỦA NGƯỜI NGHỆ </a:t>
            </a:r>
            <a:r>
              <a:rPr lang="en-US" sz="2000" b="1" i="1" dirty="0" smtClean="0">
                <a:latin typeface="Times New Roman" panose="02020603050405020304" pitchFamily="18" charset="0"/>
                <a:ea typeface="Times New Roman" panose="02020603050405020304" pitchFamily="18" charset="0"/>
              </a:rPr>
              <a:t>SĨ</a:t>
            </a:r>
            <a:endParaRPr lang="en-US" sz="2000" b="1" dirty="0">
              <a:latin typeface="Times New Roman" panose="02020603050405020304" pitchFamily="18" charset="0"/>
              <a:ea typeface="Times New Roman" panose="02020603050405020304" pitchFamily="18" charset="0"/>
            </a:endParaRPr>
          </a:p>
        </p:txBody>
      </p:sp>
      <p:sp>
        <p:nvSpPr>
          <p:cNvPr id="180" name="TextBox 179">
            <a:extLst>
              <a:ext uri="{FF2B5EF4-FFF2-40B4-BE49-F238E27FC236}">
                <a16:creationId xmlns:a16="http://schemas.microsoft.com/office/drawing/2014/main" id="{C4F35B07-2A0B-E28A-C00C-5F438795CEAE}"/>
              </a:ext>
            </a:extLst>
          </p:cNvPr>
          <p:cNvSpPr txBox="1"/>
          <p:nvPr/>
        </p:nvSpPr>
        <p:spPr>
          <a:xfrm>
            <a:off x="940527" y="3172110"/>
            <a:ext cx="3377480" cy="2246769"/>
          </a:xfrm>
          <a:prstGeom prst="rect">
            <a:avLst/>
          </a:prstGeom>
          <a:noFill/>
        </p:spPr>
        <p:txBody>
          <a:bodyPr wrap="square">
            <a:spAutoFit/>
          </a:bodyPr>
          <a:lstStyle/>
          <a:p>
            <a:pPr algn="just"/>
            <a:r>
              <a:rPr lang="en-US" sz="20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Đoạn</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smtClean="0">
                <a:solidFill>
                  <a:srgbClr val="000000"/>
                </a:solidFill>
                <a:effectLst/>
                <a:latin typeface="Calibri" panose="020F0502020204030204" pitchFamily="34" charset="0"/>
                <a:ea typeface="Yu Mincho" panose="02020400000000000000" pitchFamily="18" charset="-128"/>
                <a:cs typeface="Calibri" panose="020F0502020204030204" pitchFamily="34" charset="0"/>
              </a:rPr>
              <a:t>5 </a:t>
            </a:r>
            <a:r>
              <a:rPr lang="en-US" sz="20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000" b="1" dirty="0" smtClean="0">
                <a:solidFill>
                  <a:srgbClr val="000000"/>
                </a:solidFill>
                <a:effectLst/>
                <a:latin typeface="Calibri" panose="020F0502020204030204" pitchFamily="34" charset="0"/>
                <a:ea typeface="Yu Mincho" panose="02020400000000000000" pitchFamily="18" charset="-128"/>
                <a:cs typeface="Calibri" panose="020F0502020204030204" pitchFamily="34" charset="0"/>
              </a:rPr>
              <a:t>6: </a:t>
            </a:r>
            <a:r>
              <a:rPr lang="en-US" sz="2000" b="1" i="1" dirty="0">
                <a:latin typeface="Times New Roman" panose="02020603050405020304" pitchFamily="18" charset="0"/>
                <a:ea typeface="Times New Roman" panose="02020603050405020304" pitchFamily="18" charset="0"/>
              </a:rPr>
              <a:t>TÁC GIẢ ĐƯA RA NHẬN ĐỊNH: NGƯỜI BÌNH THƯỜNG BẨM SINH ÍT NHIỀU CŨNG ĐÃ CÓ SỰ ĐỒNG ĐIỆU ĐỒNG CẢM VỚI HÌNH DẠNG TƯ </a:t>
            </a:r>
            <a:r>
              <a:rPr lang="en-US" sz="2000" b="1" i="1" dirty="0" smtClean="0">
                <a:latin typeface="Times New Roman" panose="02020603050405020304" pitchFamily="18" charset="0"/>
                <a:ea typeface="Times New Roman" panose="02020603050405020304" pitchFamily="18" charset="0"/>
              </a:rPr>
              <a:t>THÁI) </a:t>
            </a:r>
            <a:r>
              <a:rPr lang="en-US" sz="2000" b="1" i="1" dirty="0">
                <a:latin typeface="Times New Roman" panose="02020603050405020304" pitchFamily="18" charset="0"/>
                <a:ea typeface="Times New Roman" panose="02020603050405020304" pitchFamily="18" charset="0"/>
              </a:rPr>
              <a:t>CỦA VẠN VẬT </a:t>
            </a:r>
            <a:r>
              <a:rPr lang="en-US" sz="2000" b="1" i="1" dirty="0" smtClean="0">
                <a:latin typeface="Times New Roman" panose="02020603050405020304" pitchFamily="18" charset="0"/>
                <a:ea typeface="Times New Roman" panose="02020603050405020304" pitchFamily="18" charset="0"/>
              </a:rPr>
              <a:t>RỒI</a:t>
            </a:r>
            <a:endParaRPr lang="en-US" sz="2000"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0808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barn(inVertical)">
                                      <p:cBhvr>
                                        <p:cTn id="7" dur="500"/>
                                        <p:tgtEl>
                                          <p:spTgt spid="173"/>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barn(inVertical)">
                                      <p:cBhvr>
                                        <p:cTn id="33" dur="500"/>
                                        <p:tgtEl>
                                          <p:spTgt spid="4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barn(inVertical)">
                                      <p:cBhvr>
                                        <p:cTn id="39" dur="500"/>
                                        <p:tgtEl>
                                          <p:spTgt spid="6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barn(inVertical)">
                                      <p:cBhvr>
                                        <p:cTn id="42" dur="500"/>
                                        <p:tgtEl>
                                          <p:spTgt spid="6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barn(inVertical)">
                                      <p:cBhvr>
                                        <p:cTn id="45" dur="500"/>
                                        <p:tgtEl>
                                          <p:spTgt spid="6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barn(inVertical)">
                                      <p:cBhvr>
                                        <p:cTn id="48" dur="500"/>
                                        <p:tgtEl>
                                          <p:spTgt spid="7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barn(inVertical)">
                                      <p:cBhvr>
                                        <p:cTn id="51" dur="500"/>
                                        <p:tgtEl>
                                          <p:spTgt spid="7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barn(inVertical)">
                                      <p:cBhvr>
                                        <p:cTn id="54" dur="500"/>
                                        <p:tgtEl>
                                          <p:spTgt spid="7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animEffect transition="in" filter="barn(inVertical)">
                                      <p:cBhvr>
                                        <p:cTn id="57" dur="500"/>
                                        <p:tgtEl>
                                          <p:spTgt spid="7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barn(inVertical)">
                                      <p:cBhvr>
                                        <p:cTn id="60" dur="500"/>
                                        <p:tgtEl>
                                          <p:spTgt spid="7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barn(inVertical)">
                                      <p:cBhvr>
                                        <p:cTn id="63" dur="500"/>
                                        <p:tgtEl>
                                          <p:spTgt spid="7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barn(inVertical)">
                                      <p:cBhvr>
                                        <p:cTn id="66" dur="500"/>
                                        <p:tgtEl>
                                          <p:spTgt spid="7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barn(inVertical)">
                                      <p:cBhvr>
                                        <p:cTn id="69" dur="500"/>
                                        <p:tgtEl>
                                          <p:spTgt spid="7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barn(inVertical)">
                                      <p:cBhvr>
                                        <p:cTn id="72" dur="500"/>
                                        <p:tgtEl>
                                          <p:spTgt spid="7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barn(inVertical)">
                                      <p:cBhvr>
                                        <p:cTn id="75" dur="500"/>
                                        <p:tgtEl>
                                          <p:spTgt spid="7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0"/>
                                        </p:tgtEl>
                                        <p:attrNameLst>
                                          <p:attrName>style.visibility</p:attrName>
                                        </p:attrNameLst>
                                      </p:cBhvr>
                                      <p:to>
                                        <p:strVal val="visible"/>
                                      </p:to>
                                    </p:set>
                                    <p:animEffect transition="in" filter="barn(inVertical)">
                                      <p:cBhvr>
                                        <p:cTn id="78" dur="500"/>
                                        <p:tgtEl>
                                          <p:spTgt spid="8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animEffect transition="in" filter="barn(inVertical)">
                                      <p:cBhvr>
                                        <p:cTn id="81" dur="500"/>
                                        <p:tgtEl>
                                          <p:spTgt spid="81"/>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82"/>
                                        </p:tgtEl>
                                        <p:attrNameLst>
                                          <p:attrName>style.visibility</p:attrName>
                                        </p:attrNameLst>
                                      </p:cBhvr>
                                      <p:to>
                                        <p:strVal val="visible"/>
                                      </p:to>
                                    </p:set>
                                    <p:animEffect transition="in" filter="barn(inVertical)">
                                      <p:cBhvr>
                                        <p:cTn id="84" dur="500"/>
                                        <p:tgtEl>
                                          <p:spTgt spid="8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inVertical)">
                                      <p:cBhvr>
                                        <p:cTn id="87" dur="500"/>
                                        <p:tgtEl>
                                          <p:spTgt spid="83"/>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84"/>
                                        </p:tgtEl>
                                        <p:attrNameLst>
                                          <p:attrName>style.visibility</p:attrName>
                                        </p:attrNameLst>
                                      </p:cBhvr>
                                      <p:to>
                                        <p:strVal val="visible"/>
                                      </p:to>
                                    </p:set>
                                    <p:animEffect transition="in" filter="barn(inVertical)">
                                      <p:cBhvr>
                                        <p:cTn id="90" dur="500"/>
                                        <p:tgtEl>
                                          <p:spTgt spid="84"/>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85"/>
                                        </p:tgtEl>
                                        <p:attrNameLst>
                                          <p:attrName>style.visibility</p:attrName>
                                        </p:attrNameLst>
                                      </p:cBhvr>
                                      <p:to>
                                        <p:strVal val="visible"/>
                                      </p:to>
                                    </p:set>
                                    <p:animEffect transition="in" filter="barn(inVertical)">
                                      <p:cBhvr>
                                        <p:cTn id="93" dur="500"/>
                                        <p:tgtEl>
                                          <p:spTgt spid="85"/>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barn(inVertical)">
                                      <p:cBhvr>
                                        <p:cTn id="96" dur="500"/>
                                        <p:tgtEl>
                                          <p:spTgt spid="86"/>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87"/>
                                        </p:tgtEl>
                                        <p:attrNameLst>
                                          <p:attrName>style.visibility</p:attrName>
                                        </p:attrNameLst>
                                      </p:cBhvr>
                                      <p:to>
                                        <p:strVal val="visible"/>
                                      </p:to>
                                    </p:set>
                                    <p:animEffect transition="in" filter="barn(inVertical)">
                                      <p:cBhvr>
                                        <p:cTn id="99" dur="500"/>
                                        <p:tgtEl>
                                          <p:spTgt spid="87"/>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barn(inVertical)">
                                      <p:cBhvr>
                                        <p:cTn id="102" dur="500"/>
                                        <p:tgtEl>
                                          <p:spTgt spid="88"/>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89"/>
                                        </p:tgtEl>
                                        <p:attrNameLst>
                                          <p:attrName>style.visibility</p:attrName>
                                        </p:attrNameLst>
                                      </p:cBhvr>
                                      <p:to>
                                        <p:strVal val="visible"/>
                                      </p:to>
                                    </p:set>
                                    <p:animEffect transition="in" filter="barn(inVertical)">
                                      <p:cBhvr>
                                        <p:cTn id="105" dur="500"/>
                                        <p:tgtEl>
                                          <p:spTgt spid="89"/>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barn(inVertical)">
                                      <p:cBhvr>
                                        <p:cTn id="108" dur="500"/>
                                        <p:tgtEl>
                                          <p:spTgt spid="90"/>
                                        </p:tgtEl>
                                      </p:cBhvr>
                                    </p:animEffect>
                                  </p:childTnLst>
                                </p:cTn>
                              </p:par>
                              <p:par>
                                <p:cTn id="109" presetID="16" presetClass="entr" presetSubtype="21"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barn(inVertical)">
                                      <p:cBhvr>
                                        <p:cTn id="111" dur="500"/>
                                        <p:tgtEl>
                                          <p:spTgt spid="91"/>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barn(inVertical)">
                                      <p:cBhvr>
                                        <p:cTn id="114" dur="500"/>
                                        <p:tgtEl>
                                          <p:spTgt spid="92"/>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93"/>
                                        </p:tgtEl>
                                        <p:attrNameLst>
                                          <p:attrName>style.visibility</p:attrName>
                                        </p:attrNameLst>
                                      </p:cBhvr>
                                      <p:to>
                                        <p:strVal val="visible"/>
                                      </p:to>
                                    </p:set>
                                    <p:animEffect transition="in" filter="barn(inVertical)">
                                      <p:cBhvr>
                                        <p:cTn id="117" dur="500"/>
                                        <p:tgtEl>
                                          <p:spTgt spid="93"/>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94"/>
                                        </p:tgtEl>
                                        <p:attrNameLst>
                                          <p:attrName>style.visibility</p:attrName>
                                        </p:attrNameLst>
                                      </p:cBhvr>
                                      <p:to>
                                        <p:strVal val="visible"/>
                                      </p:to>
                                    </p:set>
                                    <p:animEffect transition="in" filter="barn(inVertical)">
                                      <p:cBhvr>
                                        <p:cTn id="120" dur="500"/>
                                        <p:tgtEl>
                                          <p:spTgt spid="94"/>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barn(inVertical)">
                                      <p:cBhvr>
                                        <p:cTn id="123" dur="500"/>
                                        <p:tgtEl>
                                          <p:spTgt spid="95"/>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96"/>
                                        </p:tgtEl>
                                        <p:attrNameLst>
                                          <p:attrName>style.visibility</p:attrName>
                                        </p:attrNameLst>
                                      </p:cBhvr>
                                      <p:to>
                                        <p:strVal val="visible"/>
                                      </p:to>
                                    </p:set>
                                    <p:animEffect transition="in" filter="barn(inVertical)">
                                      <p:cBhvr>
                                        <p:cTn id="126" dur="500"/>
                                        <p:tgtEl>
                                          <p:spTgt spid="96"/>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97"/>
                                        </p:tgtEl>
                                        <p:attrNameLst>
                                          <p:attrName>style.visibility</p:attrName>
                                        </p:attrNameLst>
                                      </p:cBhvr>
                                      <p:to>
                                        <p:strVal val="visible"/>
                                      </p:to>
                                    </p:set>
                                    <p:animEffect transition="in" filter="barn(inVertical)">
                                      <p:cBhvr>
                                        <p:cTn id="129" dur="500"/>
                                        <p:tgtEl>
                                          <p:spTgt spid="97"/>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174"/>
                                        </p:tgtEl>
                                        <p:attrNameLst>
                                          <p:attrName>style.visibility</p:attrName>
                                        </p:attrNameLst>
                                      </p:cBhvr>
                                      <p:to>
                                        <p:strVal val="visible"/>
                                      </p:to>
                                    </p:set>
                                    <p:animEffect transition="in" filter="barn(inVertical)">
                                      <p:cBhvr>
                                        <p:cTn id="132" dur="500"/>
                                        <p:tgtEl>
                                          <p:spTgt spid="174"/>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175"/>
                                        </p:tgtEl>
                                        <p:attrNameLst>
                                          <p:attrName>style.visibility</p:attrName>
                                        </p:attrNameLst>
                                      </p:cBhvr>
                                      <p:to>
                                        <p:strVal val="visible"/>
                                      </p:to>
                                    </p:set>
                                    <p:animEffect transition="in" filter="barn(inVertical)">
                                      <p:cBhvr>
                                        <p:cTn id="135" dur="500"/>
                                        <p:tgtEl>
                                          <p:spTgt spid="175"/>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176"/>
                                        </p:tgtEl>
                                        <p:attrNameLst>
                                          <p:attrName>style.visibility</p:attrName>
                                        </p:attrNameLst>
                                      </p:cBhvr>
                                      <p:to>
                                        <p:strVal val="visible"/>
                                      </p:to>
                                    </p:set>
                                    <p:animEffect transition="in" filter="barn(inVertical)">
                                      <p:cBhvr>
                                        <p:cTn id="138" dur="500"/>
                                        <p:tgtEl>
                                          <p:spTgt spid="176"/>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177"/>
                                        </p:tgtEl>
                                        <p:attrNameLst>
                                          <p:attrName>style.visibility</p:attrName>
                                        </p:attrNameLst>
                                      </p:cBhvr>
                                      <p:to>
                                        <p:strVal val="visible"/>
                                      </p:to>
                                    </p:set>
                                    <p:animEffect transition="in" filter="barn(inVertical)">
                                      <p:cBhvr>
                                        <p:cTn id="141" dur="500"/>
                                        <p:tgtEl>
                                          <p:spTgt spid="177"/>
                                        </p:tgtEl>
                                      </p:cBhvr>
                                    </p:animEffect>
                                  </p:childTnLst>
                                </p:cTn>
                              </p:par>
                              <p:par>
                                <p:cTn id="142" presetID="16" presetClass="entr" presetSubtype="21" fill="hold" grpId="0" nodeType="withEffect">
                                  <p:stCondLst>
                                    <p:cond delay="0"/>
                                  </p:stCondLst>
                                  <p:childTnLst>
                                    <p:set>
                                      <p:cBhvr>
                                        <p:cTn id="143" dur="1" fill="hold">
                                          <p:stCondLst>
                                            <p:cond delay="0"/>
                                          </p:stCondLst>
                                        </p:cTn>
                                        <p:tgtEl>
                                          <p:spTgt spid="178"/>
                                        </p:tgtEl>
                                        <p:attrNameLst>
                                          <p:attrName>style.visibility</p:attrName>
                                        </p:attrNameLst>
                                      </p:cBhvr>
                                      <p:to>
                                        <p:strVal val="visible"/>
                                      </p:to>
                                    </p:set>
                                    <p:animEffect transition="in" filter="barn(inVertical)">
                                      <p:cBhvr>
                                        <p:cTn id="144" dur="500"/>
                                        <p:tgtEl>
                                          <p:spTgt spid="178"/>
                                        </p:tgtEl>
                                      </p:cBhvr>
                                    </p:animEffect>
                                  </p:childTnLst>
                                </p:cTn>
                              </p:par>
                              <p:par>
                                <p:cTn id="145" presetID="16" presetClass="entr" presetSubtype="21" fill="hold" grpId="0" nodeType="withEffect">
                                  <p:stCondLst>
                                    <p:cond delay="0"/>
                                  </p:stCondLst>
                                  <p:childTnLst>
                                    <p:set>
                                      <p:cBhvr>
                                        <p:cTn id="146" dur="1" fill="hold">
                                          <p:stCondLst>
                                            <p:cond delay="0"/>
                                          </p:stCondLst>
                                        </p:cTn>
                                        <p:tgtEl>
                                          <p:spTgt spid="179"/>
                                        </p:tgtEl>
                                        <p:attrNameLst>
                                          <p:attrName>style.visibility</p:attrName>
                                        </p:attrNameLst>
                                      </p:cBhvr>
                                      <p:to>
                                        <p:strVal val="visible"/>
                                      </p:to>
                                    </p:set>
                                    <p:animEffect transition="in" filter="barn(inVertical)">
                                      <p:cBhvr>
                                        <p:cTn id="147" dur="500"/>
                                        <p:tgtEl>
                                          <p:spTgt spid="179"/>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180"/>
                                        </p:tgtEl>
                                        <p:attrNameLst>
                                          <p:attrName>style.visibility</p:attrName>
                                        </p:attrNameLst>
                                      </p:cBhvr>
                                      <p:to>
                                        <p:strVal val="visible"/>
                                      </p:to>
                                    </p:set>
                                    <p:animEffect transition="in" filter="barn(inVertical)">
                                      <p:cBhvr>
                                        <p:cTn id="150"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42" grpId="0" animBg="1"/>
      <p:bldP spid="43" grpId="0" animBg="1"/>
      <p:bldP spid="44" grpId="0" animBg="1"/>
      <p:bldP spid="45" grpId="0" animBg="1"/>
      <p:bldP spid="46" grpId="0" animBg="1"/>
      <p:bldP spid="47"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173" grpId="0"/>
      <p:bldP spid="174" grpId="0"/>
      <p:bldP spid="175" grpId="0"/>
      <p:bldP spid="176" grpId="0"/>
      <p:bldP spid="177" grpId="0"/>
      <p:bldP spid="178" grpId="0"/>
      <p:bldP spid="179" grpId="0"/>
      <p:bldP spid="18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a:extLst>
              <a:ext uri="{FF2B5EF4-FFF2-40B4-BE49-F238E27FC236}">
                <a16:creationId xmlns:a16="http://schemas.microsoft.com/office/drawing/2014/main" id="{6A64117B-12D0-4BB0-84B8-95A0A2BE1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组合 23">
            <a:extLst>
              <a:ext uri="{FF2B5EF4-FFF2-40B4-BE49-F238E27FC236}">
                <a16:creationId xmlns:a16="http://schemas.microsoft.com/office/drawing/2014/main" id="{BBBEF405-7829-4C22-82AC-FC375458B9AB}"/>
              </a:ext>
            </a:extLst>
          </p:cNvPr>
          <p:cNvGrpSpPr/>
          <p:nvPr/>
        </p:nvGrpSpPr>
        <p:grpSpPr>
          <a:xfrm>
            <a:off x="619169" y="285135"/>
            <a:ext cx="6737779" cy="6048398"/>
            <a:chOff x="2014341" y="991891"/>
            <a:chExt cx="5472848" cy="4726493"/>
          </a:xfrm>
        </p:grpSpPr>
        <p:sp>
          <p:nvSpPr>
            <p:cNvPr id="25" name="矩形 24">
              <a:extLst>
                <a:ext uri="{FF2B5EF4-FFF2-40B4-BE49-F238E27FC236}">
                  <a16:creationId xmlns:a16="http://schemas.microsoft.com/office/drawing/2014/main" id="{53FC68A6-809B-4AA3-A447-0F9471680967}"/>
                </a:ext>
              </a:extLst>
            </p:cNvPr>
            <p:cNvSpPr/>
            <p:nvPr/>
          </p:nvSpPr>
          <p:spPr>
            <a:xfrm>
              <a:off x="2014341" y="1286359"/>
              <a:ext cx="5472848" cy="4432025"/>
            </a:xfrm>
            <a:prstGeom prst="rect">
              <a:avLst/>
            </a:prstGeom>
            <a:pattFill prst="pct5">
              <a:fgClr>
                <a:schemeClr val="accent1"/>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a:extLst>
                <a:ext uri="{FF2B5EF4-FFF2-40B4-BE49-F238E27FC236}">
                  <a16:creationId xmlns:a16="http://schemas.microsoft.com/office/drawing/2014/main" id="{62D6C868-0894-41C5-BF6C-6D7AEB354E5E}"/>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33" name="空心弧 32">
                <a:extLst>
                  <a:ext uri="{FF2B5EF4-FFF2-40B4-BE49-F238E27FC236}">
                    <a16:creationId xmlns:a16="http://schemas.microsoft.com/office/drawing/2014/main" id="{2F7825B3-E73C-4281-A19E-B61B91EDACC9}"/>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空心弧 33">
                <a:extLst>
                  <a:ext uri="{FF2B5EF4-FFF2-40B4-BE49-F238E27FC236}">
                    <a16:creationId xmlns:a16="http://schemas.microsoft.com/office/drawing/2014/main" id="{B1EBBC6A-E9AB-4740-B108-D55380C4815F}"/>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空心弧 34">
                <a:extLst>
                  <a:ext uri="{FF2B5EF4-FFF2-40B4-BE49-F238E27FC236}">
                    <a16:creationId xmlns:a16="http://schemas.microsoft.com/office/drawing/2014/main" id="{54AAC5B5-D418-4AE6-BAA0-CCE4767AC58C}"/>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空心弧 35">
                <a:extLst>
                  <a:ext uri="{FF2B5EF4-FFF2-40B4-BE49-F238E27FC236}">
                    <a16:creationId xmlns:a16="http://schemas.microsoft.com/office/drawing/2014/main" id="{5DAD959A-EB14-44F1-8486-A2019730651D}"/>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空心弧 36">
                <a:extLst>
                  <a:ext uri="{FF2B5EF4-FFF2-40B4-BE49-F238E27FC236}">
                    <a16:creationId xmlns:a16="http://schemas.microsoft.com/office/drawing/2014/main" id="{F8BDF5CD-7305-4467-AE27-5A67F706E68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空心弧 37">
                <a:extLst>
                  <a:ext uri="{FF2B5EF4-FFF2-40B4-BE49-F238E27FC236}">
                    <a16:creationId xmlns:a16="http://schemas.microsoft.com/office/drawing/2014/main" id="{58AE0B42-C918-4690-A081-09B139DA640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空心弧 38">
                <a:extLst>
                  <a:ext uri="{FF2B5EF4-FFF2-40B4-BE49-F238E27FC236}">
                    <a16:creationId xmlns:a16="http://schemas.microsoft.com/office/drawing/2014/main" id="{CF746483-147A-4113-B346-AA6ACD370617}"/>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空心弧 39">
                <a:extLst>
                  <a:ext uri="{FF2B5EF4-FFF2-40B4-BE49-F238E27FC236}">
                    <a16:creationId xmlns:a16="http://schemas.microsoft.com/office/drawing/2014/main" id="{54A00770-EF27-49D8-AEB1-D8FD6D1927C0}"/>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空心弧 40">
                <a:extLst>
                  <a:ext uri="{FF2B5EF4-FFF2-40B4-BE49-F238E27FC236}">
                    <a16:creationId xmlns:a16="http://schemas.microsoft.com/office/drawing/2014/main" id="{ABE2E192-4262-4BC3-B7E0-770DECBF946C}"/>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1" name="图片 20">
            <a:extLst>
              <a:ext uri="{FF2B5EF4-FFF2-40B4-BE49-F238E27FC236}">
                <a16:creationId xmlns:a16="http://schemas.microsoft.com/office/drawing/2014/main" id="{9FA78796-0FEB-4F4C-BEEE-9200C7A5E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213" y="1323301"/>
            <a:ext cx="5329787" cy="4348897"/>
          </a:xfrm>
          <a:prstGeom prst="rect">
            <a:avLst/>
          </a:prstGeom>
        </p:spPr>
      </p:pic>
      <p:pic>
        <p:nvPicPr>
          <p:cNvPr id="73" name="图片 72">
            <a:extLst>
              <a:ext uri="{FF2B5EF4-FFF2-40B4-BE49-F238E27FC236}">
                <a16:creationId xmlns:a16="http://schemas.microsoft.com/office/drawing/2014/main" id="{3B95E5B2-189A-40B3-9DE1-B2C2D89E9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6589" y="467148"/>
            <a:ext cx="718947" cy="801901"/>
          </a:xfrm>
          <a:prstGeom prst="rect">
            <a:avLst/>
          </a:prstGeom>
        </p:spPr>
      </p:pic>
      <p:sp>
        <p:nvSpPr>
          <p:cNvPr id="2" name="TextBox 1">
            <a:extLst>
              <a:ext uri="{FF2B5EF4-FFF2-40B4-BE49-F238E27FC236}">
                <a16:creationId xmlns:a16="http://schemas.microsoft.com/office/drawing/2014/main" id="{5F8864E0-52F4-46A6-1D2D-D6BF32ED4F6A}"/>
              </a:ext>
            </a:extLst>
          </p:cNvPr>
          <p:cNvSpPr txBox="1"/>
          <p:nvPr/>
        </p:nvSpPr>
        <p:spPr>
          <a:xfrm>
            <a:off x="7263509" y="3113028"/>
            <a:ext cx="4527201" cy="769441"/>
          </a:xfrm>
          <a:prstGeom prst="rect">
            <a:avLst/>
          </a:prstGeom>
          <a:noFill/>
        </p:spPr>
        <p:txBody>
          <a:bodyPr wrap="none" rtlCol="0">
            <a:spAutoFit/>
          </a:bodyPr>
          <a:lstStyle/>
          <a:p>
            <a:r>
              <a:rPr lang="en-US" sz="4400" dirty="0" err="1">
                <a:solidFill>
                  <a:srgbClr val="C00000"/>
                </a:solidFill>
                <a:latin typeface="#9Slide03 SFU Grenoble" panose="00000500000000000000" pitchFamily="2" charset="0"/>
              </a:rPr>
              <a:t>THẢO</a:t>
            </a:r>
            <a:r>
              <a:rPr lang="en-US" sz="4400" dirty="0">
                <a:solidFill>
                  <a:srgbClr val="C00000"/>
                </a:solidFill>
                <a:latin typeface="#9Slide03 SFU Grenoble" panose="00000500000000000000" pitchFamily="2" charset="0"/>
              </a:rPr>
              <a:t> </a:t>
            </a:r>
            <a:r>
              <a:rPr lang="en-US" sz="4400" dirty="0" err="1">
                <a:solidFill>
                  <a:srgbClr val="C00000"/>
                </a:solidFill>
                <a:latin typeface="#9Slide03 SFU Grenoble" panose="00000500000000000000" pitchFamily="2" charset="0"/>
              </a:rPr>
              <a:t>LUẬN</a:t>
            </a:r>
            <a:r>
              <a:rPr lang="en-US" sz="4400" dirty="0">
                <a:solidFill>
                  <a:srgbClr val="C00000"/>
                </a:solidFill>
                <a:latin typeface="#9Slide03 SFU Grenoble" panose="00000500000000000000" pitchFamily="2" charset="0"/>
              </a:rPr>
              <a:t> NHÓM</a:t>
            </a:r>
          </a:p>
        </p:txBody>
      </p:sp>
      <p:sp>
        <p:nvSpPr>
          <p:cNvPr id="74" name="TextBox 73">
            <a:extLst>
              <a:ext uri="{FF2B5EF4-FFF2-40B4-BE49-F238E27FC236}">
                <a16:creationId xmlns:a16="http://schemas.microsoft.com/office/drawing/2014/main" id="{83BF7F7C-79E5-F17F-CF60-18ACAE439065}"/>
              </a:ext>
            </a:extLst>
          </p:cNvPr>
          <p:cNvSpPr txBox="1"/>
          <p:nvPr/>
        </p:nvSpPr>
        <p:spPr>
          <a:xfrm>
            <a:off x="662929" y="868099"/>
            <a:ext cx="6111499" cy="5627181"/>
          </a:xfrm>
          <a:prstGeom prst="rect">
            <a:avLst/>
          </a:prstGeom>
          <a:noFill/>
        </p:spPr>
        <p:txBody>
          <a:bodyPr wrap="square">
            <a:spAutoFit/>
          </a:bodyPr>
          <a:lstStyle/>
          <a:p>
            <a:pPr marL="0" marR="0" algn="just">
              <a:lnSpc>
                <a:spcPct val="150000"/>
              </a:lnSpc>
              <a:spcBef>
                <a:spcPts val="0"/>
              </a:spcBef>
              <a:spcAft>
                <a:spcPts val="800"/>
              </a:spcAft>
            </a:pPr>
            <a:r>
              <a:rPr lang="en-US" sz="2000" b="1" dirty="0">
                <a:effectLst/>
                <a:latin typeface="Calibri" panose="020F0502020204030204" pitchFamily="34" charset="0"/>
                <a:ea typeface="Yu Mincho" panose="02020400000000000000" pitchFamily="18" charset="-128"/>
                <a:cs typeface="Calibri" panose="020F0502020204030204" pitchFamily="34" charset="0"/>
              </a:rPr>
              <a:t>Nhóm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Nhạc</a:t>
            </a: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sĩ</a:t>
            </a: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Em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hãy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tìm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văn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bản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những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đoạn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những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câu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nói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về</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trẻ</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em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và</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biết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vì</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sao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giả</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nhắc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nhiều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đến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trẻ</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em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và</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tới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tuổi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thơ</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vậy</a:t>
            </a:r>
            <a:r>
              <a:rPr lang="en-US" sz="2000" dirty="0">
                <a:effectLst/>
                <a:latin typeface="Calibri" panose="020F0502020204030204" pitchFamily="34" charset="0"/>
                <a:ea typeface="Yu Mincho" panose="02020400000000000000" pitchFamily="18" charset="-128"/>
                <a:cs typeface="Calibri" panose="020F0502020204030204" pitchFamily="34" charset="0"/>
              </a:rPr>
              <a:t>?</a:t>
            </a:r>
          </a:p>
          <a:p>
            <a:pPr marL="0" marR="0" algn="just">
              <a:lnSpc>
                <a:spcPct val="150000"/>
              </a:lnSpc>
              <a:spcBef>
                <a:spcPts val="0"/>
              </a:spcBef>
              <a:spcAft>
                <a:spcPts val="800"/>
              </a:spcAft>
            </a:pPr>
            <a:r>
              <a:rPr lang="vi-VN" b="1" dirty="0">
                <a:effectLst/>
                <a:latin typeface="Calibri" panose="020F0502020204030204" pitchFamily="34" charset="0"/>
                <a:ea typeface="Yu Mincho" panose="02020400000000000000" pitchFamily="18" charset="-128"/>
                <a:cs typeface="Calibri" panose="020F0502020204030204" pitchFamily="34" charset="0"/>
              </a:rPr>
              <a:t>Nhóm </a:t>
            </a:r>
            <a:r>
              <a:rPr lang="vi-VN" b="1" dirty="0" err="1">
                <a:effectLst/>
                <a:latin typeface="Calibri" panose="020F0502020204030204" pitchFamily="34" charset="0"/>
                <a:ea typeface="Yu Mincho" panose="02020400000000000000" pitchFamily="18" charset="-128"/>
                <a:cs typeface="Calibri" panose="020F0502020204030204" pitchFamily="34" charset="0"/>
              </a:rPr>
              <a:t>Thám</a:t>
            </a:r>
            <a:r>
              <a:rPr lang="vi-VN" b="1" dirty="0">
                <a:effectLst/>
                <a:latin typeface="Calibri" panose="020F0502020204030204" pitchFamily="34" charset="0"/>
                <a:ea typeface="Yu Mincho" panose="02020400000000000000" pitchFamily="18" charset="-128"/>
                <a:cs typeface="Calibri" panose="020F0502020204030204" pitchFamily="34" charset="0"/>
              </a:rPr>
              <a:t> </a:t>
            </a:r>
            <a:r>
              <a:rPr lang="vi-VN" b="1" dirty="0" err="1">
                <a:effectLst/>
                <a:latin typeface="Calibri" panose="020F0502020204030204" pitchFamily="34" charset="0"/>
                <a:ea typeface="Yu Mincho" panose="02020400000000000000" pitchFamily="18" charset="-128"/>
                <a:cs typeface="Calibri" panose="020F0502020204030204" pitchFamily="34" charset="0"/>
              </a:rPr>
              <a:t>tử</a:t>
            </a:r>
            <a:r>
              <a:rPr lang="vi-VN" b="1"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Xác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định</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nội</a:t>
            </a:r>
            <a:r>
              <a:rPr lang="vi-VN" dirty="0">
                <a:effectLst/>
                <a:latin typeface="Calibri" panose="020F0502020204030204" pitchFamily="34" charset="0"/>
                <a:ea typeface="Yu Mincho" panose="02020400000000000000" pitchFamily="18" charset="-128"/>
                <a:cs typeface="Calibri" panose="020F0502020204030204" pitchFamily="34" charset="0"/>
              </a:rPr>
              <a:t> dung </a:t>
            </a:r>
            <a:r>
              <a:rPr lang="vi-VN" dirty="0" err="1">
                <a:effectLst/>
                <a:latin typeface="Calibri" panose="020F0502020204030204" pitchFamily="34" charset="0"/>
                <a:ea typeface="Yu Mincho" panose="02020400000000000000" pitchFamily="18" charset="-128"/>
                <a:cs typeface="Calibri" panose="020F0502020204030204" pitchFamily="34" charset="0"/>
              </a:rPr>
              <a:t>trọng</a:t>
            </a:r>
            <a:r>
              <a:rPr lang="vi-VN" dirty="0">
                <a:effectLst/>
                <a:latin typeface="Calibri" panose="020F0502020204030204" pitchFamily="34" charset="0"/>
                <a:ea typeface="Yu Mincho" panose="02020400000000000000" pitchFamily="18" charset="-128"/>
                <a:cs typeface="Calibri" panose="020F0502020204030204" pitchFamily="34" charset="0"/>
              </a:rPr>
              <a:t> tâm </a:t>
            </a:r>
            <a:r>
              <a:rPr lang="vi-VN" dirty="0" err="1">
                <a:effectLst/>
                <a:latin typeface="Calibri" panose="020F0502020204030204" pitchFamily="34" charset="0"/>
                <a:ea typeface="Yu Mincho" panose="02020400000000000000" pitchFamily="18" charset="-128"/>
                <a:cs typeface="Calibri" panose="020F0502020204030204" pitchFamily="34" charset="0"/>
              </a:rPr>
              <a:t>của</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từng</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phần</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đã</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được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đánh</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số</a:t>
            </a:r>
            <a:r>
              <a:rPr lang="vi-VN" dirty="0">
                <a:effectLst/>
                <a:latin typeface="Calibri" panose="020F0502020204030204" pitchFamily="34" charset="0"/>
                <a:ea typeface="Yu Mincho" panose="02020400000000000000" pitchFamily="18" charset="-128"/>
                <a:cs typeface="Calibri" panose="020F0502020204030204" pitchFamily="34" charset="0"/>
              </a:rPr>
              <a:t> trong văn </a:t>
            </a:r>
            <a:r>
              <a:rPr lang="vi-VN" dirty="0" err="1">
                <a:effectLst/>
                <a:latin typeface="Calibri" panose="020F0502020204030204" pitchFamily="34" charset="0"/>
                <a:ea typeface="Yu Mincho" panose="02020400000000000000" pitchFamily="18" charset="-128"/>
                <a:cs typeface="Calibri" panose="020F0502020204030204" pitchFamily="34" charset="0"/>
              </a:rPr>
              <a:t>bản</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và</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đánh</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giá</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sự</a:t>
            </a:r>
            <a:r>
              <a:rPr lang="vi-VN" dirty="0">
                <a:effectLst/>
                <a:latin typeface="Calibri" panose="020F0502020204030204" pitchFamily="34" charset="0"/>
                <a:ea typeface="Yu Mincho" panose="02020400000000000000" pitchFamily="18" charset="-128"/>
                <a:cs typeface="Calibri" panose="020F0502020204030204" pitchFamily="34" charset="0"/>
              </a:rPr>
              <a:t> liên </a:t>
            </a:r>
            <a:r>
              <a:rPr lang="vi-VN" dirty="0" err="1">
                <a:effectLst/>
                <a:latin typeface="Calibri" panose="020F0502020204030204" pitchFamily="34" charset="0"/>
                <a:ea typeface="Yu Mincho" panose="02020400000000000000" pitchFamily="18" charset="-128"/>
                <a:cs typeface="Calibri" panose="020F0502020204030204" pitchFamily="34" charset="0"/>
              </a:rPr>
              <a:t>kết</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giữa</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các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phần</a:t>
            </a:r>
            <a:endParaRPr lang="vi-VN" dirty="0">
              <a:effectLst/>
              <a:latin typeface="Calibri" panose="020F0502020204030204" pitchFamily="34" charset="0"/>
              <a:ea typeface="Yu Mincho" panose="02020400000000000000" pitchFamily="18" charset="-128"/>
              <a:cs typeface="Calibri" panose="020F0502020204030204" pitchFamily="34" charset="0"/>
            </a:endParaRPr>
          </a:p>
          <a:p>
            <a:pPr marL="0" marR="0" algn="just">
              <a:lnSpc>
                <a:spcPct val="150000"/>
              </a:lnSpc>
              <a:spcBef>
                <a:spcPts val="0"/>
              </a:spcBef>
              <a:spcAft>
                <a:spcPts val="800"/>
              </a:spcAft>
            </a:pPr>
            <a:r>
              <a:rPr lang="vi-VN" b="1" dirty="0">
                <a:effectLst/>
                <a:latin typeface="Calibri" panose="020F0502020204030204" pitchFamily="34" charset="0"/>
                <a:ea typeface="Yu Mincho" panose="02020400000000000000" pitchFamily="18" charset="-128"/>
                <a:cs typeface="Calibri" panose="020F0502020204030204" pitchFamily="34" charset="0"/>
              </a:rPr>
              <a:t>Nhóm </a:t>
            </a:r>
            <a:r>
              <a:rPr lang="vi-VN" b="1" dirty="0" err="1">
                <a:effectLst/>
                <a:latin typeface="Calibri" panose="020F0502020204030204" pitchFamily="34" charset="0"/>
                <a:ea typeface="Yu Mincho" panose="02020400000000000000" pitchFamily="18" charset="-128"/>
                <a:cs typeface="Calibri" panose="020F0502020204030204" pitchFamily="34" charset="0"/>
              </a:rPr>
              <a:t>Họa</a:t>
            </a:r>
            <a:r>
              <a:rPr lang="vi-VN" b="1" dirty="0">
                <a:effectLst/>
                <a:latin typeface="Calibri" panose="020F0502020204030204" pitchFamily="34" charset="0"/>
                <a:ea typeface="Yu Mincho" panose="02020400000000000000" pitchFamily="18" charset="-128"/>
                <a:cs typeface="Calibri" panose="020F0502020204030204" pitchFamily="34" charset="0"/>
              </a:rPr>
              <a:t> </a:t>
            </a:r>
            <a:r>
              <a:rPr lang="vi-VN" b="1" dirty="0" err="1">
                <a:effectLst/>
                <a:latin typeface="Calibri" panose="020F0502020204030204" pitchFamily="34" charset="0"/>
                <a:ea typeface="Yu Mincho" panose="02020400000000000000" pitchFamily="18" charset="-128"/>
                <a:cs typeface="Calibri" panose="020F0502020204030204" pitchFamily="34" charset="0"/>
              </a:rPr>
              <a:t>sĩ</a:t>
            </a:r>
            <a:r>
              <a:rPr lang="vi-VN" b="1"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Tác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giả</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đã</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phát</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hiện</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điểm</a:t>
            </a:r>
            <a:r>
              <a:rPr lang="vi-VN" dirty="0">
                <a:effectLst/>
                <a:latin typeface="Calibri" panose="020F0502020204030204" pitchFamily="34" charset="0"/>
                <a:ea typeface="Yu Mincho" panose="02020400000000000000" pitchFamily="18" charset="-128"/>
                <a:cs typeface="Calibri" panose="020F0502020204030204" pitchFamily="34" charset="0"/>
              </a:rPr>
              <a:t> tương </a:t>
            </a:r>
            <a:r>
              <a:rPr lang="vi-VN" dirty="0" err="1">
                <a:effectLst/>
                <a:latin typeface="Calibri" panose="020F0502020204030204" pitchFamily="34" charset="0"/>
                <a:ea typeface="Yu Mincho" panose="02020400000000000000" pitchFamily="18" charset="-128"/>
                <a:cs typeface="Calibri" panose="020F0502020204030204" pitchFamily="34" charset="0"/>
              </a:rPr>
              <a:t>đồng</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gì</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giữa</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trẻ</a:t>
            </a:r>
            <a:r>
              <a:rPr lang="vi-VN" dirty="0">
                <a:effectLst/>
                <a:latin typeface="Calibri" panose="020F0502020204030204" pitchFamily="34" charset="0"/>
                <a:ea typeface="Yu Mincho" panose="02020400000000000000" pitchFamily="18" charset="-128"/>
                <a:cs typeface="Calibri" panose="020F0502020204030204" pitchFamily="34" charset="0"/>
              </a:rPr>
              <a:t> em </a:t>
            </a:r>
            <a:r>
              <a:rPr lang="vi-VN" dirty="0" err="1">
                <a:effectLst/>
                <a:latin typeface="Calibri" panose="020F0502020204030204" pitchFamily="34" charset="0"/>
                <a:ea typeface="Yu Mincho" panose="02020400000000000000" pitchFamily="18" charset="-128"/>
                <a:cs typeface="Calibri" panose="020F0502020204030204" pitchFamily="34" charset="0"/>
              </a:rPr>
              <a:t>và</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người</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nghệ</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sĩ</a:t>
            </a:r>
            <a:r>
              <a:rPr lang="vi-VN" dirty="0">
                <a:effectLst/>
                <a:latin typeface="Calibri" panose="020F0502020204030204" pitchFamily="34" charset="0"/>
                <a:ea typeface="Yu Mincho" panose="02020400000000000000" pitchFamily="18" charset="-128"/>
                <a:cs typeface="Calibri" panose="020F0502020204030204" pitchFamily="34" charset="0"/>
              </a:rPr>
              <a:t>?</a:t>
            </a:r>
          </a:p>
          <a:p>
            <a:pPr marL="0" marR="0" algn="just">
              <a:lnSpc>
                <a:spcPct val="150000"/>
              </a:lnSpc>
              <a:spcBef>
                <a:spcPts val="0"/>
              </a:spcBef>
              <a:spcAft>
                <a:spcPts val="800"/>
              </a:spcAft>
            </a:pPr>
            <a:r>
              <a:rPr lang="vi-VN" b="1" dirty="0">
                <a:effectLst/>
                <a:latin typeface="Calibri" panose="020F0502020204030204" pitchFamily="34" charset="0"/>
                <a:ea typeface="Yu Mincho" panose="02020400000000000000" pitchFamily="18" charset="-128"/>
                <a:cs typeface="Calibri" panose="020F0502020204030204" pitchFamily="34" charset="0"/>
              </a:rPr>
              <a:t>Nhóm </a:t>
            </a:r>
            <a:r>
              <a:rPr lang="vi-VN" b="1" dirty="0" err="1">
                <a:effectLst/>
                <a:latin typeface="Calibri" panose="020F0502020204030204" pitchFamily="34" charset="0"/>
                <a:ea typeface="Yu Mincho" panose="02020400000000000000" pitchFamily="18" charset="-128"/>
                <a:cs typeface="Calibri" panose="020F0502020204030204" pitchFamily="34" charset="0"/>
              </a:rPr>
              <a:t>Nhà</a:t>
            </a:r>
            <a:r>
              <a:rPr lang="vi-VN" b="1" dirty="0">
                <a:effectLst/>
                <a:latin typeface="Calibri" panose="020F0502020204030204" pitchFamily="34" charset="0"/>
                <a:ea typeface="Yu Mincho" panose="02020400000000000000" pitchFamily="18" charset="-128"/>
                <a:cs typeface="Calibri" panose="020F0502020204030204" pitchFamily="34" charset="0"/>
              </a:rPr>
              <a:t> văn</a:t>
            </a:r>
            <a:r>
              <a:rPr lang="vi-VN" dirty="0">
                <a:effectLst/>
                <a:latin typeface="Calibri" panose="020F0502020204030204" pitchFamily="34" charset="0"/>
                <a:ea typeface="Yu Mincho" panose="02020400000000000000" pitchFamily="18" charset="-128"/>
                <a:cs typeface="Calibri" panose="020F0502020204030204" pitchFamily="34" charset="0"/>
              </a:rPr>
              <a:t>. Theo em, </a:t>
            </a:r>
            <a:r>
              <a:rPr lang="vi-VN" dirty="0" err="1">
                <a:effectLst/>
                <a:latin typeface="Calibri" panose="020F0502020204030204" pitchFamily="34" charset="0"/>
                <a:ea typeface="Yu Mincho" panose="02020400000000000000" pitchFamily="18" charset="-128"/>
                <a:cs typeface="Calibri" panose="020F0502020204030204" pitchFamily="34" charset="0"/>
              </a:rPr>
              <a:t>nếu</a:t>
            </a:r>
            <a:r>
              <a:rPr lang="vi-VN" dirty="0">
                <a:effectLst/>
                <a:latin typeface="Calibri" panose="020F0502020204030204" pitchFamily="34" charset="0"/>
                <a:ea typeface="Yu Mincho" panose="02020400000000000000" pitchFamily="18" charset="-128"/>
                <a:cs typeface="Calibri" panose="020F0502020204030204" pitchFamily="34" charset="0"/>
              </a:rPr>
              <a:t> không </a:t>
            </a:r>
            <a:r>
              <a:rPr lang="vi-VN" dirty="0" err="1">
                <a:effectLst/>
                <a:latin typeface="Calibri" panose="020F0502020204030204" pitchFamily="34" charset="0"/>
                <a:ea typeface="Yu Mincho" panose="02020400000000000000" pitchFamily="18" charset="-128"/>
                <a:cs typeface="Calibri" panose="020F0502020204030204" pitchFamily="34" charset="0"/>
              </a:rPr>
              <a:t>có</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đoạn</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kể</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về</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chú</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bé</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giúp</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tác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giả</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sắp</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xếp</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đồ</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đạc</a:t>
            </a:r>
            <a:r>
              <a:rPr lang="vi-VN" dirty="0">
                <a:effectLst/>
                <a:latin typeface="Calibri" panose="020F0502020204030204" pitchFamily="34" charset="0"/>
                <a:ea typeface="Yu Mincho" panose="02020400000000000000" pitchFamily="18" charset="-128"/>
                <a:cs typeface="Calibri" panose="020F0502020204030204" pitchFamily="34" charset="0"/>
              </a:rPr>
              <a:t> ở </a:t>
            </a:r>
            <a:r>
              <a:rPr lang="vi-VN" dirty="0" err="1">
                <a:effectLst/>
                <a:latin typeface="Calibri" panose="020F0502020204030204" pitchFamily="34" charset="0"/>
                <a:ea typeface="Yu Mincho" panose="02020400000000000000" pitchFamily="18" charset="-128"/>
                <a:cs typeface="Calibri" panose="020F0502020204030204" pitchFamily="34" charset="0"/>
              </a:rPr>
              <a:t>phần</a:t>
            </a:r>
            <a:r>
              <a:rPr lang="vi-VN" dirty="0">
                <a:effectLst/>
                <a:latin typeface="Calibri" panose="020F0502020204030204" pitchFamily="34" charset="0"/>
                <a:ea typeface="Yu Mincho" panose="02020400000000000000" pitchFamily="18" charset="-128"/>
                <a:cs typeface="Calibri" panose="020F0502020204030204" pitchFamily="34" charset="0"/>
              </a:rPr>
              <a:t> 1, </a:t>
            </a:r>
            <a:r>
              <a:rPr lang="vi-VN" dirty="0" err="1">
                <a:effectLst/>
                <a:latin typeface="Calibri" panose="020F0502020204030204" pitchFamily="34" charset="0"/>
                <a:ea typeface="Yu Mincho" panose="02020400000000000000" pitchFamily="18" charset="-128"/>
                <a:cs typeface="Calibri" panose="020F0502020204030204" pitchFamily="34" charset="0"/>
              </a:rPr>
              <a:t>sức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hấp</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dẫn</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thuyết</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phục</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của</a:t>
            </a:r>
            <a:r>
              <a:rPr lang="vi-VN" dirty="0">
                <a:effectLst/>
                <a:latin typeface="Calibri" panose="020F0502020204030204" pitchFamily="34" charset="0"/>
                <a:ea typeface="Yu Mincho" panose="02020400000000000000" pitchFamily="18" charset="-128"/>
                <a:cs typeface="Calibri" panose="020F0502020204030204" pitchFamily="34" charset="0"/>
              </a:rPr>
              <a:t> văn </a:t>
            </a:r>
            <a:r>
              <a:rPr lang="vi-VN" dirty="0" err="1">
                <a:effectLst/>
                <a:latin typeface="Calibri" panose="020F0502020204030204" pitchFamily="34" charset="0"/>
                <a:ea typeface="Yu Mincho" panose="02020400000000000000" pitchFamily="18" charset="-128"/>
                <a:cs typeface="Calibri" panose="020F0502020204030204" pitchFamily="34" charset="0"/>
              </a:rPr>
              <a:t>bản</a:t>
            </a:r>
            <a:r>
              <a:rPr lang="vi-VN" dirty="0">
                <a:effectLst/>
                <a:latin typeface="Calibri" panose="020F0502020204030204" pitchFamily="34" charset="0"/>
                <a:ea typeface="Yu Mincho" panose="02020400000000000000" pitchFamily="18" charset="-128"/>
                <a:cs typeface="Calibri" panose="020F0502020204030204" pitchFamily="34" charset="0"/>
              </a:rPr>
              <a:t> Yêu </a:t>
            </a:r>
            <a:r>
              <a:rPr lang="vi-VN" dirty="0" err="1">
                <a:effectLst/>
                <a:latin typeface="Calibri" panose="020F0502020204030204" pitchFamily="34" charset="0"/>
                <a:ea typeface="Yu Mincho" panose="02020400000000000000" pitchFamily="18" charset="-128"/>
                <a:cs typeface="Calibri" panose="020F0502020204030204" pitchFamily="34" charset="0"/>
              </a:rPr>
              <a:t>và</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đồng</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cảm</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sẽ</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bị</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ảnh</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hưởng</a:t>
            </a:r>
            <a:r>
              <a:rPr lang="vi-VN" dirty="0">
                <a:effectLst/>
                <a:latin typeface="Calibri" panose="020F0502020204030204" pitchFamily="34" charset="0"/>
                <a:ea typeface="Yu Mincho" panose="02020400000000000000" pitchFamily="18" charset="-128"/>
                <a:cs typeface="Calibri" panose="020F0502020204030204" pitchFamily="34" charset="0"/>
              </a:rPr>
              <a:t> như </a:t>
            </a:r>
            <a:r>
              <a:rPr lang="vi-VN" dirty="0" err="1">
                <a:effectLst/>
                <a:latin typeface="Calibri" panose="020F0502020204030204" pitchFamily="34" charset="0"/>
                <a:ea typeface="Yu Mincho" panose="02020400000000000000" pitchFamily="18" charset="-128"/>
                <a:cs typeface="Calibri" panose="020F0502020204030204" pitchFamily="34" charset="0"/>
              </a:rPr>
              <a:t>thế</a:t>
            </a:r>
            <a:r>
              <a:rPr lang="vi-VN" dirty="0">
                <a:effectLst/>
                <a:latin typeface="Calibri" panose="020F0502020204030204" pitchFamily="34" charset="0"/>
                <a:ea typeface="Yu Mincho" panose="02020400000000000000" pitchFamily="18" charset="-128"/>
                <a:cs typeface="Calibri" panose="020F0502020204030204" pitchFamily="34" charset="0"/>
              </a:rPr>
              <a:t> </a:t>
            </a:r>
            <a:r>
              <a:rPr lang="vi-VN" dirty="0" err="1">
                <a:effectLst/>
                <a:latin typeface="Calibri" panose="020F0502020204030204" pitchFamily="34" charset="0"/>
                <a:ea typeface="Yu Mincho" panose="02020400000000000000" pitchFamily="18" charset="-128"/>
                <a:cs typeface="Calibri" panose="020F0502020204030204" pitchFamily="34" charset="0"/>
              </a:rPr>
              <a:t>nào</a:t>
            </a:r>
            <a:r>
              <a:rPr lang="vi-VN" dirty="0">
                <a:effectLst/>
                <a:latin typeface="Calibri" panose="020F0502020204030204" pitchFamily="34" charset="0"/>
                <a:ea typeface="Yu Mincho" panose="02020400000000000000" pitchFamily="18" charset="-128"/>
                <a:cs typeface="Calibri" panose="020F0502020204030204" pitchFamily="34" charset="0"/>
              </a:rPr>
              <a:t>? </a:t>
            </a:r>
          </a:p>
          <a:p>
            <a:pPr marL="0" marR="0" algn="just">
              <a:lnSpc>
                <a:spcPct val="150000"/>
              </a:lnSpc>
              <a:spcBef>
                <a:spcPts val="0"/>
              </a:spcBef>
              <a:spcAft>
                <a:spcPts val="800"/>
              </a:spcAft>
            </a:pPr>
            <a:endParaRPr lang="en-US" dirty="0">
              <a:effectLst/>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2216777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arn(inVertical)">
                                      <p:cBhvr>
                                        <p:cTn id="1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3066BFD9-6A35-4FF8-BF16-6D4A1ADE7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CB064578-96A3-4664-97B1-15E8AB6F551E}"/>
              </a:ext>
            </a:extLst>
          </p:cNvPr>
          <p:cNvGrpSpPr/>
          <p:nvPr/>
        </p:nvGrpSpPr>
        <p:grpSpPr>
          <a:xfrm rot="16200000">
            <a:off x="3878797" y="-1145032"/>
            <a:ext cx="3925742" cy="9073821"/>
            <a:chOff x="1916756" y="991891"/>
            <a:chExt cx="8172513" cy="8487518"/>
          </a:xfrm>
        </p:grpSpPr>
        <p:sp>
          <p:nvSpPr>
            <p:cNvPr id="8" name="矩形 7">
              <a:extLst>
                <a:ext uri="{FF2B5EF4-FFF2-40B4-BE49-F238E27FC236}">
                  <a16:creationId xmlns:a16="http://schemas.microsoft.com/office/drawing/2014/main" id="{6820488B-C1C9-4124-9D98-6E61B75D7E8F}"/>
                </a:ext>
              </a:extLst>
            </p:cNvPr>
            <p:cNvSpPr/>
            <p:nvPr/>
          </p:nvSpPr>
          <p:spPr>
            <a:xfrm>
              <a:off x="1916756" y="1286363"/>
              <a:ext cx="8172513" cy="8193046"/>
            </a:xfrm>
            <a:prstGeom prst="rect">
              <a:avLst/>
            </a:prstGeom>
            <a:pattFill prst="pct5">
              <a:fgClr>
                <a:schemeClr val="accent1"/>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a:extLst>
                <a:ext uri="{FF2B5EF4-FFF2-40B4-BE49-F238E27FC236}">
                  <a16:creationId xmlns:a16="http://schemas.microsoft.com/office/drawing/2014/main" id="{1F131EF8-1566-48C4-AA1B-E2B2E889598B}"/>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6" name="空心弧 15">
                <a:extLst>
                  <a:ext uri="{FF2B5EF4-FFF2-40B4-BE49-F238E27FC236}">
                    <a16:creationId xmlns:a16="http://schemas.microsoft.com/office/drawing/2014/main" id="{D8E9358B-867B-4AF0-8D86-449ED6AA5ABC}"/>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CDC6EDAF-2E54-4ACA-A8C2-F75687E8614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空心弧 17">
                <a:extLst>
                  <a:ext uri="{FF2B5EF4-FFF2-40B4-BE49-F238E27FC236}">
                    <a16:creationId xmlns:a16="http://schemas.microsoft.com/office/drawing/2014/main" id="{BB4C2092-3247-42C5-B7A8-3E73A40C7FEC}"/>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a:extLst>
                  <a:ext uri="{FF2B5EF4-FFF2-40B4-BE49-F238E27FC236}">
                    <a16:creationId xmlns:a16="http://schemas.microsoft.com/office/drawing/2014/main" id="{BBC127D5-F4FE-4B45-81BF-473DD37F96E3}"/>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271E434A-52FF-4034-8975-58D7365A300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a:extLst>
                  <a:ext uri="{FF2B5EF4-FFF2-40B4-BE49-F238E27FC236}">
                    <a16:creationId xmlns:a16="http://schemas.microsoft.com/office/drawing/2014/main" id="{DB55E785-B891-4DCC-8C69-3DEF792AEAB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EBF8CC30-7A9C-4378-BFFC-1643F8E6B30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空心弧 22">
                <a:extLst>
                  <a:ext uri="{FF2B5EF4-FFF2-40B4-BE49-F238E27FC236}">
                    <a16:creationId xmlns:a16="http://schemas.microsoft.com/office/drawing/2014/main" id="{862DFA30-49E9-42FA-8FEE-616F1401938B}"/>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空心弧 23">
                <a:extLst>
                  <a:ext uri="{FF2B5EF4-FFF2-40B4-BE49-F238E27FC236}">
                    <a16:creationId xmlns:a16="http://schemas.microsoft.com/office/drawing/2014/main" id="{7B81410A-9979-4067-BF1F-CB3773AD0621}"/>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0" name="组合 9">
              <a:extLst>
                <a:ext uri="{FF2B5EF4-FFF2-40B4-BE49-F238E27FC236}">
                  <a16:creationId xmlns:a16="http://schemas.microsoft.com/office/drawing/2014/main" id="{D050B9AD-D4AF-4823-B913-D54EF42F42FA}"/>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11" name="空心弧 10">
                <a:extLst>
                  <a:ext uri="{FF2B5EF4-FFF2-40B4-BE49-F238E27FC236}">
                    <a16:creationId xmlns:a16="http://schemas.microsoft.com/office/drawing/2014/main" id="{9A137FD4-D389-4839-8272-BD3B8B0659A5}"/>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空心弧 11">
                <a:extLst>
                  <a:ext uri="{FF2B5EF4-FFF2-40B4-BE49-F238E27FC236}">
                    <a16:creationId xmlns:a16="http://schemas.microsoft.com/office/drawing/2014/main" id="{418FC4AE-9D06-4850-B7E9-F1ADFC378CD0}"/>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a:extLst>
                  <a:ext uri="{FF2B5EF4-FFF2-40B4-BE49-F238E27FC236}">
                    <a16:creationId xmlns:a16="http://schemas.microsoft.com/office/drawing/2014/main" id="{3A541ABA-12C0-43F1-A2F7-2F91443E5AB9}"/>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空心弧 13">
                <a:extLst>
                  <a:ext uri="{FF2B5EF4-FFF2-40B4-BE49-F238E27FC236}">
                    <a16:creationId xmlns:a16="http://schemas.microsoft.com/office/drawing/2014/main" id="{C8684786-C56F-44D7-961D-C91E51B32C42}"/>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A4856156-6F9A-4C9B-9D62-00E703AA4F24}"/>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1992674"/>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椭圆 83">
            <a:extLst>
              <a:ext uri="{FF2B5EF4-FFF2-40B4-BE49-F238E27FC236}">
                <a16:creationId xmlns:a16="http://schemas.microsoft.com/office/drawing/2014/main" id="{6C97FEC5-FB4A-40FF-B86D-BBBEE124B26D}"/>
              </a:ext>
            </a:extLst>
          </p:cNvPr>
          <p:cNvSpPr/>
          <p:nvPr/>
        </p:nvSpPr>
        <p:spPr>
          <a:xfrm rot="17052922">
            <a:off x="1635751" y="5059023"/>
            <a:ext cx="529284" cy="529283"/>
          </a:xfrm>
          <a:prstGeom prst="ellipse">
            <a:avLst/>
          </a:prstGeom>
          <a:blipFill>
            <a:blip r:embed="rId3" cstate="print"/>
            <a:stretch>
              <a:fillRect/>
            </a:stretch>
          </a:bli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 空心 53">
            <a:extLst>
              <a:ext uri="{FF2B5EF4-FFF2-40B4-BE49-F238E27FC236}">
                <a16:creationId xmlns:a16="http://schemas.microsoft.com/office/drawing/2014/main" id="{EF6843C5-8A0D-4B92-B283-BCE11A4B9304}"/>
              </a:ext>
            </a:extLst>
          </p:cNvPr>
          <p:cNvSpPr/>
          <p:nvPr/>
        </p:nvSpPr>
        <p:spPr>
          <a:xfrm>
            <a:off x="7872311" y="1299437"/>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等腰三角形 1">
            <a:extLst>
              <a:ext uri="{FF2B5EF4-FFF2-40B4-BE49-F238E27FC236}">
                <a16:creationId xmlns:a16="http://schemas.microsoft.com/office/drawing/2014/main" id="{B1BE2900-CE2C-43A5-B1B1-56B556EB0215}"/>
              </a:ext>
            </a:extLst>
          </p:cNvPr>
          <p:cNvSpPr/>
          <p:nvPr/>
        </p:nvSpPr>
        <p:spPr>
          <a:xfrm rot="782156">
            <a:off x="6374229" y="5308067"/>
            <a:ext cx="1323859" cy="547185"/>
          </a:xfrm>
          <a:prstGeom prst="triangle">
            <a:avLst/>
          </a:prstGeom>
          <a:pattFill prst="dashVert">
            <a:fgClr>
              <a:schemeClr val="bg1"/>
            </a:fgClr>
            <a:bgClr>
              <a:srgbClr val="DC766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菱形 55">
            <a:extLst>
              <a:ext uri="{FF2B5EF4-FFF2-40B4-BE49-F238E27FC236}">
                <a16:creationId xmlns:a16="http://schemas.microsoft.com/office/drawing/2014/main" id="{9865FC65-D207-4ACA-949A-80BB7B577A1F}"/>
              </a:ext>
            </a:extLst>
          </p:cNvPr>
          <p:cNvSpPr/>
          <p:nvPr/>
        </p:nvSpPr>
        <p:spPr>
          <a:xfrm>
            <a:off x="9099561" y="920029"/>
            <a:ext cx="553497" cy="553497"/>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AB707DF-C734-4454-B66B-1BDAAB81DA8B}"/>
              </a:ext>
            </a:extLst>
          </p:cNvPr>
          <p:cNvSpPr txBox="1"/>
          <p:nvPr/>
        </p:nvSpPr>
        <p:spPr>
          <a:xfrm>
            <a:off x="1749779" y="2127133"/>
            <a:ext cx="8365066" cy="923330"/>
          </a:xfrm>
          <a:prstGeom prst="rect">
            <a:avLst/>
          </a:prstGeom>
          <a:noFill/>
        </p:spPr>
        <p:txBody>
          <a:bodyPr wrap="square" rtlCol="0">
            <a:spAutoFit/>
          </a:bodyPr>
          <a:lstStyle/>
          <a:p>
            <a:r>
              <a:rPr lang="vi-VN" sz="5400" b="1" dirty="0" smtClean="0">
                <a:solidFill>
                  <a:schemeClr val="accent1">
                    <a:lumMod val="50000"/>
                  </a:schemeClr>
                </a:solidFill>
                <a:latin typeface="+mj-lt"/>
              </a:rPr>
              <a:t>II. </a:t>
            </a:r>
            <a:r>
              <a:rPr lang="en-US" sz="5400" b="1" dirty="0" smtClean="0">
                <a:solidFill>
                  <a:schemeClr val="accent1">
                    <a:lumMod val="50000"/>
                  </a:schemeClr>
                </a:solidFill>
                <a:latin typeface="+mj-lt"/>
              </a:rPr>
              <a:t>ĐỌC </a:t>
            </a:r>
            <a:r>
              <a:rPr lang="en-US" sz="5400" b="1" dirty="0">
                <a:solidFill>
                  <a:schemeClr val="accent1">
                    <a:lumMod val="50000"/>
                  </a:schemeClr>
                </a:solidFill>
                <a:latin typeface="+mj-lt"/>
              </a:rPr>
              <a:t>HIỂU VĂN BẢN</a:t>
            </a:r>
          </a:p>
        </p:txBody>
      </p:sp>
    </p:spTree>
    <p:extLst>
      <p:ext uri="{BB962C8B-B14F-4D97-AF65-F5344CB8AC3E}">
        <p14:creationId xmlns:p14="http://schemas.microsoft.com/office/powerpoint/2010/main" val="188243074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A1B51665-AF3A-4242-8041-515F82C0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30FD4E01-D6C5-4121-AC76-13258FB11A7B}"/>
              </a:ext>
            </a:extLst>
          </p:cNvPr>
          <p:cNvGrpSpPr/>
          <p:nvPr/>
        </p:nvGrpSpPr>
        <p:grpSpPr>
          <a:xfrm rot="16200000">
            <a:off x="3165925" y="-1964595"/>
            <a:ext cx="5860148" cy="10820115"/>
            <a:chOff x="1916755" y="-4227671"/>
            <a:chExt cx="8172514" cy="10977233"/>
          </a:xfrm>
        </p:grpSpPr>
        <p:sp>
          <p:nvSpPr>
            <p:cNvPr id="23" name="矩形 22">
              <a:extLst>
                <a:ext uri="{FF2B5EF4-FFF2-40B4-BE49-F238E27FC236}">
                  <a16:creationId xmlns:a16="http://schemas.microsoft.com/office/drawing/2014/main" id="{CC17961C-1F2C-4A90-8B13-8F84D369357B}"/>
                </a:ext>
              </a:extLst>
            </p:cNvPr>
            <p:cNvSpPr/>
            <p:nvPr/>
          </p:nvSpPr>
          <p:spPr>
            <a:xfrm>
              <a:off x="1916757" y="-4227671"/>
              <a:ext cx="8172512" cy="5422277"/>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5C46E20F-98D5-4DC2-B3B2-90A6B0C17EB9}"/>
                </a:ext>
              </a:extLst>
            </p:cNvPr>
            <p:cNvSpPr/>
            <p:nvPr/>
          </p:nvSpPr>
          <p:spPr>
            <a:xfrm>
              <a:off x="1916755" y="1327284"/>
              <a:ext cx="8172511" cy="5422278"/>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5ED38577-6E60-40B3-98D3-34E409B5A299}"/>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4" name="空心弧 13">
                <a:extLst>
                  <a:ext uri="{FF2B5EF4-FFF2-40B4-BE49-F238E27FC236}">
                    <a16:creationId xmlns:a16="http://schemas.microsoft.com/office/drawing/2014/main" id="{804181D4-2E34-456A-8C00-D357B4386300}"/>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空心弧 14">
                <a:extLst>
                  <a:ext uri="{FF2B5EF4-FFF2-40B4-BE49-F238E27FC236}">
                    <a16:creationId xmlns:a16="http://schemas.microsoft.com/office/drawing/2014/main" id="{571D2FC4-6BEA-4196-9DEF-1B20FDED161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空心弧 15">
                <a:extLst>
                  <a:ext uri="{FF2B5EF4-FFF2-40B4-BE49-F238E27FC236}">
                    <a16:creationId xmlns:a16="http://schemas.microsoft.com/office/drawing/2014/main" id="{E7DFA2A9-F8DC-46ED-8D01-E1AE2417F888}"/>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空心弧 16">
                <a:extLst>
                  <a:ext uri="{FF2B5EF4-FFF2-40B4-BE49-F238E27FC236}">
                    <a16:creationId xmlns:a16="http://schemas.microsoft.com/office/drawing/2014/main" id="{194EF87C-72B0-40E8-BEC1-1EC9345651BF}"/>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空心弧 17">
                <a:extLst>
                  <a:ext uri="{FF2B5EF4-FFF2-40B4-BE49-F238E27FC236}">
                    <a16:creationId xmlns:a16="http://schemas.microsoft.com/office/drawing/2014/main" id="{C6D9719D-3D3F-4FE9-8666-3B6BB593303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空心弧 18">
                <a:extLst>
                  <a:ext uri="{FF2B5EF4-FFF2-40B4-BE49-F238E27FC236}">
                    <a16:creationId xmlns:a16="http://schemas.microsoft.com/office/drawing/2014/main" id="{79E27778-7DE4-4AFC-981D-452ABF643973}"/>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空心弧 19">
                <a:extLst>
                  <a:ext uri="{FF2B5EF4-FFF2-40B4-BE49-F238E27FC236}">
                    <a16:creationId xmlns:a16="http://schemas.microsoft.com/office/drawing/2014/main" id="{CD7C978A-3127-421C-8B18-D8DC4A7B9B6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空心弧 20">
                <a:extLst>
                  <a:ext uri="{FF2B5EF4-FFF2-40B4-BE49-F238E27FC236}">
                    <a16:creationId xmlns:a16="http://schemas.microsoft.com/office/drawing/2014/main" id="{83F2166C-B2A5-4D27-8333-592820951E5C}"/>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空心弧 21">
                <a:extLst>
                  <a:ext uri="{FF2B5EF4-FFF2-40B4-BE49-F238E27FC236}">
                    <a16:creationId xmlns:a16="http://schemas.microsoft.com/office/drawing/2014/main" id="{22861CBF-9438-41DA-B776-1CCA178C57E6}"/>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8" name="组合 7">
              <a:extLst>
                <a:ext uri="{FF2B5EF4-FFF2-40B4-BE49-F238E27FC236}">
                  <a16:creationId xmlns:a16="http://schemas.microsoft.com/office/drawing/2014/main" id="{6A5882BF-2862-40E2-A544-B49783A9C868}"/>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9" name="空心弧 8">
                <a:extLst>
                  <a:ext uri="{FF2B5EF4-FFF2-40B4-BE49-F238E27FC236}">
                    <a16:creationId xmlns:a16="http://schemas.microsoft.com/office/drawing/2014/main" id="{39E2D9EE-74CE-4277-BF76-0710B1041D1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空心弧 9">
                <a:extLst>
                  <a:ext uri="{FF2B5EF4-FFF2-40B4-BE49-F238E27FC236}">
                    <a16:creationId xmlns:a16="http://schemas.microsoft.com/office/drawing/2014/main" id="{D84A37B2-B80D-491B-8960-4A3391B44038}"/>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空心弧 10">
                <a:extLst>
                  <a:ext uri="{FF2B5EF4-FFF2-40B4-BE49-F238E27FC236}">
                    <a16:creationId xmlns:a16="http://schemas.microsoft.com/office/drawing/2014/main" id="{D2C030EE-4A95-4E4B-8B4A-97E0A39F2FDB}"/>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空心弧 11">
                <a:extLst>
                  <a:ext uri="{FF2B5EF4-FFF2-40B4-BE49-F238E27FC236}">
                    <a16:creationId xmlns:a16="http://schemas.microsoft.com/office/drawing/2014/main" id="{556BF0A8-BE12-4E94-9804-CD5EE0C4C015}"/>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空心弧 12">
                <a:extLst>
                  <a:ext uri="{FF2B5EF4-FFF2-40B4-BE49-F238E27FC236}">
                    <a16:creationId xmlns:a16="http://schemas.microsoft.com/office/drawing/2014/main" id="{4525E08F-0457-4462-B250-5E2416359DEA}"/>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sp>
        <p:nvSpPr>
          <p:cNvPr id="49" name="直角三角形 48">
            <a:extLst>
              <a:ext uri="{FF2B5EF4-FFF2-40B4-BE49-F238E27FC236}">
                <a16:creationId xmlns:a16="http://schemas.microsoft.com/office/drawing/2014/main" id="{DFB63793-238B-4929-9705-FDADD748570B}"/>
              </a:ext>
            </a:extLst>
          </p:cNvPr>
          <p:cNvSpPr/>
          <p:nvPr/>
        </p:nvSpPr>
        <p:spPr>
          <a:xfrm rot="11494627">
            <a:off x="10895724" y="474866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圆: 空心 49">
            <a:extLst>
              <a:ext uri="{FF2B5EF4-FFF2-40B4-BE49-F238E27FC236}">
                <a16:creationId xmlns:a16="http://schemas.microsoft.com/office/drawing/2014/main" id="{3D761226-16D6-407B-B503-3E6FAE9EF20E}"/>
              </a:ext>
            </a:extLst>
          </p:cNvPr>
          <p:cNvSpPr/>
          <p:nvPr/>
        </p:nvSpPr>
        <p:spPr>
          <a:xfrm>
            <a:off x="6771615" y="256036"/>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54" name="Picture 31">
            <a:extLst>
              <a:ext uri="{FF2B5EF4-FFF2-40B4-BE49-F238E27FC236}">
                <a16:creationId xmlns:a16="http://schemas.microsoft.com/office/drawing/2014/main" id="{6D30A179-E29B-8D89-70C3-FCDE724777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6079" y="517753"/>
            <a:ext cx="1053856" cy="1023558"/>
          </a:xfrm>
          <a:prstGeom prst="rect">
            <a:avLst/>
          </a:prstGeom>
        </p:spPr>
      </p:pic>
      <p:sp>
        <p:nvSpPr>
          <p:cNvPr id="2" name="TextBox 1">
            <a:extLst>
              <a:ext uri="{FF2B5EF4-FFF2-40B4-BE49-F238E27FC236}">
                <a16:creationId xmlns:a16="http://schemas.microsoft.com/office/drawing/2014/main" id="{FF5FCAE6-B587-36D3-FF5C-713E3DE1B906}"/>
              </a:ext>
            </a:extLst>
          </p:cNvPr>
          <p:cNvSpPr txBox="1"/>
          <p:nvPr/>
        </p:nvSpPr>
        <p:spPr>
          <a:xfrm>
            <a:off x="1855485" y="638026"/>
            <a:ext cx="39789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mn-ea"/>
                <a:cs typeface="+mn-cs"/>
              </a:rPr>
              <a:t>NHIỆM</a:t>
            </a:r>
            <a:r>
              <a:rPr kumimoji="0" lang="en-US" sz="36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mn-ea"/>
                <a:cs typeface="+mn-cs"/>
              </a:rPr>
              <a:t>VỤ</a:t>
            </a:r>
            <a:r>
              <a:rPr kumimoji="0" lang="en-US" sz="36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mn-ea"/>
                <a:cs typeface="+mn-cs"/>
              </a:rPr>
              <a:t>HỌC</a:t>
            </a:r>
            <a:r>
              <a:rPr kumimoji="0" lang="en-US" sz="36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9Slide03 SFU Grenoble" panose="00000500000000000000" pitchFamily="2" charset="0"/>
                <a:ea typeface="+mn-ea"/>
                <a:cs typeface="+mn-cs"/>
              </a:rPr>
              <a:t>TẬP</a:t>
            </a:r>
            <a:endParaRPr kumimoji="0" lang="en-US" sz="3600" b="0" i="0" u="none" strike="noStrike" kern="1200" cap="none" spc="0" normalizeH="0" baseline="0" noProof="0" dirty="0">
              <a:ln>
                <a:noFill/>
              </a:ln>
              <a:solidFill>
                <a:srgbClr val="4472C4">
                  <a:lumMod val="50000"/>
                </a:srgbClr>
              </a:solidFill>
              <a:effectLst/>
              <a:uLnTx/>
              <a:uFillTx/>
              <a:latin typeface="#9Slide03 SFU Grenoble" panose="00000500000000000000" pitchFamily="2" charset="0"/>
              <a:ea typeface="+mn-ea"/>
              <a:cs typeface="+mn-cs"/>
            </a:endParaRPr>
          </a:p>
        </p:txBody>
      </p:sp>
      <p:sp>
        <p:nvSpPr>
          <p:cNvPr id="55" name="TextBox 54">
            <a:extLst>
              <a:ext uri="{FF2B5EF4-FFF2-40B4-BE49-F238E27FC236}">
                <a16:creationId xmlns:a16="http://schemas.microsoft.com/office/drawing/2014/main" id="{5F546586-3945-A00A-027B-64CBCE83B230}"/>
              </a:ext>
            </a:extLst>
          </p:cNvPr>
          <p:cNvSpPr txBox="1"/>
          <p:nvPr/>
        </p:nvSpPr>
        <p:spPr>
          <a:xfrm>
            <a:off x="796974" y="1664495"/>
            <a:ext cx="4892257" cy="28623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Hoàn</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thành</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phiếu</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tìm</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hiểu</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chung</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về</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tác</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kumimoji="0" lang="en-US" sz="40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phẩm</a:t>
            </a:r>
            <a:r>
              <a:rPr kumimoji="0" lang="en-US" sz="40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rPr>
              <a:t> </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Yu Mincho" panose="02020400000000000000" pitchFamily="18" charset="-128"/>
              <a:cs typeface="#9Slide03 Arima Madurai ExtraBo" panose="00000900000000000000" pitchFamily="2" charset="0"/>
            </a:endParaRPr>
          </a:p>
        </p:txBody>
      </p:sp>
      <p:pic>
        <p:nvPicPr>
          <p:cNvPr id="28" name="Picture 27" descr="Text, letter&#10;&#10;Description automatically generated">
            <a:extLst>
              <a:ext uri="{FF2B5EF4-FFF2-40B4-BE49-F238E27FC236}">
                <a16:creationId xmlns:a16="http://schemas.microsoft.com/office/drawing/2014/main" id="{A9E278B3-F178-BF8D-110A-1DCA140B40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9120" y="762368"/>
            <a:ext cx="2537847" cy="3589413"/>
          </a:xfrm>
          <a:prstGeom prst="rect">
            <a:avLst/>
          </a:prstGeom>
        </p:spPr>
      </p:pic>
      <p:pic>
        <p:nvPicPr>
          <p:cNvPr id="29" name="Picture 28" descr="Text, letter&#10;&#10;Description automatically generated">
            <a:extLst>
              <a:ext uri="{FF2B5EF4-FFF2-40B4-BE49-F238E27FC236}">
                <a16:creationId xmlns:a16="http://schemas.microsoft.com/office/drawing/2014/main" id="{6BE448E7-AD3B-2D1D-2015-3E2D91162D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702" y="2308583"/>
            <a:ext cx="2889231" cy="4086395"/>
          </a:xfrm>
          <a:prstGeom prst="rect">
            <a:avLst/>
          </a:prstGeom>
        </p:spPr>
      </p:pic>
    </p:spTree>
    <p:extLst>
      <p:ext uri="{BB962C8B-B14F-4D97-AF65-F5344CB8AC3E}">
        <p14:creationId xmlns:p14="http://schemas.microsoft.com/office/powerpoint/2010/main" val="414317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A1B51665-AF3A-4242-8041-515F82C0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直角三角形 48">
            <a:extLst>
              <a:ext uri="{FF2B5EF4-FFF2-40B4-BE49-F238E27FC236}">
                <a16:creationId xmlns:a16="http://schemas.microsoft.com/office/drawing/2014/main" id="{DFB63793-238B-4929-9705-FDADD748570B}"/>
              </a:ext>
            </a:extLst>
          </p:cNvPr>
          <p:cNvSpPr/>
          <p:nvPr/>
        </p:nvSpPr>
        <p:spPr>
          <a:xfrm rot="11494627">
            <a:off x="10895724" y="474866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圆: 空心 49">
            <a:extLst>
              <a:ext uri="{FF2B5EF4-FFF2-40B4-BE49-F238E27FC236}">
                <a16:creationId xmlns:a16="http://schemas.microsoft.com/office/drawing/2014/main" id="{3D761226-16D6-407B-B503-3E6FAE9EF20E}"/>
              </a:ext>
            </a:extLst>
          </p:cNvPr>
          <p:cNvSpPr/>
          <p:nvPr/>
        </p:nvSpPr>
        <p:spPr>
          <a:xfrm>
            <a:off x="6771615" y="256036"/>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aphicFrame>
        <p:nvGraphicFramePr>
          <p:cNvPr id="3" name="Table 2">
            <a:extLst>
              <a:ext uri="{FF2B5EF4-FFF2-40B4-BE49-F238E27FC236}">
                <a16:creationId xmlns:a16="http://schemas.microsoft.com/office/drawing/2014/main" id="{A584CF67-B0E2-863B-29ED-9E07A4B564B3}"/>
              </a:ext>
            </a:extLst>
          </p:cNvPr>
          <p:cNvGraphicFramePr>
            <a:graphicFrameLocks noGrp="1"/>
          </p:cNvGraphicFramePr>
          <p:nvPr>
            <p:extLst>
              <p:ext uri="{D42A27DB-BD31-4B8C-83A1-F6EECF244321}">
                <p14:modId xmlns:p14="http://schemas.microsoft.com/office/powerpoint/2010/main" val="2190946996"/>
              </p:ext>
            </p:extLst>
          </p:nvPr>
        </p:nvGraphicFramePr>
        <p:xfrm>
          <a:off x="221747" y="570275"/>
          <a:ext cx="11748509" cy="6147183"/>
        </p:xfrm>
        <a:graphic>
          <a:graphicData uri="http://schemas.openxmlformats.org/drawingml/2006/table">
            <a:tbl>
              <a:tblPr firstRow="1" firstCol="1" bandRow="1"/>
              <a:tblGrid>
                <a:gridCol w="2382429">
                  <a:extLst>
                    <a:ext uri="{9D8B030D-6E8A-4147-A177-3AD203B41FA5}">
                      <a16:colId xmlns:a16="http://schemas.microsoft.com/office/drawing/2014/main" val="2870362267"/>
                    </a:ext>
                  </a:extLst>
                </a:gridCol>
                <a:gridCol w="2769524">
                  <a:extLst>
                    <a:ext uri="{9D8B030D-6E8A-4147-A177-3AD203B41FA5}">
                      <a16:colId xmlns:a16="http://schemas.microsoft.com/office/drawing/2014/main" val="3652694658"/>
                    </a:ext>
                  </a:extLst>
                </a:gridCol>
                <a:gridCol w="3461911">
                  <a:extLst>
                    <a:ext uri="{9D8B030D-6E8A-4147-A177-3AD203B41FA5}">
                      <a16:colId xmlns:a16="http://schemas.microsoft.com/office/drawing/2014/main" val="125455354"/>
                    </a:ext>
                  </a:extLst>
                </a:gridCol>
                <a:gridCol w="3134645">
                  <a:extLst>
                    <a:ext uri="{9D8B030D-6E8A-4147-A177-3AD203B41FA5}">
                      <a16:colId xmlns:a16="http://schemas.microsoft.com/office/drawing/2014/main" val="1159295680"/>
                    </a:ext>
                  </a:extLst>
                </a:gridCol>
              </a:tblGrid>
              <a:tr h="377871">
                <a:tc>
                  <a:txBody>
                    <a:bodyPr/>
                    <a:lstStyle/>
                    <a:p>
                      <a:pPr marL="0" marR="0" algn="ctr">
                        <a:lnSpc>
                          <a:spcPct val="150000"/>
                        </a:lnSpc>
                        <a:spcBef>
                          <a:spcPts val="0"/>
                        </a:spcBef>
                        <a:spcAft>
                          <a:spcPts val="0"/>
                        </a:spcAft>
                      </a:pPr>
                      <a:r>
                        <a:rPr lang="en-US" sz="12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TIÊU</a:t>
                      </a:r>
                      <a:r>
                        <a:rPr lang="en-US" sz="12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CHÍ</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CẦN CỐ GẮNG</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(0 – 4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ĐÃ LÀM TỐT</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(5 – 7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RẤT XUẤT SẮC</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(8 – 10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34280075"/>
                  </a:ext>
                </a:extLst>
              </a:tr>
              <a:tr h="1319218">
                <a:tc>
                  <a:txBody>
                    <a:bodyPr/>
                    <a:lstStyle/>
                    <a:p>
                      <a:pPr marL="0" marR="0" algn="ctr">
                        <a:lnSpc>
                          <a:spcPct val="150000"/>
                        </a:lnSpc>
                        <a:spcBef>
                          <a:spcPts val="0"/>
                        </a:spcBef>
                        <a:spcAft>
                          <a:spcPts val="0"/>
                        </a:spcAft>
                      </a:pPr>
                      <a:r>
                        <a:rPr lang="en-US" sz="12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Hình</a:t>
                      </a:r>
                      <a:r>
                        <a:rPr lang="en-US" sz="12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thức</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(2 </a:t>
                      </a:r>
                      <a:r>
                        <a:rPr lang="en-US" sz="1200" b="1" dirty="0" err="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200" b="1" dirty="0">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0 </a:t>
                      </a:r>
                      <a:r>
                        <a:rPr lang="en-US" sz="1200" b="1" dirty="0" err="1">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Bài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còn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sơ</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sài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trình</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bày</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cẩu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thả</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Sai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lỗi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chính</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tả</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Yu Mincho" panose="02020400000000000000" pitchFamily="18" charset="-128"/>
                          <a:cs typeface="Times New Roman" panose="02020603050405020304" pitchFamily="18" charset="0"/>
                        </a:rPr>
                        <a:t>1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Bài làm tương đối đẩy đủ, chỉn chu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Trình bày cẩn thận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Không có lỗi chính tả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Yu Mincho" panose="02020400000000000000" pitchFamily="18" charset="-128"/>
                          <a:cs typeface="Times New Roman" panose="02020603050405020304" pitchFamily="18" charset="0"/>
                        </a:rPr>
                        <a:t>2 điểm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Bài làm tương đối đẩy đủ, chỉn chu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Trình bày cẩn thận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Không có lỗi chính tả</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Có sự sáng tạo</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7902574"/>
                  </a:ext>
                </a:extLst>
              </a:tr>
              <a:tr h="1893378">
                <a:tc>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Nội dung</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(6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1 - 3 </a:t>
                      </a:r>
                      <a:r>
                        <a:rPr lang="en-US" sz="1200" b="1" dirty="0" err="1">
                          <a:effectLst/>
                          <a:latin typeface="Times New Roman" panose="02020603050405020304" pitchFamily="18" charset="0"/>
                          <a:ea typeface="Yu Mincho" panose="02020400000000000000" pitchFamily="18" charset="-128"/>
                          <a:cs typeface="Times New Roman" panose="02020603050405020304" pitchFamily="18" charset="0"/>
                        </a:rPr>
                        <a:t>điểm</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Chưa</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trả</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lơi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đúng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câu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hỏi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trọng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tâm</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trả</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đủ</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hết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câu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hỏi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gợi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dẫn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Nội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dung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sơ</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sài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mới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dừng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lại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ở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mức</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độ</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biết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nhận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diện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4 – 5 </a:t>
                      </a:r>
                      <a:r>
                        <a:rPr lang="en-US" sz="1200" b="1" dirty="0" err="1">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Trả</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tương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đối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đầy</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đủ</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các</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câu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hỏi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gợi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dẫn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Trả</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lời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đúng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trọng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tâm</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ít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nhất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1 – 2 ý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mở</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rộng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nâng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cao</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Yu Mincho" panose="02020400000000000000" pitchFamily="18" charset="-128"/>
                          <a:cs typeface="Times New Roman" panose="02020603050405020304" pitchFamily="18" charset="0"/>
                        </a:rPr>
                        <a:t>6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Trả lời tương đối đầy đủ các câu hỏi gợi dẫn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Trả lời đúng trọng tâm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Có nhiều hơn 2 ý mở rộng nâng cao</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Có sự sáng tạo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3236921"/>
                  </a:ext>
                </a:extLst>
              </a:tr>
              <a:tr h="1510605">
                <a:tc>
                  <a:txBody>
                    <a:bodyPr/>
                    <a:lstStyle/>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Hiệu quả nhóm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ctr">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(2 điểm)</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a:effectLst/>
                          <a:latin typeface="Times New Roman" panose="02020603050405020304" pitchFamily="18" charset="0"/>
                          <a:ea typeface="Yu Mincho" panose="02020400000000000000" pitchFamily="18" charset="-128"/>
                          <a:cs typeface="Times New Roman" panose="02020603050405020304" pitchFamily="18" charset="0"/>
                        </a:rPr>
                        <a:t>0 điểm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Các thành viên chưa gắn kết chặt chẽ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Vẫn còn trên 2 thành viên không tham gia hoạt động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1 </a:t>
                      </a:r>
                      <a:r>
                        <a:rPr lang="en-US" sz="1200" b="1" dirty="0" err="1">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Hoạt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tương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đối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gắn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kết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tranh</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nhưng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vẫn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đi</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đến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thông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nhát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Vẫn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còn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1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viên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không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tham</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hoạt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2 </a:t>
                      </a:r>
                      <a:r>
                        <a:rPr lang="en-US" sz="1200" b="1" dirty="0" err="1">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1200" b="1"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Hoạt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gắn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kết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Có</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thuận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nhiều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ý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tưởng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khác</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biệt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sáng</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tạo</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gn="just">
                        <a:lnSpc>
                          <a:spcPct val="150000"/>
                        </a:lnSpc>
                        <a:spcBef>
                          <a:spcPts val="0"/>
                        </a:spcBef>
                        <a:spcAft>
                          <a:spcPts val="0"/>
                        </a:spcAft>
                      </a:pP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Toàn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bộ</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thành</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viên</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đều</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tham</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gia</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hoạt</a:t>
                      </a: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12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4611435"/>
                  </a:ext>
                </a:extLst>
              </a:tr>
              <a:tr h="178283">
                <a:tc>
                  <a:txBody>
                    <a:bodyPr/>
                    <a:lstStyle/>
                    <a:p>
                      <a:pPr marL="0" marR="0" algn="just">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Điểm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8894128"/>
                  </a:ext>
                </a:extLst>
              </a:tr>
              <a:tr h="178283">
                <a:tc>
                  <a:txBody>
                    <a:bodyPr/>
                    <a:lstStyle/>
                    <a:p>
                      <a:pPr marL="0" marR="0" algn="just">
                        <a:lnSpc>
                          <a:spcPct val="150000"/>
                        </a:lnSpc>
                        <a:spcBef>
                          <a:spcPts val="0"/>
                        </a:spcBef>
                        <a:spcAft>
                          <a:spcPts val="0"/>
                        </a:spcAft>
                      </a:pPr>
                      <a:r>
                        <a:rPr lang="en-US" sz="1200" b="1">
                          <a:solidFill>
                            <a:srgbClr val="000000"/>
                          </a:solidFill>
                          <a:effectLst/>
                          <a:latin typeface="Times New Roman" panose="02020603050405020304" pitchFamily="18" charset="0"/>
                          <a:ea typeface="Yu Mincho" panose="02020400000000000000" pitchFamily="18" charset="-128"/>
                          <a:cs typeface="Times New Roman" panose="02020603050405020304" pitchFamily="18" charset="0"/>
                        </a:rPr>
                        <a:t>TỔNG </a:t>
                      </a:r>
                      <a:endParaRPr lang="en-US" sz="110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just">
                        <a:lnSpc>
                          <a:spcPct val="150000"/>
                        </a:lnSpc>
                        <a:spcBef>
                          <a:spcPts val="0"/>
                        </a:spcBef>
                        <a:spcAft>
                          <a:spcPts val="0"/>
                        </a:spcAft>
                      </a:pPr>
                      <a:r>
                        <a:rPr lang="en-US" sz="12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100" dirty="0">
                        <a:effectLst/>
                        <a:latin typeface="Calibri" panose="020F0502020204030204" pitchFamily="34" charset="0"/>
                        <a:ea typeface="Yu Mincho" panose="02020400000000000000" pitchFamily="18" charset="-128"/>
                        <a:cs typeface="Times New Roman" panose="02020603050405020304" pitchFamily="18" charset="0"/>
                      </a:endParaRPr>
                    </a:p>
                  </a:txBody>
                  <a:tcPr marL="35411" marR="354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10538286"/>
                  </a:ext>
                </a:extLst>
              </a:tr>
            </a:tbl>
          </a:graphicData>
        </a:graphic>
      </p:graphicFrame>
      <p:sp>
        <p:nvSpPr>
          <p:cNvPr id="31" name="TextBox 30">
            <a:extLst>
              <a:ext uri="{FF2B5EF4-FFF2-40B4-BE49-F238E27FC236}">
                <a16:creationId xmlns:a16="http://schemas.microsoft.com/office/drawing/2014/main" id="{5F8C070F-7B66-9DF8-743B-392139B39C6C}"/>
              </a:ext>
            </a:extLst>
          </p:cNvPr>
          <p:cNvSpPr txBox="1"/>
          <p:nvPr/>
        </p:nvSpPr>
        <p:spPr>
          <a:xfrm>
            <a:off x="3158873" y="11784"/>
            <a:ext cx="6096000" cy="523220"/>
          </a:xfrm>
          <a:prstGeom prst="rect">
            <a:avLst/>
          </a:prstGeom>
          <a:solidFill>
            <a:schemeClr val="bg1"/>
          </a:solidFill>
        </p:spPr>
        <p:txBody>
          <a:bodyPr wrap="square">
            <a:spAutoFit/>
          </a:bodyPr>
          <a:lstStyle/>
          <a:p>
            <a:pPr algn="ctr"/>
            <a:r>
              <a:rPr lang="en-US" sz="2800" b="1" i="1" dirty="0" err="1">
                <a:effectLst/>
                <a:latin typeface="Times New Roman" panose="02020603050405020304" pitchFamily="18" charset="0"/>
                <a:ea typeface="Yu Mincho" panose="02020400000000000000" pitchFamily="18" charset="-128"/>
              </a:rPr>
              <a:t>Rubic</a:t>
            </a:r>
            <a:r>
              <a:rPr lang="en-US" sz="2800" b="1" i="1" dirty="0">
                <a:effectLst/>
                <a:latin typeface="Times New Roman" panose="02020603050405020304" pitchFamily="18" charset="0"/>
                <a:ea typeface="Yu Mincho" panose="02020400000000000000" pitchFamily="18" charset="-128"/>
              </a:rPr>
              <a:t> </a:t>
            </a:r>
            <a:r>
              <a:rPr lang="en-US" sz="2800" b="1" i="1" dirty="0" err="1">
                <a:effectLst/>
                <a:latin typeface="Times New Roman" panose="02020603050405020304" pitchFamily="18" charset="0"/>
                <a:ea typeface="Yu Mincho" panose="02020400000000000000" pitchFamily="18" charset="-128"/>
              </a:rPr>
              <a:t>đánh</a:t>
            </a:r>
            <a:r>
              <a:rPr lang="en-US" sz="2800" b="1" i="1" dirty="0">
                <a:effectLst/>
                <a:latin typeface="Times New Roman" panose="02020603050405020304" pitchFamily="18" charset="0"/>
                <a:ea typeface="Yu Mincho" panose="02020400000000000000" pitchFamily="18" charset="-128"/>
              </a:rPr>
              <a:t> </a:t>
            </a:r>
            <a:r>
              <a:rPr lang="en-US" sz="2800" b="1" i="1" dirty="0" err="1">
                <a:effectLst/>
                <a:latin typeface="Times New Roman" panose="02020603050405020304" pitchFamily="18" charset="0"/>
                <a:ea typeface="Yu Mincho" panose="02020400000000000000" pitchFamily="18" charset="-128"/>
              </a:rPr>
              <a:t>giá</a:t>
            </a:r>
            <a:r>
              <a:rPr lang="en-US" sz="2800" b="1" i="1" dirty="0">
                <a:effectLst/>
                <a:latin typeface="Times New Roman" panose="02020603050405020304" pitchFamily="18" charset="0"/>
                <a:ea typeface="Yu Mincho" panose="02020400000000000000" pitchFamily="18" charset="-128"/>
              </a:rPr>
              <a:t> </a:t>
            </a:r>
            <a:r>
              <a:rPr lang="en-US" sz="2800" b="1" i="1" dirty="0" err="1">
                <a:effectLst/>
                <a:latin typeface="Times New Roman" panose="02020603050405020304" pitchFamily="18" charset="0"/>
                <a:ea typeface="Yu Mincho" panose="02020400000000000000" pitchFamily="18" charset="-128"/>
              </a:rPr>
              <a:t>thảo</a:t>
            </a:r>
            <a:r>
              <a:rPr lang="en-US" sz="2800" b="1" i="1" dirty="0">
                <a:effectLst/>
                <a:latin typeface="Times New Roman" panose="02020603050405020304" pitchFamily="18" charset="0"/>
                <a:ea typeface="Yu Mincho" panose="02020400000000000000" pitchFamily="18" charset="-128"/>
              </a:rPr>
              <a:t> </a:t>
            </a:r>
            <a:r>
              <a:rPr lang="en-US" sz="2800" b="1" i="1" dirty="0" err="1">
                <a:effectLst/>
                <a:latin typeface="Times New Roman" panose="02020603050405020304" pitchFamily="18" charset="0"/>
                <a:ea typeface="Yu Mincho" panose="02020400000000000000" pitchFamily="18" charset="-128"/>
              </a:rPr>
              <a:t>luận</a:t>
            </a:r>
            <a:r>
              <a:rPr lang="en-US" sz="2800" b="1" i="1" dirty="0">
                <a:effectLst/>
                <a:latin typeface="Times New Roman" panose="02020603050405020304" pitchFamily="18" charset="0"/>
                <a:ea typeface="Yu Mincho" panose="02020400000000000000" pitchFamily="18" charset="-128"/>
              </a:rPr>
              <a:t> </a:t>
            </a:r>
            <a:r>
              <a:rPr lang="en-US" sz="2800" b="1" i="1" dirty="0" err="1">
                <a:effectLst/>
                <a:latin typeface="Times New Roman" panose="02020603050405020304" pitchFamily="18" charset="0"/>
                <a:ea typeface="Yu Mincho" panose="02020400000000000000" pitchFamily="18" charset="-128"/>
              </a:rPr>
              <a:t>nhóm</a:t>
            </a:r>
            <a:endParaRPr lang="en-US" sz="4000" dirty="0"/>
          </a:p>
        </p:txBody>
      </p:sp>
    </p:spTree>
    <p:extLst>
      <p:ext uri="{BB962C8B-B14F-4D97-AF65-F5344CB8AC3E}">
        <p14:creationId xmlns:p14="http://schemas.microsoft.com/office/powerpoint/2010/main" val="296248715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D23EA82F-4F7B-45CC-BCC6-98AF96D20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265980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菱形 73">
            <a:extLst>
              <a:ext uri="{FF2B5EF4-FFF2-40B4-BE49-F238E27FC236}">
                <a16:creationId xmlns:a16="http://schemas.microsoft.com/office/drawing/2014/main" id="{8E8AFE6E-794B-440C-B077-52D7ED8A5779}"/>
              </a:ext>
            </a:extLst>
          </p:cNvPr>
          <p:cNvSpPr/>
          <p:nvPr/>
        </p:nvSpPr>
        <p:spPr>
          <a:xfrm>
            <a:off x="4731236" y="623757"/>
            <a:ext cx="497699" cy="497698"/>
          </a:xfrm>
          <a:prstGeom prst="diamond">
            <a:avLst/>
          </a:prstGeom>
          <a:pattFill prst="wdDnDiag">
            <a:fgClr>
              <a:srgbClr val="D69DC8"/>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菱形 38">
            <a:extLst>
              <a:ext uri="{FF2B5EF4-FFF2-40B4-BE49-F238E27FC236}">
                <a16:creationId xmlns:a16="http://schemas.microsoft.com/office/drawing/2014/main" id="{F3EC7676-7B24-47D1-81DF-A8BCFC2D63B6}"/>
              </a:ext>
            </a:extLst>
          </p:cNvPr>
          <p:cNvSpPr/>
          <p:nvPr/>
        </p:nvSpPr>
        <p:spPr>
          <a:xfrm>
            <a:off x="4128938" y="745861"/>
            <a:ext cx="636871" cy="636871"/>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等腰三角形 39">
            <a:extLst>
              <a:ext uri="{FF2B5EF4-FFF2-40B4-BE49-F238E27FC236}">
                <a16:creationId xmlns:a16="http://schemas.microsoft.com/office/drawing/2014/main" id="{98190CAB-97B8-4721-9600-5277F989B054}"/>
              </a:ext>
            </a:extLst>
          </p:cNvPr>
          <p:cNvSpPr/>
          <p:nvPr/>
        </p:nvSpPr>
        <p:spPr>
          <a:xfrm rot="1915765">
            <a:off x="1541504" y="5004234"/>
            <a:ext cx="825319" cy="341126"/>
          </a:xfrm>
          <a:prstGeom prst="triangle">
            <a:avLst/>
          </a:prstGeom>
          <a:pattFill prst="dashVert">
            <a:fgClr>
              <a:schemeClr val="bg1"/>
            </a:fgClr>
            <a:bgClr>
              <a:srgbClr val="DC766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a:extLst>
              <a:ext uri="{FF2B5EF4-FFF2-40B4-BE49-F238E27FC236}">
                <a16:creationId xmlns:a16="http://schemas.microsoft.com/office/drawing/2014/main" id="{FD4CB903-3464-11C0-92C0-E537ED38F89A}"/>
              </a:ext>
            </a:extLst>
          </p:cNvPr>
          <p:cNvSpPr txBox="1"/>
          <p:nvPr/>
        </p:nvSpPr>
        <p:spPr>
          <a:xfrm>
            <a:off x="1246537" y="925286"/>
            <a:ext cx="3144821" cy="895566"/>
          </a:xfrm>
          <a:prstGeom prst="rect">
            <a:avLst/>
          </a:prstGeom>
          <a:noFill/>
        </p:spPr>
        <p:txBody>
          <a:bodyPr wrap="square">
            <a:spAutoFit/>
          </a:bodyPr>
          <a:lstStyle/>
          <a:p>
            <a:pPr algn="ctr">
              <a:lnSpc>
                <a:spcPct val="150000"/>
              </a:lnSpc>
            </a:pPr>
            <a:r>
              <a:rPr lang="en-US" sz="4000" b="1" dirty="0">
                <a:ln>
                  <a:solidFill>
                    <a:schemeClr val="bg1"/>
                  </a:solidFill>
                </a:ln>
                <a:solidFill>
                  <a:schemeClr val="tx1">
                    <a:lumMod val="95000"/>
                    <a:lumOff val="5000"/>
                  </a:schemeClr>
                </a:solidFill>
                <a:effectLst/>
                <a:latin typeface="#9Slide03 SFU Futura_05" panose="00000800000000000000" pitchFamily="2" charset="0"/>
                <a:ea typeface="Yu Mincho" panose="02020400000000000000" pitchFamily="18" charset="-128"/>
              </a:rPr>
              <a:t>MỤC </a:t>
            </a:r>
            <a:r>
              <a:rPr lang="en-US" sz="4000" b="1" dirty="0" smtClean="0">
                <a:ln>
                  <a:solidFill>
                    <a:schemeClr val="bg1"/>
                  </a:solidFill>
                </a:ln>
                <a:solidFill>
                  <a:schemeClr val="tx1">
                    <a:lumMod val="95000"/>
                    <a:lumOff val="5000"/>
                  </a:schemeClr>
                </a:solidFill>
                <a:effectLst/>
                <a:latin typeface="#9Slide03 SFU Futura_05" panose="00000800000000000000" pitchFamily="2" charset="0"/>
                <a:ea typeface="Yu Mincho" panose="02020400000000000000" pitchFamily="18" charset="-128"/>
              </a:rPr>
              <a:t>TIÊU</a:t>
            </a:r>
            <a:endParaRPr lang="en-US" sz="4000" b="1" dirty="0">
              <a:ln>
                <a:solidFill>
                  <a:schemeClr val="bg1"/>
                </a:solidFill>
              </a:ln>
              <a:solidFill>
                <a:schemeClr val="tx1">
                  <a:lumMod val="95000"/>
                  <a:lumOff val="5000"/>
                </a:schemeClr>
              </a:solidFill>
              <a:effectLst/>
              <a:latin typeface="#9Slide03 SFU Futura_05" panose="00000800000000000000" pitchFamily="2" charset="0"/>
              <a:ea typeface="Yu Mincho" panose="02020400000000000000" pitchFamily="18" charset="-128"/>
            </a:endParaRPr>
          </a:p>
        </p:txBody>
      </p:sp>
      <p:sp>
        <p:nvSpPr>
          <p:cNvPr id="19" name="TextBox 18">
            <a:extLst>
              <a:ext uri="{FF2B5EF4-FFF2-40B4-BE49-F238E27FC236}">
                <a16:creationId xmlns:a16="http://schemas.microsoft.com/office/drawing/2014/main" id="{DC678D6A-74D2-4D24-BEE6-0D00ED81FA40}"/>
              </a:ext>
            </a:extLst>
          </p:cNvPr>
          <p:cNvSpPr txBox="1"/>
          <p:nvPr/>
        </p:nvSpPr>
        <p:spPr>
          <a:xfrm>
            <a:off x="1508956" y="1696248"/>
            <a:ext cx="3484701" cy="738664"/>
          </a:xfrm>
          <a:prstGeom prst="rect">
            <a:avLst/>
          </a:prstGeom>
          <a:noFill/>
        </p:spPr>
        <p:txBody>
          <a:bodyPr wrap="square">
            <a:spAutoFit/>
          </a:bodyPr>
          <a:lstStyle/>
          <a:p>
            <a:pPr marL="0" marR="0" algn="just">
              <a:lnSpc>
                <a:spcPct val="150000"/>
              </a:lnSpc>
              <a:spcBef>
                <a:spcPts val="0"/>
              </a:spcBef>
              <a:spcAft>
                <a:spcPts val="800"/>
              </a:spcAft>
            </a:pPr>
            <a:r>
              <a:rPr lang="en-US" sz="2800" b="1" dirty="0" smtClean="0">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1</a:t>
            </a:r>
            <a:r>
              <a:rPr lang="en-US" sz="2800" b="1" dirty="0">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 </a:t>
            </a:r>
            <a:r>
              <a:rPr lang="en-US" sz="2800" b="1" dirty="0" err="1">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Về</a:t>
            </a:r>
            <a:r>
              <a:rPr lang="en-US" sz="2800" b="1" dirty="0">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 </a:t>
            </a:r>
            <a:r>
              <a:rPr lang="en-US" sz="2800" b="1" dirty="0" err="1">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kiến</a:t>
            </a:r>
            <a:r>
              <a:rPr lang="en-US" sz="2800" b="1" dirty="0">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 </a:t>
            </a:r>
            <a:r>
              <a:rPr lang="en-US" sz="2800" b="1" dirty="0" err="1">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rPr>
              <a:t>thức</a:t>
            </a:r>
            <a:endParaRPr lang="en-US" sz="2800" dirty="0">
              <a:solidFill>
                <a:srgbClr val="FF0000"/>
              </a:solidFill>
              <a:effectLst/>
              <a:latin typeface="#9Slide05 Pattaya" panose="00000500000000000000" pitchFamily="2" charset="-34"/>
              <a:ea typeface="Yu Mincho" panose="02020400000000000000" pitchFamily="18" charset="-128"/>
              <a:cs typeface="#9Slide05 Pattaya" panose="00000500000000000000" pitchFamily="2" charset="-34"/>
            </a:endParaRPr>
          </a:p>
        </p:txBody>
      </p:sp>
      <p:sp>
        <p:nvSpPr>
          <p:cNvPr id="21" name="TextBox 20">
            <a:extLst>
              <a:ext uri="{FF2B5EF4-FFF2-40B4-BE49-F238E27FC236}">
                <a16:creationId xmlns:a16="http://schemas.microsoft.com/office/drawing/2014/main" id="{3D663358-C56A-E10B-0DC4-3E92B551CA9E}"/>
              </a:ext>
            </a:extLst>
          </p:cNvPr>
          <p:cNvSpPr txBox="1"/>
          <p:nvPr/>
        </p:nvSpPr>
        <p:spPr>
          <a:xfrm>
            <a:off x="1406106" y="2494690"/>
            <a:ext cx="9150421" cy="2246769"/>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nêu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số</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thông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tin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phẩm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hiểu</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văn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bản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nghị</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cách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xây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dựng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điểm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huy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động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lí</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lẽ</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bằng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chứng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để</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làm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sáng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tỏ</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luận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nhận</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chiều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sâu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quan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niệm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tác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một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vấn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đề</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sống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nghệ</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thuật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đánh</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giá</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hiệu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quả</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việc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sử</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dụng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yếu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tố</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tự</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văn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bản</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marR="0" lvl="0" indent="-342900" algn="just">
              <a:spcBef>
                <a:spcPts val="0"/>
              </a:spcBef>
              <a:spcAft>
                <a:spcPts val="800"/>
              </a:spcAft>
              <a:buFont typeface="Wingdings" panose="05000000000000000000" pitchFamily="2" charset="2"/>
              <a:buChar char=""/>
            </a:pP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Học</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sinh</a:t>
            </a:r>
            <a:r>
              <a:rPr lang="en-US" sz="2000" b="1"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b="1" dirty="0" err="1">
                <a:effectLst/>
                <a:latin typeface="Times New Roman" panose="02020603050405020304" pitchFamily="18" charset="0"/>
                <a:ea typeface="Yu Mincho" panose="02020400000000000000" pitchFamily="18" charset="-128"/>
                <a:cs typeface="Times New Roman" panose="02020603050405020304" pitchFamily="18" charset="0"/>
              </a:rPr>
              <a:t>thấy</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được</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ý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nghĩa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của</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sự</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thấu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hiểu</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đồng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cảm</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trong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giao</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đời</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thường</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và</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giao</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tiếp</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nghệ</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r>
              <a:rPr lang="en-US" sz="2000" dirty="0" err="1">
                <a:effectLst/>
                <a:latin typeface="Times New Roman" panose="02020603050405020304" pitchFamily="18" charset="0"/>
                <a:ea typeface="Yu Mincho" panose="02020400000000000000" pitchFamily="18" charset="-128"/>
                <a:cs typeface="Times New Roman" panose="02020603050405020304" pitchFamily="18" charset="0"/>
              </a:rPr>
              <a:t>thuật</a:t>
            </a:r>
            <a:r>
              <a:rPr lang="en-US" sz="2000" dirty="0">
                <a:effectLst/>
                <a:latin typeface="Times New Roman" panose="02020603050405020304" pitchFamily="18" charset="0"/>
                <a:ea typeface="Yu Mincho" panose="02020400000000000000" pitchFamily="18" charset="-128"/>
                <a:cs typeface="Times New Roman" panose="02020603050405020304" pitchFamily="18" charset="0"/>
              </a:rPr>
              <a:t>. </a:t>
            </a:r>
            <a:endParaRPr lang="en-US" sz="1600" dirty="0">
              <a:effectLst/>
              <a:latin typeface="Calibri" panose="020F0502020204030204" pitchFamily="34" charset="0"/>
              <a:ea typeface="Yu Mincho"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192294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barn(inVertical)">
                                      <p:cBhvr>
                                        <p:cTn id="15" dur="5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1000"/>
                                        <p:tgtEl>
                                          <p:spTgt spid="74"/>
                                        </p:tgtEl>
                                      </p:cBhvr>
                                    </p:animEffect>
                                    <p:anim calcmode="lin" valueType="num">
                                      <p:cBhvr>
                                        <p:cTn id="21" dur="1000" fill="hold"/>
                                        <p:tgtEl>
                                          <p:spTgt spid="74"/>
                                        </p:tgtEl>
                                        <p:attrNameLst>
                                          <p:attrName>ppt_x</p:attrName>
                                        </p:attrNameLst>
                                      </p:cBhvr>
                                      <p:tavLst>
                                        <p:tav tm="0">
                                          <p:val>
                                            <p:strVal val="#ppt_x"/>
                                          </p:val>
                                        </p:tav>
                                        <p:tav tm="100000">
                                          <p:val>
                                            <p:strVal val="#ppt_x"/>
                                          </p:val>
                                        </p:tav>
                                      </p:tavLst>
                                    </p:anim>
                                    <p:anim calcmode="lin" valueType="num">
                                      <p:cBhvr>
                                        <p:cTn id="22" dur="1000" fill="hold"/>
                                        <p:tgtEl>
                                          <p:spTgt spid="74"/>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72" grpId="0" animBg="1"/>
      <p:bldP spid="73" grpId="0" animBg="1"/>
      <p:bldP spid="74" grpId="0" animBg="1"/>
      <p:bldP spid="39" grpId="0" animBg="1"/>
      <p:bldP spid="41"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4CC6643C-A24A-570E-E0CF-2E68AAD8E8CF}"/>
              </a:ext>
            </a:extLst>
          </p:cNvPr>
          <p:cNvSpPr/>
          <p:nvPr/>
        </p:nvSpPr>
        <p:spPr>
          <a:xfrm>
            <a:off x="399555" y="330756"/>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2"/>
            <a:ext cx="10896459" cy="1077218"/>
          </a:xfrm>
          <a:prstGeom prst="rect">
            <a:avLst/>
          </a:prstGeom>
          <a:noFill/>
        </p:spPr>
        <p:txBody>
          <a:bodyPr wrap="square">
            <a:spAutoFit/>
          </a:bodyPr>
          <a:lstStyle/>
          <a:p>
            <a:pPr marL="0" marR="0" algn="just">
              <a:spcBef>
                <a:spcPts val="0"/>
              </a:spcBef>
              <a:spcAft>
                <a:spcPts val="800"/>
              </a:spcAft>
            </a:pP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1.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NHỮNG</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CẢM</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NHẬN</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BAN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ĐẦU</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VÀ</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CÁCH</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LÝ</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GIẢI</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CỦA</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TÁC</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GIẢ</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VỀ</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LÒNG</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ĐỒNG</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CẢM</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a:t>
            </a:r>
            <a:r>
              <a:rPr lang="en-US" sz="3200" b="1" dirty="0" err="1">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ĐOẠN</a:t>
            </a:r>
            <a:r>
              <a:rPr lang="en-US" sz="3200" b="1"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rPr>
              <a:t> 1+ 2)</a:t>
            </a:r>
            <a:endParaRPr lang="en-US" sz="2400" dirty="0">
              <a:solidFill>
                <a:srgbClr val="C00000"/>
              </a:solidFill>
              <a:effectLst/>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24" name="图片 23">
            <a:extLst>
              <a:ext uri="{FF2B5EF4-FFF2-40B4-BE49-F238E27FC236}">
                <a16:creationId xmlns:a16="http://schemas.microsoft.com/office/drawing/2014/main" id="{0E0B5E59-3E69-4106-890E-B5FAB7256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657" y="4771473"/>
            <a:ext cx="3502883" cy="2473731"/>
          </a:xfrm>
          <a:prstGeom prst="rect">
            <a:avLst/>
          </a:prstGeom>
        </p:spPr>
      </p:pic>
      <p:pic>
        <p:nvPicPr>
          <p:cNvPr id="49" name="Picture 4">
            <a:extLst>
              <a:ext uri="{FF2B5EF4-FFF2-40B4-BE49-F238E27FC236}">
                <a16:creationId xmlns:a16="http://schemas.microsoft.com/office/drawing/2014/main" id="{39E307DD-6409-148B-99FB-DD0CF94D11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90969" y="1768058"/>
            <a:ext cx="3338583" cy="1660945"/>
          </a:xfrm>
          <a:prstGeom prst="rect">
            <a:avLst/>
          </a:prstGeom>
        </p:spPr>
      </p:pic>
      <p:sp>
        <p:nvSpPr>
          <p:cNvPr id="50" name="TextBox 49">
            <a:extLst>
              <a:ext uri="{FF2B5EF4-FFF2-40B4-BE49-F238E27FC236}">
                <a16:creationId xmlns:a16="http://schemas.microsoft.com/office/drawing/2014/main" id="{5E358F1A-F1E0-2165-871E-CAAE5FE74131}"/>
              </a:ext>
            </a:extLst>
          </p:cNvPr>
          <p:cNvSpPr txBox="1"/>
          <p:nvPr/>
        </p:nvSpPr>
        <p:spPr>
          <a:xfrm>
            <a:off x="840659" y="1928994"/>
            <a:ext cx="3338583" cy="1569660"/>
          </a:xfrm>
          <a:prstGeom prst="rect">
            <a:avLst/>
          </a:prstGeom>
          <a:noFill/>
        </p:spPr>
        <p:txBody>
          <a:bodyPr wrap="square">
            <a:spAutoFit/>
          </a:bodyPr>
          <a:lstStyle/>
          <a:p>
            <a:pPr algn="ctr">
              <a:lnSpc>
                <a:spcPct val="150000"/>
              </a:lnSpc>
            </a:pP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Mở</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đầu</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bằng</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một</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câu</a:t>
            </a:r>
            <a:r>
              <a:rPr lang="en-US" sz="3200" b="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3200" b="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chuyện</a:t>
            </a:r>
            <a:endParaRPr lang="en-US" sz="4400" dirty="0">
              <a:latin typeface="Calibri" panose="020F0502020204030204" pitchFamily="34" charset="0"/>
              <a:cs typeface="Calibri" panose="020F0502020204030204" pitchFamily="34" charset="0"/>
            </a:endParaRPr>
          </a:p>
        </p:txBody>
      </p:sp>
      <p:pic>
        <p:nvPicPr>
          <p:cNvPr id="51" name="Picture 2">
            <a:extLst>
              <a:ext uri="{FF2B5EF4-FFF2-40B4-BE49-F238E27FC236}">
                <a16:creationId xmlns:a16="http://schemas.microsoft.com/office/drawing/2014/main" id="{7D7A9045-842C-62D4-9637-2BA0DABECA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11981" y="2745611"/>
            <a:ext cx="1131235" cy="4189757"/>
          </a:xfrm>
          <a:prstGeom prst="rect">
            <a:avLst/>
          </a:prstGeom>
        </p:spPr>
      </p:pic>
      <p:pic>
        <p:nvPicPr>
          <p:cNvPr id="52" name="Picture 10">
            <a:extLst>
              <a:ext uri="{FF2B5EF4-FFF2-40B4-BE49-F238E27FC236}">
                <a16:creationId xmlns:a16="http://schemas.microsoft.com/office/drawing/2014/main" id="{6AF0BB91-3554-23AB-E415-C748ADEF5E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317125" y="2544115"/>
            <a:ext cx="866039" cy="363736"/>
          </a:xfrm>
          <a:prstGeom prst="rect">
            <a:avLst/>
          </a:prstGeom>
        </p:spPr>
      </p:pic>
      <p:sp>
        <p:nvSpPr>
          <p:cNvPr id="53" name="TextBox 52">
            <a:extLst>
              <a:ext uri="{FF2B5EF4-FFF2-40B4-BE49-F238E27FC236}">
                <a16:creationId xmlns:a16="http://schemas.microsoft.com/office/drawing/2014/main" id="{A0AEAF31-B639-EC2C-740F-DDE2F781D4A2}"/>
              </a:ext>
            </a:extLst>
          </p:cNvPr>
          <p:cNvSpPr txBox="1"/>
          <p:nvPr/>
        </p:nvSpPr>
        <p:spPr>
          <a:xfrm>
            <a:off x="5183163" y="1906432"/>
            <a:ext cx="6119524" cy="1569660"/>
          </a:xfrm>
          <a:prstGeom prst="rect">
            <a:avLst/>
          </a:prstGeom>
          <a:solidFill>
            <a:schemeClr val="bg1"/>
          </a:solidFill>
          <a:ln w="28575">
            <a:solidFill>
              <a:schemeClr val="tx1">
                <a:lumMod val="95000"/>
                <a:lumOff val="5000"/>
              </a:schemeClr>
            </a:solidFill>
          </a:ln>
        </p:spPr>
        <p:txBody>
          <a:bodyPr wrap="square">
            <a:spAutoFit/>
          </a:bodyPr>
          <a:lstStyle/>
          <a:p>
            <a:pPr marL="0" marR="0" algn="just">
              <a:spcBef>
                <a:spcPts val="0"/>
              </a:spcBef>
              <a:spcAft>
                <a:spcPts val="800"/>
              </a:spcAft>
            </a:pPr>
            <a:r>
              <a:rPr lang="en-US" sz="2400" dirty="0" err="1">
                <a:solidFill>
                  <a:srgbClr val="000000"/>
                </a:solidFill>
                <a:latin typeface="Calibri" panose="020F0502020204030204" pitchFamily="34" charset="0"/>
                <a:ea typeface="Yu Mincho" panose="02020400000000000000" pitchFamily="18" charset="-128"/>
                <a:cs typeface="Calibri" panose="020F0502020204030204" pitchFamily="34" charset="0"/>
              </a:rPr>
              <a:t>C</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ậu</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bé</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lật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chiếc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đồng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hồ</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quả</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quýt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úp</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xuống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bàn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chuyển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chén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đặt</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phía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sau</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quai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ấm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trà</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lên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trước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vòi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ấm</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bắc</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ghế</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trèo</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lên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giấu</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dây</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treo</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tranh</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trên</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tường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buông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thòng</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thò</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ra</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4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ngoài</a:t>
            </a:r>
            <a:r>
              <a:rPr lang="en-US" sz="24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dirty="0">
              <a:effectLst/>
              <a:latin typeface="Calibri" panose="020F0502020204030204" pitchFamily="34" charset="0"/>
              <a:ea typeface="Yu Mincho" panose="02020400000000000000" pitchFamily="18" charset="-128"/>
              <a:cs typeface="Calibri" panose="020F0502020204030204" pitchFamily="34" charset="0"/>
            </a:endParaRPr>
          </a:p>
        </p:txBody>
      </p:sp>
      <p:sp>
        <p:nvSpPr>
          <p:cNvPr id="40" name="Rectangle: Diagonal Corners Rounded 39">
            <a:extLst>
              <a:ext uri="{FF2B5EF4-FFF2-40B4-BE49-F238E27FC236}">
                <a16:creationId xmlns:a16="http://schemas.microsoft.com/office/drawing/2014/main" id="{D8E3A891-0058-5D36-1CCB-0D740859DAB0}"/>
              </a:ext>
            </a:extLst>
          </p:cNvPr>
          <p:cNvSpPr/>
          <p:nvPr/>
        </p:nvSpPr>
        <p:spPr>
          <a:xfrm>
            <a:off x="1855885" y="4252728"/>
            <a:ext cx="7983795" cy="1856876"/>
          </a:xfrm>
          <a:prstGeom prst="round2DiagRect">
            <a:avLst/>
          </a:prstGeom>
          <a:solidFill>
            <a:schemeClr val="bg1"/>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i="1" dirty="0">
                <a:solidFill>
                  <a:srgbClr val="C00000"/>
                </a:solidFill>
                <a:latin typeface="Calibri" panose="020F0502020204030204" pitchFamily="34" charset="0"/>
                <a:cs typeface="Calibri" panose="020F0502020204030204" pitchFamily="34" charset="0"/>
              </a:rPr>
              <a:t>Câu </a:t>
            </a:r>
            <a:r>
              <a:rPr lang="vi-VN" sz="2800" b="1" i="1" dirty="0" err="1">
                <a:solidFill>
                  <a:srgbClr val="C00000"/>
                </a:solidFill>
                <a:latin typeface="Calibri" panose="020F0502020204030204" pitchFamily="34" charset="0"/>
                <a:cs typeface="Calibri" panose="020F0502020204030204" pitchFamily="34" charset="0"/>
              </a:rPr>
              <a:t>chuyện</a:t>
            </a:r>
            <a:r>
              <a:rPr lang="vi-VN" sz="2800" b="1" i="1" dirty="0">
                <a:solidFill>
                  <a:srgbClr val="C00000"/>
                </a:solidFill>
                <a:latin typeface="Calibri" panose="020F0502020204030204" pitchFamily="34" charset="0"/>
                <a:cs typeface="Calibri" panose="020F0502020204030204" pitchFamily="34" charset="0"/>
              </a:rPr>
              <a:t> </a:t>
            </a:r>
            <a:r>
              <a:rPr lang="vi-VN" sz="2800" b="1" i="1" dirty="0" err="1">
                <a:solidFill>
                  <a:srgbClr val="C00000"/>
                </a:solidFill>
                <a:latin typeface="Calibri" panose="020F0502020204030204" pitchFamily="34" charset="0"/>
                <a:cs typeface="Calibri" panose="020F0502020204030204" pitchFamily="34" charset="0"/>
              </a:rPr>
              <a:t>về</a:t>
            </a:r>
            <a:r>
              <a:rPr lang="vi-VN" sz="2800" b="1" i="1" dirty="0">
                <a:solidFill>
                  <a:srgbClr val="C00000"/>
                </a:solidFill>
                <a:latin typeface="Calibri" panose="020F0502020204030204" pitchFamily="34" charset="0"/>
                <a:cs typeface="Calibri" panose="020F0502020204030204" pitchFamily="34" charset="0"/>
              </a:rPr>
              <a:t> </a:t>
            </a:r>
            <a:r>
              <a:rPr lang="vi-VN" sz="2800" b="1" i="1" dirty="0" err="1">
                <a:solidFill>
                  <a:srgbClr val="C00000"/>
                </a:solidFill>
                <a:latin typeface="Calibri" panose="020F0502020204030204" pitchFamily="34" charset="0"/>
                <a:cs typeface="Calibri" panose="020F0502020204030204" pitchFamily="34" charset="0"/>
              </a:rPr>
              <a:t>sự</a:t>
            </a:r>
            <a:r>
              <a:rPr lang="vi-VN" sz="2800" b="1" i="1" dirty="0">
                <a:solidFill>
                  <a:srgbClr val="C00000"/>
                </a:solidFill>
                <a:latin typeface="Calibri" panose="020F0502020204030204" pitchFamily="34" charset="0"/>
                <a:cs typeface="Calibri" panose="020F0502020204030204" pitchFamily="34" charset="0"/>
              </a:rPr>
              <a:t> </a:t>
            </a:r>
            <a:r>
              <a:rPr lang="vi-VN" sz="2800" b="1" i="1" dirty="0" err="1">
                <a:solidFill>
                  <a:srgbClr val="C00000"/>
                </a:solidFill>
                <a:latin typeface="Calibri" panose="020F0502020204030204" pitchFamily="34" charset="0"/>
                <a:cs typeface="Calibri" panose="020F0502020204030204" pitchFamily="34" charset="0"/>
              </a:rPr>
              <a:t>đồng</a:t>
            </a:r>
            <a:r>
              <a:rPr lang="vi-VN" sz="2800" b="1" i="1" dirty="0">
                <a:solidFill>
                  <a:srgbClr val="C00000"/>
                </a:solidFill>
                <a:latin typeface="Calibri" panose="020F0502020204030204" pitchFamily="34" charset="0"/>
                <a:cs typeface="Calibri" panose="020F0502020204030204" pitchFamily="34" charset="0"/>
              </a:rPr>
              <a:t> </a:t>
            </a:r>
            <a:r>
              <a:rPr lang="vi-VN" sz="2800" b="1" i="1" dirty="0" err="1">
                <a:solidFill>
                  <a:srgbClr val="C00000"/>
                </a:solidFill>
                <a:latin typeface="Calibri" panose="020F0502020204030204" pitchFamily="34" charset="0"/>
                <a:cs typeface="Calibri" panose="020F0502020204030204" pitchFamily="34" charset="0"/>
              </a:rPr>
              <a:t>cảm</a:t>
            </a:r>
            <a:r>
              <a:rPr lang="vi-VN" sz="2800" b="1" i="1" dirty="0">
                <a:solidFill>
                  <a:srgbClr val="C00000"/>
                </a:solidFill>
                <a:latin typeface="Calibri" panose="020F0502020204030204" pitchFamily="34" charset="0"/>
                <a:cs typeface="Calibri" panose="020F0502020204030204" pitchFamily="34" charset="0"/>
              </a:rPr>
              <a:t> </a:t>
            </a:r>
            <a:r>
              <a:rPr lang="vi-VN" sz="2800" dirty="0">
                <a:solidFill>
                  <a:srgbClr val="C00000"/>
                </a:solidFill>
                <a:latin typeface="Calibri" panose="020F0502020204030204" pitchFamily="34" charset="0"/>
                <a:cs typeface="Calibri" panose="020F0502020204030204" pitchFamily="34" charset="0"/>
              </a:rPr>
              <a:t>=&gt; </a:t>
            </a:r>
            <a:r>
              <a:rPr lang="vi-VN" sz="2800" dirty="0" err="1">
                <a:solidFill>
                  <a:srgbClr val="C00000"/>
                </a:solidFill>
                <a:latin typeface="Calibri" panose="020F0502020204030204" pitchFamily="34" charset="0"/>
                <a:cs typeface="Calibri" panose="020F0502020204030204" pitchFamily="34" charset="0"/>
              </a:rPr>
              <a:t>sự</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chú</a:t>
            </a:r>
            <a:r>
              <a:rPr lang="vi-VN" sz="2800" dirty="0">
                <a:solidFill>
                  <a:srgbClr val="C00000"/>
                </a:solidFill>
                <a:latin typeface="Calibri" panose="020F0502020204030204" pitchFamily="34" charset="0"/>
                <a:cs typeface="Calibri" panose="020F0502020204030204" pitchFamily="34" charset="0"/>
              </a:rPr>
              <a:t> ý </a:t>
            </a:r>
            <a:r>
              <a:rPr lang="vi-VN" sz="2800" dirty="0" err="1">
                <a:solidFill>
                  <a:srgbClr val="C00000"/>
                </a:solidFill>
                <a:latin typeface="Calibri" panose="020F0502020204030204" pitchFamily="34" charset="0"/>
                <a:cs typeface="Calibri" panose="020F0502020204030204" pitchFamily="34" charset="0"/>
              </a:rPr>
              <a:t>để</a:t>
            </a:r>
            <a:r>
              <a:rPr lang="vi-VN" sz="2800" dirty="0">
                <a:solidFill>
                  <a:srgbClr val="C00000"/>
                </a:solidFill>
                <a:latin typeface="Calibri" panose="020F0502020204030204" pitchFamily="34" charset="0"/>
                <a:cs typeface="Calibri" panose="020F0502020204030204" pitchFamily="34" charset="0"/>
              </a:rPr>
              <a:t> tâm </a:t>
            </a:r>
            <a:r>
              <a:rPr lang="vi-VN" sz="2800" dirty="0" err="1">
                <a:solidFill>
                  <a:srgbClr val="C00000"/>
                </a:solidFill>
                <a:latin typeface="Calibri" panose="020F0502020204030204" pitchFamily="34" charset="0"/>
                <a:cs typeface="Calibri" panose="020F0502020204030204" pitchFamily="34" charset="0"/>
              </a:rPr>
              <a:t>đến</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đồ</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vật</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sự</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bày</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trí</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sắp</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xếp</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vị</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trí</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của</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chúng</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có</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thoải</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mái</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thì</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người</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nhìn</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vào</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mới</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cảm</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thấy</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dễ</a:t>
            </a:r>
            <a:r>
              <a:rPr lang="vi-VN" sz="2800" dirty="0">
                <a:solidFill>
                  <a:srgbClr val="C00000"/>
                </a:solidFill>
                <a:latin typeface="Calibri" panose="020F0502020204030204" pitchFamily="34" charset="0"/>
                <a:cs typeface="Calibri" panose="020F0502020204030204" pitchFamily="34" charset="0"/>
              </a:rPr>
              <a:t> </a:t>
            </a:r>
            <a:r>
              <a:rPr lang="vi-VN" sz="2800" dirty="0" err="1">
                <a:solidFill>
                  <a:srgbClr val="C00000"/>
                </a:solidFill>
                <a:latin typeface="Calibri" panose="020F0502020204030204" pitchFamily="34" charset="0"/>
                <a:cs typeface="Calibri" panose="020F0502020204030204" pitchFamily="34" charset="0"/>
              </a:rPr>
              <a:t>chịu</a:t>
            </a:r>
            <a:r>
              <a:rPr lang="vi-VN" sz="2800" dirty="0">
                <a:solidFill>
                  <a:srgbClr val="C00000"/>
                </a:solidFill>
                <a:latin typeface="Calibri" panose="020F0502020204030204" pitchFamily="34" charset="0"/>
                <a:cs typeface="Calibri" panose="020F0502020204030204" pitchFamily="34" charset="0"/>
              </a:rPr>
              <a:t>. </a:t>
            </a:r>
            <a:endParaRPr lang="en-US" sz="2800" dirty="0">
              <a:solidFill>
                <a:srgbClr val="C00000"/>
              </a:solidFill>
              <a:latin typeface="Calibri" panose="020F0502020204030204" pitchFamily="34" charset="0"/>
              <a:cs typeface="Calibri" panose="020F0502020204030204" pitchFamily="34" charset="0"/>
            </a:endParaRPr>
          </a:p>
        </p:txBody>
      </p:sp>
      <p:pic>
        <p:nvPicPr>
          <p:cNvPr id="54" name="Picture 12">
            <a:extLst>
              <a:ext uri="{FF2B5EF4-FFF2-40B4-BE49-F238E27FC236}">
                <a16:creationId xmlns:a16="http://schemas.microsoft.com/office/drawing/2014/main" id="{FEA98D19-2DBF-25B4-CFC4-FA29A246429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86751">
            <a:off x="9706034" y="3783008"/>
            <a:ext cx="414137" cy="775900"/>
          </a:xfrm>
          <a:prstGeom prst="rect">
            <a:avLst/>
          </a:prstGeom>
        </p:spPr>
      </p:pic>
    </p:spTree>
    <p:extLst>
      <p:ext uri="{BB962C8B-B14F-4D97-AF65-F5344CB8AC3E}">
        <p14:creationId xmlns:p14="http://schemas.microsoft.com/office/powerpoint/2010/main" val="1401494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ppt_x"/>
                                          </p:val>
                                        </p:tav>
                                        <p:tav tm="100000">
                                          <p:val>
                                            <p:strVal val="#ppt_x"/>
                                          </p:val>
                                        </p:tav>
                                      </p:tavLst>
                                    </p:anim>
                                    <p:anim calcmode="lin" valueType="num">
                                      <p:cBhvr additive="base">
                                        <p:cTn id="18" dur="500" fill="hold"/>
                                        <p:tgtEl>
                                          <p:spTgt spid="5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ppt_x"/>
                                          </p:val>
                                        </p:tav>
                                        <p:tav tm="100000">
                                          <p:val>
                                            <p:strVal val="#ppt_x"/>
                                          </p:val>
                                        </p:tav>
                                      </p:tavLst>
                                    </p:anim>
                                    <p:anim calcmode="lin" valueType="num">
                                      <p:cBhvr additive="base">
                                        <p:cTn id="2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par>
                                <p:cTn id="36" presetID="22" presetClass="entr" presetSubtype="4"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down)">
                                      <p:cBhvr>
                                        <p:cTn id="3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3"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2"/>
            <a:ext cx="108964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NHẬN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BAN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ĐẦU</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CÁCH</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LÝ</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GIẢI</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LÒNG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ĐỒNG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ĐOẠN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1+ 2)</a:t>
            </a:r>
            <a:endParaRPr kumimoji="0" lang="en-US" sz="2400" b="0"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sp>
        <p:nvSpPr>
          <p:cNvPr id="40" name="Rectangle: Diagonal Corners Rounded 39">
            <a:extLst>
              <a:ext uri="{FF2B5EF4-FFF2-40B4-BE49-F238E27FC236}">
                <a16:creationId xmlns:a16="http://schemas.microsoft.com/office/drawing/2014/main" id="{D8E3A891-0058-5D36-1CCB-0D740859DAB0}"/>
              </a:ext>
            </a:extLst>
          </p:cNvPr>
          <p:cNvSpPr/>
          <p:nvPr/>
        </p:nvSpPr>
        <p:spPr>
          <a:xfrm>
            <a:off x="501080" y="1630301"/>
            <a:ext cx="7983795" cy="1388202"/>
          </a:xfrm>
          <a:prstGeom prst="round2DiagRect">
            <a:avLst/>
          </a:prstGeom>
          <a:solidFill>
            <a:schemeClr val="bg1"/>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Tâm </a:t>
            </a:r>
            <a:r>
              <a:rPr kumimoji="0" lang="vi-VN" sz="2800" b="1"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cảnh</a:t>
            </a:r>
            <a:r>
              <a:rPr kumimoji="0" lang="vi-VN"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trước</a:t>
            </a:r>
            <a:r>
              <a:rPr kumimoji="0" lang="vi-VN"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cái</a:t>
            </a:r>
            <a:r>
              <a:rPr kumimoji="0" lang="vi-VN"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1"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đẹp</a:t>
            </a:r>
            <a:r>
              <a:rPr kumimoji="0" lang="vi-VN" sz="2800" b="1"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là</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thủ</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pháp</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thường</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dùng</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trong văn miêu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tả</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là</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vấn</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đề</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cấu</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trúc</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thường</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gặp</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trong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hội</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họa</a:t>
            </a:r>
            <a:r>
              <a:rPr kumimoji="0" lang="vi-VN"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99557" y="3240834"/>
            <a:ext cx="8085319" cy="1935804"/>
          </a:xfrm>
          <a:prstGeom prst="rect">
            <a:avLst/>
          </a:prstGeom>
        </p:spPr>
      </p:pic>
      <p:sp>
        <p:nvSpPr>
          <p:cNvPr id="18" name="TextBox 17">
            <a:extLst>
              <a:ext uri="{FF2B5EF4-FFF2-40B4-BE49-F238E27FC236}">
                <a16:creationId xmlns:a16="http://schemas.microsoft.com/office/drawing/2014/main" id="{19039FF8-3470-1873-B6DC-1AAE1D7FEA23}"/>
              </a:ext>
            </a:extLst>
          </p:cNvPr>
          <p:cNvSpPr txBox="1"/>
          <p:nvPr/>
        </p:nvSpPr>
        <p:spPr>
          <a:xfrm>
            <a:off x="838574" y="3536432"/>
            <a:ext cx="7207281" cy="1487587"/>
          </a:xfrm>
          <a:prstGeom prst="rect">
            <a:avLst/>
          </a:prstGeom>
          <a:noFill/>
        </p:spPr>
        <p:txBody>
          <a:bodyPr wrap="square">
            <a:spAutoFit/>
          </a:bodyPr>
          <a:lstStyle/>
          <a:p>
            <a:pPr marL="342900" marR="0" indent="-342900" algn="just">
              <a:spcBef>
                <a:spcPts val="0"/>
              </a:spcBef>
              <a:spcAft>
                <a:spcPts val="800"/>
              </a:spcAft>
              <a:buFont typeface="Wingdings" panose="05000000000000000000" pitchFamily="2" charset="2"/>
              <a:buChar char="v"/>
            </a:pP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Tất</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cả</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đều</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được</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phát</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triển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từ</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hội</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họa</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p>
          <a:p>
            <a:pPr marL="342900" marR="0" indent="-342900" algn="just">
              <a:spcBef>
                <a:spcPts val="0"/>
              </a:spcBef>
              <a:spcAft>
                <a:spcPts val="800"/>
              </a:spcAft>
              <a:buFont typeface="Wingdings" panose="05000000000000000000" pitchFamily="2" charset="2"/>
              <a:buChar char="v"/>
            </a:pPr>
            <a:r>
              <a:rPr lang="vi-VN" sz="2800" dirty="0" err="1">
                <a:effectLst/>
                <a:latin typeface="Calibri" panose="020F0502020204030204" pitchFamily="34" charset="0"/>
                <a:ea typeface="Yu Mincho" panose="02020400000000000000" pitchFamily="18" charset="-128"/>
                <a:cs typeface="Calibri" panose="020F0502020204030204" pitchFamily="34" charset="0"/>
              </a:rPr>
              <a:t>Người</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nghệ</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sĩ</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phải</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có</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lòng</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đồng</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cảm</a:t>
            </a:r>
            <a:r>
              <a:rPr lang="vi-VN" sz="2800" dirty="0">
                <a:effectLst/>
                <a:latin typeface="Calibri" panose="020F0502020204030204" pitchFamily="34" charset="0"/>
                <a:ea typeface="Yu Mincho" panose="02020400000000000000" pitchFamily="18" charset="-128"/>
                <a:cs typeface="Calibri" panose="020F0502020204030204" pitchFamily="34" charset="0"/>
              </a:rPr>
              <a:t> bao la như </a:t>
            </a:r>
            <a:r>
              <a:rPr lang="vi-VN" sz="2800" dirty="0" err="1">
                <a:effectLst/>
                <a:latin typeface="Calibri" panose="020F0502020204030204" pitchFamily="34" charset="0"/>
                <a:ea typeface="Yu Mincho" panose="02020400000000000000" pitchFamily="18" charset="-128"/>
                <a:cs typeface="Calibri" panose="020F0502020204030204" pitchFamily="34" charset="0"/>
              </a:rPr>
              <a:t>tấm</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lòng</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trời</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r>
              <a:rPr lang="vi-VN" sz="2800" dirty="0" err="1">
                <a:effectLst/>
                <a:latin typeface="Calibri" panose="020F0502020204030204" pitchFamily="34" charset="0"/>
                <a:ea typeface="Yu Mincho" panose="02020400000000000000" pitchFamily="18" charset="-128"/>
                <a:cs typeface="Calibri" panose="020F0502020204030204" pitchFamily="34" charset="0"/>
              </a:rPr>
              <a:t>đất</a:t>
            </a:r>
            <a:r>
              <a:rPr lang="vi-VN" sz="2800" dirty="0">
                <a:effectLst/>
                <a:latin typeface="Calibri" panose="020F0502020204030204" pitchFamily="34" charset="0"/>
                <a:ea typeface="Yu Mincho" panose="02020400000000000000" pitchFamily="18" charset="-128"/>
                <a:cs typeface="Calibri" panose="020F0502020204030204" pitchFamily="34" charset="0"/>
              </a:rPr>
              <a:t>. </a:t>
            </a:r>
            <a:endParaRPr lang="en-US" sz="2800" dirty="0">
              <a:effectLst/>
              <a:latin typeface="Calibri" panose="020F0502020204030204" pitchFamily="34" charset="0"/>
              <a:ea typeface="Yu Mincho" panose="02020400000000000000" pitchFamily="18" charset="-128"/>
              <a:cs typeface="Calibri" panose="020F0502020204030204" pitchFamily="34" charset="0"/>
            </a:endParaRPr>
          </a:p>
        </p:txBody>
      </p:sp>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Tree>
    <p:extLst>
      <p:ext uri="{BB962C8B-B14F-4D97-AF65-F5344CB8AC3E}">
        <p14:creationId xmlns:p14="http://schemas.microsoft.com/office/powerpoint/2010/main" val="3397915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2"/>
            <a:ext cx="108964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NHẬN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BAN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ĐẦU</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CÁCH</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LÝ</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GIẢI</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LÒNG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ĐỒNG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ĐOẠN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1+ 2)</a:t>
            </a:r>
            <a:endParaRPr kumimoji="0" lang="en-US" sz="2400" b="0"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63690" y="1435012"/>
            <a:ext cx="8085319" cy="136718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998779" y="1377025"/>
            <a:ext cx="7030300" cy="1384995"/>
          </a:xfrm>
          <a:prstGeom prst="rect">
            <a:avLst/>
          </a:prstGeom>
          <a:noFill/>
        </p:spPr>
        <p:txBody>
          <a:bodyPr wrap="square">
            <a:spAutoFit/>
          </a:bodyPr>
          <a:lstStyle/>
          <a:p>
            <a:pPr algn="just">
              <a:lnSpc>
                <a:spcPct val="150000"/>
              </a:lnSpc>
            </a:pP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Chiêm</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nghiệm</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về</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cách</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nhìn</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đời</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những</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người</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có</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nghề</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nghiệp</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khác</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b="1" i="1"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nhau</a:t>
            </a:r>
            <a:r>
              <a:rPr lang="en-US" sz="2800" b="1" i="1"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4000" b="1"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7619230-EF68-4A53-2658-3B33EEB60285}"/>
              </a:ext>
            </a:extLst>
          </p:cNvPr>
          <p:cNvSpPr txBox="1"/>
          <p:nvPr/>
        </p:nvSpPr>
        <p:spPr>
          <a:xfrm>
            <a:off x="565989" y="2952708"/>
            <a:ext cx="6503235" cy="1384995"/>
          </a:xfrm>
          <a:prstGeom prst="rect">
            <a:avLst/>
          </a:prstGeom>
          <a:solidFill>
            <a:schemeClr val="bg1"/>
          </a:solidFill>
          <a:ln w="19050">
            <a:solidFill>
              <a:schemeClr val="tx1">
                <a:lumMod val="95000"/>
                <a:lumOff val="5000"/>
              </a:schemeClr>
            </a:solidFill>
          </a:ln>
        </p:spPr>
        <p:txBody>
          <a:bodyPr wrap="square">
            <a:spAutoFit/>
          </a:bodyPr>
          <a:lstStyle/>
          <a:p>
            <a:pPr marL="457200" indent="-457200" algn="just">
              <a:buFont typeface="Wingdings" panose="05000000000000000000" pitchFamily="2" charset="2"/>
              <a:buChar char="v"/>
            </a:pPr>
            <a:r>
              <a:rPr lang="en-US" sz="2800" dirty="0" err="1">
                <a:effectLst/>
                <a:latin typeface="Calibri" panose="020F0502020204030204" pitchFamily="34" charset="0"/>
                <a:ea typeface="Yu Mincho" panose="02020400000000000000" pitchFamily="18" charset="-128"/>
                <a:cs typeface="Calibri" panose="020F0502020204030204" pitchFamily="34" charset="0"/>
              </a:rPr>
              <a:t>Cùng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một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gốc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cây</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nhưng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nhà</a:t>
            </a:r>
            <a:r>
              <a:rPr lang="en-US" sz="2800" dirty="0">
                <a:effectLst/>
                <a:latin typeface="Calibri" panose="020F0502020204030204" pitchFamily="34" charset="0"/>
                <a:ea typeface="Yu Mincho" panose="02020400000000000000" pitchFamily="18" charset="-128"/>
                <a:cs typeface="Calibri" panose="020F0502020204030204" pitchFamily="34" charset="0"/>
              </a:rPr>
              <a:t> khoa </a:t>
            </a:r>
            <a:r>
              <a:rPr lang="en-US" sz="2800" dirty="0" err="1">
                <a:effectLst/>
                <a:latin typeface="Calibri" panose="020F0502020204030204" pitchFamily="34" charset="0"/>
                <a:ea typeface="Yu Mincho" panose="02020400000000000000" pitchFamily="18" charset="-128"/>
                <a:cs typeface="Calibri" panose="020F0502020204030204" pitchFamily="34" charset="0"/>
              </a:rPr>
              <a:t>học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bác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làm</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vườn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chú</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thợ</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mộc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anh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họa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sĩ</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có</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cách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nhìn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nhận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khác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nhau</a:t>
            </a:r>
            <a:r>
              <a:rPr lang="en-US" sz="2800" dirty="0">
                <a:effectLst/>
                <a:latin typeface="Calibri" panose="020F0502020204030204" pitchFamily="34" charset="0"/>
                <a:ea typeface="Yu Mincho" panose="02020400000000000000" pitchFamily="18" charset="-128"/>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4AAFF50-C3D6-A475-4241-56E1904AECA1}"/>
              </a:ext>
            </a:extLst>
          </p:cNvPr>
          <p:cNvSpPr txBox="1"/>
          <p:nvPr/>
        </p:nvSpPr>
        <p:spPr>
          <a:xfrm>
            <a:off x="565989" y="4548324"/>
            <a:ext cx="7643947" cy="1815882"/>
          </a:xfrm>
          <a:prstGeom prst="rect">
            <a:avLst/>
          </a:prstGeom>
          <a:solidFill>
            <a:schemeClr val="bg1"/>
          </a:solidFill>
          <a:ln w="19050">
            <a:solidFill>
              <a:schemeClr val="tx1">
                <a:lumMod val="95000"/>
                <a:lumOff val="5000"/>
              </a:schemeClr>
            </a:solidFill>
          </a:ln>
        </p:spPr>
        <p:txBody>
          <a:bodyPr wrap="square">
            <a:spAutoFit/>
          </a:bodyPr>
          <a:lstStyle/>
          <a:p>
            <a:pPr marL="457200" indent="-457200" algn="just">
              <a:buFont typeface="Wingdings" panose="05000000000000000000" pitchFamily="2" charset="2"/>
              <a:buChar char="v"/>
            </a:pPr>
            <a:r>
              <a:rPr lang="vi-VN" sz="2800" dirty="0" err="1">
                <a:latin typeface="Calibri" panose="020F0502020204030204" pitchFamily="34" charset="0"/>
                <a:cs typeface="Calibri" panose="020F0502020204030204" pitchFamily="34" charset="0"/>
              </a:rPr>
              <a:t>Nhà</a:t>
            </a:r>
            <a:r>
              <a:rPr lang="vi-VN" sz="2800" dirty="0">
                <a:latin typeface="Calibri" panose="020F0502020204030204" pitchFamily="34" charset="0"/>
                <a:cs typeface="Calibri" panose="020F0502020204030204" pitchFamily="34" charset="0"/>
              </a:rPr>
              <a:t> khoa </a:t>
            </a:r>
            <a:r>
              <a:rPr lang="vi-VN" sz="2800" dirty="0" err="1">
                <a:latin typeface="Calibri" panose="020F0502020204030204" pitchFamily="34" charset="0"/>
                <a:cs typeface="Calibri" panose="020F0502020204030204" pitchFamily="34" charset="0"/>
              </a:rPr>
              <a:t>học</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nhìn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thấy</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được</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tính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chất</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và</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trạng</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thái</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của</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nó</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bác</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làm</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vườn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thấy</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sức</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sống</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của</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nó</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chú</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thợ</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mộc</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nhìn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thấy</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chất</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liệu</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của</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nó</a:t>
            </a:r>
            <a:r>
              <a:rPr lang="vi-VN" sz="2800" dirty="0">
                <a:latin typeface="Calibri" panose="020F0502020204030204" pitchFamily="34" charset="0"/>
                <a:cs typeface="Calibri" panose="020F0502020204030204" pitchFamily="34" charset="0"/>
              </a:rPr>
              <a:t>, anh </a:t>
            </a:r>
            <a:r>
              <a:rPr lang="vi-VN" sz="2800" dirty="0" err="1">
                <a:latin typeface="Calibri" panose="020F0502020204030204" pitchFamily="34" charset="0"/>
                <a:cs typeface="Calibri" panose="020F0502020204030204" pitchFamily="34" charset="0"/>
              </a:rPr>
              <a:t>họa</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sĩ</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thấy</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dáng</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vẻ</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của</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nó</a:t>
            </a:r>
            <a:r>
              <a:rPr lang="vi-VN"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1311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2"/>
            <a:ext cx="108964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NHẬN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BAN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ĐẦU</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CÁCH</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LÝ</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GIẢI</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LÒNG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ĐỒNG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ĐOẠN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1+ 2)</a:t>
            </a:r>
            <a:endParaRPr kumimoji="0" lang="en-US" sz="2400" b="0"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5"/>
          <a:srcRect l="8671"/>
          <a:stretch>
            <a:fillRect/>
          </a:stretch>
        </p:blipFill>
        <p:spPr>
          <a:xfrm>
            <a:off x="6124617" y="4207585"/>
            <a:ext cx="2724619" cy="2871433"/>
          </a:xfrm>
          <a:prstGeom prst="rect">
            <a:avLst/>
          </a:prstGeom>
        </p:spPr>
      </p:pic>
      <p:pic>
        <p:nvPicPr>
          <p:cNvPr id="13" name="Picture 19">
            <a:extLst>
              <a:ext uri="{FF2B5EF4-FFF2-40B4-BE49-F238E27FC236}">
                <a16:creationId xmlns:a16="http://schemas.microsoft.com/office/drawing/2014/main" id="{D46658BA-A61D-7831-D037-5F7E3F7BDE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364" y="1630738"/>
            <a:ext cx="5725061" cy="4215077"/>
          </a:xfrm>
          <a:prstGeom prst="rect">
            <a:avLst/>
          </a:prstGeom>
        </p:spPr>
      </p:pic>
      <p:sp>
        <p:nvSpPr>
          <p:cNvPr id="18" name="TextBox 17">
            <a:extLst>
              <a:ext uri="{FF2B5EF4-FFF2-40B4-BE49-F238E27FC236}">
                <a16:creationId xmlns:a16="http://schemas.microsoft.com/office/drawing/2014/main" id="{7F20E0AB-8275-CCEC-9416-3200FB01D833}"/>
              </a:ext>
            </a:extLst>
          </p:cNvPr>
          <p:cNvSpPr txBox="1"/>
          <p:nvPr/>
        </p:nvSpPr>
        <p:spPr>
          <a:xfrm>
            <a:off x="768466" y="2662843"/>
            <a:ext cx="5406860" cy="2677656"/>
          </a:xfrm>
          <a:prstGeom prst="rect">
            <a:avLst/>
          </a:prstGeom>
          <a:noFill/>
        </p:spPr>
        <p:txBody>
          <a:bodyPr wrap="square">
            <a:spAutoFit/>
          </a:bodyPr>
          <a:lstStyle/>
          <a:p>
            <a:pPr algn="just"/>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Tiêu</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chuẩn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giá</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trị</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trong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thế</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giới</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Mĩ</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khác</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hẳn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trong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thế</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giới</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Chân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và</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Thiện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Chúng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ta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chỉ</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thưởng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thức</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dáng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vẻ</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màu</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sắc</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hình</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dạng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sự</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vật</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chứ</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không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quan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tâm</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tới</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giá</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trị</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thực</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tiễn</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của</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chúng</a:t>
            </a:r>
            <a:r>
              <a:rPr lang="en-US" sz="2800" dirty="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1475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2"/>
            <a:ext cx="1089645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1.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NHẬN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BAN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ĐẦU</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CÁCH</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LÝ</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GIẢI</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GIẢ</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VỀ</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LÒNG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ĐỒNG</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CẢM</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ĐOẠN</a:t>
            </a:r>
            <a:r>
              <a:rPr kumimoji="0" lang="en-US" sz="3200" b="1"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rPr>
              <a:t> 1+ 2)</a:t>
            </a:r>
            <a:endParaRPr kumimoji="0" lang="en-US" sz="2400" b="0" i="0" u="none" strike="noStrike" kern="1200" cap="none" spc="0" normalizeH="0" baseline="0" noProof="0" dirty="0">
              <a:ln>
                <a:noFill/>
              </a:ln>
              <a:solidFill>
                <a:srgbClr val="C00000"/>
              </a:solidFill>
              <a:effectLst/>
              <a:uLnTx/>
              <a:uFillTx/>
              <a:latin typeface="#9Slide03 SFU Grenoble" panose="00000500000000000000" pitchFamily="2" charset="0"/>
              <a:ea typeface="Yu Mincho" panose="02020400000000000000" pitchFamily="18" charset="-128"/>
              <a:cs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5"/>
          <a:srcRect l="8671"/>
          <a:stretch>
            <a:fillRect/>
          </a:stretch>
        </p:blipFill>
        <p:spPr>
          <a:xfrm>
            <a:off x="6124617" y="4207585"/>
            <a:ext cx="2724619" cy="2871433"/>
          </a:xfrm>
          <a:prstGeom prst="rect">
            <a:avLst/>
          </a:prstGeom>
        </p:spPr>
      </p:pic>
      <p:pic>
        <p:nvPicPr>
          <p:cNvPr id="13" name="Picture 19">
            <a:extLst>
              <a:ext uri="{FF2B5EF4-FFF2-40B4-BE49-F238E27FC236}">
                <a16:creationId xmlns:a16="http://schemas.microsoft.com/office/drawing/2014/main" id="{D46658BA-A61D-7831-D037-5F7E3F7BDE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09364" y="1630738"/>
            <a:ext cx="5725061" cy="4215077"/>
          </a:xfrm>
          <a:prstGeom prst="rect">
            <a:avLst/>
          </a:prstGeom>
        </p:spPr>
      </p:pic>
      <p:sp>
        <p:nvSpPr>
          <p:cNvPr id="18" name="TextBox 17">
            <a:extLst>
              <a:ext uri="{FF2B5EF4-FFF2-40B4-BE49-F238E27FC236}">
                <a16:creationId xmlns:a16="http://schemas.microsoft.com/office/drawing/2014/main" id="{7F20E0AB-8275-CCEC-9416-3200FB01D833}"/>
              </a:ext>
            </a:extLst>
          </p:cNvPr>
          <p:cNvSpPr txBox="1"/>
          <p:nvPr/>
        </p:nvSpPr>
        <p:spPr>
          <a:xfrm>
            <a:off x="768466" y="2662844"/>
            <a:ext cx="5406860" cy="304698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tấm</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nghệ</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sĩ</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đối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trên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đời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phải</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đồng</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nhiệt</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552704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80304" y="176025"/>
            <a:ext cx="10896459" cy="1569660"/>
          </a:xfrm>
          <a:prstGeom prst="rect">
            <a:avLst/>
          </a:prstGeom>
          <a:noFill/>
        </p:spPr>
        <p:txBody>
          <a:bodyPr wrap="square">
            <a:spAutoFit/>
          </a:bodyPr>
          <a:lstStyle/>
          <a:p>
            <a:pPr marL="0" marR="0">
              <a:spcBef>
                <a:spcPts val="10"/>
              </a:spcBef>
              <a:spcAft>
                <a:spcPts val="0"/>
              </a:spcAft>
            </a:pPr>
            <a:r>
              <a:rPr lang="en-US" sz="2400" b="1" i="1" dirty="0" err="1" smtClean="0">
                <a:solidFill>
                  <a:srgbClr val="FF0000"/>
                </a:solidFill>
                <a:latin typeface="Times New Roman" panose="02020603050405020304" pitchFamily="18" charset="0"/>
                <a:ea typeface="Times New Roman" panose="02020603050405020304" pitchFamily="18" charset="0"/>
              </a:rPr>
              <a:t>Tiết</a:t>
            </a:r>
            <a:r>
              <a:rPr lang="en-US" sz="2400" b="1" i="1" dirty="0" smtClean="0">
                <a:solidFill>
                  <a:srgbClr val="FF0000"/>
                </a:solidFill>
                <a:latin typeface="Times New Roman" panose="02020603050405020304" pitchFamily="18" charset="0"/>
                <a:ea typeface="Times New Roman" panose="02020603050405020304" pitchFamily="18" charset="0"/>
              </a:rPr>
              <a:t> 2</a:t>
            </a:r>
          </a:p>
          <a:p>
            <a:pPr marL="0" marR="0">
              <a:spcBef>
                <a:spcPts val="10"/>
              </a:spcBef>
              <a:spcAft>
                <a:spcPts val="0"/>
              </a:spcAft>
            </a:pPr>
            <a:endParaRPr lang="en-US" sz="2400" b="1" i="1" dirty="0">
              <a:solidFill>
                <a:srgbClr val="FF0000"/>
              </a:solidFill>
              <a:latin typeface="Times New Roman" panose="02020603050405020304" pitchFamily="18" charset="0"/>
              <a:ea typeface="Times New Roman" panose="02020603050405020304" pitchFamily="18" charset="0"/>
            </a:endParaRPr>
          </a:p>
          <a:p>
            <a:pPr marL="0" marR="0">
              <a:spcBef>
                <a:spcPts val="10"/>
              </a:spcBef>
              <a:spcAft>
                <a:spcPts val="0"/>
              </a:spcAft>
            </a:pPr>
            <a:r>
              <a:rPr lang="en-US" sz="2400" b="1" i="1" dirty="0" smtClean="0">
                <a:solidFill>
                  <a:srgbClr val="FF0000"/>
                </a:solidFill>
                <a:latin typeface="Times New Roman" panose="02020603050405020304" pitchFamily="18" charset="0"/>
                <a:ea typeface="Times New Roman" panose="02020603050405020304" pitchFamily="18" charset="0"/>
              </a:rPr>
              <a:t>2</a:t>
            </a:r>
            <a:r>
              <a:rPr lang="en-US" sz="2400" b="1" i="1" dirty="0">
                <a:solidFill>
                  <a:srgbClr val="FF0000"/>
                </a:solidFill>
                <a:latin typeface="Times New Roman" panose="02020603050405020304" pitchFamily="18" charset="0"/>
                <a:ea typeface="Times New Roman" panose="02020603050405020304" pitchFamily="18" charset="0"/>
              </a:rPr>
              <a:t>. QUAN ĐIỂM CỦA TÁC GIẢ: ĐỒNG CẢM LÀ PHẨM CHẤT KHÔNG THỂ THIẾU CỦA NGƯỜI NGHỆ SĨ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rPr>
              <a:t>( ĐOẠN 3,4)</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5"/>
          <a:srcRect l="8671"/>
          <a:stretch>
            <a:fillRect/>
          </a:stretch>
        </p:blipFill>
        <p:spPr>
          <a:xfrm>
            <a:off x="6124617" y="4207585"/>
            <a:ext cx="2724619" cy="2871433"/>
          </a:xfrm>
          <a:prstGeom prst="rect">
            <a:avLst/>
          </a:prstGeom>
        </p:spPr>
      </p:pic>
    </p:spTree>
    <p:extLst>
      <p:ext uri="{BB962C8B-B14F-4D97-AF65-F5344CB8AC3E}">
        <p14:creationId xmlns:p14="http://schemas.microsoft.com/office/powerpoint/2010/main" val="96708164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A1B51665-AF3A-4242-8041-515F82C0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30FD4E01-D6C5-4121-AC76-13258FB11A7B}"/>
              </a:ext>
            </a:extLst>
          </p:cNvPr>
          <p:cNvGrpSpPr/>
          <p:nvPr/>
        </p:nvGrpSpPr>
        <p:grpSpPr>
          <a:xfrm rot="16200000">
            <a:off x="3165925" y="-1964595"/>
            <a:ext cx="5860148" cy="10820115"/>
            <a:chOff x="1916755" y="-4227671"/>
            <a:chExt cx="8172514" cy="10977233"/>
          </a:xfrm>
        </p:grpSpPr>
        <p:sp>
          <p:nvSpPr>
            <p:cNvPr id="23" name="矩形 22">
              <a:extLst>
                <a:ext uri="{FF2B5EF4-FFF2-40B4-BE49-F238E27FC236}">
                  <a16:creationId xmlns:a16="http://schemas.microsoft.com/office/drawing/2014/main" id="{CC17961C-1F2C-4A90-8B13-8F84D369357B}"/>
                </a:ext>
              </a:extLst>
            </p:cNvPr>
            <p:cNvSpPr/>
            <p:nvPr/>
          </p:nvSpPr>
          <p:spPr>
            <a:xfrm>
              <a:off x="1916757" y="-4227671"/>
              <a:ext cx="8172512" cy="5422277"/>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5C46E20F-98D5-4DC2-B3B2-90A6B0C17EB9}"/>
                </a:ext>
              </a:extLst>
            </p:cNvPr>
            <p:cNvSpPr/>
            <p:nvPr/>
          </p:nvSpPr>
          <p:spPr>
            <a:xfrm>
              <a:off x="1916755" y="1327284"/>
              <a:ext cx="8172511" cy="5422278"/>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5ED38577-6E60-40B3-98D3-34E409B5A299}"/>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4" name="空心弧 13">
                <a:extLst>
                  <a:ext uri="{FF2B5EF4-FFF2-40B4-BE49-F238E27FC236}">
                    <a16:creationId xmlns:a16="http://schemas.microsoft.com/office/drawing/2014/main" id="{804181D4-2E34-456A-8C00-D357B4386300}"/>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571D2FC4-6BEA-4196-9DEF-1B20FDED161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空心弧 15">
                <a:extLst>
                  <a:ext uri="{FF2B5EF4-FFF2-40B4-BE49-F238E27FC236}">
                    <a16:creationId xmlns:a16="http://schemas.microsoft.com/office/drawing/2014/main" id="{E7DFA2A9-F8DC-46ED-8D01-E1AE2417F888}"/>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194EF87C-72B0-40E8-BEC1-1EC9345651BF}"/>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空心弧 17">
                <a:extLst>
                  <a:ext uri="{FF2B5EF4-FFF2-40B4-BE49-F238E27FC236}">
                    <a16:creationId xmlns:a16="http://schemas.microsoft.com/office/drawing/2014/main" id="{C6D9719D-3D3F-4FE9-8666-3B6BB593303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a:extLst>
                  <a:ext uri="{FF2B5EF4-FFF2-40B4-BE49-F238E27FC236}">
                    <a16:creationId xmlns:a16="http://schemas.microsoft.com/office/drawing/2014/main" id="{79E27778-7DE4-4AFC-981D-452ABF643973}"/>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CD7C978A-3127-421C-8B18-D8DC4A7B9B6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a:extLst>
                  <a:ext uri="{FF2B5EF4-FFF2-40B4-BE49-F238E27FC236}">
                    <a16:creationId xmlns:a16="http://schemas.microsoft.com/office/drawing/2014/main" id="{83F2166C-B2A5-4D27-8333-592820951E5C}"/>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22861CBF-9438-41DA-B776-1CCA178C57E6}"/>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 name="组合 7">
              <a:extLst>
                <a:ext uri="{FF2B5EF4-FFF2-40B4-BE49-F238E27FC236}">
                  <a16:creationId xmlns:a16="http://schemas.microsoft.com/office/drawing/2014/main" id="{6A5882BF-2862-40E2-A544-B49783A9C868}"/>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9" name="空心弧 8">
                <a:extLst>
                  <a:ext uri="{FF2B5EF4-FFF2-40B4-BE49-F238E27FC236}">
                    <a16:creationId xmlns:a16="http://schemas.microsoft.com/office/drawing/2014/main" id="{39E2D9EE-74CE-4277-BF76-0710B1041D1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空心弧 9">
                <a:extLst>
                  <a:ext uri="{FF2B5EF4-FFF2-40B4-BE49-F238E27FC236}">
                    <a16:creationId xmlns:a16="http://schemas.microsoft.com/office/drawing/2014/main" id="{D84A37B2-B80D-491B-8960-4A3391B44038}"/>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空心弧 10">
                <a:extLst>
                  <a:ext uri="{FF2B5EF4-FFF2-40B4-BE49-F238E27FC236}">
                    <a16:creationId xmlns:a16="http://schemas.microsoft.com/office/drawing/2014/main" id="{D2C030EE-4A95-4E4B-8B4A-97E0A39F2FDB}"/>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空心弧 11">
                <a:extLst>
                  <a:ext uri="{FF2B5EF4-FFF2-40B4-BE49-F238E27FC236}">
                    <a16:creationId xmlns:a16="http://schemas.microsoft.com/office/drawing/2014/main" id="{556BF0A8-BE12-4E94-9804-CD5EE0C4C015}"/>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a:extLst>
                  <a:ext uri="{FF2B5EF4-FFF2-40B4-BE49-F238E27FC236}">
                    <a16:creationId xmlns:a16="http://schemas.microsoft.com/office/drawing/2014/main" id="{4525E08F-0457-4462-B250-5E2416359DEA}"/>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49" name="直角三角形 48">
            <a:extLst>
              <a:ext uri="{FF2B5EF4-FFF2-40B4-BE49-F238E27FC236}">
                <a16:creationId xmlns:a16="http://schemas.microsoft.com/office/drawing/2014/main" id="{DFB63793-238B-4929-9705-FDADD748570B}"/>
              </a:ext>
            </a:extLst>
          </p:cNvPr>
          <p:cNvSpPr/>
          <p:nvPr/>
        </p:nvSpPr>
        <p:spPr>
          <a:xfrm rot="11494627">
            <a:off x="10895724" y="474866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 空心 49">
            <a:extLst>
              <a:ext uri="{FF2B5EF4-FFF2-40B4-BE49-F238E27FC236}">
                <a16:creationId xmlns:a16="http://schemas.microsoft.com/office/drawing/2014/main" id="{3D761226-16D6-407B-B503-3E6FAE9EF20E}"/>
              </a:ext>
            </a:extLst>
          </p:cNvPr>
          <p:cNvSpPr/>
          <p:nvPr/>
        </p:nvSpPr>
        <p:spPr>
          <a:xfrm>
            <a:off x="6771615" y="256036"/>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4" name="Picture 31">
            <a:extLst>
              <a:ext uri="{FF2B5EF4-FFF2-40B4-BE49-F238E27FC236}">
                <a16:creationId xmlns:a16="http://schemas.microsoft.com/office/drawing/2014/main" id="{6D30A179-E29B-8D89-70C3-FCDE724777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6079" y="517753"/>
            <a:ext cx="1053856" cy="1023558"/>
          </a:xfrm>
          <a:prstGeom prst="rect">
            <a:avLst/>
          </a:prstGeom>
        </p:spPr>
      </p:pic>
      <p:sp>
        <p:nvSpPr>
          <p:cNvPr id="2" name="TextBox 1">
            <a:extLst>
              <a:ext uri="{FF2B5EF4-FFF2-40B4-BE49-F238E27FC236}">
                <a16:creationId xmlns:a16="http://schemas.microsoft.com/office/drawing/2014/main" id="{FF5FCAE6-B587-36D3-FF5C-713E3DE1B906}"/>
              </a:ext>
            </a:extLst>
          </p:cNvPr>
          <p:cNvSpPr txBox="1"/>
          <p:nvPr/>
        </p:nvSpPr>
        <p:spPr>
          <a:xfrm>
            <a:off x="1855485" y="638026"/>
            <a:ext cx="3978974" cy="646331"/>
          </a:xfrm>
          <a:prstGeom prst="rect">
            <a:avLst/>
          </a:prstGeom>
          <a:noFill/>
        </p:spPr>
        <p:txBody>
          <a:bodyPr wrap="none" rtlCol="0">
            <a:spAutoFit/>
          </a:bodyPr>
          <a:lstStyle/>
          <a:p>
            <a:r>
              <a:rPr lang="en-US" sz="3600" dirty="0" err="1">
                <a:solidFill>
                  <a:schemeClr val="accent1">
                    <a:lumMod val="50000"/>
                  </a:schemeClr>
                </a:solidFill>
                <a:latin typeface="#9Slide03 SFU Grenoble" panose="00000500000000000000" pitchFamily="2" charset="0"/>
              </a:rPr>
              <a:t>NHIỆM</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VỤ</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HỌC</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TẬP</a:t>
            </a:r>
            <a:endParaRPr lang="en-US" sz="3600" dirty="0">
              <a:solidFill>
                <a:schemeClr val="accent1">
                  <a:lumMod val="50000"/>
                </a:schemeClr>
              </a:solidFill>
              <a:latin typeface="#9Slide03 SFU Grenoble" panose="00000500000000000000" pitchFamily="2" charset="0"/>
            </a:endParaRPr>
          </a:p>
        </p:txBody>
      </p:sp>
      <p:sp>
        <p:nvSpPr>
          <p:cNvPr id="55" name="TextBox 54">
            <a:extLst>
              <a:ext uri="{FF2B5EF4-FFF2-40B4-BE49-F238E27FC236}">
                <a16:creationId xmlns:a16="http://schemas.microsoft.com/office/drawing/2014/main" id="{5F546586-3945-A00A-027B-64CBCE83B230}"/>
              </a:ext>
            </a:extLst>
          </p:cNvPr>
          <p:cNvSpPr txBox="1"/>
          <p:nvPr/>
        </p:nvSpPr>
        <p:spPr>
          <a:xfrm>
            <a:off x="796974" y="1664495"/>
            <a:ext cx="4892257" cy="1938992"/>
          </a:xfrm>
          <a:prstGeom prst="rect">
            <a:avLst/>
          </a:prstGeom>
          <a:noFill/>
        </p:spPr>
        <p:txBody>
          <a:bodyPr wrap="square">
            <a:spAutoFit/>
          </a:bodyPr>
          <a:lstStyle/>
          <a:p>
            <a:pPr marL="0" marR="0" algn="just">
              <a:lnSpc>
                <a:spcPct val="150000"/>
              </a:lnSpc>
              <a:spcBef>
                <a:spcPts val="0"/>
              </a:spcBef>
              <a:spcAft>
                <a:spcPts val="800"/>
              </a:spcAft>
            </a:pPr>
            <a:r>
              <a:rPr lang="en-US" sz="4000" dirty="0" err="1">
                <a:latin typeface="#9Slide03 Arima Madurai ExtraBo" panose="00000900000000000000" pitchFamily="2" charset="0"/>
                <a:ea typeface="Yu Mincho" panose="02020400000000000000" pitchFamily="18" charset="-128"/>
                <a:cs typeface="#9Slide03 Arima Madurai ExtraBo" panose="00000900000000000000" pitchFamily="2" charset="0"/>
              </a:rPr>
              <a:t>H</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oàn</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thành</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phiếu</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Học</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tập</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theo</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nhóm</a:t>
            </a:r>
            <a:endParaRPr lang="en-US" sz="32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endParaRPr>
          </a:p>
        </p:txBody>
      </p:sp>
    </p:spTree>
    <p:extLst>
      <p:ext uri="{BB962C8B-B14F-4D97-AF65-F5344CB8AC3E}">
        <p14:creationId xmlns:p14="http://schemas.microsoft.com/office/powerpoint/2010/main" val="1736174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80304" y="176029"/>
            <a:ext cx="10896459" cy="830997"/>
          </a:xfrm>
          <a:prstGeom prst="rect">
            <a:avLst/>
          </a:prstGeom>
          <a:noFill/>
        </p:spPr>
        <p:txBody>
          <a:bodyPr wrap="square">
            <a:spAutoFit/>
          </a:bodyPr>
          <a:lstStyle/>
          <a:p>
            <a:pPr marL="0" marR="0">
              <a:spcBef>
                <a:spcPts val="10"/>
              </a:spcBef>
              <a:spcAft>
                <a:spcPts val="0"/>
              </a:spcAft>
            </a:pPr>
            <a:r>
              <a:rPr lang="en-US" sz="2400" b="1" i="1" dirty="0">
                <a:solidFill>
                  <a:srgbClr val="FF0000"/>
                </a:solidFill>
                <a:latin typeface="Times New Roman" panose="02020603050405020304" pitchFamily="18" charset="0"/>
                <a:ea typeface="Times New Roman" panose="02020603050405020304" pitchFamily="18" charset="0"/>
              </a:rPr>
              <a:t>2. QUAN ĐIỂM CỦA TÁC GIẢ: ĐỒNG CẢM LÀ PHẨM CHẤT KHÔNG THỂ THIẾU CỦA NGƯỜI NGHỆ SĨ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rPr>
              <a:t>( ĐOẠN 3,4)</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5"/>
          <a:srcRect l="8671"/>
          <a:stretch>
            <a:fillRect/>
          </a:stretch>
        </p:blipFill>
        <p:spPr>
          <a:xfrm>
            <a:off x="6124617" y="4207585"/>
            <a:ext cx="2724619" cy="2871433"/>
          </a:xfrm>
          <a:prstGeom prst="rect">
            <a:avLst/>
          </a:prstGeom>
        </p:spPr>
      </p:pic>
      <p:graphicFrame>
        <p:nvGraphicFramePr>
          <p:cNvPr id="2" name="Bảng 2">
            <a:extLst>
              <a:ext uri="{FF2B5EF4-FFF2-40B4-BE49-F238E27FC236}">
                <a16:creationId xmlns:a16="http://schemas.microsoft.com/office/drawing/2014/main" id="{DF2845C9-E850-B1A3-8AF3-5AF5EE118A67}"/>
              </a:ext>
            </a:extLst>
          </p:cNvPr>
          <p:cNvGraphicFramePr>
            <a:graphicFrameLocks noGrp="1"/>
          </p:cNvGraphicFramePr>
          <p:nvPr/>
        </p:nvGraphicFramePr>
        <p:xfrm>
          <a:off x="205079" y="1052151"/>
          <a:ext cx="11839074" cy="5486400"/>
        </p:xfrm>
        <a:graphic>
          <a:graphicData uri="http://schemas.openxmlformats.org/drawingml/2006/table">
            <a:tbl>
              <a:tblPr firstRow="1" bandRow="1">
                <a:tableStyleId>{5C22544A-7EE6-4342-B048-85BDC9FD1C3A}</a:tableStyleId>
              </a:tblPr>
              <a:tblGrid>
                <a:gridCol w="885524">
                  <a:extLst>
                    <a:ext uri="{9D8B030D-6E8A-4147-A177-3AD203B41FA5}">
                      <a16:colId xmlns:a16="http://schemas.microsoft.com/office/drawing/2014/main" val="2026789487"/>
                    </a:ext>
                  </a:extLst>
                </a:gridCol>
                <a:gridCol w="9189179">
                  <a:extLst>
                    <a:ext uri="{9D8B030D-6E8A-4147-A177-3AD203B41FA5}">
                      <a16:colId xmlns:a16="http://schemas.microsoft.com/office/drawing/2014/main" val="3603345565"/>
                    </a:ext>
                  </a:extLst>
                </a:gridCol>
                <a:gridCol w="1764371">
                  <a:extLst>
                    <a:ext uri="{9D8B030D-6E8A-4147-A177-3AD203B41FA5}">
                      <a16:colId xmlns:a16="http://schemas.microsoft.com/office/drawing/2014/main" val="468296112"/>
                    </a:ext>
                  </a:extLst>
                </a:gridCol>
              </a:tblGrid>
              <a:tr h="370840">
                <a:tc>
                  <a:txBody>
                    <a:bodyPr/>
                    <a:lstStyle/>
                    <a:p>
                      <a:r>
                        <a:rPr lang="en-US" dirty="0" err="1"/>
                        <a:t>Nhóm</a:t>
                      </a:r>
                      <a:endParaRPr lang="en-US" dirty="0"/>
                    </a:p>
                  </a:txBody>
                  <a:tcPr/>
                </a:tc>
                <a:tc>
                  <a:txBody>
                    <a:bodyPr/>
                    <a:lstStyle/>
                    <a:p>
                      <a:r>
                        <a:rPr lang="en-US" dirty="0" err="1"/>
                        <a:t>Nhiệm</a:t>
                      </a:r>
                      <a:r>
                        <a:rPr lang="en-US" dirty="0"/>
                        <a:t> vụ</a:t>
                      </a:r>
                    </a:p>
                  </a:txBody>
                  <a:tcPr/>
                </a:tc>
                <a:tc>
                  <a:txBody>
                    <a:bodyPr/>
                    <a:lstStyle/>
                    <a:p>
                      <a:r>
                        <a:rPr lang="en-US" dirty="0" err="1"/>
                        <a:t>Yêu</a:t>
                      </a:r>
                      <a:r>
                        <a:rPr lang="en-US" dirty="0"/>
                        <a:t> </a:t>
                      </a:r>
                      <a:r>
                        <a:rPr lang="en-US" dirty="0" err="1"/>
                        <a:t>cầu</a:t>
                      </a:r>
                      <a:r>
                        <a:rPr lang="en-US" dirty="0"/>
                        <a:t> </a:t>
                      </a:r>
                      <a:r>
                        <a:rPr lang="en-US" dirty="0" err="1"/>
                        <a:t>sản</a:t>
                      </a:r>
                      <a:r>
                        <a:rPr lang="en-US" dirty="0"/>
                        <a:t> </a:t>
                      </a:r>
                      <a:r>
                        <a:rPr lang="en-US" dirty="0" err="1"/>
                        <a:t>phẩm</a:t>
                      </a:r>
                      <a:endParaRPr lang="en-US" dirty="0"/>
                    </a:p>
                  </a:txBody>
                  <a:tcPr/>
                </a:tc>
                <a:extLst>
                  <a:ext uri="{0D108BD9-81ED-4DB2-BD59-A6C34878D82A}">
                    <a16:rowId xmlns:a16="http://schemas.microsoft.com/office/drawing/2014/main" val="2411187694"/>
                  </a:ext>
                </a:extLst>
              </a:tr>
              <a:tr h="370840">
                <a:tc>
                  <a:txBody>
                    <a:bodyPr/>
                    <a:lstStyle/>
                    <a:p>
                      <a:r>
                        <a:rPr lang="en-US" b="1" dirty="0"/>
                        <a:t>1,2 </a:t>
                      </a:r>
                    </a:p>
                  </a:txBody>
                  <a:tcPr/>
                </a:tc>
                <a:tc>
                  <a:txBody>
                    <a:bodyPr/>
                    <a:lstStyle/>
                    <a:p>
                      <a:r>
                        <a:rPr lang="en-US" sz="1800" b="1" kern="1200" dirty="0" err="1">
                          <a:solidFill>
                            <a:schemeClr val="dk1"/>
                          </a:solidFill>
                          <a:effectLst/>
                          <a:latin typeface="+mn-lt"/>
                          <a:ea typeface="+mn-ea"/>
                          <a:cs typeface="+mn-cs"/>
                        </a:rPr>
                        <a:t>Lđ</a:t>
                      </a:r>
                      <a:r>
                        <a:rPr lang="en-US" sz="1800" b="1" kern="1200" dirty="0">
                          <a:solidFill>
                            <a:schemeClr val="dk1"/>
                          </a:solidFill>
                          <a:effectLst/>
                          <a:latin typeface="+mn-lt"/>
                          <a:ea typeface="+mn-ea"/>
                          <a:cs typeface="+mn-cs"/>
                        </a:rPr>
                        <a:t> 3: </a:t>
                      </a:r>
                      <a:r>
                        <a:rPr lang="en-US" sz="1800" b="1" kern="1200" dirty="0" err="1">
                          <a:solidFill>
                            <a:schemeClr val="dk1"/>
                          </a:solidFill>
                          <a:effectLst/>
                          <a:latin typeface="+mn-lt"/>
                          <a:ea typeface="+mn-ea"/>
                          <a:cs typeface="+mn-cs"/>
                        </a:rPr>
                        <a:t>vai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đồng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sáng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thuật</a:t>
                      </a:r>
                      <a:endParaRPr lang="en-US" sz="1800" b="1" kern="1200" dirty="0">
                        <a:solidFill>
                          <a:schemeClr val="dk1"/>
                        </a:solidFill>
                        <a:effectLst/>
                        <a:latin typeface="+mn-lt"/>
                        <a:ea typeface="+mn-ea"/>
                        <a:cs typeface="+mn-cs"/>
                      </a:endParaRPr>
                    </a:p>
                    <a:p>
                      <a:pPr lvl="0"/>
                      <a:r>
                        <a:rPr lang="en-US" sz="1800" b="1" kern="1200" dirty="0">
                          <a:solidFill>
                            <a:schemeClr val="dk1"/>
                          </a:solidFill>
                          <a:effectLst/>
                          <a:latin typeface="+mn-lt"/>
                          <a:ea typeface="+mn-ea"/>
                          <a:cs typeface="+mn-cs"/>
                        </a:rPr>
                        <a:t>Theo </a:t>
                      </a:r>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phẩm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chất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không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thiếu</a:t>
                      </a:r>
                      <a:r>
                        <a:rPr lang="en-US" sz="1800" b="1" kern="1200" dirty="0">
                          <a:solidFill>
                            <a:schemeClr val="dk1"/>
                          </a:solidFill>
                          <a:effectLst/>
                          <a:latin typeface="+mn-lt"/>
                          <a:ea typeface="+mn-ea"/>
                          <a:cs typeface="+mn-cs"/>
                        </a:rPr>
                        <a:t> ở </a:t>
                      </a:r>
                      <a:r>
                        <a:rPr lang="en-US" sz="1800" b="1" kern="1200" dirty="0" err="1">
                          <a:solidFill>
                            <a:schemeClr val="dk1"/>
                          </a:solidFill>
                          <a:effectLst/>
                          <a:latin typeface="+mn-lt"/>
                          <a:ea typeface="+mn-ea"/>
                          <a:cs typeface="+mn-cs"/>
                        </a:rPr>
                        <a:t>người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si</a:t>
                      </a:r>
                      <a:r>
                        <a:rPr lang="en-US" sz="1800" b="1" kern="1200" dirty="0">
                          <a:solidFill>
                            <a:schemeClr val="dk1"/>
                          </a:solidFill>
                          <a:effectLst/>
                          <a:latin typeface="+mn-lt"/>
                          <a:ea typeface="+mn-ea"/>
                          <a:cs typeface="+mn-cs"/>
                        </a:rPr>
                        <a:t>̃?</a:t>
                      </a:r>
                    </a:p>
                    <a:p>
                      <a:pPr lvl="0"/>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đưa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ra</a:t>
                      </a:r>
                      <a:r>
                        <a:rPr lang="en-US" sz="1800" b="1" kern="1200" dirty="0">
                          <a:solidFill>
                            <a:schemeClr val="dk1"/>
                          </a:solidFill>
                          <a:effectLst/>
                          <a:latin typeface="+mn-lt"/>
                          <a:ea typeface="+mn-ea"/>
                          <a:cs typeface="+mn-cs"/>
                        </a:rPr>
                        <a:t> lí lẽ, </a:t>
                      </a:r>
                      <a:r>
                        <a:rPr lang="en-US" sz="1800" b="1" kern="1200" dirty="0" err="1">
                          <a:solidFill>
                            <a:schemeClr val="dk1"/>
                          </a:solidFill>
                          <a:effectLst/>
                          <a:latin typeface="+mn-lt"/>
                          <a:ea typeface="+mn-ea"/>
                          <a:cs typeface="+mn-cs"/>
                        </a:rPr>
                        <a:t>bằng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minh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tầm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quan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phẩm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chất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đo</a:t>
                      </a:r>
                      <a:r>
                        <a:rPr lang="en-US" sz="1800" b="1" kern="1200" dirty="0">
                          <a:solidFill>
                            <a:schemeClr val="dk1"/>
                          </a:solidFill>
                          <a:effectLst/>
                          <a:latin typeface="+mn-lt"/>
                          <a:ea typeface="+mn-ea"/>
                          <a:cs typeface="+mn-cs"/>
                        </a:rPr>
                        <a:t>́?</a:t>
                      </a:r>
                    </a:p>
                    <a:p>
                      <a:pPr lvl="0"/>
                      <a:r>
                        <a:rPr lang="en-US" sz="1800" b="1" kern="1200" dirty="0">
                          <a:solidFill>
                            <a:schemeClr val="dk1"/>
                          </a:solidFill>
                          <a:effectLst/>
                          <a:latin typeface="+mn-lt"/>
                          <a:ea typeface="+mn-ea"/>
                          <a:cs typeface="+mn-cs"/>
                        </a:rPr>
                        <a:t>Theo </a:t>
                      </a:r>
                      <a:r>
                        <a:rPr lang="en-US" sz="1800" b="1" kern="1200" dirty="0" err="1">
                          <a:solidFill>
                            <a:schemeClr val="dk1"/>
                          </a:solidFill>
                          <a:effectLst/>
                          <a:latin typeface="+mn-lt"/>
                          <a:ea typeface="+mn-ea"/>
                          <a:cs typeface="+mn-cs"/>
                        </a:rPr>
                        <a:t>anh</a:t>
                      </a:r>
                      <a:r>
                        <a:rPr lang="en-US" sz="1800" b="1" kern="1200" dirty="0">
                          <a:solidFill>
                            <a:schemeClr val="dk1"/>
                          </a:solidFill>
                          <a:effectLst/>
                          <a:latin typeface="+mn-lt"/>
                          <a:ea typeface="+mn-ea"/>
                          <a:cs typeface="+mn-cs"/>
                        </a:rPr>
                        <a:t>/ chị, </a:t>
                      </a:r>
                      <a:r>
                        <a:rPr lang="en-US" sz="1800" b="1" kern="1200" dirty="0" err="1">
                          <a:solidFill>
                            <a:schemeClr val="dk1"/>
                          </a:solidFill>
                          <a:effectLst/>
                          <a:latin typeface="+mn-lt"/>
                          <a:ea typeface="+mn-ea"/>
                          <a:cs typeface="+mn-cs"/>
                        </a:rPr>
                        <a:t>danh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xưng</a:t>
                      </a:r>
                      <a:r>
                        <a:rPr lang="en-US" sz="1800" b="1" kern="1200" dirty="0">
                          <a:solidFill>
                            <a:schemeClr val="dk1"/>
                          </a:solidFill>
                          <a:effectLst/>
                          <a:latin typeface="+mn-lt"/>
                          <a:ea typeface="+mn-ea"/>
                          <a:cs typeface="+mn-cs"/>
                        </a:rPr>
                        <a:t> “ </a:t>
                      </a:r>
                      <a:r>
                        <a:rPr lang="en-US" sz="1800" b="1" kern="1200" dirty="0" err="1">
                          <a:solidFill>
                            <a:schemeClr val="dk1"/>
                          </a:solidFill>
                          <a:effectLst/>
                          <a:latin typeface="+mn-lt"/>
                          <a:ea typeface="+mn-ea"/>
                          <a:cs typeface="+mn-cs"/>
                        </a:rPr>
                        <a:t>họa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được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nhắc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lại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nhiều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muốn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luận</a:t>
                      </a:r>
                      <a:r>
                        <a:rPr lang="en-US" sz="1800" b="1" kern="1200" dirty="0">
                          <a:solidFill>
                            <a:schemeClr val="dk1"/>
                          </a:solidFill>
                          <a:effectLst/>
                          <a:latin typeface="+mn-lt"/>
                          <a:ea typeface="+mn-ea"/>
                          <a:cs typeface="+mn-cs"/>
                        </a:rPr>
                        <a:t> có </a:t>
                      </a:r>
                      <a:r>
                        <a:rPr lang="en-US" sz="1800" b="1" kern="1200" dirty="0" err="1">
                          <a:solidFill>
                            <a:schemeClr val="dk1"/>
                          </a:solidFill>
                          <a:effectLst/>
                          <a:latin typeface="+mn-lt"/>
                          <a:ea typeface="+mn-ea"/>
                          <a:cs typeface="+mn-cs"/>
                        </a:rPr>
                        <a:t>phải</a:t>
                      </a:r>
                      <a:r>
                        <a:rPr lang="en-US" sz="1800" b="1" kern="1200" dirty="0">
                          <a:solidFill>
                            <a:schemeClr val="dk1"/>
                          </a:solidFill>
                          <a:effectLst/>
                          <a:latin typeface="+mn-lt"/>
                          <a:ea typeface="+mn-ea"/>
                          <a:cs typeface="+mn-cs"/>
                        </a:rPr>
                        <a:t> chỉ </a:t>
                      </a:r>
                      <a:r>
                        <a:rPr lang="en-US" sz="1800" b="1" kern="1200" dirty="0" err="1">
                          <a:solidFill>
                            <a:schemeClr val="dk1"/>
                          </a:solidFill>
                          <a:effectLst/>
                          <a:latin typeface="+mn-lt"/>
                          <a:ea typeface="+mn-ea"/>
                          <a:cs typeface="+mn-cs"/>
                        </a:rPr>
                        <a:t>bo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hẹp</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phạm</a:t>
                      </a:r>
                      <a:r>
                        <a:rPr lang="en-US" sz="1800" b="1" kern="1200" dirty="0">
                          <a:solidFill>
                            <a:schemeClr val="dk1"/>
                          </a:solidFill>
                          <a:effectLst/>
                          <a:latin typeface="+mn-lt"/>
                          <a:ea typeface="+mn-ea"/>
                          <a:cs typeface="+mn-cs"/>
                        </a:rPr>
                        <a:t> vi </a:t>
                      </a:r>
                      <a:r>
                        <a:rPr lang="en-US" sz="1800" b="1" kern="1200" dirty="0" err="1">
                          <a:solidFill>
                            <a:schemeClr val="dk1"/>
                          </a:solidFill>
                          <a:effectLst/>
                          <a:latin typeface="+mn-lt"/>
                          <a:ea typeface="+mn-ea"/>
                          <a:cs typeface="+mn-cs"/>
                        </a:rPr>
                        <a:t>hội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họa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không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câu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văn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giúp</a:t>
                      </a:r>
                      <a:r>
                        <a:rPr lang="en-US" sz="1800" b="1" kern="1200" dirty="0">
                          <a:solidFill>
                            <a:schemeClr val="dk1"/>
                          </a:solidFill>
                          <a:effectLst/>
                          <a:latin typeface="+mn-lt"/>
                          <a:ea typeface="+mn-ea"/>
                          <a:cs typeface="+mn-cs"/>
                        </a:rPr>
                        <a:t> ta </a:t>
                      </a:r>
                      <a:r>
                        <a:rPr lang="en-US" sz="1800" b="1" kern="1200" dirty="0" err="1">
                          <a:solidFill>
                            <a:schemeClr val="dk1"/>
                          </a:solidFill>
                          <a:effectLst/>
                          <a:latin typeface="+mn-lt"/>
                          <a:ea typeface="+mn-ea"/>
                          <a:cs typeface="+mn-cs"/>
                        </a:rPr>
                        <a:t>nhận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ra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đo</a:t>
                      </a:r>
                      <a:r>
                        <a:rPr lang="en-US" sz="1800" b="1" kern="1200" dirty="0">
                          <a:solidFill>
                            <a:schemeClr val="dk1"/>
                          </a:solidFill>
                          <a:effectLst/>
                          <a:latin typeface="+mn-lt"/>
                          <a:ea typeface="+mn-ea"/>
                          <a:cs typeface="+mn-cs"/>
                        </a:rPr>
                        <a:t>́?</a:t>
                      </a:r>
                    </a:p>
                    <a:p>
                      <a:r>
                        <a:rPr lang="en-US" sz="1800" b="1" kern="1200" dirty="0" err="1">
                          <a:solidFill>
                            <a:schemeClr val="dk1"/>
                          </a:solidFill>
                          <a:effectLst/>
                          <a:latin typeface="+mn-lt"/>
                          <a:ea typeface="+mn-ea"/>
                          <a:cs typeface="+mn-cs"/>
                        </a:rPr>
                        <a:t>Nhận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xét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thuyết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phục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đoạn</a:t>
                      </a:r>
                      <a:r>
                        <a:rPr lang="en-US" sz="1800" b="1" kern="1200" dirty="0">
                          <a:solidFill>
                            <a:schemeClr val="dk1"/>
                          </a:solidFill>
                          <a:effectLst/>
                          <a:latin typeface="+mn-lt"/>
                          <a:ea typeface="+mn-ea"/>
                          <a:cs typeface="+mn-cs"/>
                        </a:rPr>
                        <a:t> 3,4 ( lí lẽ, </a:t>
                      </a:r>
                      <a:r>
                        <a:rPr lang="en-US" sz="1800" b="1" kern="1200" dirty="0" err="1">
                          <a:solidFill>
                            <a:schemeClr val="dk1"/>
                          </a:solidFill>
                          <a:effectLst/>
                          <a:latin typeface="+mn-lt"/>
                          <a:ea typeface="+mn-ea"/>
                          <a:cs typeface="+mn-cs"/>
                        </a:rPr>
                        <a:t>dẫn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cách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sụng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giọng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xúc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biện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pháp</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a:t>
                      </a:r>
                      <a:endParaRPr lang="en-US" b="1" dirty="0"/>
                    </a:p>
                  </a:txBody>
                  <a:tcPr/>
                </a:tc>
                <a:tc>
                  <a:txBody>
                    <a:bodyPr/>
                    <a:lstStyle/>
                    <a:p>
                      <a:pPr lvl="0"/>
                      <a:r>
                        <a:rPr lang="en-US" sz="1800" b="1" kern="1200" dirty="0" err="1">
                          <a:solidFill>
                            <a:schemeClr val="dk1"/>
                          </a:solidFill>
                          <a:effectLst/>
                          <a:latin typeface="+mn-lt"/>
                          <a:ea typeface="+mn-ea"/>
                          <a:cs typeface="+mn-cs"/>
                        </a:rPr>
                        <a:t>Trình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bày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giấy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dụng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học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tập</a:t>
                      </a:r>
                      <a:r>
                        <a:rPr lang="en-US" sz="1800" b="1" kern="1200" dirty="0">
                          <a:solidFill>
                            <a:schemeClr val="dk1"/>
                          </a:solidFill>
                          <a:effectLst/>
                          <a:latin typeface="+mn-lt"/>
                          <a:ea typeface="+mn-ea"/>
                          <a:cs typeface="+mn-cs"/>
                        </a:rPr>
                        <a:t>.</a:t>
                      </a:r>
                    </a:p>
                    <a:p>
                      <a:r>
                        <a:rPr lang="en-US" sz="1800" b="1" kern="1200" dirty="0" err="1">
                          <a:solidFill>
                            <a:schemeClr val="dk1"/>
                          </a:solidFill>
                          <a:effectLst/>
                          <a:latin typeface="+mn-lt"/>
                          <a:ea typeface="+mn-ea"/>
                          <a:cs typeface="+mn-cs"/>
                        </a:rPr>
                        <a:t>Hình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thức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sơ</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đô</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duy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thuyết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phẩm</a:t>
                      </a:r>
                      <a:r>
                        <a:rPr lang="en-US" sz="1800" b="1" kern="1200" dirty="0">
                          <a:solidFill>
                            <a:schemeClr val="dk1"/>
                          </a:solidFill>
                          <a:effectLst/>
                          <a:latin typeface="+mn-lt"/>
                          <a:ea typeface="+mn-ea"/>
                          <a:cs typeface="+mn-cs"/>
                        </a:rPr>
                        <a:t>. </a:t>
                      </a:r>
                      <a:endParaRPr lang="en-US" b="1" dirty="0"/>
                    </a:p>
                  </a:txBody>
                  <a:tcPr/>
                </a:tc>
                <a:extLst>
                  <a:ext uri="{0D108BD9-81ED-4DB2-BD59-A6C34878D82A}">
                    <a16:rowId xmlns:a16="http://schemas.microsoft.com/office/drawing/2014/main" val="1348021010"/>
                  </a:ext>
                </a:extLst>
              </a:tr>
              <a:tr h="370840">
                <a:tc>
                  <a:txBody>
                    <a:bodyPr/>
                    <a:lstStyle/>
                    <a:p>
                      <a:r>
                        <a:rPr lang="en-US" b="1" dirty="0"/>
                        <a:t>3,4 </a:t>
                      </a:r>
                    </a:p>
                  </a:txBody>
                  <a:tcPr/>
                </a:tc>
                <a:tc>
                  <a:txBody>
                    <a:bodyPr/>
                    <a:lstStyle/>
                    <a:p>
                      <a:r>
                        <a:rPr lang="en-US" sz="1800" b="1" kern="1200" dirty="0" err="1">
                          <a:solidFill>
                            <a:schemeClr val="dk1"/>
                          </a:solidFill>
                          <a:effectLst/>
                          <a:latin typeface="+mn-lt"/>
                          <a:ea typeface="+mn-ea"/>
                          <a:cs typeface="+mn-cs"/>
                        </a:rPr>
                        <a:t>Lđ</a:t>
                      </a:r>
                      <a:r>
                        <a:rPr lang="en-US" sz="1800" b="1" kern="1200" dirty="0">
                          <a:solidFill>
                            <a:schemeClr val="dk1"/>
                          </a:solidFill>
                          <a:effectLst/>
                          <a:latin typeface="+mn-lt"/>
                          <a:ea typeface="+mn-ea"/>
                          <a:cs typeface="+mn-cs"/>
                        </a:rPr>
                        <a:t> 4: </a:t>
                      </a:r>
                      <a:r>
                        <a:rPr lang="en-US" sz="1800" b="1" kern="1200" dirty="0" err="1">
                          <a:solidFill>
                            <a:schemeClr val="dk1"/>
                          </a:solidFill>
                          <a:effectLst/>
                          <a:latin typeface="+mn-lt"/>
                          <a:ea typeface="+mn-ea"/>
                          <a:cs typeface="+mn-cs"/>
                        </a:rPr>
                        <a:t>bài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học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sáng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cách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nhìn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giới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tre</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em</a:t>
                      </a:r>
                      <a:endParaRPr lang="en-US" sz="1800" b="1" kern="1200" dirty="0">
                        <a:solidFill>
                          <a:schemeClr val="dk1"/>
                        </a:solidFill>
                        <a:effectLst/>
                        <a:latin typeface="+mn-lt"/>
                        <a:ea typeface="+mn-ea"/>
                        <a:cs typeface="+mn-cs"/>
                      </a:endParaRPr>
                    </a:p>
                    <a:p>
                      <a:pPr lvl="0"/>
                      <a:r>
                        <a:rPr lang="en-US" sz="1800" b="1" kern="1200" dirty="0" err="1">
                          <a:solidFill>
                            <a:schemeClr val="dk1"/>
                          </a:solidFill>
                          <a:effectLst/>
                          <a:latin typeface="+mn-lt"/>
                          <a:ea typeface="+mn-ea"/>
                          <a:cs typeface="+mn-cs"/>
                        </a:rPr>
                        <a:t>Mơ</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đầu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điểm</a:t>
                      </a:r>
                      <a:r>
                        <a:rPr lang="en-US" sz="1800" b="1" kern="1200" dirty="0">
                          <a:solidFill>
                            <a:schemeClr val="dk1"/>
                          </a:solidFill>
                          <a:effectLst/>
                          <a:latin typeface="+mn-lt"/>
                          <a:ea typeface="+mn-ea"/>
                          <a:cs typeface="+mn-cs"/>
                        </a:rPr>
                        <a:t> 4 là </a:t>
                      </a:r>
                      <a:r>
                        <a:rPr lang="en-US" sz="1800" b="1" kern="1200" dirty="0" err="1">
                          <a:solidFill>
                            <a:schemeClr val="dk1"/>
                          </a:solidFill>
                          <a:effectLst/>
                          <a:latin typeface="+mn-lt"/>
                          <a:ea typeface="+mn-ea"/>
                          <a:cs typeface="+mn-cs"/>
                        </a:rPr>
                        <a:t>gi</a:t>
                      </a:r>
                      <a:r>
                        <a:rPr lang="en-US" sz="1800" b="1" kern="1200" dirty="0">
                          <a:solidFill>
                            <a:schemeClr val="dk1"/>
                          </a:solidFill>
                          <a:effectLst/>
                          <a:latin typeface="+mn-lt"/>
                          <a:ea typeface="+mn-ea"/>
                          <a:cs typeface="+mn-cs"/>
                        </a:rPr>
                        <a:t>̀? Vì </a:t>
                      </a:r>
                      <a:r>
                        <a:rPr lang="en-US" sz="1800" b="1" kern="1200" dirty="0" err="1">
                          <a:solidFill>
                            <a:schemeClr val="dk1"/>
                          </a:solidFill>
                          <a:effectLst/>
                          <a:latin typeface="+mn-lt"/>
                          <a:ea typeface="+mn-ea"/>
                          <a:cs typeface="+mn-cs"/>
                        </a:rPr>
                        <a:t>sao</a:t>
                      </a:r>
                      <a:r>
                        <a:rPr lang="en-US" sz="1800" b="1" kern="1200" dirty="0">
                          <a:solidFill>
                            <a:schemeClr val="dk1"/>
                          </a:solidFill>
                          <a:effectLst/>
                          <a:latin typeface="+mn-lt"/>
                          <a:ea typeface="+mn-ea"/>
                          <a:cs typeface="+mn-cs"/>
                        </a:rPr>
                        <a:t>?</a:t>
                      </a:r>
                    </a:p>
                    <a:p>
                      <a:pPr lvl="0"/>
                      <a:r>
                        <a:rPr lang="en-US" sz="1800" b="1" kern="1200" dirty="0" err="1">
                          <a:solidFill>
                            <a:schemeClr val="dk1"/>
                          </a:solidFill>
                          <a:effectLst/>
                          <a:latin typeface="+mn-lt"/>
                          <a:ea typeface="+mn-ea"/>
                          <a:cs typeface="+mn-cs"/>
                        </a:rPr>
                        <a:t>Tìm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văn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câu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nói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tre</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em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tuổi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thơ</a:t>
                      </a:r>
                      <a:endParaRPr lang="en-US" sz="1800" b="1" kern="1200" dirty="0">
                        <a:solidFill>
                          <a:schemeClr val="dk1"/>
                        </a:solidFill>
                        <a:effectLst/>
                        <a:latin typeface="+mn-lt"/>
                        <a:ea typeface="+mn-ea"/>
                        <a:cs typeface="+mn-cs"/>
                      </a:endParaRPr>
                    </a:p>
                    <a:p>
                      <a:pPr lvl="0"/>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phát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hiện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những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tương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đồng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giữa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tre</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em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người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khâm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phục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tre</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em</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được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thành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cơ</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sơ</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nào</a:t>
                      </a:r>
                      <a:r>
                        <a:rPr lang="en-US" sz="1800" b="1" kern="1200" dirty="0">
                          <a:solidFill>
                            <a:schemeClr val="dk1"/>
                          </a:solidFill>
                          <a:effectLst/>
                          <a:latin typeface="+mn-lt"/>
                          <a:ea typeface="+mn-ea"/>
                          <a:cs typeface="+mn-cs"/>
                        </a:rPr>
                        <a:t>?</a:t>
                      </a:r>
                    </a:p>
                    <a:p>
                      <a:pPr lvl="0"/>
                      <a:r>
                        <a:rPr lang="en-US" sz="1800" b="1" kern="1200" dirty="0">
                          <a:solidFill>
                            <a:schemeClr val="dk1"/>
                          </a:solidFill>
                          <a:effectLst/>
                          <a:latin typeface="+mn-lt"/>
                          <a:ea typeface="+mn-ea"/>
                          <a:cs typeface="+mn-cs"/>
                        </a:rPr>
                        <a:t>Theo </a:t>
                      </a:r>
                      <a:r>
                        <a:rPr lang="en-US" sz="1800" b="1" kern="1200" dirty="0" err="1">
                          <a:solidFill>
                            <a:schemeClr val="dk1"/>
                          </a:solidFill>
                          <a:effectLst/>
                          <a:latin typeface="+mn-lt"/>
                          <a:ea typeface="+mn-ea"/>
                          <a:cs typeface="+mn-cs"/>
                        </a:rPr>
                        <a:t>tác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người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sáng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nghê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thuật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học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được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điều</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a:t>
                      </a:r>
                      <a:r>
                        <a:rPr lang="en-US" sz="1800" b="1" kern="1200" dirty="0">
                          <a:solidFill>
                            <a:schemeClr val="dk1"/>
                          </a:solidFill>
                          <a:effectLst/>
                          <a:latin typeface="+mn-lt"/>
                          <a:ea typeface="+mn-ea"/>
                          <a:cs typeface="+mn-cs"/>
                        </a:rPr>
                        <a:t>̀ ở </a:t>
                      </a:r>
                      <a:r>
                        <a:rPr lang="en-US" sz="1800" b="1" kern="1200" dirty="0" err="1">
                          <a:solidFill>
                            <a:schemeClr val="dk1"/>
                          </a:solidFill>
                          <a:effectLst/>
                          <a:latin typeface="+mn-lt"/>
                          <a:ea typeface="+mn-ea"/>
                          <a:cs typeface="+mn-cs"/>
                        </a:rPr>
                        <a:t>tre</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em</a:t>
                      </a:r>
                      <a:r>
                        <a:rPr lang="en-US" sz="1800" b="1" kern="1200" dirty="0">
                          <a:solidFill>
                            <a:schemeClr val="dk1"/>
                          </a:solidFill>
                          <a:effectLst/>
                          <a:latin typeface="+mn-lt"/>
                          <a:ea typeface="+mn-ea"/>
                          <a:cs typeface="+mn-cs"/>
                        </a:rPr>
                        <a:t>?</a:t>
                      </a:r>
                    </a:p>
                    <a:p>
                      <a:r>
                        <a:rPr lang="en-US" sz="1800" b="1" kern="1200" dirty="0" err="1">
                          <a:solidFill>
                            <a:schemeClr val="dk1"/>
                          </a:solidFill>
                          <a:effectLst/>
                          <a:latin typeface="+mn-lt"/>
                          <a:ea typeface="+mn-ea"/>
                          <a:cs typeface="+mn-cs"/>
                        </a:rPr>
                        <a:t>Nhận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xét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vai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điểm</a:t>
                      </a:r>
                      <a:r>
                        <a:rPr lang="en-US" sz="1800" b="1" kern="1200" dirty="0">
                          <a:solidFill>
                            <a:schemeClr val="dk1"/>
                          </a:solidFill>
                          <a:effectLst/>
                          <a:latin typeface="+mn-lt"/>
                          <a:ea typeface="+mn-ea"/>
                          <a:cs typeface="+mn-cs"/>
                        </a:rPr>
                        <a:t> 4 </a:t>
                      </a:r>
                      <a:r>
                        <a:rPr lang="en-US" sz="1800" b="1" kern="1200" dirty="0" err="1">
                          <a:solidFill>
                            <a:schemeClr val="dk1"/>
                          </a:solidFill>
                          <a:effectLst/>
                          <a:latin typeface="+mn-lt"/>
                          <a:ea typeface="+mn-ea"/>
                          <a:cs typeface="+mn-cs"/>
                        </a:rPr>
                        <a:t>với</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mạch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lập</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luận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của</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toàn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bô</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văn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bản</a:t>
                      </a:r>
                      <a:r>
                        <a:rPr lang="en-US" sz="1800" b="1" kern="1200" dirty="0">
                          <a:solidFill>
                            <a:schemeClr val="dk1"/>
                          </a:solidFill>
                          <a:effectLst/>
                          <a:latin typeface="+mn-lt"/>
                          <a:ea typeface="+mn-ea"/>
                          <a:cs typeface="+mn-cs"/>
                        </a:rPr>
                        <a:t>?</a:t>
                      </a:r>
                      <a:endParaRPr lang="en-US" b="1" dirty="0"/>
                    </a:p>
                  </a:txBody>
                  <a:tcPr/>
                </a:tc>
                <a:tc>
                  <a:txBody>
                    <a:bodyPr/>
                    <a:lstStyle/>
                    <a:p>
                      <a:pPr lvl="0"/>
                      <a:r>
                        <a:rPr lang="en-US" sz="1800" b="1" kern="1200" dirty="0" err="1">
                          <a:solidFill>
                            <a:schemeClr val="dk1"/>
                          </a:solidFill>
                          <a:effectLst/>
                          <a:latin typeface="+mn-lt"/>
                          <a:ea typeface="+mn-ea"/>
                          <a:cs typeface="+mn-cs"/>
                        </a:rPr>
                        <a:t>Trình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bày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trên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giấy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Ao</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các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ứng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dụng</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học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tập</a:t>
                      </a:r>
                      <a:r>
                        <a:rPr lang="en-US" sz="1800" b="1" kern="1200" dirty="0">
                          <a:solidFill>
                            <a:schemeClr val="dk1"/>
                          </a:solidFill>
                          <a:effectLst/>
                          <a:latin typeface="+mn-lt"/>
                          <a:ea typeface="+mn-ea"/>
                          <a:cs typeface="+mn-cs"/>
                        </a:rPr>
                        <a:t>.</a:t>
                      </a:r>
                    </a:p>
                    <a:p>
                      <a:r>
                        <a:rPr lang="en-US" sz="1800" b="1" kern="1200" dirty="0" err="1">
                          <a:solidFill>
                            <a:schemeClr val="dk1"/>
                          </a:solidFill>
                          <a:effectLst/>
                          <a:latin typeface="+mn-lt"/>
                          <a:ea typeface="+mn-ea"/>
                          <a:cs typeface="+mn-cs"/>
                        </a:rPr>
                        <a:t>Hình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thức</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sơ</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đô</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tư</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duy</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thuyết</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trình</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vê</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sản</a:t>
                      </a:r>
                      <a:r>
                        <a:rPr lang="en-US" sz="1800" b="1" kern="1200" dirty="0">
                          <a:solidFill>
                            <a:schemeClr val="dk1"/>
                          </a:solidFill>
                          <a:effectLst/>
                          <a:latin typeface="+mn-lt"/>
                          <a:ea typeface="+mn-ea"/>
                          <a:cs typeface="+mn-cs"/>
                        </a:rPr>
                        <a:t> </a:t>
                      </a:r>
                      <a:r>
                        <a:rPr lang="en-US" sz="1800" b="1" kern="1200" dirty="0" err="1">
                          <a:solidFill>
                            <a:schemeClr val="dk1"/>
                          </a:solidFill>
                          <a:effectLst/>
                          <a:latin typeface="+mn-lt"/>
                          <a:ea typeface="+mn-ea"/>
                          <a:cs typeface="+mn-cs"/>
                        </a:rPr>
                        <a:t>phẩm</a:t>
                      </a:r>
                      <a:endParaRPr lang="en-US" b="1" dirty="0"/>
                    </a:p>
                  </a:txBody>
                  <a:tcPr/>
                </a:tc>
                <a:extLst>
                  <a:ext uri="{0D108BD9-81ED-4DB2-BD59-A6C34878D82A}">
                    <a16:rowId xmlns:a16="http://schemas.microsoft.com/office/drawing/2014/main" val="809190554"/>
                  </a:ext>
                </a:extLst>
              </a:tr>
            </a:tbl>
          </a:graphicData>
        </a:graphic>
      </p:graphicFrame>
    </p:spTree>
    <p:extLst>
      <p:ext uri="{BB962C8B-B14F-4D97-AF65-F5344CB8AC3E}">
        <p14:creationId xmlns:p14="http://schemas.microsoft.com/office/powerpoint/2010/main" val="33272305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6"/>
            <a:ext cx="10896459" cy="830997"/>
          </a:xfrm>
          <a:prstGeom prst="rect">
            <a:avLst/>
          </a:prstGeom>
          <a:noFill/>
        </p:spPr>
        <p:txBody>
          <a:bodyPr wrap="square">
            <a:spAutoFit/>
          </a:bodyPr>
          <a:lstStyle/>
          <a:p>
            <a:pPr marL="0" marR="0">
              <a:spcBef>
                <a:spcPts val="10"/>
              </a:spcBef>
              <a:spcAft>
                <a:spcPts val="0"/>
              </a:spcAft>
            </a:pPr>
            <a:r>
              <a:rPr lang="en-US" sz="2400" b="1" i="1" dirty="0">
                <a:solidFill>
                  <a:srgbClr val="FF0000"/>
                </a:solidFill>
                <a:latin typeface="Times New Roman" panose="02020603050405020304" pitchFamily="18" charset="0"/>
                <a:ea typeface="Times New Roman" panose="02020603050405020304" pitchFamily="18" charset="0"/>
              </a:rPr>
              <a:t>2. QUAN ĐIỂM CỦA TÁC GIẢ: ĐỒNG CẢM LÀ PHẨM CHẤT KHÔNG THỂ THIẾU CỦA NGƯỜI NGHỆ SĨ</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a:solidFill>
                  <a:srgbClr val="FF0000"/>
                </a:solidFill>
                <a:latin typeface="Times New Roman" panose="02020603050405020304" pitchFamily="18" charset="0"/>
                <a:ea typeface="Times New Roman" panose="02020603050405020304" pitchFamily="18" charset="0"/>
              </a:rPr>
              <a:t>( ĐOẠN 3,4)</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9777" y="1118200"/>
            <a:ext cx="11633299" cy="1468657"/>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050175" y="1026887"/>
            <a:ext cx="9979136" cy="1569660"/>
          </a:xfrm>
          <a:prstGeom prst="rect">
            <a:avLst/>
          </a:prstGeom>
          <a:noFill/>
        </p:spPr>
        <p:txBody>
          <a:bodyPr wrap="square">
            <a:spAutoFit/>
          </a:bodyPr>
          <a:lstStyle/>
          <a:p>
            <a:r>
              <a:rPr lang="en-US" sz="2400" b="1" dirty="0"/>
              <a:t>- Lí lẽ </a:t>
            </a:r>
            <a:r>
              <a:rPr lang="en-US" sz="2400" b="1" dirty="0" err="1"/>
              <a:t>được</a:t>
            </a:r>
            <a:r>
              <a:rPr lang="en-US" sz="2400" b="1" dirty="0"/>
              <a:t> </a:t>
            </a:r>
            <a:r>
              <a:rPr lang="en-US" sz="2400" b="1" dirty="0" err="1"/>
              <a:t>nêu</a:t>
            </a:r>
            <a:r>
              <a:rPr lang="en-US" sz="2400" b="1" dirty="0"/>
              <a:t>: </a:t>
            </a:r>
          </a:p>
          <a:p>
            <a:r>
              <a:rPr lang="en-US" sz="2400" b="1" dirty="0"/>
              <a:t>+ </a:t>
            </a:r>
            <a:r>
              <a:rPr lang="en-US" sz="2400" b="1" i="1" dirty="0"/>
              <a:t>“</a:t>
            </a:r>
            <a:r>
              <a:rPr lang="en-US" sz="2400" b="1" i="1" dirty="0" err="1"/>
              <a:t>Tấm</a:t>
            </a:r>
            <a:r>
              <a:rPr lang="en-US" sz="2400" b="1" i="1" dirty="0"/>
              <a:t> </a:t>
            </a:r>
            <a:r>
              <a:rPr lang="en-US" sz="2400" b="1" i="1" dirty="0" err="1"/>
              <a:t>lòng</a:t>
            </a:r>
            <a:r>
              <a:rPr lang="en-US" sz="2400" b="1" i="1" dirty="0"/>
              <a:t> </a:t>
            </a:r>
            <a:r>
              <a:rPr lang="en-US" sz="2400" b="1" i="1" dirty="0" err="1"/>
              <a:t>họa</a:t>
            </a:r>
            <a:r>
              <a:rPr lang="en-US" sz="2400" b="1" i="1" dirty="0"/>
              <a:t> </a:t>
            </a:r>
            <a:r>
              <a:rPr lang="en-US" sz="2400" b="1" i="1" dirty="0" err="1"/>
              <a:t>si</a:t>
            </a:r>
            <a:r>
              <a:rPr lang="en-US" sz="2400" b="1" i="1" dirty="0"/>
              <a:t>̃  </a:t>
            </a:r>
            <a:r>
              <a:rPr lang="en-US" sz="2400" b="1" i="1" dirty="0" err="1"/>
              <a:t>thường</a:t>
            </a:r>
            <a:r>
              <a:rPr lang="en-US" sz="2400" b="1" i="1" dirty="0"/>
              <a:t> </a:t>
            </a:r>
            <a:r>
              <a:rPr lang="en-US" sz="2400" b="1" i="1" dirty="0" err="1"/>
              <a:t>đồng</a:t>
            </a:r>
            <a:r>
              <a:rPr lang="en-US" sz="2400" b="1" i="1" dirty="0"/>
              <a:t> </a:t>
            </a:r>
            <a:r>
              <a:rPr lang="en-US" sz="2400" b="1" i="1" dirty="0" err="1"/>
              <a:t>điệu</a:t>
            </a:r>
            <a:r>
              <a:rPr lang="en-US" sz="2400" b="1" i="1" dirty="0"/>
              <a:t> </a:t>
            </a:r>
            <a:r>
              <a:rPr lang="en-US" sz="2400" b="1" i="1" dirty="0" err="1"/>
              <a:t>đồng</a:t>
            </a:r>
            <a:r>
              <a:rPr lang="en-US" sz="2400" b="1" i="1" dirty="0"/>
              <a:t> </a:t>
            </a:r>
            <a:r>
              <a:rPr lang="en-US" sz="2400" b="1" i="1" dirty="0" err="1"/>
              <a:t>cảm</a:t>
            </a:r>
            <a:r>
              <a:rPr lang="en-US" sz="2400" b="1" i="1" dirty="0"/>
              <a:t>…..</a:t>
            </a:r>
            <a:r>
              <a:rPr lang="en-US" sz="2400" b="1" i="1" dirty="0" err="1"/>
              <a:t>thơ</a:t>
            </a:r>
            <a:r>
              <a:rPr lang="en-US" sz="2400" b="1" i="1" dirty="0"/>
              <a:t>̣ </a:t>
            </a:r>
            <a:r>
              <a:rPr lang="en-US" sz="2400" b="1" i="1" dirty="0" err="1"/>
              <a:t>ve</a:t>
            </a:r>
            <a:r>
              <a:rPr lang="en-US" sz="2400" b="1" i="1" dirty="0"/>
              <a:t>̃ mà </a:t>
            </a:r>
            <a:r>
              <a:rPr lang="en-US" sz="2400" b="1" i="1" dirty="0" err="1"/>
              <a:t>thôi</a:t>
            </a:r>
            <a:r>
              <a:rPr lang="en-US" sz="2400" b="1" dirty="0"/>
              <a:t>” ( </a:t>
            </a:r>
            <a:r>
              <a:rPr lang="en-US" sz="2400" b="1" dirty="0" err="1"/>
              <a:t>đoạn</a:t>
            </a:r>
            <a:r>
              <a:rPr lang="en-US" sz="2400" b="1" dirty="0"/>
              <a:t> 3)</a:t>
            </a:r>
          </a:p>
          <a:p>
            <a:r>
              <a:rPr lang="en-US" sz="2400" b="1" dirty="0"/>
              <a:t>+ </a:t>
            </a:r>
            <a:r>
              <a:rPr lang="en-US" sz="2400" b="1" i="1" dirty="0"/>
              <a:t>“ </a:t>
            </a:r>
            <a:r>
              <a:rPr lang="en-US" sz="2400" b="1" i="1" dirty="0" err="1"/>
              <a:t>thực</a:t>
            </a:r>
            <a:r>
              <a:rPr lang="en-US" sz="2400" b="1" i="1" dirty="0"/>
              <a:t> </a:t>
            </a:r>
            <a:r>
              <a:rPr lang="en-US" sz="2400" b="1" i="1" dirty="0" err="1"/>
              <a:t>ra</a:t>
            </a:r>
            <a:r>
              <a:rPr lang="en-US" sz="2400" b="1" i="1" dirty="0"/>
              <a:t> </a:t>
            </a:r>
            <a:r>
              <a:rPr lang="en-US" sz="2400" b="1" i="1" dirty="0" err="1"/>
              <a:t>nếu</a:t>
            </a:r>
            <a:r>
              <a:rPr lang="en-US" sz="2400" b="1" i="1" dirty="0"/>
              <a:t> </a:t>
            </a:r>
            <a:r>
              <a:rPr lang="en-US" sz="2400" b="1" i="1" dirty="0" err="1"/>
              <a:t>chúng</a:t>
            </a:r>
            <a:r>
              <a:rPr lang="en-US" sz="2400" b="1" i="1" dirty="0"/>
              <a:t> ta </a:t>
            </a:r>
            <a:r>
              <a:rPr lang="en-US" sz="2400" b="1" i="1" dirty="0" err="1"/>
              <a:t>bước</a:t>
            </a:r>
            <a:r>
              <a:rPr lang="en-US" sz="2400" b="1" i="1" dirty="0"/>
              <a:t> </a:t>
            </a:r>
            <a:r>
              <a:rPr lang="en-US" sz="2400" b="1" i="1" dirty="0" err="1"/>
              <a:t>vào</a:t>
            </a:r>
            <a:r>
              <a:rPr lang="en-US" sz="2400" b="1" i="1" dirty="0"/>
              <a:t> </a:t>
            </a:r>
            <a:r>
              <a:rPr lang="en-US" sz="2400" b="1" i="1" dirty="0" err="1"/>
              <a:t>thê</a:t>
            </a:r>
            <a:r>
              <a:rPr lang="en-US" sz="2400" b="1" i="1" dirty="0"/>
              <a:t>́ </a:t>
            </a:r>
            <a:r>
              <a:rPr lang="en-US" sz="2400" b="1" i="1" dirty="0" err="1"/>
              <a:t>giới</a:t>
            </a:r>
            <a:r>
              <a:rPr lang="en-US" sz="2400" b="1" i="1" dirty="0"/>
              <a:t> </a:t>
            </a:r>
            <a:r>
              <a:rPr lang="en-US" sz="2400" b="1" i="1" dirty="0" err="1"/>
              <a:t>của</a:t>
            </a:r>
            <a:r>
              <a:rPr lang="en-US" sz="2400" b="1" i="1" dirty="0"/>
              <a:t> Mĩ…</a:t>
            </a:r>
            <a:r>
              <a:rPr lang="en-US" sz="2400" b="1" i="1" dirty="0" err="1"/>
              <a:t>cảnh</a:t>
            </a:r>
            <a:r>
              <a:rPr lang="en-US" sz="2400" b="1" i="1" dirty="0"/>
              <a:t> </a:t>
            </a:r>
            <a:r>
              <a:rPr lang="en-US" sz="2400" b="1" i="1" dirty="0" err="1"/>
              <a:t>ấy</a:t>
            </a:r>
            <a:r>
              <a:rPr lang="en-US" sz="2400" b="1" dirty="0"/>
              <a:t>” ( </a:t>
            </a:r>
            <a:r>
              <a:rPr lang="en-US" sz="2400" b="1" dirty="0" err="1"/>
              <a:t>đoạn</a:t>
            </a:r>
            <a:r>
              <a:rPr lang="en-US" sz="2400" b="1" dirty="0"/>
              <a:t> 4)</a:t>
            </a:r>
          </a:p>
        </p:txBody>
      </p:sp>
      <p:sp>
        <p:nvSpPr>
          <p:cNvPr id="15" name="TextBox 14">
            <a:extLst>
              <a:ext uri="{FF2B5EF4-FFF2-40B4-BE49-F238E27FC236}">
                <a16:creationId xmlns:a16="http://schemas.microsoft.com/office/drawing/2014/main" id="{17619230-EF68-4A53-2658-3B33EEB60285}"/>
              </a:ext>
            </a:extLst>
          </p:cNvPr>
          <p:cNvSpPr txBox="1"/>
          <p:nvPr/>
        </p:nvSpPr>
        <p:spPr>
          <a:xfrm>
            <a:off x="639300" y="2762882"/>
            <a:ext cx="7810381" cy="1938992"/>
          </a:xfrm>
          <a:prstGeom prst="rect">
            <a:avLst/>
          </a:prstGeom>
          <a:solidFill>
            <a:schemeClr val="bg1"/>
          </a:solidFill>
          <a:ln w="19050">
            <a:solidFill>
              <a:schemeClr val="tx1">
                <a:lumMod val="95000"/>
                <a:lumOff val="5000"/>
              </a:schemeClr>
            </a:solidFill>
          </a:ln>
        </p:spPr>
        <p:txBody>
          <a:bodyPr wrap="square">
            <a:spAutoFit/>
          </a:bodyPr>
          <a:lstStyle/>
          <a:p>
            <a:pPr lvl="0"/>
            <a:r>
              <a:rPr lang="en-US" sz="2400" b="1" dirty="0" err="1"/>
              <a:t>Dẫn</a:t>
            </a:r>
            <a:r>
              <a:rPr lang="en-US" sz="2400" b="1" dirty="0"/>
              <a:t> </a:t>
            </a:r>
            <a:r>
              <a:rPr lang="en-US" sz="2400" b="1" dirty="0" err="1"/>
              <a:t>chứng</a:t>
            </a:r>
            <a:r>
              <a:rPr lang="en-US" sz="2400" b="1" dirty="0"/>
              <a:t>:</a:t>
            </a:r>
          </a:p>
          <a:p>
            <a:r>
              <a:rPr lang="en-US" sz="2400" b="1" dirty="0"/>
              <a:t>+ </a:t>
            </a:r>
            <a:r>
              <a:rPr lang="en-US" sz="2400" b="1" i="1" dirty="0"/>
              <a:t>“ </a:t>
            </a:r>
            <a:r>
              <a:rPr lang="en-US" sz="2400" b="1" i="1" dirty="0" err="1"/>
              <a:t>nếu</a:t>
            </a:r>
            <a:r>
              <a:rPr lang="en-US" sz="2400" b="1" i="1" dirty="0"/>
              <a:t> nó </a:t>
            </a:r>
            <a:r>
              <a:rPr lang="en-US" sz="2400" b="1" i="1" dirty="0" err="1"/>
              <a:t>không</a:t>
            </a:r>
            <a:r>
              <a:rPr lang="en-US" sz="2400" b="1" i="1" dirty="0"/>
              <a:t> </a:t>
            </a:r>
            <a:r>
              <a:rPr lang="en-US" sz="2400" b="1" i="1" dirty="0" err="1"/>
              <a:t>đu</a:t>
            </a:r>
            <a:r>
              <a:rPr lang="en-US" sz="2400" b="1" i="1" dirty="0"/>
              <a:t>̉ </a:t>
            </a:r>
            <a:r>
              <a:rPr lang="en-US" sz="2400" b="1" i="1" dirty="0" err="1"/>
              <a:t>khoáng</a:t>
            </a:r>
            <a:r>
              <a:rPr lang="en-US" sz="2400" b="1" i="1" dirty="0"/>
              <a:t> </a:t>
            </a:r>
            <a:r>
              <a:rPr lang="en-US" sz="2400" b="1" i="1" dirty="0" err="1"/>
              <a:t>đạt</a:t>
            </a:r>
            <a:r>
              <a:rPr lang="en-US" sz="2400" b="1" i="1" dirty="0"/>
              <a:t> …</a:t>
            </a:r>
            <a:r>
              <a:rPr lang="en-US" sz="2400" b="1" i="1" dirty="0" err="1"/>
              <a:t>thi</a:t>
            </a:r>
            <a:r>
              <a:rPr lang="en-US" sz="2400" b="1" i="1" dirty="0"/>
              <a:t>̀ </a:t>
            </a:r>
            <a:r>
              <a:rPr lang="en-US" sz="2400" b="1" i="1" dirty="0" err="1"/>
              <a:t>không</a:t>
            </a:r>
            <a:r>
              <a:rPr lang="en-US" sz="2400" b="1" i="1" dirty="0"/>
              <a:t> </a:t>
            </a:r>
            <a:r>
              <a:rPr lang="en-US" sz="2400" b="1" i="1" dirty="0" err="1"/>
              <a:t>khắc</a:t>
            </a:r>
            <a:r>
              <a:rPr lang="en-US" sz="2400" b="1" i="1" dirty="0"/>
              <a:t> </a:t>
            </a:r>
            <a:r>
              <a:rPr lang="en-US" sz="2400" b="1" i="1" dirty="0" err="1"/>
              <a:t>họa</a:t>
            </a:r>
            <a:r>
              <a:rPr lang="en-US" sz="2400" b="1" i="1" dirty="0"/>
              <a:t> </a:t>
            </a:r>
            <a:r>
              <a:rPr lang="en-US" sz="2400" b="1" i="1" dirty="0" err="1"/>
              <a:t>được</a:t>
            </a:r>
            <a:r>
              <a:rPr lang="en-US" sz="2400" b="1" i="1" dirty="0"/>
              <a:t> </a:t>
            </a:r>
            <a:r>
              <a:rPr lang="en-US" sz="2400" b="1" i="1" dirty="0" err="1"/>
              <a:t>thiếu</a:t>
            </a:r>
            <a:r>
              <a:rPr lang="en-US" sz="2400" b="1" i="1" dirty="0"/>
              <a:t> </a:t>
            </a:r>
            <a:r>
              <a:rPr lang="en-US" sz="2400" b="1" i="1" dirty="0" err="1"/>
              <a:t>nư</a:t>
            </a:r>
            <a:r>
              <a:rPr lang="en-US" sz="2400" b="1" i="1" dirty="0"/>
              <a:t>̃</a:t>
            </a:r>
            <a:r>
              <a:rPr lang="en-US" sz="2400" b="1" dirty="0"/>
              <a:t> ( </a:t>
            </a:r>
            <a:r>
              <a:rPr lang="en-US" sz="2400" b="1" dirty="0" err="1"/>
              <a:t>đoạn</a:t>
            </a:r>
            <a:r>
              <a:rPr lang="en-US" sz="2400" b="1" dirty="0"/>
              <a:t> 3)</a:t>
            </a:r>
          </a:p>
          <a:p>
            <a:r>
              <a:rPr lang="en-US" sz="2400" b="1" dirty="0"/>
              <a:t>+ </a:t>
            </a:r>
            <a:r>
              <a:rPr lang="en-US" sz="2400" b="1" i="1" dirty="0"/>
              <a:t>“</a:t>
            </a:r>
            <a:r>
              <a:rPr lang="en-US" sz="2400" b="1" i="1" dirty="0" err="1"/>
              <a:t>Chưa</a:t>
            </a:r>
            <a:r>
              <a:rPr lang="en-US" sz="2400" b="1" i="1" dirty="0"/>
              <a:t> </a:t>
            </a:r>
            <a:r>
              <a:rPr lang="en-US" sz="2400" b="1" i="1" dirty="0" err="1"/>
              <a:t>đích</a:t>
            </a:r>
            <a:r>
              <a:rPr lang="en-US" sz="2400" b="1" i="1" dirty="0"/>
              <a:t> </a:t>
            </a:r>
            <a:r>
              <a:rPr lang="en-US" sz="2400" b="1" i="1" dirty="0" err="1"/>
              <a:t>thân</a:t>
            </a:r>
            <a:r>
              <a:rPr lang="en-US" sz="2400" b="1" i="1" dirty="0"/>
              <a:t> </a:t>
            </a:r>
            <a:r>
              <a:rPr lang="en-US" sz="2400" b="1" i="1" dirty="0" err="1"/>
              <a:t>trải</a:t>
            </a:r>
            <a:r>
              <a:rPr lang="en-US" sz="2400" b="1" i="1" dirty="0"/>
              <a:t> </a:t>
            </a:r>
            <a:r>
              <a:rPr lang="en-US" sz="2400" b="1" i="1" dirty="0" err="1"/>
              <a:t>nghiệm</a:t>
            </a:r>
            <a:r>
              <a:rPr lang="en-US" sz="2400" b="1" i="1" dirty="0"/>
              <a:t> </a:t>
            </a:r>
            <a:r>
              <a:rPr lang="en-US" sz="2400" b="1" i="1" dirty="0" err="1"/>
              <a:t>sức</a:t>
            </a:r>
            <a:r>
              <a:rPr lang="en-US" sz="2400" b="1" i="1" dirty="0"/>
              <a:t> </a:t>
            </a:r>
            <a:r>
              <a:rPr lang="en-US" sz="2400" b="1" i="1" dirty="0" err="1"/>
              <a:t>sống</a:t>
            </a:r>
            <a:r>
              <a:rPr lang="en-US" sz="2400" b="1" i="1" dirty="0"/>
              <a:t> </a:t>
            </a:r>
            <a:r>
              <a:rPr lang="en-US" sz="2400" b="1" i="1" dirty="0" err="1"/>
              <a:t>của</a:t>
            </a:r>
            <a:r>
              <a:rPr lang="en-US" sz="2400" b="1" i="1" dirty="0"/>
              <a:t> </a:t>
            </a:r>
            <a:r>
              <a:rPr lang="en-US" sz="2400" b="1" i="1" dirty="0" err="1"/>
              <a:t>rồng</a:t>
            </a:r>
            <a:r>
              <a:rPr lang="en-US" sz="2400" b="1" i="1" dirty="0"/>
              <a:t> </a:t>
            </a:r>
            <a:r>
              <a:rPr lang="en-US" sz="2400" b="1" i="1" dirty="0" err="1"/>
              <a:t>ngựa</a:t>
            </a:r>
            <a:r>
              <a:rPr lang="en-US" sz="2400" b="1" i="1" dirty="0"/>
              <a:t>… </a:t>
            </a:r>
            <a:r>
              <a:rPr lang="en-US" sz="2400" b="1" i="1" dirty="0" err="1"/>
              <a:t>cái</a:t>
            </a:r>
            <a:r>
              <a:rPr lang="en-US" sz="2400" b="1" i="1" dirty="0"/>
              <a:t> </a:t>
            </a:r>
            <a:r>
              <a:rPr lang="en-US" sz="2400" b="1" i="1" dirty="0" err="1"/>
              <a:t>thần</a:t>
            </a:r>
            <a:r>
              <a:rPr lang="en-US" sz="2400" b="1" i="1" dirty="0"/>
              <a:t> </a:t>
            </a:r>
            <a:r>
              <a:rPr lang="en-US" sz="2400" b="1" i="1" dirty="0" err="1"/>
              <a:t>của</a:t>
            </a:r>
            <a:r>
              <a:rPr lang="en-US" sz="2400" b="1" i="1" dirty="0"/>
              <a:t> </a:t>
            </a:r>
            <a:r>
              <a:rPr lang="en-US" sz="2400" b="1" i="1" dirty="0" err="1"/>
              <a:t>bình</a:t>
            </a:r>
            <a:r>
              <a:rPr lang="en-US" sz="2400" b="1" i="1" dirty="0"/>
              <a:t> </a:t>
            </a:r>
            <a:r>
              <a:rPr lang="en-US" sz="2400" b="1" i="1" dirty="0" err="1"/>
              <a:t>hoa</a:t>
            </a:r>
            <a:r>
              <a:rPr lang="en-US" sz="2400" b="1" dirty="0"/>
              <a:t>” ( </a:t>
            </a:r>
            <a:r>
              <a:rPr lang="en-US" sz="2400" b="1" dirty="0" err="1"/>
              <a:t>đoạn</a:t>
            </a:r>
            <a:r>
              <a:rPr lang="en-US" sz="2400" b="1" dirty="0"/>
              <a:t> 4)</a:t>
            </a:r>
          </a:p>
        </p:txBody>
      </p:sp>
      <p:sp>
        <p:nvSpPr>
          <p:cNvPr id="17" name="TextBox 16">
            <a:extLst>
              <a:ext uri="{FF2B5EF4-FFF2-40B4-BE49-F238E27FC236}">
                <a16:creationId xmlns:a16="http://schemas.microsoft.com/office/drawing/2014/main" id="{F4AAFF50-C3D6-A475-4241-56E1904AECA1}"/>
              </a:ext>
            </a:extLst>
          </p:cNvPr>
          <p:cNvSpPr txBox="1"/>
          <p:nvPr/>
        </p:nvSpPr>
        <p:spPr>
          <a:xfrm>
            <a:off x="639301" y="4752923"/>
            <a:ext cx="8323995" cy="1569660"/>
          </a:xfrm>
          <a:prstGeom prst="rect">
            <a:avLst/>
          </a:prstGeom>
          <a:solidFill>
            <a:schemeClr val="bg1"/>
          </a:solidFill>
          <a:ln w="19050">
            <a:solidFill>
              <a:schemeClr val="tx1">
                <a:lumMod val="95000"/>
                <a:lumOff val="5000"/>
              </a:schemeClr>
            </a:solidFill>
          </a:ln>
        </p:spPr>
        <p:txBody>
          <a:bodyPr wrap="square">
            <a:spAutoFit/>
          </a:bodyPr>
          <a:lstStyle/>
          <a:p>
            <a:r>
              <a:rPr lang="en-US" sz="2400" b="1" dirty="0"/>
              <a:t>- </a:t>
            </a:r>
            <a:r>
              <a:rPr lang="en-US" sz="2400" b="1" dirty="0" err="1"/>
              <a:t>Nhận</a:t>
            </a:r>
            <a:r>
              <a:rPr lang="en-US" sz="2400" b="1" dirty="0"/>
              <a:t> </a:t>
            </a:r>
            <a:r>
              <a:rPr lang="en-US" sz="2400" b="1" dirty="0" err="1"/>
              <a:t>xét</a:t>
            </a:r>
            <a:r>
              <a:rPr lang="en-US" sz="2400" b="1" dirty="0"/>
              <a:t> </a:t>
            </a:r>
            <a:r>
              <a:rPr lang="en-US" sz="2400" b="1" dirty="0" err="1"/>
              <a:t>vê</a:t>
            </a:r>
            <a:r>
              <a:rPr lang="en-US" sz="2400" b="1" dirty="0"/>
              <a:t>̀ </a:t>
            </a:r>
            <a:r>
              <a:rPr lang="en-US" sz="2400" b="1" dirty="0" err="1"/>
              <a:t>tính</a:t>
            </a:r>
            <a:r>
              <a:rPr lang="en-US" sz="2400" b="1" dirty="0"/>
              <a:t> </a:t>
            </a:r>
            <a:r>
              <a:rPr lang="en-US" sz="2400" b="1" dirty="0" err="1"/>
              <a:t>thuyết</a:t>
            </a:r>
            <a:r>
              <a:rPr lang="en-US" sz="2400" b="1" dirty="0"/>
              <a:t> </a:t>
            </a:r>
            <a:r>
              <a:rPr lang="en-US" sz="2400" b="1" dirty="0" err="1"/>
              <a:t>phục</a:t>
            </a:r>
            <a:r>
              <a:rPr lang="en-US" sz="2400" b="1" dirty="0"/>
              <a:t>:  </a:t>
            </a:r>
          </a:p>
          <a:p>
            <a:r>
              <a:rPr lang="en-US" sz="2400" b="1" dirty="0"/>
              <a:t>+ </a:t>
            </a:r>
            <a:r>
              <a:rPr lang="en-US" sz="2400" b="1" dirty="0" err="1"/>
              <a:t>dẫn</a:t>
            </a:r>
            <a:r>
              <a:rPr lang="en-US" sz="2400" b="1" dirty="0"/>
              <a:t> </a:t>
            </a:r>
            <a:r>
              <a:rPr lang="en-US" sz="2400" b="1" dirty="0" err="1"/>
              <a:t>chứng</a:t>
            </a:r>
            <a:r>
              <a:rPr lang="en-US" sz="2400" b="1" dirty="0"/>
              <a:t> cụ </a:t>
            </a:r>
            <a:r>
              <a:rPr lang="en-US" sz="2400" b="1" dirty="0" err="1"/>
              <a:t>thê</a:t>
            </a:r>
            <a:r>
              <a:rPr lang="en-US" sz="2400" b="1" dirty="0"/>
              <a:t>̉, </a:t>
            </a:r>
            <a:r>
              <a:rPr lang="en-US" sz="2400" b="1" dirty="0" err="1"/>
              <a:t>phu</a:t>
            </a:r>
            <a:r>
              <a:rPr lang="en-US" sz="2400" b="1" dirty="0"/>
              <a:t>̀ </a:t>
            </a:r>
            <a:r>
              <a:rPr lang="en-US" sz="2400" b="1" dirty="0" err="1"/>
              <a:t>hợp</a:t>
            </a:r>
            <a:r>
              <a:rPr lang="en-US" sz="2400" b="1" dirty="0"/>
              <a:t> </a:t>
            </a:r>
            <a:r>
              <a:rPr lang="en-US" sz="2400" b="1" dirty="0" err="1"/>
              <a:t>với</a:t>
            </a:r>
            <a:r>
              <a:rPr lang="en-US" sz="2400" b="1" dirty="0"/>
              <a:t> </a:t>
            </a:r>
            <a:r>
              <a:rPr lang="en-US" sz="2400" b="1" dirty="0" err="1"/>
              <a:t>các</a:t>
            </a:r>
            <a:r>
              <a:rPr lang="en-US" sz="2400" b="1" dirty="0"/>
              <a:t> lí lẽ mà </a:t>
            </a:r>
            <a:r>
              <a:rPr lang="en-US" sz="2400" b="1" dirty="0" err="1"/>
              <a:t>tác</a:t>
            </a:r>
            <a:r>
              <a:rPr lang="en-US" sz="2400" b="1" dirty="0"/>
              <a:t> </a:t>
            </a:r>
            <a:r>
              <a:rPr lang="en-US" sz="2400" b="1" dirty="0" err="1"/>
              <a:t>gia</a:t>
            </a:r>
            <a:r>
              <a:rPr lang="en-US" sz="2400" b="1" dirty="0"/>
              <a:t>̉ </a:t>
            </a:r>
            <a:r>
              <a:rPr lang="en-US" sz="2400" b="1" dirty="0" err="1"/>
              <a:t>đưa</a:t>
            </a:r>
            <a:r>
              <a:rPr lang="en-US" sz="2400" b="1" dirty="0"/>
              <a:t> </a:t>
            </a:r>
            <a:r>
              <a:rPr lang="en-US" sz="2400" b="1" dirty="0" err="1"/>
              <a:t>ra.</a:t>
            </a:r>
            <a:endParaRPr lang="en-US" sz="2400" b="1" dirty="0"/>
          </a:p>
          <a:p>
            <a:r>
              <a:rPr lang="en-US" sz="2400" b="1" dirty="0"/>
              <a:t>+ </a:t>
            </a:r>
            <a:r>
              <a:rPr lang="en-US" sz="2400" b="1" dirty="0" err="1"/>
              <a:t>sư</a:t>
            </a:r>
            <a:r>
              <a:rPr lang="en-US" sz="2400" b="1" dirty="0"/>
              <a:t>̉ </a:t>
            </a:r>
            <a:r>
              <a:rPr lang="en-US" sz="2400" b="1" dirty="0" err="1"/>
              <a:t>dụng</a:t>
            </a:r>
            <a:r>
              <a:rPr lang="en-US" sz="2400" b="1" dirty="0"/>
              <a:t> </a:t>
            </a:r>
            <a:r>
              <a:rPr lang="en-US" sz="2400" b="1" dirty="0" err="1"/>
              <a:t>phép</a:t>
            </a:r>
            <a:r>
              <a:rPr lang="en-US" sz="2400" b="1" dirty="0"/>
              <a:t> so </a:t>
            </a:r>
            <a:r>
              <a:rPr lang="en-US" sz="2400" b="1" dirty="0" err="1"/>
              <a:t>sánh</a:t>
            </a:r>
            <a:r>
              <a:rPr lang="en-US" sz="2400" b="1" dirty="0"/>
              <a:t> </a:t>
            </a:r>
            <a:r>
              <a:rPr lang="en-US" sz="2400" b="1" dirty="0" err="1"/>
              <a:t>giữa</a:t>
            </a:r>
            <a:r>
              <a:rPr lang="en-US" sz="2400" b="1" dirty="0"/>
              <a:t> </a:t>
            </a:r>
            <a:r>
              <a:rPr lang="en-US" sz="2400" b="1" dirty="0" err="1"/>
              <a:t>họa</a:t>
            </a:r>
            <a:r>
              <a:rPr lang="en-US" sz="2400" b="1" dirty="0"/>
              <a:t> </a:t>
            </a:r>
            <a:r>
              <a:rPr lang="en-US" sz="2400" b="1" dirty="0" err="1"/>
              <a:t>si</a:t>
            </a:r>
            <a:r>
              <a:rPr lang="en-US" sz="2400" b="1" dirty="0"/>
              <a:t>̃ </a:t>
            </a:r>
            <a:r>
              <a:rPr lang="en-US" sz="2400" b="1" dirty="0" err="1"/>
              <a:t>va</a:t>
            </a:r>
            <a:r>
              <a:rPr lang="en-US" sz="2400" b="1" dirty="0"/>
              <a:t>̀ </a:t>
            </a:r>
            <a:r>
              <a:rPr lang="en-US" sz="2400" b="1" dirty="0" err="1"/>
              <a:t>nha</a:t>
            </a:r>
            <a:r>
              <a:rPr lang="en-US" sz="2400" b="1" dirty="0"/>
              <a:t>̀ </a:t>
            </a:r>
            <a:r>
              <a:rPr lang="en-US" sz="2400" b="1" dirty="0" err="1"/>
              <a:t>thơ</a:t>
            </a:r>
            <a:r>
              <a:rPr lang="en-US" sz="2400" b="1" dirty="0"/>
              <a:t> </a:t>
            </a:r>
            <a:r>
              <a:rPr lang="en-US" sz="2400" b="1" dirty="0" err="1"/>
              <a:t>đê</a:t>
            </a:r>
            <a:r>
              <a:rPr lang="en-US" sz="2400" b="1" dirty="0"/>
              <a:t>̉ </a:t>
            </a:r>
            <a:r>
              <a:rPr lang="en-US" sz="2400" b="1" dirty="0" err="1"/>
              <a:t>làm</a:t>
            </a:r>
            <a:r>
              <a:rPr lang="en-US" sz="2400" b="1" dirty="0"/>
              <a:t> </a:t>
            </a:r>
            <a:r>
              <a:rPr lang="en-US" sz="2400" b="1" dirty="0" err="1"/>
              <a:t>nổi</a:t>
            </a:r>
            <a:r>
              <a:rPr lang="en-US" sz="2400" b="1" dirty="0"/>
              <a:t> </a:t>
            </a:r>
            <a:r>
              <a:rPr lang="en-US" sz="2400" b="1" dirty="0" err="1"/>
              <a:t>bật</a:t>
            </a:r>
            <a:r>
              <a:rPr lang="en-US" sz="2400" b="1" dirty="0"/>
              <a:t> </a:t>
            </a:r>
            <a:r>
              <a:rPr lang="en-US" sz="2400" b="1" dirty="0" err="1"/>
              <a:t>biểu</a:t>
            </a:r>
            <a:r>
              <a:rPr lang="en-US" sz="2400" b="1" dirty="0"/>
              <a:t> </a:t>
            </a:r>
            <a:r>
              <a:rPr lang="en-US" sz="2400" b="1" dirty="0" err="1"/>
              <a:t>hiện</a:t>
            </a:r>
            <a:r>
              <a:rPr lang="en-US" sz="2400" b="1" dirty="0"/>
              <a:t> </a:t>
            </a:r>
            <a:r>
              <a:rPr lang="en-US" sz="2400" b="1" dirty="0" err="1"/>
              <a:t>của</a:t>
            </a:r>
            <a:r>
              <a:rPr lang="en-US" sz="2400" b="1" dirty="0"/>
              <a:t> </a:t>
            </a:r>
            <a:r>
              <a:rPr lang="en-US" sz="2400" b="1" dirty="0" err="1"/>
              <a:t>sư</a:t>
            </a:r>
            <a:r>
              <a:rPr lang="en-US" sz="2400" b="1" dirty="0"/>
              <a:t>̣ </a:t>
            </a:r>
            <a:r>
              <a:rPr lang="en-US" sz="2400" b="1" dirty="0" err="1"/>
              <a:t>đồng</a:t>
            </a:r>
            <a:r>
              <a:rPr lang="en-US" sz="2400" b="1" dirty="0"/>
              <a:t> </a:t>
            </a:r>
            <a:r>
              <a:rPr lang="en-US" sz="2400" b="1" dirty="0" err="1"/>
              <a:t>cảm</a:t>
            </a:r>
            <a:r>
              <a:rPr lang="en-US" sz="2400" b="1" dirty="0"/>
              <a:t>  </a:t>
            </a:r>
            <a:r>
              <a:rPr lang="en-US" sz="2400" b="1" dirty="0" err="1"/>
              <a:t>trong</a:t>
            </a:r>
            <a:r>
              <a:rPr lang="en-US" sz="2400" b="1" dirty="0"/>
              <a:t> </a:t>
            </a:r>
            <a:r>
              <a:rPr lang="en-US" sz="2400" b="1" dirty="0" err="1"/>
              <a:t>sáng</a:t>
            </a:r>
            <a:r>
              <a:rPr lang="en-US" sz="2400" b="1" dirty="0"/>
              <a:t> </a:t>
            </a:r>
            <a:r>
              <a:rPr lang="en-US" sz="2400" b="1" dirty="0" err="1"/>
              <a:t>tạo</a:t>
            </a:r>
            <a:r>
              <a:rPr lang="en-US" sz="2400" b="1" dirty="0"/>
              <a:t> </a:t>
            </a:r>
            <a:r>
              <a:rPr lang="en-US" sz="2400" b="1" dirty="0" err="1"/>
              <a:t>nghê</a:t>
            </a:r>
            <a:r>
              <a:rPr lang="en-US" sz="2400" b="1" dirty="0"/>
              <a:t>̣ </a:t>
            </a:r>
            <a:r>
              <a:rPr lang="en-US" sz="2400" b="1" dirty="0" err="1"/>
              <a:t>thuật</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4352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5" y="253558"/>
            <a:ext cx="11352924" cy="1200329"/>
          </a:xfrm>
          <a:prstGeom prst="rect">
            <a:avLst/>
          </a:prstGeom>
          <a:noFill/>
        </p:spPr>
        <p:txBody>
          <a:bodyPr wrap="square">
            <a:spAutoFit/>
          </a:bodyPr>
          <a:lstStyle/>
          <a:p>
            <a:pPr marL="228600" marR="0">
              <a:spcBef>
                <a:spcPts val="325"/>
              </a:spcBef>
              <a:spcAft>
                <a:spcPts val="0"/>
              </a:spcAft>
            </a:pPr>
            <a:r>
              <a:rPr lang="en-US" sz="2400" b="1" i="1" dirty="0">
                <a:solidFill>
                  <a:srgbClr val="FF0000"/>
                </a:solidFill>
                <a:latin typeface="Times New Roman" panose="02020603050405020304" pitchFamily="18" charset="0"/>
                <a:ea typeface="Times New Roman" panose="02020603050405020304" pitchFamily="18" charset="0"/>
              </a:rPr>
              <a:t>3. TÁC GIẢ ĐƯA RA NHẬN ĐỊNH: NGƯỜI BÌNH THƯỜNG BẨM SINH ÍT NHIỀU CŨNG ĐÃ CÓ SỰ ĐỒNG ĐIỆU ĐỒNG CẢM VỚI HÌNH DẠNG TƯ THÁI CỦA VẠN VẬT RỒI ( ĐOẠN 5,6)</a:t>
            </a:r>
            <a:endParaRPr lang="en-US" sz="2400" i="1" dirty="0">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9181" y="1718321"/>
            <a:ext cx="11633299" cy="1468657"/>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135047" y="1993983"/>
            <a:ext cx="9979136" cy="1015663"/>
          </a:xfrm>
          <a:prstGeom prst="rect">
            <a:avLst/>
          </a:prstGeom>
          <a:noFill/>
        </p:spPr>
        <p:txBody>
          <a:bodyPr wrap="square">
            <a:spAutoFit/>
          </a:bodyPr>
          <a:lstStyle/>
          <a:p>
            <a:r>
              <a:rPr lang="en-US" sz="2000" b="1" dirty="0"/>
              <a:t>- Lí lẽ, </a:t>
            </a:r>
            <a:r>
              <a:rPr lang="en-US" sz="2000" b="1" dirty="0" err="1"/>
              <a:t>dẫn</a:t>
            </a:r>
            <a:r>
              <a:rPr lang="en-US" sz="2000" b="1" dirty="0"/>
              <a:t> </a:t>
            </a:r>
            <a:r>
              <a:rPr lang="en-US" sz="2000" b="1" dirty="0" err="1"/>
              <a:t>chứng</a:t>
            </a:r>
            <a:r>
              <a:rPr lang="en-US" sz="2000" b="1" dirty="0"/>
              <a:t> </a:t>
            </a:r>
            <a:r>
              <a:rPr lang="en-US" sz="2000" b="1" dirty="0" err="1"/>
              <a:t>đưa</a:t>
            </a:r>
            <a:r>
              <a:rPr lang="en-US" sz="2000" b="1" dirty="0"/>
              <a:t> </a:t>
            </a:r>
            <a:r>
              <a:rPr lang="en-US" sz="2000" b="1" dirty="0" err="1"/>
              <a:t>ra</a:t>
            </a:r>
            <a:r>
              <a:rPr lang="en-US" sz="2000" b="1" dirty="0"/>
              <a:t>: </a:t>
            </a:r>
          </a:p>
          <a:p>
            <a:r>
              <a:rPr lang="en-US" sz="2000" b="1" dirty="0"/>
              <a:t>+ </a:t>
            </a:r>
            <a:r>
              <a:rPr lang="en-US" sz="2000" b="1" i="1" dirty="0"/>
              <a:t>“ </a:t>
            </a:r>
            <a:r>
              <a:rPr lang="en-US" sz="2000" b="1" i="1" dirty="0" err="1"/>
              <a:t>thấy</a:t>
            </a:r>
            <a:r>
              <a:rPr lang="en-US" sz="2000" b="1" i="1" dirty="0"/>
              <a:t> </a:t>
            </a:r>
            <a:r>
              <a:rPr lang="en-US" sz="2000" b="1" i="1" dirty="0" err="1"/>
              <a:t>toàn</a:t>
            </a:r>
            <a:r>
              <a:rPr lang="en-US" sz="2000" b="1" i="1" dirty="0"/>
              <a:t> </a:t>
            </a:r>
            <a:r>
              <a:rPr lang="en-US" sz="2000" b="1" i="1" dirty="0" err="1"/>
              <a:t>những</a:t>
            </a:r>
            <a:r>
              <a:rPr lang="en-US" sz="2000" b="1" i="1" dirty="0"/>
              <a:t> </a:t>
            </a:r>
            <a:r>
              <a:rPr lang="en-US" sz="2000" b="1" i="1" dirty="0" err="1"/>
              <a:t>hình</a:t>
            </a:r>
            <a:r>
              <a:rPr lang="en-US" sz="2000" b="1" i="1" dirty="0"/>
              <a:t> </a:t>
            </a:r>
            <a:r>
              <a:rPr lang="en-US" sz="2000" b="1" i="1" dirty="0" err="1"/>
              <a:t>dạng</a:t>
            </a:r>
            <a:r>
              <a:rPr lang="en-US" sz="2000" b="1" i="1" dirty="0"/>
              <a:t>, </a:t>
            </a:r>
            <a:r>
              <a:rPr lang="en-US" sz="2000" b="1" i="1" dirty="0" err="1"/>
              <a:t>màu</a:t>
            </a:r>
            <a:r>
              <a:rPr lang="en-US" sz="2000" b="1" i="1" dirty="0"/>
              <a:t> </a:t>
            </a:r>
            <a:r>
              <a:rPr lang="en-US" sz="2000" b="1" i="1" dirty="0" err="1"/>
              <a:t>sắc</a:t>
            </a:r>
            <a:r>
              <a:rPr lang="en-US" sz="2000" b="1" i="1" dirty="0"/>
              <a:t> </a:t>
            </a:r>
            <a:r>
              <a:rPr lang="en-US" sz="2000" b="1" i="1" dirty="0" err="1"/>
              <a:t>đẹp</a:t>
            </a:r>
            <a:r>
              <a:rPr lang="en-US" sz="2000" b="1" i="1" dirty="0"/>
              <a:t> </a:t>
            </a:r>
            <a:r>
              <a:rPr lang="en-US" sz="2000" b="1" i="1" dirty="0" err="1"/>
              <a:t>đe</a:t>
            </a:r>
            <a:r>
              <a:rPr lang="en-US" sz="2000" b="1" i="1" dirty="0"/>
              <a:t>̃…..</a:t>
            </a:r>
            <a:r>
              <a:rPr lang="en-US" sz="2000" b="1" i="1" dirty="0" err="1"/>
              <a:t>kho</a:t>
            </a:r>
            <a:r>
              <a:rPr lang="en-US" sz="2000" b="1" i="1" dirty="0"/>
              <a:t>́ </a:t>
            </a:r>
            <a:r>
              <a:rPr lang="en-US" sz="2000" b="1" i="1" dirty="0" err="1"/>
              <a:t>chịu</a:t>
            </a:r>
            <a:r>
              <a:rPr lang="en-US" sz="2000" b="1" i="1" dirty="0"/>
              <a:t>”</a:t>
            </a:r>
            <a:endParaRPr lang="en-US" sz="2000" b="1" dirty="0"/>
          </a:p>
          <a:p>
            <a:r>
              <a:rPr lang="en-US" sz="2000" b="1" i="1" dirty="0"/>
              <a:t>+ “ </a:t>
            </a:r>
            <a:r>
              <a:rPr lang="en-US" sz="2000" b="1" i="1" dirty="0" err="1"/>
              <a:t>mức</a:t>
            </a:r>
            <a:r>
              <a:rPr lang="en-US" sz="2000" b="1" i="1" dirty="0"/>
              <a:t> </a:t>
            </a:r>
            <a:r>
              <a:rPr lang="en-US" sz="2000" b="1" i="1" dirty="0" err="1"/>
              <a:t>đô</a:t>
            </a:r>
            <a:r>
              <a:rPr lang="en-US" sz="2000" b="1" i="1" dirty="0"/>
              <a:t>̣ </a:t>
            </a:r>
            <a:r>
              <a:rPr lang="en-US" sz="2000" b="1" i="1" dirty="0" err="1"/>
              <a:t>đồng</a:t>
            </a:r>
            <a:r>
              <a:rPr lang="en-US" sz="2000" b="1" i="1" dirty="0"/>
              <a:t> </a:t>
            </a:r>
            <a:r>
              <a:rPr lang="en-US" sz="2000" b="1" i="1" dirty="0" err="1"/>
              <a:t>cảm</a:t>
            </a:r>
            <a:r>
              <a:rPr lang="en-US" sz="2000" b="1" i="1" dirty="0"/>
              <a:t> </a:t>
            </a:r>
            <a:r>
              <a:rPr lang="en-US" sz="2000" b="1" i="1" dirty="0" err="1"/>
              <a:t>nông</a:t>
            </a:r>
            <a:r>
              <a:rPr lang="en-US" sz="2000" b="1" i="1" dirty="0"/>
              <a:t> </a:t>
            </a:r>
            <a:r>
              <a:rPr lang="en-US" sz="2000" b="1" i="1" dirty="0" err="1"/>
              <a:t>sâu</a:t>
            </a:r>
            <a:r>
              <a:rPr lang="en-US" sz="2000" b="1" i="1" dirty="0"/>
              <a:t> </a:t>
            </a:r>
            <a:r>
              <a:rPr lang="en-US" sz="2000" b="1" i="1" dirty="0" err="1"/>
              <a:t>khác</a:t>
            </a:r>
            <a:r>
              <a:rPr lang="en-US" sz="2000" b="1" i="1" dirty="0"/>
              <a:t> </a:t>
            </a:r>
            <a:r>
              <a:rPr lang="en-US" sz="2000" b="1" i="1" dirty="0" err="1"/>
              <a:t>nhau</a:t>
            </a:r>
            <a:r>
              <a:rPr lang="en-US" sz="2000" b="1" i="1" dirty="0"/>
              <a:t>”</a:t>
            </a:r>
            <a:r>
              <a:rPr lang="en-US" sz="2000" b="1" dirty="0"/>
              <a:t> </a:t>
            </a:r>
          </a:p>
        </p:txBody>
      </p:sp>
      <p:sp>
        <p:nvSpPr>
          <p:cNvPr id="15" name="TextBox 14">
            <a:extLst>
              <a:ext uri="{FF2B5EF4-FFF2-40B4-BE49-F238E27FC236}">
                <a16:creationId xmlns:a16="http://schemas.microsoft.com/office/drawing/2014/main" id="{17619230-EF68-4A53-2658-3B33EEB60285}"/>
              </a:ext>
            </a:extLst>
          </p:cNvPr>
          <p:cNvSpPr txBox="1"/>
          <p:nvPr/>
        </p:nvSpPr>
        <p:spPr>
          <a:xfrm>
            <a:off x="399555" y="3267883"/>
            <a:ext cx="11352924" cy="3477875"/>
          </a:xfrm>
          <a:prstGeom prst="rect">
            <a:avLst/>
          </a:prstGeom>
          <a:solidFill>
            <a:schemeClr val="bg1"/>
          </a:solidFill>
          <a:ln w="19050">
            <a:solidFill>
              <a:schemeClr val="tx1">
                <a:lumMod val="95000"/>
                <a:lumOff val="5000"/>
              </a:schemeClr>
            </a:solidFill>
          </a:ln>
        </p:spPr>
        <p:txBody>
          <a:bodyPr wrap="square">
            <a:spAutoFit/>
          </a:bodyPr>
          <a:lstStyle/>
          <a:p>
            <a:pPr lvl="0"/>
            <a:r>
              <a:rPr lang="en-US" sz="2000" b="1" dirty="0" err="1"/>
              <a:t>Người</a:t>
            </a:r>
            <a:r>
              <a:rPr lang="en-US" sz="2000" b="1" dirty="0"/>
              <a:t> </a:t>
            </a:r>
            <a:r>
              <a:rPr lang="en-US" sz="2000" b="1" dirty="0" err="1"/>
              <a:t>sáng</a:t>
            </a:r>
            <a:r>
              <a:rPr lang="en-US" sz="2000" b="1" dirty="0"/>
              <a:t> </a:t>
            </a:r>
            <a:r>
              <a:rPr lang="en-US" sz="2000" b="1" dirty="0" err="1"/>
              <a:t>tạo</a:t>
            </a:r>
            <a:r>
              <a:rPr lang="en-US" sz="2000" b="1" dirty="0"/>
              <a:t> </a:t>
            </a:r>
            <a:r>
              <a:rPr lang="en-US" sz="2000" b="1" dirty="0" err="1"/>
              <a:t>nghê</a:t>
            </a:r>
            <a:r>
              <a:rPr lang="en-US" sz="2000" b="1" dirty="0"/>
              <a:t>̣ </a:t>
            </a:r>
            <a:r>
              <a:rPr lang="en-US" sz="2000" b="1" dirty="0" err="1"/>
              <a:t>thuật</a:t>
            </a:r>
            <a:r>
              <a:rPr lang="en-US" sz="2000" b="1" dirty="0"/>
              <a:t> </a:t>
            </a:r>
            <a:r>
              <a:rPr lang="en-US" sz="2000" b="1" dirty="0" err="1"/>
              <a:t>học</a:t>
            </a:r>
            <a:r>
              <a:rPr lang="en-US" sz="2000" b="1" dirty="0"/>
              <a:t> </a:t>
            </a:r>
            <a:r>
              <a:rPr lang="en-US" sz="2000" b="1" dirty="0" err="1"/>
              <a:t>được</a:t>
            </a:r>
            <a:r>
              <a:rPr lang="en-US" sz="2000" b="1" dirty="0"/>
              <a:t> </a:t>
            </a:r>
            <a:r>
              <a:rPr lang="en-US" sz="2000" b="1" dirty="0" err="1"/>
              <a:t>tre</a:t>
            </a:r>
            <a:r>
              <a:rPr lang="en-US" sz="2000" b="1" dirty="0"/>
              <a:t>̉ </a:t>
            </a:r>
            <a:r>
              <a:rPr lang="en-US" sz="2000" b="1" dirty="0" err="1"/>
              <a:t>em</a:t>
            </a:r>
            <a:r>
              <a:rPr lang="en-US" sz="2000" b="1" dirty="0"/>
              <a:t> </a:t>
            </a:r>
            <a:r>
              <a:rPr lang="en-US" sz="2000" b="1" dirty="0" err="1"/>
              <a:t>những</a:t>
            </a:r>
            <a:r>
              <a:rPr lang="en-US" sz="2000" b="1" dirty="0"/>
              <a:t> </a:t>
            </a:r>
            <a:r>
              <a:rPr lang="en-US" sz="2000" b="1" dirty="0" err="1"/>
              <a:t>điều</a:t>
            </a:r>
            <a:r>
              <a:rPr lang="en-US" sz="2000" b="1" dirty="0"/>
              <a:t>: </a:t>
            </a:r>
          </a:p>
          <a:p>
            <a:r>
              <a:rPr lang="en-US" sz="2000" b="1" dirty="0"/>
              <a:t>+ </a:t>
            </a:r>
            <a:r>
              <a:rPr lang="en-US" sz="2000" b="1" dirty="0" err="1"/>
              <a:t>Không</a:t>
            </a:r>
            <a:r>
              <a:rPr lang="en-US" sz="2000" b="1" dirty="0"/>
              <a:t> vụ </a:t>
            </a:r>
            <a:r>
              <a:rPr lang="en-US" sz="2000" b="1" dirty="0" err="1"/>
              <a:t>lợi</a:t>
            </a:r>
            <a:r>
              <a:rPr lang="en-US" sz="2000" b="1" dirty="0"/>
              <a:t> </a:t>
            </a:r>
            <a:r>
              <a:rPr lang="en-US" sz="2000" b="1" dirty="0" err="1"/>
              <a:t>vê</a:t>
            </a:r>
            <a:r>
              <a:rPr lang="en-US" sz="2000" b="1" dirty="0"/>
              <a:t>̀ </a:t>
            </a:r>
            <a:r>
              <a:rPr lang="en-US" sz="2000" b="1" dirty="0" err="1"/>
              <a:t>mọi</a:t>
            </a:r>
            <a:r>
              <a:rPr lang="en-US" sz="2000" b="1" dirty="0"/>
              <a:t> </a:t>
            </a:r>
            <a:r>
              <a:rPr lang="en-US" sz="2000" b="1" dirty="0" err="1"/>
              <a:t>đối</a:t>
            </a:r>
            <a:r>
              <a:rPr lang="en-US" sz="2000" b="1" dirty="0"/>
              <a:t> </a:t>
            </a:r>
            <a:r>
              <a:rPr lang="en-US" sz="2000" b="1" dirty="0" err="1"/>
              <a:t>tượng</a:t>
            </a:r>
            <a:r>
              <a:rPr lang="en-US" sz="2000" b="1" dirty="0"/>
              <a:t>: </a:t>
            </a:r>
            <a:r>
              <a:rPr lang="en-US" sz="2000" b="1" i="1" dirty="0" err="1"/>
              <a:t>không</a:t>
            </a:r>
            <a:r>
              <a:rPr lang="en-US" sz="2000" b="1" i="1" dirty="0"/>
              <a:t> chỉ </a:t>
            </a:r>
            <a:r>
              <a:rPr lang="en-US" sz="2000" b="1" i="1" dirty="0" err="1"/>
              <a:t>đồng</a:t>
            </a:r>
            <a:r>
              <a:rPr lang="en-US" sz="2000" b="1" i="1" dirty="0"/>
              <a:t> </a:t>
            </a:r>
            <a:r>
              <a:rPr lang="en-US" sz="2000" b="1" i="1" dirty="0" err="1"/>
              <a:t>cảm</a:t>
            </a:r>
            <a:r>
              <a:rPr lang="en-US" sz="2000" b="1" i="1" dirty="0"/>
              <a:t> </a:t>
            </a:r>
            <a:r>
              <a:rPr lang="en-US" sz="2000" b="1" i="1" dirty="0" err="1"/>
              <a:t>với</a:t>
            </a:r>
            <a:r>
              <a:rPr lang="en-US" sz="2000" b="1" i="1" dirty="0"/>
              <a:t> con </a:t>
            </a:r>
            <a:r>
              <a:rPr lang="en-US" sz="2000" b="1" i="1" dirty="0" err="1"/>
              <a:t>người</a:t>
            </a:r>
            <a:r>
              <a:rPr lang="en-US" sz="2000" b="1" i="1" dirty="0"/>
              <a:t>… </a:t>
            </a:r>
            <a:r>
              <a:rPr lang="en-US" sz="2000" b="1" i="1" dirty="0" err="1"/>
              <a:t>còn</a:t>
            </a:r>
            <a:r>
              <a:rPr lang="en-US" sz="2000" b="1" i="1" dirty="0"/>
              <a:t> </a:t>
            </a:r>
            <a:r>
              <a:rPr lang="en-US" sz="2000" b="1" i="1" dirty="0" err="1"/>
              <a:t>đồng</a:t>
            </a:r>
            <a:r>
              <a:rPr lang="en-US" sz="2000" b="1" i="1" dirty="0"/>
              <a:t> </a:t>
            </a:r>
            <a:r>
              <a:rPr lang="en-US" sz="2000" b="1" i="1" dirty="0" err="1"/>
              <a:t>cảm</a:t>
            </a:r>
            <a:r>
              <a:rPr lang="en-US" sz="2000" b="1" i="1" dirty="0"/>
              <a:t> </a:t>
            </a:r>
            <a:r>
              <a:rPr lang="en-US" sz="2000" b="1" i="1" dirty="0" err="1"/>
              <a:t>hết</a:t>
            </a:r>
            <a:r>
              <a:rPr lang="en-US" sz="2000" b="1" i="1" dirty="0"/>
              <a:t> </a:t>
            </a:r>
            <a:r>
              <a:rPr lang="en-US" sz="2000" b="1" i="1" dirty="0" err="1"/>
              <a:t>thảy</a:t>
            </a:r>
            <a:r>
              <a:rPr lang="en-US" sz="2000" b="1" i="1" dirty="0"/>
              <a:t> </a:t>
            </a:r>
            <a:r>
              <a:rPr lang="en-US" sz="2000" b="1" i="1" dirty="0" err="1"/>
              <a:t>mọi</a:t>
            </a:r>
            <a:r>
              <a:rPr lang="en-US" sz="2000" b="1" i="1" dirty="0"/>
              <a:t> </a:t>
            </a:r>
            <a:r>
              <a:rPr lang="en-US" sz="2000" b="1" i="1" dirty="0" err="1"/>
              <a:t>sư</a:t>
            </a:r>
            <a:r>
              <a:rPr lang="en-US" sz="2000" b="1" i="1" dirty="0"/>
              <a:t>̣ </a:t>
            </a:r>
            <a:r>
              <a:rPr lang="en-US" sz="2000" b="1" i="1" dirty="0" err="1"/>
              <a:t>vật</a:t>
            </a:r>
            <a:r>
              <a:rPr lang="en-US" sz="2000" b="1" i="1" dirty="0"/>
              <a:t> </a:t>
            </a:r>
            <a:r>
              <a:rPr lang="en-US" sz="2000" b="1" i="1" dirty="0" err="1"/>
              <a:t>như</a:t>
            </a:r>
            <a:r>
              <a:rPr lang="en-US" sz="2000" b="1" i="1" dirty="0"/>
              <a:t> </a:t>
            </a:r>
            <a:r>
              <a:rPr lang="en-US" sz="2000" b="1" i="1" dirty="0" err="1"/>
              <a:t>cho</a:t>
            </a:r>
            <a:r>
              <a:rPr lang="en-US" sz="2000" b="1" i="1" dirty="0"/>
              <a:t>́ </a:t>
            </a:r>
            <a:r>
              <a:rPr lang="en-US" sz="2000" b="1" i="1" dirty="0" err="1"/>
              <a:t>mèo</a:t>
            </a:r>
            <a:r>
              <a:rPr lang="en-US" sz="2000" b="1" i="1" dirty="0"/>
              <a:t>, </a:t>
            </a:r>
            <a:r>
              <a:rPr lang="en-US" sz="2000" b="1" i="1" dirty="0" err="1"/>
              <a:t>hoa</a:t>
            </a:r>
            <a:r>
              <a:rPr lang="en-US" sz="2000" b="1" i="1" dirty="0"/>
              <a:t> cỏ, </a:t>
            </a:r>
            <a:r>
              <a:rPr lang="en-US" sz="2000" b="1" i="1" dirty="0" err="1"/>
              <a:t>chim</a:t>
            </a:r>
            <a:r>
              <a:rPr lang="en-US" sz="2000" b="1" i="1" dirty="0"/>
              <a:t> cá, </a:t>
            </a:r>
            <a:r>
              <a:rPr lang="en-US" sz="2000" b="1" i="1" dirty="0" err="1"/>
              <a:t>bướm</a:t>
            </a:r>
            <a:r>
              <a:rPr lang="en-US" sz="2000" b="1" i="1" dirty="0"/>
              <a:t> </a:t>
            </a:r>
            <a:r>
              <a:rPr lang="en-US" sz="2000" b="1" i="1" dirty="0" err="1"/>
              <a:t>sâu</a:t>
            </a:r>
            <a:r>
              <a:rPr lang="en-US" sz="2000" b="1" i="1" dirty="0"/>
              <a:t>…</a:t>
            </a:r>
            <a:endParaRPr lang="en-US" sz="2000" b="1" dirty="0"/>
          </a:p>
          <a:p>
            <a:r>
              <a:rPr lang="en-US" sz="2000" b="1" dirty="0"/>
              <a:t>+ </a:t>
            </a:r>
            <a:r>
              <a:rPr lang="en-US" sz="2000" b="1" dirty="0" err="1"/>
              <a:t>Luôn</a:t>
            </a:r>
            <a:r>
              <a:rPr lang="en-US" sz="2000" b="1" dirty="0"/>
              <a:t> </a:t>
            </a:r>
            <a:r>
              <a:rPr lang="en-US" sz="2000" b="1" dirty="0" err="1"/>
              <a:t>duy</a:t>
            </a:r>
            <a:r>
              <a:rPr lang="en-US" sz="2000" b="1" dirty="0"/>
              <a:t> trì </a:t>
            </a:r>
            <a:r>
              <a:rPr lang="en-US" sz="2000" b="1" dirty="0" err="1"/>
              <a:t>trạng</a:t>
            </a:r>
            <a:r>
              <a:rPr lang="en-US" sz="2000" b="1" dirty="0"/>
              <a:t> </a:t>
            </a:r>
            <a:r>
              <a:rPr lang="en-US" sz="2000" b="1" dirty="0" err="1"/>
              <a:t>thái</a:t>
            </a:r>
            <a:r>
              <a:rPr lang="en-US" sz="2000" b="1" dirty="0"/>
              <a:t> </a:t>
            </a:r>
            <a:r>
              <a:rPr lang="en-US" sz="2000" b="1" dirty="0" err="1"/>
              <a:t>nhìn</a:t>
            </a:r>
            <a:r>
              <a:rPr lang="en-US" sz="2000" b="1" dirty="0"/>
              <a:t> </a:t>
            </a:r>
            <a:r>
              <a:rPr lang="en-US" sz="2000" b="1" dirty="0" err="1"/>
              <a:t>đời</a:t>
            </a:r>
            <a:r>
              <a:rPr lang="en-US" sz="2000" b="1" dirty="0"/>
              <a:t> </a:t>
            </a:r>
            <a:r>
              <a:rPr lang="en-US" sz="2000" b="1" dirty="0" err="1"/>
              <a:t>hồn</a:t>
            </a:r>
            <a:r>
              <a:rPr lang="en-US" sz="2000" b="1" dirty="0"/>
              <a:t> </a:t>
            </a:r>
            <a:r>
              <a:rPr lang="en-US" sz="2000" b="1" dirty="0" err="1"/>
              <a:t>nhiên</a:t>
            </a:r>
            <a:r>
              <a:rPr lang="en-US" sz="2000" b="1" dirty="0"/>
              <a:t>: </a:t>
            </a:r>
            <a:r>
              <a:rPr lang="en-US" sz="2000" b="1" i="1" dirty="0" err="1"/>
              <a:t>hồn</a:t>
            </a:r>
            <a:r>
              <a:rPr lang="en-US" sz="2000" b="1" i="1" dirty="0"/>
              <a:t> </a:t>
            </a:r>
            <a:r>
              <a:rPr lang="en-US" sz="2000" b="1" i="1" dirty="0" err="1"/>
              <a:t>nhiên</a:t>
            </a:r>
            <a:r>
              <a:rPr lang="en-US" sz="2000" b="1" i="1" dirty="0"/>
              <a:t> </a:t>
            </a:r>
            <a:r>
              <a:rPr lang="en-US" sz="2000" b="1" i="1" dirty="0" err="1"/>
              <a:t>tro</a:t>
            </a:r>
            <a:r>
              <a:rPr lang="en-US" sz="2000" b="1" i="1" dirty="0"/>
              <a:t>̀ </a:t>
            </a:r>
            <a:r>
              <a:rPr lang="en-US" sz="2000" b="1" i="1" dirty="0" err="1"/>
              <a:t>chuyện</a:t>
            </a:r>
            <a:r>
              <a:rPr lang="en-US" sz="2000" b="1" i="1" dirty="0"/>
              <a:t> </a:t>
            </a:r>
            <a:r>
              <a:rPr lang="en-US" sz="2000" b="1" i="1" dirty="0" err="1"/>
              <a:t>với</a:t>
            </a:r>
            <a:r>
              <a:rPr lang="en-US" sz="2000" b="1" i="1" dirty="0"/>
              <a:t> </a:t>
            </a:r>
            <a:r>
              <a:rPr lang="en-US" sz="2000" b="1" i="1" dirty="0" err="1"/>
              <a:t>cho</a:t>
            </a:r>
            <a:r>
              <a:rPr lang="en-US" sz="2000" b="1" i="1" dirty="0"/>
              <a:t>́ </a:t>
            </a:r>
            <a:r>
              <a:rPr lang="en-US" sz="2000" b="1" i="1" dirty="0" err="1"/>
              <a:t>mèo</a:t>
            </a:r>
            <a:r>
              <a:rPr lang="en-US" sz="2000" b="1" i="1" dirty="0"/>
              <a:t>, </a:t>
            </a:r>
            <a:r>
              <a:rPr lang="en-US" sz="2000" b="1" i="1" dirty="0" err="1"/>
              <a:t>hồn</a:t>
            </a:r>
            <a:r>
              <a:rPr lang="en-US" sz="2000" b="1" i="1" dirty="0"/>
              <a:t> </a:t>
            </a:r>
            <a:r>
              <a:rPr lang="en-US" sz="2000" b="1" i="1" dirty="0" err="1"/>
              <a:t>nhiên</a:t>
            </a:r>
            <a:r>
              <a:rPr lang="en-US" sz="2000" b="1" i="1" dirty="0"/>
              <a:t> </a:t>
            </a:r>
            <a:r>
              <a:rPr lang="en-US" sz="2000" b="1" i="1" dirty="0" err="1"/>
              <a:t>hôn</a:t>
            </a:r>
            <a:r>
              <a:rPr lang="en-US" sz="2000" b="1" i="1" dirty="0"/>
              <a:t> </a:t>
            </a:r>
            <a:r>
              <a:rPr lang="en-US" sz="2000" b="1" i="1" dirty="0" err="1"/>
              <a:t>lên</a:t>
            </a:r>
            <a:r>
              <a:rPr lang="en-US" sz="2000" b="1" i="1" dirty="0"/>
              <a:t> </a:t>
            </a:r>
            <a:r>
              <a:rPr lang="en-US" sz="2000" b="1" i="1" dirty="0" err="1"/>
              <a:t>hoa</a:t>
            </a:r>
            <a:r>
              <a:rPr lang="en-US" sz="2000" b="1" i="1" dirty="0"/>
              <a:t> cỏ, </a:t>
            </a:r>
            <a:r>
              <a:rPr lang="en-US" sz="2000" b="1" i="1" dirty="0" err="1"/>
              <a:t>hồn</a:t>
            </a:r>
            <a:r>
              <a:rPr lang="en-US" sz="2000" b="1" i="1" dirty="0"/>
              <a:t> </a:t>
            </a:r>
            <a:r>
              <a:rPr lang="en-US" sz="2000" b="1" i="1" dirty="0" err="1"/>
              <a:t>nhiên</a:t>
            </a:r>
            <a:r>
              <a:rPr lang="en-US" sz="2000" b="1" i="1" dirty="0"/>
              <a:t> </a:t>
            </a:r>
            <a:r>
              <a:rPr lang="en-US" sz="2000" b="1" i="1" dirty="0" err="1"/>
              <a:t>chơi</a:t>
            </a:r>
            <a:r>
              <a:rPr lang="en-US" sz="2000" b="1" i="1" dirty="0"/>
              <a:t> </a:t>
            </a:r>
            <a:r>
              <a:rPr lang="en-US" sz="2000" b="1" i="1" dirty="0" err="1"/>
              <a:t>với</a:t>
            </a:r>
            <a:r>
              <a:rPr lang="en-US" sz="2000" b="1" i="1" dirty="0"/>
              <a:t> </a:t>
            </a:r>
            <a:r>
              <a:rPr lang="en-US" sz="2000" b="1" i="1" dirty="0" err="1"/>
              <a:t>búp</a:t>
            </a:r>
            <a:r>
              <a:rPr lang="en-US" sz="2000" b="1" i="1" dirty="0"/>
              <a:t> </a:t>
            </a:r>
            <a:r>
              <a:rPr lang="en-US" sz="2000" b="1" i="1" dirty="0" err="1"/>
              <a:t>bê</a:t>
            </a:r>
            <a:r>
              <a:rPr lang="en-US" sz="2000" b="1" dirty="0"/>
              <a:t>. </a:t>
            </a:r>
          </a:p>
          <a:p>
            <a:r>
              <a:rPr lang="en-US" sz="2000" b="1" dirty="0"/>
              <a:t>+ </a:t>
            </a:r>
            <a:r>
              <a:rPr lang="en-US" sz="2000" b="1" dirty="0" err="1"/>
              <a:t>Luôn</a:t>
            </a:r>
            <a:r>
              <a:rPr lang="en-US" sz="2000" b="1" dirty="0"/>
              <a:t> </a:t>
            </a:r>
            <a:r>
              <a:rPr lang="en-US" sz="2000" b="1" dirty="0" err="1"/>
              <a:t>phát</a:t>
            </a:r>
            <a:r>
              <a:rPr lang="en-US" sz="2000" b="1" dirty="0"/>
              <a:t> </a:t>
            </a:r>
            <a:r>
              <a:rPr lang="en-US" sz="2000" b="1" dirty="0" err="1"/>
              <a:t>hiện</a:t>
            </a:r>
            <a:r>
              <a:rPr lang="en-US" sz="2000" b="1" dirty="0"/>
              <a:t> </a:t>
            </a:r>
            <a:r>
              <a:rPr lang="en-US" sz="2000" b="1" dirty="0" err="1"/>
              <a:t>được</a:t>
            </a:r>
            <a:r>
              <a:rPr lang="en-US" sz="2000" b="1" dirty="0"/>
              <a:t> </a:t>
            </a:r>
            <a:r>
              <a:rPr lang="en-US" sz="2000" b="1" dirty="0" err="1"/>
              <a:t>những</a:t>
            </a:r>
            <a:r>
              <a:rPr lang="en-US" sz="2000" b="1" dirty="0"/>
              <a:t> </a:t>
            </a:r>
            <a:r>
              <a:rPr lang="en-US" sz="2000" b="1" dirty="0" err="1"/>
              <a:t>điều</a:t>
            </a:r>
            <a:r>
              <a:rPr lang="en-US" sz="2000" b="1" dirty="0"/>
              <a:t> </a:t>
            </a:r>
            <a:r>
              <a:rPr lang="en-US" sz="2000" b="1" dirty="0" err="1"/>
              <a:t>thu</a:t>
            </a:r>
            <a:r>
              <a:rPr lang="en-US" sz="2000" b="1" dirty="0"/>
              <a:t>́ vị </a:t>
            </a:r>
            <a:r>
              <a:rPr lang="en-US" sz="2000" b="1" dirty="0" err="1"/>
              <a:t>của</a:t>
            </a:r>
            <a:r>
              <a:rPr lang="en-US" sz="2000" b="1" dirty="0"/>
              <a:t> </a:t>
            </a:r>
            <a:r>
              <a:rPr lang="en-US" sz="2000" b="1" dirty="0" err="1"/>
              <a:t>thê</a:t>
            </a:r>
            <a:r>
              <a:rPr lang="en-US" sz="2000" b="1" dirty="0"/>
              <a:t>́ </a:t>
            </a:r>
            <a:r>
              <a:rPr lang="en-US" sz="2000" b="1" dirty="0" err="1"/>
              <a:t>giới</a:t>
            </a:r>
            <a:r>
              <a:rPr lang="en-US" sz="2000" b="1" dirty="0"/>
              <a:t> mà </a:t>
            </a:r>
            <a:r>
              <a:rPr lang="en-US" sz="2000" b="1" dirty="0" err="1"/>
              <a:t>nhiều</a:t>
            </a:r>
            <a:r>
              <a:rPr lang="en-US" sz="2000" b="1" dirty="0"/>
              <a:t> </a:t>
            </a:r>
            <a:r>
              <a:rPr lang="en-US" sz="2000" b="1" dirty="0" err="1"/>
              <a:t>người</a:t>
            </a:r>
            <a:r>
              <a:rPr lang="en-US" sz="2000" b="1" dirty="0"/>
              <a:t> </a:t>
            </a:r>
            <a:r>
              <a:rPr lang="en-US" sz="2000" b="1" dirty="0" err="1"/>
              <a:t>không</a:t>
            </a:r>
            <a:r>
              <a:rPr lang="en-US" sz="2000" b="1" dirty="0"/>
              <a:t> </a:t>
            </a:r>
            <a:r>
              <a:rPr lang="en-US" sz="2000" b="1" dirty="0" err="1"/>
              <a:t>thấy</a:t>
            </a:r>
            <a:r>
              <a:rPr lang="en-US" sz="2000" b="1" dirty="0"/>
              <a:t>: </a:t>
            </a:r>
            <a:r>
              <a:rPr lang="en-US" sz="2000" b="1" i="1" dirty="0" err="1"/>
              <a:t>chúng</a:t>
            </a:r>
            <a:r>
              <a:rPr lang="en-US" sz="2000" b="1" i="1" dirty="0"/>
              <a:t> </a:t>
            </a:r>
            <a:r>
              <a:rPr lang="en-US" sz="2000" b="1" i="1" dirty="0" err="1"/>
              <a:t>thường</a:t>
            </a:r>
            <a:r>
              <a:rPr lang="en-US" sz="2000" b="1" i="1" dirty="0"/>
              <a:t> </a:t>
            </a:r>
            <a:r>
              <a:rPr lang="en-US" sz="2000" b="1" i="1" dirty="0" err="1"/>
              <a:t>đê</a:t>
            </a:r>
            <a:r>
              <a:rPr lang="en-US" sz="2000" b="1" i="1" dirty="0"/>
              <a:t>̉ ý </a:t>
            </a:r>
            <a:r>
              <a:rPr lang="en-US" sz="2000" b="1" i="1" dirty="0" err="1"/>
              <a:t>đến</a:t>
            </a:r>
            <a:r>
              <a:rPr lang="en-US" sz="2000" b="1" i="1" dirty="0"/>
              <a:t> </a:t>
            </a:r>
            <a:r>
              <a:rPr lang="en-US" sz="2000" b="1" i="1" dirty="0" err="1"/>
              <a:t>việc</a:t>
            </a:r>
            <a:r>
              <a:rPr lang="en-US" sz="2000" b="1" i="1" dirty="0"/>
              <a:t> mà </a:t>
            </a:r>
            <a:r>
              <a:rPr lang="en-US" sz="2000" b="1" i="1" dirty="0" err="1"/>
              <a:t>người</a:t>
            </a:r>
            <a:r>
              <a:rPr lang="en-US" sz="2000" b="1" i="1" dirty="0"/>
              <a:t> </a:t>
            </a:r>
            <a:r>
              <a:rPr lang="en-US" sz="2000" b="1" i="1" dirty="0" err="1"/>
              <a:t>lớn</a:t>
            </a:r>
            <a:r>
              <a:rPr lang="en-US" sz="2000" b="1" i="1" dirty="0"/>
              <a:t> </a:t>
            </a:r>
            <a:r>
              <a:rPr lang="en-US" sz="2000" b="1" i="1" dirty="0" err="1"/>
              <a:t>không</a:t>
            </a:r>
            <a:r>
              <a:rPr lang="en-US" sz="2000" b="1" i="1" dirty="0"/>
              <a:t> chú </a:t>
            </a:r>
            <a:r>
              <a:rPr lang="en-US" sz="2000" b="1" i="1" dirty="0" err="1"/>
              <a:t>tâm</a:t>
            </a:r>
            <a:r>
              <a:rPr lang="en-US" sz="2000" b="1" i="1" dirty="0"/>
              <a:t> </a:t>
            </a:r>
            <a:r>
              <a:rPr lang="en-US" sz="2000" b="1" i="1" dirty="0" err="1"/>
              <a:t>đên</a:t>
            </a:r>
            <a:r>
              <a:rPr lang="en-US" sz="2000" b="1" i="1" dirty="0"/>
              <a:t>, </a:t>
            </a:r>
            <a:r>
              <a:rPr lang="en-US" sz="2000" b="1" i="1" dirty="0" err="1"/>
              <a:t>phát</a:t>
            </a:r>
            <a:r>
              <a:rPr lang="en-US" sz="2000" b="1" i="1" dirty="0"/>
              <a:t> </a:t>
            </a:r>
            <a:r>
              <a:rPr lang="en-US" sz="2000" b="1" i="1" dirty="0" err="1"/>
              <a:t>hiện</a:t>
            </a:r>
            <a:r>
              <a:rPr lang="en-US" sz="2000" b="1" i="1" dirty="0"/>
              <a:t> </a:t>
            </a:r>
            <a:r>
              <a:rPr lang="en-US" sz="2000" b="1" i="1" dirty="0" err="1"/>
              <a:t>những</a:t>
            </a:r>
            <a:r>
              <a:rPr lang="en-US" sz="2000" b="1" i="1" dirty="0"/>
              <a:t> </a:t>
            </a:r>
            <a:r>
              <a:rPr lang="en-US" sz="2000" b="1" i="1" dirty="0" err="1"/>
              <a:t>điểm</a:t>
            </a:r>
            <a:r>
              <a:rPr lang="en-US" sz="2000" b="1" i="1" dirty="0"/>
              <a:t> mà </a:t>
            </a:r>
            <a:r>
              <a:rPr lang="en-US" sz="2000" b="1" i="1" dirty="0" err="1"/>
              <a:t>người</a:t>
            </a:r>
            <a:r>
              <a:rPr lang="en-US" sz="2000" b="1" i="1" dirty="0"/>
              <a:t> </a:t>
            </a:r>
            <a:r>
              <a:rPr lang="en-US" sz="2000" b="1" i="1" dirty="0" err="1"/>
              <a:t>lớn</a:t>
            </a:r>
            <a:r>
              <a:rPr lang="en-US" sz="2000" b="1" i="1" dirty="0"/>
              <a:t> </a:t>
            </a:r>
            <a:r>
              <a:rPr lang="en-US" sz="2000" b="1" i="1" dirty="0" err="1"/>
              <a:t>không</a:t>
            </a:r>
            <a:r>
              <a:rPr lang="en-US" sz="2000" b="1" i="1" dirty="0"/>
              <a:t> </a:t>
            </a:r>
            <a:r>
              <a:rPr lang="en-US" sz="2000" b="1" i="1" dirty="0" err="1"/>
              <a:t>phát</a:t>
            </a:r>
            <a:r>
              <a:rPr lang="en-US" sz="2000" b="1" i="1" dirty="0"/>
              <a:t> </a:t>
            </a:r>
            <a:r>
              <a:rPr lang="en-US" sz="2000" b="1" i="1" dirty="0" err="1"/>
              <a:t>hiện</a:t>
            </a:r>
            <a:r>
              <a:rPr lang="en-US" sz="2000" b="1" i="1" dirty="0"/>
              <a:t> </a:t>
            </a:r>
            <a:r>
              <a:rPr lang="en-US" sz="2000" b="1" i="1" dirty="0" err="1"/>
              <a:t>được</a:t>
            </a:r>
            <a:r>
              <a:rPr lang="en-US" sz="2000" b="1" i="1" dirty="0"/>
              <a:t>.</a:t>
            </a:r>
            <a:endParaRPr lang="en-US" sz="2000" b="1" dirty="0"/>
          </a:p>
          <a:p>
            <a:pPr lvl="0"/>
            <a:r>
              <a:rPr lang="en-US" sz="2000" b="1" dirty="0"/>
              <a:t>+ </a:t>
            </a:r>
            <a:r>
              <a:rPr lang="en-US" sz="2000" b="1" dirty="0" err="1"/>
              <a:t>Tác</a:t>
            </a:r>
            <a:r>
              <a:rPr lang="en-US" sz="2000" b="1" dirty="0"/>
              <a:t> </a:t>
            </a:r>
            <a:r>
              <a:rPr lang="en-US" sz="2000" b="1" dirty="0" err="1"/>
              <a:t>gia</a:t>
            </a:r>
            <a:r>
              <a:rPr lang="en-US" sz="2000" b="1" dirty="0"/>
              <a:t>̉ </a:t>
            </a:r>
            <a:r>
              <a:rPr lang="en-US" sz="2000" b="1" dirty="0" err="1"/>
              <a:t>nhắc</a:t>
            </a:r>
            <a:r>
              <a:rPr lang="en-US" sz="2000" b="1" dirty="0"/>
              <a:t> </a:t>
            </a:r>
            <a:r>
              <a:rPr lang="en-US" sz="2000" b="1" dirty="0" err="1"/>
              <a:t>đến</a:t>
            </a:r>
            <a:r>
              <a:rPr lang="en-US" sz="2000" b="1" dirty="0"/>
              <a:t> </a:t>
            </a:r>
            <a:r>
              <a:rPr lang="en-US" sz="2000" b="1" dirty="0" err="1"/>
              <a:t>tre</a:t>
            </a:r>
            <a:r>
              <a:rPr lang="en-US" sz="2000" b="1" dirty="0"/>
              <a:t>̉ </a:t>
            </a:r>
            <a:r>
              <a:rPr lang="en-US" sz="2000" b="1" dirty="0" err="1"/>
              <a:t>em</a:t>
            </a:r>
            <a:r>
              <a:rPr lang="en-US" sz="2000" b="1" dirty="0"/>
              <a:t> </a:t>
            </a:r>
            <a:r>
              <a:rPr lang="en-US" sz="2000" b="1" dirty="0" err="1"/>
              <a:t>va</a:t>
            </a:r>
            <a:r>
              <a:rPr lang="en-US" sz="2000" b="1" dirty="0"/>
              <a:t>̀ </a:t>
            </a:r>
            <a:r>
              <a:rPr lang="en-US" sz="2000" b="1" dirty="0" err="1"/>
              <a:t>tuổi</a:t>
            </a:r>
            <a:r>
              <a:rPr lang="en-US" sz="2000" b="1" dirty="0"/>
              <a:t> </a:t>
            </a:r>
            <a:r>
              <a:rPr lang="en-US" sz="2000" b="1" dirty="0" err="1"/>
              <a:t>thơ</a:t>
            </a:r>
            <a:r>
              <a:rPr lang="en-US" sz="2000" b="1" dirty="0"/>
              <a:t>: </a:t>
            </a:r>
            <a:r>
              <a:rPr lang="en-US" sz="2000" b="1" dirty="0" err="1"/>
              <a:t>theo</a:t>
            </a:r>
            <a:r>
              <a:rPr lang="en-US" sz="2000" b="1" dirty="0"/>
              <a:t> </a:t>
            </a:r>
            <a:r>
              <a:rPr lang="en-US" sz="2000" b="1" dirty="0" err="1"/>
              <a:t>tác</a:t>
            </a:r>
            <a:r>
              <a:rPr lang="en-US" sz="2000" b="1" dirty="0"/>
              <a:t> </a:t>
            </a:r>
            <a:r>
              <a:rPr lang="en-US" sz="2000" b="1" dirty="0" err="1"/>
              <a:t>gia</a:t>
            </a:r>
            <a:r>
              <a:rPr lang="en-US" sz="2000" b="1" dirty="0"/>
              <a:t>̉, </a:t>
            </a:r>
            <a:r>
              <a:rPr lang="en-US" sz="2000" b="1" dirty="0" err="1"/>
              <a:t>tre</a:t>
            </a:r>
            <a:r>
              <a:rPr lang="en-US" sz="2000" b="1" dirty="0"/>
              <a:t>̉ </a:t>
            </a:r>
            <a:r>
              <a:rPr lang="en-US" sz="2000" b="1" dirty="0" err="1"/>
              <a:t>em</a:t>
            </a:r>
            <a:r>
              <a:rPr lang="en-US" sz="2000" b="1" dirty="0"/>
              <a:t> là </a:t>
            </a:r>
            <a:r>
              <a:rPr lang="en-US" sz="2000" b="1" dirty="0" err="1"/>
              <a:t>người</a:t>
            </a:r>
            <a:r>
              <a:rPr lang="en-US" sz="2000" b="1" dirty="0"/>
              <a:t> </a:t>
            </a:r>
            <a:r>
              <a:rPr lang="en-US" sz="2000" b="1" dirty="0" err="1"/>
              <a:t>dạy</a:t>
            </a:r>
            <a:r>
              <a:rPr lang="en-US" sz="2000" b="1" dirty="0"/>
              <a:t> </a:t>
            </a:r>
            <a:r>
              <a:rPr lang="en-US" sz="2000" b="1" dirty="0" err="1"/>
              <a:t>cho</a:t>
            </a:r>
            <a:r>
              <a:rPr lang="en-US" sz="2000" b="1" dirty="0"/>
              <a:t> </a:t>
            </a:r>
            <a:r>
              <a:rPr lang="en-US" sz="2000" b="1" dirty="0" err="1"/>
              <a:t>nghê</a:t>
            </a:r>
            <a:r>
              <a:rPr lang="en-US" sz="2000" b="1" dirty="0"/>
              <a:t>̣ </a:t>
            </a:r>
            <a:r>
              <a:rPr lang="en-US" sz="2000" b="1" dirty="0" err="1"/>
              <a:t>si</a:t>
            </a:r>
            <a:r>
              <a:rPr lang="en-US" sz="2000" b="1" dirty="0"/>
              <a:t>̃  </a:t>
            </a:r>
            <a:r>
              <a:rPr lang="en-US" sz="2000" b="1" dirty="0" err="1"/>
              <a:t>va</a:t>
            </a:r>
            <a:r>
              <a:rPr lang="en-US" sz="2000" b="1" dirty="0"/>
              <a:t>̀ </a:t>
            </a:r>
            <a:r>
              <a:rPr lang="en-US" sz="2000" b="1" dirty="0" err="1"/>
              <a:t>chúng</a:t>
            </a:r>
            <a:r>
              <a:rPr lang="en-US" sz="2000" b="1" dirty="0"/>
              <a:t> ta </a:t>
            </a:r>
            <a:r>
              <a:rPr lang="en-US" sz="2000" b="1" dirty="0" err="1"/>
              <a:t>vê</a:t>
            </a:r>
            <a:r>
              <a:rPr lang="en-US" sz="2000" b="1" dirty="0"/>
              <a:t>̀ </a:t>
            </a:r>
            <a:r>
              <a:rPr lang="en-US" sz="2000" b="1" dirty="0" err="1"/>
              <a:t>các</a:t>
            </a:r>
            <a:r>
              <a:rPr lang="en-US" sz="2000" b="1" dirty="0"/>
              <a:t> </a:t>
            </a:r>
            <a:r>
              <a:rPr lang="en-US" sz="2000" b="1" dirty="0" err="1"/>
              <a:t>nhìn</a:t>
            </a:r>
            <a:r>
              <a:rPr lang="en-US" sz="2000" b="1" dirty="0"/>
              <a:t> </a:t>
            </a:r>
            <a:r>
              <a:rPr lang="en-US" sz="2000" b="1" dirty="0" err="1"/>
              <a:t>đời</a:t>
            </a:r>
            <a:r>
              <a:rPr lang="en-US" sz="2000" b="1" dirty="0"/>
              <a:t>, </a:t>
            </a:r>
            <a:r>
              <a:rPr lang="en-US" sz="2000" b="1" dirty="0" err="1"/>
              <a:t>nhận</a:t>
            </a:r>
            <a:r>
              <a:rPr lang="en-US" sz="2000" b="1" dirty="0"/>
              <a:t> </a:t>
            </a:r>
            <a:r>
              <a:rPr lang="en-US" sz="2000" b="1" dirty="0" err="1"/>
              <a:t>ra</a:t>
            </a:r>
            <a:r>
              <a:rPr lang="en-US" sz="2000" b="1" dirty="0"/>
              <a:t> </a:t>
            </a:r>
            <a:r>
              <a:rPr lang="en-US" sz="2000" b="1" dirty="0" err="1"/>
              <a:t>mối</a:t>
            </a:r>
            <a:r>
              <a:rPr lang="en-US" sz="2000" b="1" dirty="0"/>
              <a:t> </a:t>
            </a:r>
            <a:r>
              <a:rPr lang="en-US" sz="2000" b="1" dirty="0" err="1"/>
              <a:t>tương</a:t>
            </a:r>
            <a:r>
              <a:rPr lang="en-US" sz="2000" b="1" dirty="0"/>
              <a:t> </a:t>
            </a:r>
            <a:r>
              <a:rPr lang="en-US" sz="2000" b="1" dirty="0" err="1"/>
              <a:t>quan</a:t>
            </a:r>
            <a:r>
              <a:rPr lang="en-US" sz="2000" b="1" dirty="0"/>
              <a:t> </a:t>
            </a:r>
            <a:r>
              <a:rPr lang="en-US" sz="2000" b="1" dirty="0" err="1"/>
              <a:t>giữa</a:t>
            </a:r>
            <a:r>
              <a:rPr lang="en-US" sz="2000" b="1" dirty="0"/>
              <a:t> </a:t>
            </a:r>
            <a:r>
              <a:rPr lang="en-US" sz="2000" b="1" dirty="0" err="1"/>
              <a:t>vạn</a:t>
            </a:r>
            <a:r>
              <a:rPr lang="en-US" sz="2000" b="1" dirty="0"/>
              <a:t> </a:t>
            </a:r>
            <a:r>
              <a:rPr lang="en-US" sz="2000" b="1" dirty="0" err="1"/>
              <a:t>vật</a:t>
            </a:r>
            <a:r>
              <a:rPr lang="en-US" sz="2000" b="1" dirty="0"/>
              <a:t> </a:t>
            </a:r>
            <a:r>
              <a:rPr lang="en-US" sz="2000" b="1" dirty="0" err="1"/>
              <a:t>va</a:t>
            </a:r>
            <a:r>
              <a:rPr lang="en-US" sz="2000" b="1" dirty="0"/>
              <a:t>̀ </a:t>
            </a:r>
            <a:r>
              <a:rPr lang="en-US" sz="2000" b="1" dirty="0" err="1"/>
              <a:t>sư</a:t>
            </a:r>
            <a:r>
              <a:rPr lang="en-US" sz="2000" b="1" dirty="0"/>
              <a:t>̣ </a:t>
            </a:r>
            <a:r>
              <a:rPr lang="en-US" sz="2000" b="1" dirty="0" err="1"/>
              <a:t>cần</a:t>
            </a:r>
            <a:r>
              <a:rPr lang="en-US" sz="2000" b="1" dirty="0"/>
              <a:t> </a:t>
            </a:r>
            <a:r>
              <a:rPr lang="en-US" sz="2000" b="1" dirty="0" err="1"/>
              <a:t>thiết</a:t>
            </a:r>
            <a:r>
              <a:rPr lang="en-US" sz="2000" b="1" dirty="0"/>
              <a:t> </a:t>
            </a:r>
            <a:r>
              <a:rPr lang="en-US" sz="2000" b="1" dirty="0" err="1"/>
              <a:t>phải</a:t>
            </a:r>
            <a:r>
              <a:rPr lang="en-US" sz="2000" b="1" dirty="0"/>
              <a:t> </a:t>
            </a:r>
            <a:r>
              <a:rPr lang="en-US" sz="2000" b="1" dirty="0" err="1"/>
              <a:t>duy</a:t>
            </a:r>
            <a:r>
              <a:rPr lang="en-US" sz="2000" b="1" dirty="0"/>
              <a:t> trì </a:t>
            </a:r>
            <a:r>
              <a:rPr lang="en-US" sz="2000" b="1" dirty="0" err="1"/>
              <a:t>sư</a:t>
            </a:r>
            <a:r>
              <a:rPr lang="en-US" sz="2000" b="1" dirty="0"/>
              <a:t>̣ </a:t>
            </a:r>
            <a:r>
              <a:rPr lang="en-US" sz="2000" b="1" dirty="0" err="1"/>
              <a:t>hồn</a:t>
            </a:r>
            <a:r>
              <a:rPr lang="en-US" sz="2000" b="1" dirty="0"/>
              <a:t> </a:t>
            </a:r>
            <a:r>
              <a:rPr lang="en-US" sz="2000" b="1" dirty="0" err="1"/>
              <a:t>nhiên</a:t>
            </a:r>
            <a:r>
              <a:rPr lang="en-US" sz="2000" b="1" dirty="0"/>
              <a:t>, </a:t>
            </a:r>
            <a:r>
              <a:rPr lang="en-US" sz="2000" b="1" dirty="0" err="1"/>
              <a:t>vô</a:t>
            </a:r>
            <a:r>
              <a:rPr lang="en-US" sz="2000" b="1" dirty="0"/>
              <a:t> </a:t>
            </a:r>
            <a:r>
              <a:rPr lang="en-US" sz="2000" b="1" dirty="0" err="1"/>
              <a:t>tư</a:t>
            </a:r>
            <a:r>
              <a:rPr lang="en-US" sz="2000" b="1" dirty="0"/>
              <a:t> </a:t>
            </a:r>
            <a:r>
              <a:rPr lang="en-US" sz="2000" b="1" dirty="0" err="1"/>
              <a:t>khi</a:t>
            </a:r>
            <a:r>
              <a:rPr lang="en-US" sz="2000" b="1" dirty="0"/>
              <a:t> </a:t>
            </a:r>
            <a:r>
              <a:rPr lang="en-US" sz="2000" b="1" dirty="0" err="1"/>
              <a:t>ứng</a:t>
            </a:r>
            <a:r>
              <a:rPr lang="en-US" sz="2000" b="1" dirty="0"/>
              <a:t> </a:t>
            </a:r>
            <a:r>
              <a:rPr lang="en-US" sz="2000" b="1" dirty="0" err="1"/>
              <a:t>xư</a:t>
            </a:r>
            <a:r>
              <a:rPr lang="en-US" sz="2000" b="1" dirty="0"/>
              <a:t>̉ </a:t>
            </a:r>
            <a:r>
              <a:rPr lang="en-US" sz="2000" b="1" dirty="0" err="1"/>
              <a:t>với</a:t>
            </a:r>
            <a:r>
              <a:rPr lang="en-US" sz="2000" b="1" dirty="0"/>
              <a:t> </a:t>
            </a:r>
            <a:r>
              <a:rPr lang="en-US" sz="2000" b="1" dirty="0" err="1"/>
              <a:t>thê</a:t>
            </a:r>
            <a:r>
              <a:rPr lang="en-US" sz="2000" b="1" dirty="0"/>
              <a:t>́ </a:t>
            </a:r>
            <a:r>
              <a:rPr lang="en-US" sz="2000" b="1" dirty="0" err="1"/>
              <a:t>giới</a:t>
            </a:r>
            <a:r>
              <a:rPr lang="en-US" sz="2000" b="1" dirty="0"/>
              <a:t> </a:t>
            </a:r>
            <a:r>
              <a:rPr lang="en-US" sz="2000" b="1" dirty="0" err="1"/>
              <a:t>nghê</a:t>
            </a:r>
            <a:r>
              <a:rPr lang="en-US" sz="2000" b="1" dirty="0"/>
              <a:t>̣ </a:t>
            </a:r>
            <a:r>
              <a:rPr lang="en-US" sz="2000" b="1" dirty="0" err="1"/>
              <a:t>thuật</a:t>
            </a:r>
            <a:r>
              <a:rPr lang="en-US" sz="2000" b="1" dirty="0"/>
              <a:t>. </a:t>
            </a:r>
          </a:p>
        </p:txBody>
      </p:sp>
    </p:spTree>
    <p:extLst>
      <p:ext uri="{BB962C8B-B14F-4D97-AF65-F5344CB8AC3E}">
        <p14:creationId xmlns:p14="http://schemas.microsoft.com/office/powerpoint/2010/main" val="2025349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D23EA82F-4F7B-45CC-BCC6-98AF96D20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265980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4" name="菱形 73">
            <a:extLst>
              <a:ext uri="{FF2B5EF4-FFF2-40B4-BE49-F238E27FC236}">
                <a16:creationId xmlns:a16="http://schemas.microsoft.com/office/drawing/2014/main" id="{8E8AFE6E-794B-440C-B077-52D7ED8A5779}"/>
              </a:ext>
            </a:extLst>
          </p:cNvPr>
          <p:cNvSpPr/>
          <p:nvPr/>
        </p:nvSpPr>
        <p:spPr>
          <a:xfrm>
            <a:off x="4731236" y="623757"/>
            <a:ext cx="497699" cy="497698"/>
          </a:xfrm>
          <a:prstGeom prst="diamond">
            <a:avLst/>
          </a:prstGeom>
          <a:pattFill prst="wdDnDiag">
            <a:fgClr>
              <a:srgbClr val="D69DC8"/>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9" name="菱形 38">
            <a:extLst>
              <a:ext uri="{FF2B5EF4-FFF2-40B4-BE49-F238E27FC236}">
                <a16:creationId xmlns:a16="http://schemas.microsoft.com/office/drawing/2014/main" id="{F3EC7676-7B24-47D1-81DF-A8BCFC2D63B6}"/>
              </a:ext>
            </a:extLst>
          </p:cNvPr>
          <p:cNvSpPr/>
          <p:nvPr/>
        </p:nvSpPr>
        <p:spPr>
          <a:xfrm>
            <a:off x="4128938" y="745861"/>
            <a:ext cx="636871" cy="636871"/>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0" name="等腰三角形 39">
            <a:extLst>
              <a:ext uri="{FF2B5EF4-FFF2-40B4-BE49-F238E27FC236}">
                <a16:creationId xmlns:a16="http://schemas.microsoft.com/office/drawing/2014/main" id="{98190CAB-97B8-4721-9600-5277F989B054}"/>
              </a:ext>
            </a:extLst>
          </p:cNvPr>
          <p:cNvSpPr/>
          <p:nvPr/>
        </p:nvSpPr>
        <p:spPr>
          <a:xfrm rot="1915765">
            <a:off x="1541504" y="5004234"/>
            <a:ext cx="825319" cy="341126"/>
          </a:xfrm>
          <a:prstGeom prst="triangle">
            <a:avLst/>
          </a:prstGeom>
          <a:pattFill prst="dashVert">
            <a:fgClr>
              <a:schemeClr val="bg1"/>
            </a:fgClr>
            <a:bgClr>
              <a:srgbClr val="DC766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TextBox 40">
            <a:extLst>
              <a:ext uri="{FF2B5EF4-FFF2-40B4-BE49-F238E27FC236}">
                <a16:creationId xmlns:a16="http://schemas.microsoft.com/office/drawing/2014/main" id="{FD4CB903-3464-11C0-92C0-E537ED38F89A}"/>
              </a:ext>
            </a:extLst>
          </p:cNvPr>
          <p:cNvSpPr txBox="1"/>
          <p:nvPr/>
        </p:nvSpPr>
        <p:spPr>
          <a:xfrm>
            <a:off x="1293962" y="745859"/>
            <a:ext cx="3101689" cy="10156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solidFill>
                    <a:prstClr val="white"/>
                  </a:solidFill>
                </a:ln>
                <a:solidFill>
                  <a:prstClr val="black">
                    <a:lumMod val="95000"/>
                    <a:lumOff val="5000"/>
                  </a:prstClr>
                </a:solidFill>
                <a:effectLst/>
                <a:uLnTx/>
                <a:uFillTx/>
                <a:latin typeface="#9Slide03 SFU Futura_05" panose="00000800000000000000" pitchFamily="2" charset="0"/>
                <a:ea typeface="Yu Mincho" panose="02020400000000000000" pitchFamily="18" charset="-128"/>
                <a:cs typeface="+mn-cs"/>
              </a:rPr>
              <a:t>MỤC </a:t>
            </a:r>
            <a:r>
              <a:rPr kumimoji="0" lang="en-US" sz="4000" b="1" i="0" u="none" strike="noStrike" kern="1200" cap="none" spc="0" normalizeH="0" baseline="0" noProof="0" dirty="0" smtClean="0">
                <a:ln>
                  <a:solidFill>
                    <a:prstClr val="white"/>
                  </a:solidFill>
                </a:ln>
                <a:solidFill>
                  <a:prstClr val="black">
                    <a:lumMod val="95000"/>
                    <a:lumOff val="5000"/>
                  </a:prstClr>
                </a:solidFill>
                <a:effectLst/>
                <a:uLnTx/>
                <a:uFillTx/>
                <a:latin typeface="#9Slide03 SFU Futura_05" panose="00000800000000000000" pitchFamily="2" charset="0"/>
                <a:ea typeface="Yu Mincho" panose="02020400000000000000" pitchFamily="18" charset="-128"/>
                <a:cs typeface="+mn-cs"/>
              </a:rPr>
              <a:t>TIÊU</a:t>
            </a:r>
            <a:endParaRPr kumimoji="0" lang="en-US" sz="4000" b="1" i="0" u="none" strike="noStrike" kern="1200" cap="none" spc="0" normalizeH="0" baseline="0" noProof="0" dirty="0">
              <a:ln>
                <a:solidFill>
                  <a:prstClr val="white"/>
                </a:solidFill>
              </a:ln>
              <a:solidFill>
                <a:prstClr val="black">
                  <a:lumMod val="95000"/>
                  <a:lumOff val="5000"/>
                </a:prstClr>
              </a:solidFill>
              <a:effectLst/>
              <a:uLnTx/>
              <a:uFillTx/>
              <a:latin typeface="#9Slide03 SFU Futura_05" panose="00000800000000000000" pitchFamily="2" charset="0"/>
              <a:ea typeface="Yu Mincho" panose="02020400000000000000" pitchFamily="18" charset="-128"/>
              <a:cs typeface="+mn-cs"/>
            </a:endParaRPr>
          </a:p>
        </p:txBody>
      </p:sp>
      <p:sp>
        <p:nvSpPr>
          <p:cNvPr id="19" name="TextBox 18">
            <a:extLst>
              <a:ext uri="{FF2B5EF4-FFF2-40B4-BE49-F238E27FC236}">
                <a16:creationId xmlns:a16="http://schemas.microsoft.com/office/drawing/2014/main" id="{DC678D6A-74D2-4D24-BEE6-0D00ED81FA40}"/>
              </a:ext>
            </a:extLst>
          </p:cNvPr>
          <p:cNvSpPr txBox="1"/>
          <p:nvPr/>
        </p:nvSpPr>
        <p:spPr>
          <a:xfrm>
            <a:off x="1293962" y="1696248"/>
            <a:ext cx="3481251"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2.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Về</a:t>
            </a: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năng</a:t>
            </a: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lực</a:t>
            </a:r>
            <a:endPar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endParaRPr>
          </a:p>
        </p:txBody>
      </p:sp>
      <p:sp>
        <p:nvSpPr>
          <p:cNvPr id="21" name="TextBox 20">
            <a:extLst>
              <a:ext uri="{FF2B5EF4-FFF2-40B4-BE49-F238E27FC236}">
                <a16:creationId xmlns:a16="http://schemas.microsoft.com/office/drawing/2014/main" id="{3D663358-C56A-E10B-0DC4-3E92B551CA9E}"/>
              </a:ext>
            </a:extLst>
          </p:cNvPr>
          <p:cNvSpPr txBox="1"/>
          <p:nvPr/>
        </p:nvSpPr>
        <p:spPr>
          <a:xfrm>
            <a:off x="1104181" y="2572981"/>
            <a:ext cx="9417088" cy="203132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Học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sinh</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vận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dụng</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năng</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lực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cảm</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thụ</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văn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học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để</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đọc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hiểu</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văn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bản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theo</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thể</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loại</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Học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sinh</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vận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dụng</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năng</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lực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ngôn</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ngữ</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để</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viết</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kết</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nối</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đọc</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a:t>
            </a:r>
          </a:p>
        </p:txBody>
      </p:sp>
      <p:sp>
        <p:nvSpPr>
          <p:cNvPr id="20" name="TextBox 19">
            <a:extLst>
              <a:ext uri="{FF2B5EF4-FFF2-40B4-BE49-F238E27FC236}">
                <a16:creationId xmlns:a16="http://schemas.microsoft.com/office/drawing/2014/main" id="{130E8405-3816-6866-6D2D-EE979978A909}"/>
              </a:ext>
            </a:extLst>
          </p:cNvPr>
          <p:cNvSpPr txBox="1"/>
          <p:nvPr/>
        </p:nvSpPr>
        <p:spPr>
          <a:xfrm>
            <a:off x="1293962" y="4607909"/>
            <a:ext cx="10440840" cy="8309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3.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Phẩm</a:t>
            </a: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chất</a:t>
            </a: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năng</a:t>
            </a:r>
            <a:r>
              <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 </a:t>
            </a:r>
            <a:r>
              <a:rPr kumimoji="0" lang="en-US" sz="3200" b="0" i="0" u="none" strike="noStrike" kern="1200" cap="none" spc="0" normalizeH="0" baseline="0" noProof="0" dirty="0" err="1">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rPr>
              <a:t>lực</a:t>
            </a:r>
            <a:endParaRPr kumimoji="0" lang="en-US" sz="3200" b="0" i="0" u="none" strike="noStrike" kern="1200" cap="none" spc="0" normalizeH="0" baseline="0" noProof="0" dirty="0">
              <a:ln>
                <a:noFill/>
              </a:ln>
              <a:solidFill>
                <a:srgbClr val="FF0000"/>
              </a:solidFill>
              <a:effectLst/>
              <a:uLnTx/>
              <a:uFillTx/>
              <a:latin typeface="#9Slide05 Pattaya" panose="00000500000000000000" pitchFamily="2" charset="-34"/>
              <a:ea typeface="Yu Mincho" panose="02020400000000000000" pitchFamily="18" charset="-128"/>
              <a:cs typeface="#9Slide05 Pattaya" panose="00000500000000000000" pitchFamily="2" charset="-34"/>
            </a:endParaRPr>
          </a:p>
        </p:txBody>
      </p:sp>
      <p:sp>
        <p:nvSpPr>
          <p:cNvPr id="22" name="TextBox 21">
            <a:extLst>
              <a:ext uri="{FF2B5EF4-FFF2-40B4-BE49-F238E27FC236}">
                <a16:creationId xmlns:a16="http://schemas.microsoft.com/office/drawing/2014/main" id="{39E8A3B7-F4BC-3FE2-7FC1-3FF3F62868F7}"/>
              </a:ext>
            </a:extLst>
          </p:cNvPr>
          <p:cNvSpPr txBox="1"/>
          <p:nvPr/>
        </p:nvSpPr>
        <p:spPr>
          <a:xfrm>
            <a:off x="1293963" y="5395363"/>
            <a:ext cx="9722964" cy="1384995"/>
          </a:xfrm>
          <a:prstGeom prst="rect">
            <a:avLst/>
          </a:prstGeom>
          <a:noFill/>
        </p:spPr>
        <p:txBody>
          <a:bodyPr wrap="square">
            <a:spAutoFit/>
          </a:bodyPr>
          <a:lstStyle/>
          <a:p>
            <a:pPr algn="just">
              <a:lnSpc>
                <a:spcPct val="150000"/>
              </a:lnSpc>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Học</a:t>
            </a:r>
            <a:r>
              <a:rPr lang="en-US" sz="2800" b="1" dirty="0">
                <a:effectLst/>
                <a:latin typeface="Calibri" panose="020F0502020204030204" pitchFamily="34" charset="0"/>
                <a:ea typeface="Yu Mincho" panose="02020400000000000000" pitchFamily="18" charset="-128"/>
                <a:cs typeface="Calibri" panose="020F0502020204030204" pitchFamily="34" charset="0"/>
              </a:rPr>
              <a:t> </a:t>
            </a:r>
            <a:r>
              <a:rPr lang="en-US" sz="2800" b="1" dirty="0" err="1">
                <a:effectLst/>
                <a:latin typeface="Calibri" panose="020F0502020204030204" pitchFamily="34" charset="0"/>
                <a:ea typeface="Yu Mincho" panose="02020400000000000000" pitchFamily="18" charset="-128"/>
                <a:cs typeface="Calibri" panose="020F0502020204030204" pitchFamily="34" charset="0"/>
              </a:rPr>
              <a:t>sinh</a:t>
            </a:r>
            <a:r>
              <a:rPr lang="en-US" sz="2800" b="1" dirty="0">
                <a:effectLst/>
                <a:latin typeface="Calibri" panose="020F0502020204030204" pitchFamily="34" charset="0"/>
                <a:ea typeface="Yu Mincho" panose="02020400000000000000" pitchFamily="18" charset="-128"/>
                <a:cs typeface="Calibri" panose="020F0502020204030204" pitchFamily="34" charset="0"/>
              </a:rPr>
              <a:t> ý </a:t>
            </a:r>
            <a:r>
              <a:rPr lang="en-US" sz="2800" b="1" dirty="0" err="1">
                <a:effectLst/>
                <a:latin typeface="Calibri" panose="020F0502020204030204" pitchFamily="34" charset="0"/>
                <a:ea typeface="Yu Mincho" panose="02020400000000000000" pitchFamily="18" charset="-128"/>
                <a:cs typeface="Calibri" panose="020F0502020204030204" pitchFamily="34" charset="0"/>
              </a:rPr>
              <a:t>thức</a:t>
            </a:r>
            <a:r>
              <a:rPr lang="en-US" sz="2800" b="1"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được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tầm</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quan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trọng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sự</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đồng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cảm</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cuộc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sống</a:t>
            </a:r>
            <a:r>
              <a:rPr lang="en-US" sz="2800" dirty="0">
                <a:effectLst/>
                <a:latin typeface="Calibri" panose="020F0502020204030204" pitchFamily="34" charset="0"/>
                <a:ea typeface="Yu Mincho" panose="02020400000000000000" pitchFamily="18" charset="-128"/>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7777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4"/>
            <a:ext cx="10896459" cy="1200329"/>
          </a:xfrm>
          <a:prstGeom prst="rect">
            <a:avLst/>
          </a:prstGeom>
          <a:noFill/>
        </p:spPr>
        <p:txBody>
          <a:bodyPr wrap="square">
            <a:spAutoFit/>
          </a:bodyPr>
          <a:lstStyle/>
          <a:p>
            <a:pPr marL="228600" marR="0">
              <a:spcBef>
                <a:spcPts val="325"/>
              </a:spcBef>
              <a:spcAft>
                <a:spcPts val="0"/>
              </a:spcAft>
            </a:pPr>
            <a:r>
              <a:rPr lang="en-US" sz="2400" b="1" i="1" dirty="0">
                <a:solidFill>
                  <a:srgbClr val="FF0000"/>
                </a:solidFill>
                <a:latin typeface="Times New Roman" panose="02020603050405020304" pitchFamily="18" charset="0"/>
                <a:ea typeface="Times New Roman" panose="02020603050405020304" pitchFamily="18" charset="0"/>
              </a:rPr>
              <a:t>3. TÁC GIẢ ĐƯA RA NHẬN ĐỊNH: NGƯỜI BÌNH THƯỜNG BẨM SINH ÍT NHIỀU CŨNG ĐÃ CÓ SỰ ĐỒNG ĐIỆU ĐỒNG CẢM VỚI HÌNH DẠNG TƯ THÁI CỦA VẠN VẬT RỒI ( ĐOẠN 5,6)</a:t>
            </a:r>
            <a:endParaRPr lang="en-US" sz="2400" i="1" dirty="0">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5"/>
          <a:srcRect l="8671"/>
          <a:stretch>
            <a:fillRect/>
          </a:stretch>
        </p:blipFill>
        <p:spPr>
          <a:xfrm>
            <a:off x="6124617" y="4207585"/>
            <a:ext cx="2724619" cy="2871433"/>
          </a:xfrm>
          <a:prstGeom prst="rect">
            <a:avLst/>
          </a:prstGeom>
        </p:spPr>
      </p:pic>
      <p:sp>
        <p:nvSpPr>
          <p:cNvPr id="15" name="TextBox 14">
            <a:extLst>
              <a:ext uri="{FF2B5EF4-FFF2-40B4-BE49-F238E27FC236}">
                <a16:creationId xmlns:a16="http://schemas.microsoft.com/office/drawing/2014/main" id="{17619230-EF68-4A53-2658-3B33EEB60285}"/>
              </a:ext>
            </a:extLst>
          </p:cNvPr>
          <p:cNvSpPr txBox="1"/>
          <p:nvPr/>
        </p:nvSpPr>
        <p:spPr>
          <a:xfrm>
            <a:off x="839076" y="1720840"/>
            <a:ext cx="7810381" cy="2308324"/>
          </a:xfrm>
          <a:prstGeom prst="rect">
            <a:avLst/>
          </a:prstGeom>
          <a:solidFill>
            <a:schemeClr val="bg1"/>
          </a:solidFill>
          <a:ln w="19050">
            <a:solidFill>
              <a:schemeClr val="tx1">
                <a:lumMod val="95000"/>
                <a:lumOff val="5000"/>
              </a:schemeClr>
            </a:solidFill>
          </a:ln>
        </p:spPr>
        <p:txBody>
          <a:bodyPr wrap="square">
            <a:spAutoFit/>
          </a:bodyPr>
          <a:lstStyle/>
          <a:p>
            <a:pPr lvl="0"/>
            <a:r>
              <a:rPr lang="en-US" sz="2400" b="1" dirty="0"/>
              <a:t>- </a:t>
            </a:r>
            <a:r>
              <a:rPr lang="en-US" sz="2400" b="1" dirty="0" err="1"/>
              <a:t>Nhận</a:t>
            </a:r>
            <a:r>
              <a:rPr lang="en-US" sz="2400" b="1" dirty="0"/>
              <a:t> </a:t>
            </a:r>
            <a:r>
              <a:rPr lang="en-US" sz="2400" b="1" dirty="0" err="1"/>
              <a:t>xét</a:t>
            </a:r>
            <a:r>
              <a:rPr lang="en-US" sz="2400" b="1" dirty="0"/>
              <a:t> </a:t>
            </a:r>
            <a:r>
              <a:rPr lang="en-US" sz="2400" b="1" dirty="0" err="1"/>
              <a:t>vê</a:t>
            </a:r>
            <a:r>
              <a:rPr lang="en-US" sz="2400" b="1" dirty="0"/>
              <a:t>̀ </a:t>
            </a:r>
            <a:r>
              <a:rPr lang="en-US" sz="2400" b="1" dirty="0" err="1"/>
              <a:t>tính</a:t>
            </a:r>
            <a:r>
              <a:rPr lang="en-US" sz="2400" b="1" dirty="0"/>
              <a:t> </a:t>
            </a:r>
            <a:r>
              <a:rPr lang="en-US" sz="2400" b="1" dirty="0" err="1"/>
              <a:t>thuyết</a:t>
            </a:r>
            <a:r>
              <a:rPr lang="en-US" sz="2400" b="1" dirty="0"/>
              <a:t> </a:t>
            </a:r>
            <a:r>
              <a:rPr lang="en-US" sz="2400" b="1" dirty="0" err="1"/>
              <a:t>phục</a:t>
            </a:r>
            <a:r>
              <a:rPr lang="en-US" sz="2400" b="1" dirty="0"/>
              <a:t>: </a:t>
            </a:r>
          </a:p>
          <a:p>
            <a:r>
              <a:rPr lang="en-US" sz="2400" b="1" dirty="0"/>
              <a:t>+ Lí lẽ, </a:t>
            </a:r>
            <a:r>
              <a:rPr lang="en-US" sz="2400" b="1" dirty="0" err="1"/>
              <a:t>dẫn</a:t>
            </a:r>
            <a:r>
              <a:rPr lang="en-US" sz="2400" b="1" dirty="0"/>
              <a:t> </a:t>
            </a:r>
            <a:r>
              <a:rPr lang="en-US" sz="2400" b="1" dirty="0" err="1"/>
              <a:t>chứng</a:t>
            </a:r>
            <a:r>
              <a:rPr lang="en-US" sz="2400" b="1" dirty="0"/>
              <a:t> </a:t>
            </a:r>
            <a:r>
              <a:rPr lang="en-US" sz="2400" b="1" dirty="0" err="1"/>
              <a:t>làm</a:t>
            </a:r>
            <a:r>
              <a:rPr lang="en-US" sz="2400" b="1" dirty="0"/>
              <a:t> </a:t>
            </a:r>
            <a:r>
              <a:rPr lang="en-US" sz="2400" b="1" dirty="0" err="1"/>
              <a:t>ro</a:t>
            </a:r>
            <a:r>
              <a:rPr lang="en-US" sz="2400" b="1" dirty="0"/>
              <a:t>̃ </a:t>
            </a:r>
            <a:r>
              <a:rPr lang="en-US" sz="2400" b="1" dirty="0" err="1"/>
              <a:t>nhận</a:t>
            </a:r>
            <a:r>
              <a:rPr lang="en-US" sz="2400" b="1" dirty="0"/>
              <a:t> </a:t>
            </a:r>
            <a:r>
              <a:rPr lang="en-US" sz="2400" b="1" dirty="0" err="1"/>
              <a:t>định</a:t>
            </a:r>
            <a:r>
              <a:rPr lang="en-US" sz="2400" b="1" dirty="0"/>
              <a:t>.</a:t>
            </a:r>
          </a:p>
          <a:p>
            <a:r>
              <a:rPr lang="en-US" sz="2400" b="1" dirty="0"/>
              <a:t>+ so </a:t>
            </a:r>
            <a:r>
              <a:rPr lang="en-US" sz="2400" b="1" dirty="0" err="1"/>
              <a:t>sánh</a:t>
            </a:r>
            <a:r>
              <a:rPr lang="en-US" sz="2400" b="1" dirty="0"/>
              <a:t> </a:t>
            </a:r>
            <a:r>
              <a:rPr lang="en-US" sz="2400" b="1" dirty="0" err="1"/>
              <a:t>giữa</a:t>
            </a:r>
            <a:r>
              <a:rPr lang="en-US" sz="2400" b="1" dirty="0"/>
              <a:t> </a:t>
            </a:r>
            <a:r>
              <a:rPr lang="en-US" sz="2400" b="1" dirty="0" err="1"/>
              <a:t>tre</a:t>
            </a:r>
            <a:r>
              <a:rPr lang="en-US" sz="2400" b="1" dirty="0"/>
              <a:t>̉ </a:t>
            </a:r>
            <a:r>
              <a:rPr lang="en-US" sz="2400" b="1" dirty="0" err="1"/>
              <a:t>em</a:t>
            </a:r>
            <a:r>
              <a:rPr lang="en-US" sz="2400" b="1" dirty="0"/>
              <a:t> </a:t>
            </a:r>
            <a:r>
              <a:rPr lang="en-US" sz="2400" b="1" dirty="0" err="1"/>
              <a:t>với</a:t>
            </a:r>
            <a:r>
              <a:rPr lang="en-US" sz="2400" b="1" dirty="0"/>
              <a:t> </a:t>
            </a:r>
            <a:r>
              <a:rPr lang="en-US" sz="2400" b="1" dirty="0" err="1"/>
              <a:t>nghê</a:t>
            </a:r>
            <a:r>
              <a:rPr lang="en-US" sz="2400" b="1" dirty="0"/>
              <a:t>̣ </a:t>
            </a:r>
            <a:r>
              <a:rPr lang="en-US" sz="2400" b="1" dirty="0" err="1"/>
              <a:t>si</a:t>
            </a:r>
            <a:r>
              <a:rPr lang="en-US" sz="2400" b="1" dirty="0"/>
              <a:t>̃ </a:t>
            </a:r>
            <a:r>
              <a:rPr lang="en-US" sz="2400" b="1" dirty="0" err="1"/>
              <a:t>đê</a:t>
            </a:r>
            <a:r>
              <a:rPr lang="en-US" sz="2400" b="1" dirty="0"/>
              <a:t>̉ </a:t>
            </a:r>
            <a:r>
              <a:rPr lang="en-US" sz="2400" b="1" dirty="0" err="1"/>
              <a:t>đúc</a:t>
            </a:r>
            <a:r>
              <a:rPr lang="en-US" sz="2400" b="1" dirty="0"/>
              <a:t> </a:t>
            </a:r>
            <a:r>
              <a:rPr lang="en-US" sz="2400" b="1" dirty="0" err="1"/>
              <a:t>kết</a:t>
            </a:r>
            <a:r>
              <a:rPr lang="en-US" sz="2400" b="1" dirty="0"/>
              <a:t> </a:t>
            </a:r>
            <a:r>
              <a:rPr lang="en-US" sz="2400" b="1" dirty="0" err="1"/>
              <a:t>những</a:t>
            </a:r>
            <a:r>
              <a:rPr lang="en-US" sz="2400" b="1" dirty="0"/>
              <a:t> </a:t>
            </a:r>
            <a:r>
              <a:rPr lang="en-US" sz="2400" b="1" dirty="0" err="1"/>
              <a:t>bài</a:t>
            </a:r>
            <a:r>
              <a:rPr lang="en-US" sz="2400" b="1" dirty="0"/>
              <a:t> </a:t>
            </a:r>
            <a:r>
              <a:rPr lang="en-US" sz="2400" b="1" dirty="0" err="1"/>
              <a:t>học</a:t>
            </a:r>
            <a:r>
              <a:rPr lang="en-US" sz="2400" b="1" dirty="0"/>
              <a:t> </a:t>
            </a:r>
            <a:r>
              <a:rPr lang="en-US" sz="2400" b="1" dirty="0" err="1"/>
              <a:t>cho</a:t>
            </a:r>
            <a:r>
              <a:rPr lang="en-US" sz="2400" b="1" dirty="0"/>
              <a:t> </a:t>
            </a:r>
            <a:r>
              <a:rPr lang="en-US" sz="2400" b="1" dirty="0" err="1"/>
              <a:t>người</a:t>
            </a:r>
            <a:r>
              <a:rPr lang="en-US" sz="2400" b="1" dirty="0"/>
              <a:t> </a:t>
            </a:r>
            <a:r>
              <a:rPr lang="en-US" sz="2400" b="1" dirty="0" err="1"/>
              <a:t>sáng</a:t>
            </a:r>
            <a:r>
              <a:rPr lang="en-US" sz="2400" b="1" dirty="0"/>
              <a:t> </a:t>
            </a:r>
            <a:r>
              <a:rPr lang="en-US" sz="2400" b="1" dirty="0" err="1"/>
              <a:t>tạo</a:t>
            </a:r>
            <a:r>
              <a:rPr lang="en-US" sz="2400" b="1" dirty="0"/>
              <a:t> </a:t>
            </a:r>
            <a:r>
              <a:rPr lang="en-US" sz="2400" b="1" dirty="0" err="1"/>
              <a:t>nghê</a:t>
            </a:r>
            <a:r>
              <a:rPr lang="en-US" sz="2400" b="1" dirty="0"/>
              <a:t>̣ </a:t>
            </a:r>
            <a:r>
              <a:rPr lang="en-US" sz="2400" b="1" dirty="0" err="1"/>
              <a:t>thuật</a:t>
            </a:r>
            <a:r>
              <a:rPr lang="en-US" sz="2400" b="1" dirty="0"/>
              <a:t>.</a:t>
            </a:r>
          </a:p>
          <a:p>
            <a:r>
              <a:rPr lang="en-US" sz="2400" b="1" dirty="0"/>
              <a:t> + </a:t>
            </a:r>
            <a:r>
              <a:rPr lang="en-US" sz="2400" b="1" dirty="0" err="1"/>
              <a:t>kết</a:t>
            </a:r>
            <a:r>
              <a:rPr lang="en-US" sz="2400" b="1" dirty="0"/>
              <a:t> </a:t>
            </a:r>
            <a:r>
              <a:rPr lang="en-US" sz="2400" b="1" dirty="0" err="1"/>
              <a:t>hợp</a:t>
            </a:r>
            <a:r>
              <a:rPr lang="en-US" sz="2400" b="1" dirty="0"/>
              <a:t> </a:t>
            </a:r>
            <a:r>
              <a:rPr lang="en-US" sz="2400" b="1" dirty="0" err="1"/>
              <a:t>giữa</a:t>
            </a:r>
            <a:r>
              <a:rPr lang="en-US" sz="2400" b="1" dirty="0"/>
              <a:t> </a:t>
            </a:r>
            <a:r>
              <a:rPr lang="en-US" sz="2400" b="1" dirty="0" err="1"/>
              <a:t>giọng</a:t>
            </a:r>
            <a:r>
              <a:rPr lang="en-US" sz="2400" b="1" dirty="0"/>
              <a:t> </a:t>
            </a:r>
            <a:r>
              <a:rPr lang="en-US" sz="2400" b="1" dirty="0" err="1"/>
              <a:t>điệu</a:t>
            </a:r>
            <a:r>
              <a:rPr lang="en-US" sz="2400" b="1" dirty="0"/>
              <a:t> </a:t>
            </a:r>
            <a:r>
              <a:rPr lang="en-US" sz="2400" b="1" dirty="0" err="1"/>
              <a:t>khẳng</a:t>
            </a:r>
            <a:r>
              <a:rPr lang="en-US" sz="2400" b="1" dirty="0"/>
              <a:t> </a:t>
            </a:r>
            <a:r>
              <a:rPr lang="en-US" sz="2400" b="1" dirty="0" err="1"/>
              <a:t>định</a:t>
            </a:r>
            <a:r>
              <a:rPr lang="en-US" sz="2400" b="1" dirty="0"/>
              <a:t> </a:t>
            </a:r>
            <a:r>
              <a:rPr lang="en-US" sz="2400" b="1" dirty="0" err="1"/>
              <a:t>với</a:t>
            </a:r>
            <a:r>
              <a:rPr lang="en-US" sz="2400" b="1" dirty="0"/>
              <a:t> </a:t>
            </a:r>
            <a:r>
              <a:rPr lang="en-US" sz="2400" b="1" dirty="0" err="1"/>
              <a:t>cách</a:t>
            </a:r>
            <a:r>
              <a:rPr lang="en-US" sz="2400" b="1" dirty="0"/>
              <a:t> </a:t>
            </a:r>
            <a:r>
              <a:rPr lang="en-US" sz="2400" b="1" dirty="0" err="1"/>
              <a:t>nói</a:t>
            </a:r>
            <a:r>
              <a:rPr lang="en-US" sz="2400" b="1" dirty="0"/>
              <a:t> </a:t>
            </a:r>
            <a:r>
              <a:rPr lang="en-US" sz="2400" b="1" dirty="0" err="1"/>
              <a:t>phản</a:t>
            </a:r>
            <a:r>
              <a:rPr lang="en-US" sz="2400" b="1" dirty="0"/>
              <a:t> </a:t>
            </a:r>
            <a:r>
              <a:rPr lang="en-US" sz="2400" b="1" dirty="0" err="1"/>
              <a:t>biện</a:t>
            </a:r>
            <a:r>
              <a:rPr lang="en-US" sz="2400" b="1" dirty="0"/>
              <a:t>. </a:t>
            </a:r>
          </a:p>
        </p:txBody>
      </p:sp>
    </p:spTree>
    <p:extLst>
      <p:ext uri="{BB962C8B-B14F-4D97-AF65-F5344CB8AC3E}">
        <p14:creationId xmlns:p14="http://schemas.microsoft.com/office/powerpoint/2010/main" val="3809870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6"/>
            <a:ext cx="10896459" cy="461665"/>
          </a:xfrm>
          <a:prstGeom prst="rect">
            <a:avLst/>
          </a:prstGeom>
          <a:noFill/>
        </p:spPr>
        <p:txBody>
          <a:bodyPr wrap="square">
            <a:spAutoFit/>
          </a:bodyPr>
          <a:lstStyle/>
          <a:p>
            <a:pPr marL="0" marR="0">
              <a:spcBef>
                <a:spcPts val="1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4. </a:t>
            </a:r>
            <a:r>
              <a:rPr lang="vi-VN" sz="2400" b="1" i="1" dirty="0">
                <a:solidFill>
                  <a:srgbClr val="FF0000"/>
                </a:solidFill>
                <a:effectLst/>
                <a:latin typeface="Times New Roman" panose="02020603050405020304" pitchFamily="18" charset="0"/>
                <a:ea typeface="Times New Roman" panose="02020603050405020304" pitchFamily="18" charset="0"/>
              </a:rPr>
              <a:t>T</a:t>
            </a:r>
            <a:r>
              <a:rPr lang="en-US" sz="2400" b="1" i="1" dirty="0">
                <a:solidFill>
                  <a:srgbClr val="FF0000"/>
                </a:solidFill>
                <a:effectLst/>
                <a:latin typeface="Times New Roman" panose="02020603050405020304" pitchFamily="18" charset="0"/>
                <a:ea typeface="Times New Roman" panose="02020603050405020304" pitchFamily="18" charset="0"/>
              </a:rPr>
              <a:t>HẢO LUẬN</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9777" y="1118200"/>
            <a:ext cx="11633299" cy="1468657"/>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050175" y="1026891"/>
            <a:ext cx="9979136" cy="1200329"/>
          </a:xfrm>
          <a:prstGeom prst="rect">
            <a:avLst/>
          </a:prstGeom>
          <a:noFill/>
        </p:spPr>
        <p:txBody>
          <a:bodyPr wrap="square">
            <a:spAutoFit/>
          </a:bodyPr>
          <a:lstStyle/>
          <a:p>
            <a:r>
              <a:rPr lang="en-US" sz="2400" b="1" dirty="0" err="1"/>
              <a:t>Nếu</a:t>
            </a:r>
            <a:r>
              <a:rPr lang="en-US" sz="2400" b="1" dirty="0"/>
              <a:t> </a:t>
            </a:r>
            <a:r>
              <a:rPr lang="en-US" sz="2400" b="1" dirty="0" err="1"/>
              <a:t>không</a:t>
            </a:r>
            <a:r>
              <a:rPr lang="en-US" sz="2400" b="1" dirty="0"/>
              <a:t> có </a:t>
            </a:r>
            <a:r>
              <a:rPr lang="en-US" sz="2400" b="1" dirty="0" err="1"/>
              <a:t>đoạn</a:t>
            </a:r>
            <a:r>
              <a:rPr lang="en-US" sz="2400" b="1" dirty="0"/>
              <a:t> </a:t>
            </a:r>
            <a:r>
              <a:rPr lang="en-US" sz="2400" b="1" dirty="0" err="1"/>
              <a:t>kê</a:t>
            </a:r>
            <a:r>
              <a:rPr lang="en-US" sz="2400" b="1" dirty="0"/>
              <a:t>̉ </a:t>
            </a:r>
            <a:r>
              <a:rPr lang="en-US" sz="2400" b="1" dirty="0" err="1"/>
              <a:t>vê</a:t>
            </a:r>
            <a:r>
              <a:rPr lang="en-US" sz="2400" b="1" dirty="0"/>
              <a:t>̀ chú bé, </a:t>
            </a:r>
            <a:r>
              <a:rPr lang="en-US" sz="2400" b="1" dirty="0" err="1"/>
              <a:t>thi</a:t>
            </a:r>
            <a:r>
              <a:rPr lang="en-US" sz="2400" b="1" dirty="0"/>
              <a:t>̀ </a:t>
            </a:r>
            <a:r>
              <a:rPr lang="en-US" sz="2400" b="1" dirty="0" err="1"/>
              <a:t>quan</a:t>
            </a:r>
            <a:r>
              <a:rPr lang="en-US" sz="2400" b="1" dirty="0"/>
              <a:t> </a:t>
            </a:r>
            <a:r>
              <a:rPr lang="en-US" sz="2400" b="1" dirty="0" err="1"/>
              <a:t>điểm</a:t>
            </a:r>
            <a:r>
              <a:rPr lang="en-US" sz="2400" b="1" dirty="0"/>
              <a:t> </a:t>
            </a:r>
            <a:r>
              <a:rPr lang="en-US" sz="2400" b="1" dirty="0" err="1"/>
              <a:t>của</a:t>
            </a:r>
            <a:r>
              <a:rPr lang="en-US" sz="2400" b="1" dirty="0"/>
              <a:t> </a:t>
            </a:r>
            <a:r>
              <a:rPr lang="en-US" sz="2400" b="1" dirty="0" err="1"/>
              <a:t>nha</a:t>
            </a:r>
            <a:r>
              <a:rPr lang="en-US" sz="2400" b="1" dirty="0"/>
              <a:t>̀ </a:t>
            </a:r>
            <a:r>
              <a:rPr lang="en-US" sz="2400" b="1" dirty="0" err="1"/>
              <a:t>văn</a:t>
            </a:r>
            <a:r>
              <a:rPr lang="en-US" sz="2400" b="1" dirty="0"/>
              <a:t> có </a:t>
            </a:r>
            <a:r>
              <a:rPr lang="en-US" sz="2400" b="1" dirty="0" err="1"/>
              <a:t>được</a:t>
            </a:r>
            <a:r>
              <a:rPr lang="en-US" sz="2400" b="1" dirty="0"/>
              <a:t> </a:t>
            </a:r>
            <a:r>
              <a:rPr lang="en-US" sz="2400" b="1" dirty="0" err="1"/>
              <a:t>thê</a:t>
            </a:r>
            <a:r>
              <a:rPr lang="en-US" sz="2400" b="1" dirty="0"/>
              <a:t>̉ </a:t>
            </a:r>
            <a:r>
              <a:rPr lang="en-US" sz="2400" b="1" dirty="0" err="1"/>
              <a:t>hiện</a:t>
            </a:r>
            <a:r>
              <a:rPr lang="en-US" sz="2400" b="1" dirty="0"/>
              <a:t> </a:t>
            </a:r>
            <a:r>
              <a:rPr lang="en-US" sz="2400" b="1" dirty="0" err="1"/>
              <a:t>không</a:t>
            </a:r>
            <a:r>
              <a:rPr lang="en-US" sz="2400" b="1" dirty="0"/>
              <a:t>? Có </a:t>
            </a:r>
            <a:r>
              <a:rPr lang="en-US" sz="2400" b="1" dirty="0" err="1"/>
              <a:t>ảnh</a:t>
            </a:r>
            <a:r>
              <a:rPr lang="en-US" sz="2400" b="1" dirty="0"/>
              <a:t> </a:t>
            </a:r>
            <a:r>
              <a:rPr lang="en-US" sz="2400" b="1" dirty="0" err="1"/>
              <a:t>hưởng</a:t>
            </a:r>
            <a:r>
              <a:rPr lang="en-US" sz="2400" b="1" dirty="0"/>
              <a:t> </a:t>
            </a:r>
            <a:r>
              <a:rPr lang="en-US" sz="2400" b="1" dirty="0" err="1"/>
              <a:t>đến</a:t>
            </a:r>
            <a:r>
              <a:rPr lang="en-US" sz="2400" b="1" dirty="0"/>
              <a:t> </a:t>
            </a:r>
            <a:r>
              <a:rPr lang="en-US" sz="2400" b="1" dirty="0" err="1"/>
              <a:t>sư</a:t>
            </a:r>
            <a:r>
              <a:rPr lang="en-US" sz="2400" b="1" dirty="0"/>
              <a:t>̣ </a:t>
            </a:r>
            <a:r>
              <a:rPr lang="en-US" sz="2400" b="1" dirty="0" err="1"/>
              <a:t>hấp</a:t>
            </a:r>
            <a:r>
              <a:rPr lang="en-US" sz="2400" b="1" dirty="0"/>
              <a:t> </a:t>
            </a:r>
            <a:r>
              <a:rPr lang="en-US" sz="2400" b="1" dirty="0" err="1"/>
              <a:t>dẫn</a:t>
            </a:r>
            <a:r>
              <a:rPr lang="en-US" sz="2400" b="1" dirty="0"/>
              <a:t> </a:t>
            </a:r>
            <a:r>
              <a:rPr lang="en-US" sz="2400" b="1" dirty="0" err="1"/>
              <a:t>va</a:t>
            </a:r>
            <a:r>
              <a:rPr lang="en-US" sz="2400" b="1" dirty="0"/>
              <a:t>̀ </a:t>
            </a:r>
            <a:r>
              <a:rPr lang="en-US" sz="2400" b="1" dirty="0" err="1"/>
              <a:t>thuyết</a:t>
            </a:r>
            <a:r>
              <a:rPr lang="en-US" sz="2400" b="1" dirty="0"/>
              <a:t> </a:t>
            </a:r>
            <a:r>
              <a:rPr lang="en-US" sz="2400" b="1" dirty="0" err="1"/>
              <a:t>phục</a:t>
            </a:r>
            <a:r>
              <a:rPr lang="en-US" sz="2400" b="1" dirty="0"/>
              <a:t> </a:t>
            </a:r>
            <a:r>
              <a:rPr lang="en-US" sz="2400" b="1" dirty="0" err="1"/>
              <a:t>của</a:t>
            </a:r>
            <a:r>
              <a:rPr lang="en-US" sz="2400" b="1" dirty="0"/>
              <a:t> </a:t>
            </a:r>
            <a:r>
              <a:rPr lang="en-US" sz="2400" b="1" dirty="0" err="1"/>
              <a:t>văn</a:t>
            </a:r>
            <a:r>
              <a:rPr lang="en-US" sz="2400" b="1" dirty="0"/>
              <a:t> </a:t>
            </a:r>
            <a:r>
              <a:rPr lang="en-US" sz="2400" b="1" dirty="0" err="1"/>
              <a:t>bản</a:t>
            </a:r>
            <a:r>
              <a:rPr lang="en-US" sz="2400" b="1" dirty="0"/>
              <a:t>  </a:t>
            </a:r>
            <a:r>
              <a:rPr lang="en-US" sz="2400" b="1" dirty="0" err="1"/>
              <a:t>không</a:t>
            </a:r>
            <a:r>
              <a:rPr lang="en-US" sz="2400" b="1" dirty="0"/>
              <a:t>? </a:t>
            </a:r>
          </a:p>
        </p:txBody>
      </p:sp>
      <p:sp>
        <p:nvSpPr>
          <p:cNvPr id="15" name="TextBox 14">
            <a:extLst>
              <a:ext uri="{FF2B5EF4-FFF2-40B4-BE49-F238E27FC236}">
                <a16:creationId xmlns:a16="http://schemas.microsoft.com/office/drawing/2014/main" id="{17619230-EF68-4A53-2658-3B33EEB60285}"/>
              </a:ext>
            </a:extLst>
          </p:cNvPr>
          <p:cNvSpPr txBox="1"/>
          <p:nvPr/>
        </p:nvSpPr>
        <p:spPr>
          <a:xfrm>
            <a:off x="639300" y="2762882"/>
            <a:ext cx="7810381" cy="1938992"/>
          </a:xfrm>
          <a:prstGeom prst="rect">
            <a:avLst/>
          </a:prstGeom>
          <a:solidFill>
            <a:schemeClr val="bg1"/>
          </a:solidFill>
          <a:ln w="19050">
            <a:solidFill>
              <a:schemeClr val="tx1">
                <a:lumMod val="95000"/>
                <a:lumOff val="5000"/>
              </a:schemeClr>
            </a:solidFill>
          </a:ln>
        </p:spPr>
        <p:txBody>
          <a:bodyPr wrap="square">
            <a:spAutoFit/>
          </a:bodyPr>
          <a:lstStyle/>
          <a:p>
            <a:pPr lvl="0"/>
            <a:r>
              <a:rPr lang="en-US" sz="2400" b="1" dirty="0"/>
              <a:t>- </a:t>
            </a:r>
            <a:r>
              <a:rPr lang="en-US" sz="2400" b="1" dirty="0" err="1"/>
              <a:t>Danh</a:t>
            </a:r>
            <a:r>
              <a:rPr lang="en-US" sz="2400" b="1" dirty="0"/>
              <a:t> </a:t>
            </a:r>
            <a:r>
              <a:rPr lang="en-US" sz="2400" b="1" dirty="0" err="1"/>
              <a:t>xưng</a:t>
            </a:r>
            <a:r>
              <a:rPr lang="en-US" sz="2400" b="1" dirty="0"/>
              <a:t> “ </a:t>
            </a:r>
            <a:r>
              <a:rPr lang="en-US" sz="2400" b="1" dirty="0" err="1"/>
              <a:t>họa</a:t>
            </a:r>
            <a:r>
              <a:rPr lang="en-US" sz="2400" b="1" dirty="0"/>
              <a:t> </a:t>
            </a:r>
            <a:r>
              <a:rPr lang="en-US" sz="2400" b="1" dirty="0" err="1"/>
              <a:t>si</a:t>
            </a:r>
            <a:r>
              <a:rPr lang="en-US" sz="2400" b="1" dirty="0"/>
              <a:t>̃ </a:t>
            </a:r>
            <a:r>
              <a:rPr lang="en-US" sz="2400" b="1" dirty="0" err="1"/>
              <a:t>được</a:t>
            </a:r>
            <a:r>
              <a:rPr lang="en-US" sz="2400" b="1" dirty="0"/>
              <a:t> </a:t>
            </a:r>
            <a:r>
              <a:rPr lang="en-US" sz="2400" b="1" dirty="0" err="1"/>
              <a:t>nhắc</a:t>
            </a:r>
            <a:r>
              <a:rPr lang="en-US" sz="2400" b="1" dirty="0"/>
              <a:t> </a:t>
            </a:r>
            <a:r>
              <a:rPr lang="en-US" sz="2400" b="1" dirty="0" err="1"/>
              <a:t>lại</a:t>
            </a:r>
            <a:r>
              <a:rPr lang="en-US" sz="2400" b="1" dirty="0"/>
              <a:t> bao </a:t>
            </a:r>
            <a:r>
              <a:rPr lang="en-US" sz="2400" b="1" dirty="0" err="1"/>
              <a:t>nhiêu</a:t>
            </a:r>
            <a:r>
              <a:rPr lang="en-US" sz="2400" b="1" dirty="0"/>
              <a:t> </a:t>
            </a:r>
            <a:r>
              <a:rPr lang="en-US" sz="2400" b="1" dirty="0" err="1"/>
              <a:t>lần</a:t>
            </a:r>
            <a:r>
              <a:rPr lang="en-US" sz="2400" b="1" dirty="0"/>
              <a:t>?</a:t>
            </a:r>
          </a:p>
          <a:p>
            <a:pPr lvl="0"/>
            <a:r>
              <a:rPr lang="en-US" sz="2400" b="1" dirty="0"/>
              <a:t> - </a:t>
            </a:r>
            <a:r>
              <a:rPr lang="en-US" sz="2400" b="1" dirty="0" err="1"/>
              <a:t>Điều</a:t>
            </a:r>
            <a:r>
              <a:rPr lang="en-US" sz="2400" b="1" dirty="0"/>
              <a:t> </a:t>
            </a:r>
            <a:r>
              <a:rPr lang="en-US" sz="2400" b="1" dirty="0" err="1"/>
              <a:t>tác</a:t>
            </a:r>
            <a:r>
              <a:rPr lang="en-US" sz="2400" b="1" dirty="0"/>
              <a:t> </a:t>
            </a:r>
            <a:r>
              <a:rPr lang="en-US" sz="2400" b="1" dirty="0" err="1"/>
              <a:t>gia</a:t>
            </a:r>
            <a:r>
              <a:rPr lang="en-US" sz="2400" b="1" dirty="0"/>
              <a:t>̉ </a:t>
            </a:r>
            <a:r>
              <a:rPr lang="en-US" sz="2400" b="1" dirty="0" err="1"/>
              <a:t>muốn</a:t>
            </a:r>
            <a:r>
              <a:rPr lang="en-US" sz="2400" b="1" dirty="0"/>
              <a:t> </a:t>
            </a:r>
            <a:r>
              <a:rPr lang="en-US" sz="2400" b="1" dirty="0" err="1"/>
              <a:t>bàn</a:t>
            </a:r>
            <a:r>
              <a:rPr lang="en-US" sz="2400" b="1" dirty="0"/>
              <a:t> </a:t>
            </a:r>
            <a:r>
              <a:rPr lang="en-US" sz="2400" b="1" dirty="0" err="1"/>
              <a:t>luận</a:t>
            </a:r>
            <a:r>
              <a:rPr lang="en-US" sz="2400" b="1" dirty="0"/>
              <a:t> </a:t>
            </a:r>
            <a:r>
              <a:rPr lang="en-US" sz="2400" b="1" dirty="0" err="1"/>
              <a:t>thi</a:t>
            </a:r>
            <a:r>
              <a:rPr lang="en-US" sz="2400" b="1" dirty="0"/>
              <a:t>̀ có </a:t>
            </a:r>
            <a:r>
              <a:rPr lang="en-US" sz="2400" b="1" dirty="0" err="1"/>
              <a:t>phải</a:t>
            </a:r>
            <a:r>
              <a:rPr lang="en-US" sz="2400" b="1" dirty="0"/>
              <a:t> chỉ </a:t>
            </a:r>
            <a:r>
              <a:rPr lang="en-US" sz="2400" b="1" dirty="0" err="1"/>
              <a:t>bo</a:t>
            </a:r>
            <a:r>
              <a:rPr lang="en-US" sz="2400" b="1" dirty="0"/>
              <a:t>́ </a:t>
            </a:r>
            <a:r>
              <a:rPr lang="en-US" sz="2400" b="1" dirty="0" err="1"/>
              <a:t>hẹp</a:t>
            </a:r>
            <a:r>
              <a:rPr lang="en-US" sz="2400" b="1" dirty="0"/>
              <a:t> </a:t>
            </a:r>
            <a:r>
              <a:rPr lang="en-US" sz="2400" b="1" dirty="0" err="1"/>
              <a:t>trong</a:t>
            </a:r>
            <a:r>
              <a:rPr lang="en-US" sz="2400" b="1" dirty="0"/>
              <a:t> </a:t>
            </a:r>
            <a:r>
              <a:rPr lang="en-US" sz="2400" b="1" dirty="0" err="1"/>
              <a:t>phạm</a:t>
            </a:r>
            <a:r>
              <a:rPr lang="en-US" sz="2400" b="1" dirty="0"/>
              <a:t> vi </a:t>
            </a:r>
            <a:r>
              <a:rPr lang="en-US" sz="2400" b="1" dirty="0" err="1"/>
              <a:t>hội</a:t>
            </a:r>
            <a:r>
              <a:rPr lang="en-US" sz="2400" b="1" dirty="0"/>
              <a:t> </a:t>
            </a:r>
            <a:r>
              <a:rPr lang="en-US" sz="2400" b="1" dirty="0" err="1"/>
              <a:t>họa</a:t>
            </a:r>
            <a:r>
              <a:rPr lang="en-US" sz="2400" b="1" dirty="0"/>
              <a:t>?</a:t>
            </a:r>
          </a:p>
          <a:p>
            <a:pPr lvl="0"/>
            <a:r>
              <a:rPr lang="en-US" sz="2400" b="1" dirty="0"/>
              <a:t>- </a:t>
            </a:r>
            <a:r>
              <a:rPr lang="en-US" sz="2400" b="1" dirty="0" err="1"/>
              <a:t>Những</a:t>
            </a:r>
            <a:r>
              <a:rPr lang="en-US" sz="2400" b="1" dirty="0"/>
              <a:t> </a:t>
            </a:r>
            <a:r>
              <a:rPr lang="en-US" sz="2400" b="1" dirty="0" err="1"/>
              <a:t>tư</a:t>
            </a:r>
            <a:r>
              <a:rPr lang="en-US" sz="2400" b="1" dirty="0"/>
              <a:t>̀ </a:t>
            </a:r>
            <a:r>
              <a:rPr lang="en-US" sz="2400" b="1" dirty="0" err="1"/>
              <a:t>ngư</a:t>
            </a:r>
            <a:r>
              <a:rPr lang="en-US" sz="2400" b="1" dirty="0"/>
              <a:t>̃, </a:t>
            </a:r>
            <a:r>
              <a:rPr lang="en-US" sz="2400" b="1" dirty="0" err="1"/>
              <a:t>câu</a:t>
            </a:r>
            <a:r>
              <a:rPr lang="en-US" sz="2400" b="1" dirty="0"/>
              <a:t> </a:t>
            </a:r>
            <a:r>
              <a:rPr lang="en-US" sz="2400" b="1" dirty="0" err="1"/>
              <a:t>văn</a:t>
            </a:r>
            <a:r>
              <a:rPr lang="en-US" sz="2400" b="1" dirty="0"/>
              <a:t> </a:t>
            </a:r>
            <a:r>
              <a:rPr lang="en-US" sz="2400" b="1" dirty="0" err="1"/>
              <a:t>nào</a:t>
            </a:r>
            <a:r>
              <a:rPr lang="en-US" sz="2400" b="1" dirty="0"/>
              <a:t> </a:t>
            </a:r>
            <a:r>
              <a:rPr lang="en-US" sz="2400" b="1" dirty="0" err="1"/>
              <a:t>giúp</a:t>
            </a:r>
            <a:r>
              <a:rPr lang="en-US" sz="2400" b="1" dirty="0"/>
              <a:t> </a:t>
            </a:r>
            <a:r>
              <a:rPr lang="en-US" sz="2400" b="1" dirty="0" err="1"/>
              <a:t>bạn</a:t>
            </a:r>
            <a:r>
              <a:rPr lang="en-US" sz="2400" b="1" dirty="0"/>
              <a:t> </a:t>
            </a:r>
            <a:r>
              <a:rPr lang="en-US" sz="2400" b="1" dirty="0" err="1"/>
              <a:t>nhận</a:t>
            </a:r>
            <a:r>
              <a:rPr lang="en-US" sz="2400" b="1" dirty="0"/>
              <a:t> </a:t>
            </a:r>
            <a:r>
              <a:rPr lang="en-US" sz="2400" b="1" dirty="0" err="1"/>
              <a:t>ra</a:t>
            </a:r>
            <a:r>
              <a:rPr lang="en-US" sz="2400" b="1" dirty="0"/>
              <a:t> </a:t>
            </a:r>
            <a:r>
              <a:rPr lang="en-US" sz="2400" b="1" dirty="0" err="1"/>
              <a:t>điều</a:t>
            </a:r>
            <a:r>
              <a:rPr lang="en-US" sz="2400" b="1" dirty="0"/>
              <a:t> </a:t>
            </a:r>
            <a:r>
              <a:rPr lang="en-US" sz="2400" b="1" dirty="0" err="1"/>
              <a:t>đo</a:t>
            </a:r>
            <a:r>
              <a:rPr lang="en-US" sz="2400" b="1" dirty="0"/>
              <a:t>́? </a:t>
            </a:r>
          </a:p>
        </p:txBody>
      </p:sp>
    </p:spTree>
    <p:extLst>
      <p:ext uri="{BB962C8B-B14F-4D97-AF65-F5344CB8AC3E}">
        <p14:creationId xmlns:p14="http://schemas.microsoft.com/office/powerpoint/2010/main" val="2281589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6"/>
            <a:ext cx="10896459" cy="461665"/>
          </a:xfrm>
          <a:prstGeom prst="rect">
            <a:avLst/>
          </a:prstGeom>
          <a:noFill/>
        </p:spPr>
        <p:txBody>
          <a:bodyPr wrap="square">
            <a:spAutoFit/>
          </a:bodyPr>
          <a:lstStyle/>
          <a:p>
            <a:pPr marL="0" marR="0">
              <a:spcBef>
                <a:spcPts val="1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4. </a:t>
            </a:r>
            <a:r>
              <a:rPr lang="vi-VN" sz="2400" b="1" i="1" dirty="0">
                <a:solidFill>
                  <a:srgbClr val="FF0000"/>
                </a:solidFill>
                <a:effectLst/>
                <a:latin typeface="Times New Roman" panose="02020603050405020304" pitchFamily="18" charset="0"/>
                <a:ea typeface="Times New Roman" panose="02020603050405020304" pitchFamily="18" charset="0"/>
              </a:rPr>
              <a:t>T</a:t>
            </a:r>
            <a:r>
              <a:rPr lang="en-US" sz="2400" b="1" i="1" dirty="0">
                <a:solidFill>
                  <a:srgbClr val="FF0000"/>
                </a:solidFill>
                <a:effectLst/>
                <a:latin typeface="Times New Roman" panose="02020603050405020304" pitchFamily="18" charset="0"/>
                <a:ea typeface="Times New Roman" panose="02020603050405020304" pitchFamily="18" charset="0"/>
              </a:rPr>
              <a:t>HẢO LUẬN</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149" y="1290751"/>
            <a:ext cx="11633299" cy="2013538"/>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106432" y="1420359"/>
            <a:ext cx="9979136" cy="1938992"/>
          </a:xfrm>
          <a:prstGeom prst="rect">
            <a:avLst/>
          </a:prstGeom>
          <a:noFill/>
        </p:spPr>
        <p:txBody>
          <a:bodyPr wrap="square">
            <a:spAutoFit/>
          </a:bodyPr>
          <a:lstStyle/>
          <a:p>
            <a:r>
              <a:rPr lang="en-US" sz="2000" b="1" dirty="0">
                <a:solidFill>
                  <a:srgbClr val="FF0000"/>
                </a:solidFill>
              </a:rPr>
              <a:t>a/ </a:t>
            </a:r>
            <a:r>
              <a:rPr lang="en-US" sz="2000" b="1" dirty="0" err="1">
                <a:solidFill>
                  <a:srgbClr val="FF0000"/>
                </a:solidFill>
              </a:rPr>
              <a:t>vai</a:t>
            </a:r>
            <a:r>
              <a:rPr lang="en-US" sz="2000" b="1" dirty="0">
                <a:solidFill>
                  <a:srgbClr val="FF0000"/>
                </a:solidFill>
              </a:rPr>
              <a:t> </a:t>
            </a:r>
            <a:r>
              <a:rPr lang="en-US" sz="2000" b="1" dirty="0" err="1">
                <a:solidFill>
                  <a:srgbClr val="FF0000"/>
                </a:solidFill>
              </a:rPr>
              <a:t>tro</a:t>
            </a:r>
            <a:r>
              <a:rPr lang="en-US" sz="2000" b="1" dirty="0">
                <a:solidFill>
                  <a:srgbClr val="FF0000"/>
                </a:solidFill>
              </a:rPr>
              <a:t>̀ </a:t>
            </a:r>
            <a:r>
              <a:rPr lang="en-US" sz="2000" b="1" dirty="0" err="1">
                <a:solidFill>
                  <a:srgbClr val="FF0000"/>
                </a:solidFill>
              </a:rPr>
              <a:t>của</a:t>
            </a:r>
            <a:r>
              <a:rPr lang="en-US" sz="2000" b="1" dirty="0">
                <a:solidFill>
                  <a:srgbClr val="FF0000"/>
                </a:solidFill>
              </a:rPr>
              <a:t> </a:t>
            </a:r>
            <a:r>
              <a:rPr lang="en-US" sz="2000" b="1" dirty="0" err="1">
                <a:solidFill>
                  <a:srgbClr val="FF0000"/>
                </a:solidFill>
              </a:rPr>
              <a:t>đoạn</a:t>
            </a:r>
            <a:r>
              <a:rPr lang="en-US" sz="2000" b="1" dirty="0">
                <a:solidFill>
                  <a:srgbClr val="FF0000"/>
                </a:solidFill>
              </a:rPr>
              <a:t> </a:t>
            </a:r>
            <a:r>
              <a:rPr lang="en-US" sz="2000" b="1" dirty="0" err="1">
                <a:solidFill>
                  <a:srgbClr val="FF0000"/>
                </a:solidFill>
              </a:rPr>
              <a:t>kê</a:t>
            </a:r>
            <a:r>
              <a:rPr lang="en-US" sz="2000" b="1" dirty="0">
                <a:solidFill>
                  <a:srgbClr val="FF0000"/>
                </a:solidFill>
              </a:rPr>
              <a:t>̉ </a:t>
            </a:r>
            <a:r>
              <a:rPr lang="en-US" sz="2000" b="1" dirty="0" err="1">
                <a:solidFill>
                  <a:srgbClr val="FF0000"/>
                </a:solidFill>
              </a:rPr>
              <a:t>vê</a:t>
            </a:r>
            <a:r>
              <a:rPr lang="en-US" sz="2000" b="1" dirty="0">
                <a:solidFill>
                  <a:srgbClr val="FF0000"/>
                </a:solidFill>
              </a:rPr>
              <a:t>̀ chú bé </a:t>
            </a:r>
            <a:r>
              <a:rPr lang="en-US" sz="2000" b="1" dirty="0" err="1">
                <a:solidFill>
                  <a:srgbClr val="FF0000"/>
                </a:solidFill>
              </a:rPr>
              <a:t>mơ</a:t>
            </a:r>
            <a:r>
              <a:rPr lang="en-US" sz="2000" b="1" dirty="0">
                <a:solidFill>
                  <a:srgbClr val="FF0000"/>
                </a:solidFill>
              </a:rPr>
              <a:t>̉ </a:t>
            </a:r>
            <a:r>
              <a:rPr lang="en-US" sz="2000" b="1" dirty="0" err="1">
                <a:solidFill>
                  <a:srgbClr val="FF0000"/>
                </a:solidFill>
              </a:rPr>
              <a:t>đầu</a:t>
            </a:r>
            <a:r>
              <a:rPr lang="en-US" sz="2000" b="1" dirty="0">
                <a:solidFill>
                  <a:srgbClr val="FF0000"/>
                </a:solidFill>
              </a:rPr>
              <a:t> </a:t>
            </a:r>
            <a:r>
              <a:rPr lang="en-US" sz="2000" b="1" dirty="0" err="1">
                <a:solidFill>
                  <a:srgbClr val="FF0000"/>
                </a:solidFill>
              </a:rPr>
              <a:t>văn</a:t>
            </a:r>
            <a:r>
              <a:rPr lang="en-US" sz="2000" b="1" dirty="0">
                <a:solidFill>
                  <a:srgbClr val="FF0000"/>
                </a:solidFill>
              </a:rPr>
              <a:t> </a:t>
            </a:r>
            <a:r>
              <a:rPr lang="en-US" sz="2000" b="1" dirty="0" err="1">
                <a:solidFill>
                  <a:srgbClr val="FF0000"/>
                </a:solidFill>
              </a:rPr>
              <a:t>bản</a:t>
            </a:r>
            <a:r>
              <a:rPr lang="en-US" sz="2000" b="1" dirty="0">
                <a:solidFill>
                  <a:srgbClr val="FF0000"/>
                </a:solidFill>
              </a:rPr>
              <a:t>.</a:t>
            </a:r>
          </a:p>
          <a:p>
            <a:r>
              <a:rPr lang="en-US" sz="2000" b="1" dirty="0"/>
              <a:t>- </a:t>
            </a:r>
            <a:r>
              <a:rPr lang="en-US" sz="2000" b="1" dirty="0" err="1"/>
              <a:t>Nếu</a:t>
            </a:r>
            <a:r>
              <a:rPr lang="en-US" sz="2000" b="1" dirty="0"/>
              <a:t> </a:t>
            </a:r>
            <a:r>
              <a:rPr lang="en-US" sz="2000" b="1" dirty="0" err="1"/>
              <a:t>không</a:t>
            </a:r>
            <a:r>
              <a:rPr lang="en-US" sz="2000" b="1" dirty="0"/>
              <a:t> có </a:t>
            </a:r>
            <a:r>
              <a:rPr lang="en-US" sz="2000" b="1" dirty="0" err="1"/>
              <a:t>đoạn</a:t>
            </a:r>
            <a:r>
              <a:rPr lang="en-US" sz="2000" b="1" dirty="0"/>
              <a:t> </a:t>
            </a:r>
            <a:r>
              <a:rPr lang="en-US" sz="2000" b="1" dirty="0" err="1"/>
              <a:t>kê</a:t>
            </a:r>
            <a:r>
              <a:rPr lang="en-US" sz="2000" b="1" dirty="0"/>
              <a:t>̉ </a:t>
            </a:r>
            <a:r>
              <a:rPr lang="en-US" sz="2000" b="1" dirty="0" err="1"/>
              <a:t>vê</a:t>
            </a:r>
            <a:r>
              <a:rPr lang="en-US" sz="2000" b="1" dirty="0"/>
              <a:t>̀ chú bé </a:t>
            </a:r>
            <a:r>
              <a:rPr lang="en-US" sz="2000" b="1" dirty="0" err="1"/>
              <a:t>giúp</a:t>
            </a:r>
            <a:r>
              <a:rPr lang="en-US" sz="2000" b="1" dirty="0"/>
              <a:t> </a:t>
            </a:r>
            <a:r>
              <a:rPr lang="en-US" sz="2000" b="1" dirty="0" err="1"/>
              <a:t>tác</a:t>
            </a:r>
            <a:r>
              <a:rPr lang="en-US" sz="2000" b="1" dirty="0"/>
              <a:t> </a:t>
            </a:r>
            <a:r>
              <a:rPr lang="en-US" sz="2000" b="1" dirty="0" err="1"/>
              <a:t>gia</a:t>
            </a:r>
            <a:r>
              <a:rPr lang="en-US" sz="2000" b="1" dirty="0"/>
              <a:t>̉ </a:t>
            </a:r>
            <a:r>
              <a:rPr lang="en-US" sz="2000" b="1" dirty="0" err="1"/>
              <a:t>sắp</a:t>
            </a:r>
            <a:r>
              <a:rPr lang="en-US" sz="2000" b="1" dirty="0"/>
              <a:t> </a:t>
            </a:r>
            <a:r>
              <a:rPr lang="en-US" sz="2000" b="1" dirty="0" err="1"/>
              <a:t>xếp</a:t>
            </a:r>
            <a:r>
              <a:rPr lang="en-US" sz="2000" b="1" dirty="0"/>
              <a:t> </a:t>
            </a:r>
            <a:r>
              <a:rPr lang="en-US" sz="2000" b="1" dirty="0" err="1"/>
              <a:t>đô</a:t>
            </a:r>
            <a:r>
              <a:rPr lang="en-US" sz="2000" b="1" dirty="0"/>
              <a:t>̀ </a:t>
            </a:r>
            <a:r>
              <a:rPr lang="en-US" sz="2000" b="1" dirty="0" err="1"/>
              <a:t>đạc</a:t>
            </a:r>
            <a:r>
              <a:rPr lang="en-US" sz="2000" b="1" dirty="0"/>
              <a:t>: ý </a:t>
            </a:r>
            <a:r>
              <a:rPr lang="en-US" sz="2000" b="1" dirty="0" err="1"/>
              <a:t>tưởng</a:t>
            </a:r>
            <a:r>
              <a:rPr lang="en-US" sz="2000" b="1" dirty="0"/>
              <a:t>, </a:t>
            </a:r>
            <a:r>
              <a:rPr lang="en-US" sz="2000" b="1" dirty="0" err="1"/>
              <a:t>quan</a:t>
            </a:r>
            <a:r>
              <a:rPr lang="en-US" sz="2000" b="1" dirty="0"/>
              <a:t> </a:t>
            </a:r>
            <a:r>
              <a:rPr lang="en-US" sz="2000" b="1" dirty="0" err="1"/>
              <a:t>điểm</a:t>
            </a:r>
            <a:r>
              <a:rPr lang="en-US" sz="2000" b="1" dirty="0"/>
              <a:t> </a:t>
            </a:r>
            <a:r>
              <a:rPr lang="en-US" sz="2000" b="1" dirty="0" err="1"/>
              <a:t>người</a:t>
            </a:r>
            <a:r>
              <a:rPr lang="en-US" sz="2000" b="1" dirty="0"/>
              <a:t> </a:t>
            </a:r>
            <a:r>
              <a:rPr lang="en-US" sz="2000" b="1" dirty="0" err="1"/>
              <a:t>viết</a:t>
            </a:r>
            <a:r>
              <a:rPr lang="en-US" sz="2000" b="1" dirty="0"/>
              <a:t> </a:t>
            </a:r>
            <a:r>
              <a:rPr lang="en-US" sz="2000" b="1" dirty="0" err="1"/>
              <a:t>vẫn</a:t>
            </a:r>
            <a:r>
              <a:rPr lang="en-US" sz="2000" b="1" dirty="0"/>
              <a:t> </a:t>
            </a:r>
            <a:r>
              <a:rPr lang="en-US" sz="2000" b="1" dirty="0" err="1"/>
              <a:t>được</a:t>
            </a:r>
            <a:r>
              <a:rPr lang="en-US" sz="2000" b="1" dirty="0"/>
              <a:t> </a:t>
            </a:r>
            <a:r>
              <a:rPr lang="en-US" sz="2000" b="1" dirty="0" err="1"/>
              <a:t>nhận</a:t>
            </a:r>
            <a:r>
              <a:rPr lang="en-US" sz="2000" b="1" dirty="0"/>
              <a:t> </a:t>
            </a:r>
            <a:r>
              <a:rPr lang="en-US" sz="2000" b="1" dirty="0" err="1"/>
              <a:t>biết</a:t>
            </a:r>
            <a:r>
              <a:rPr lang="en-US" sz="2000" b="1" dirty="0"/>
              <a:t> </a:t>
            </a:r>
            <a:r>
              <a:rPr lang="en-US" sz="2000" b="1" dirty="0" err="1"/>
              <a:t>đầy</a:t>
            </a:r>
            <a:r>
              <a:rPr lang="en-US" sz="2000" b="1" dirty="0"/>
              <a:t> </a:t>
            </a:r>
            <a:r>
              <a:rPr lang="en-US" sz="2000" b="1" dirty="0" err="1"/>
              <a:t>đu</a:t>
            </a:r>
            <a:r>
              <a:rPr lang="en-US" sz="2000" b="1" dirty="0"/>
              <a:t>̉. </a:t>
            </a:r>
          </a:p>
          <a:p>
            <a:r>
              <a:rPr lang="en-US" sz="2000" b="1" dirty="0"/>
              <a:t>- </a:t>
            </a:r>
            <a:r>
              <a:rPr lang="en-US" sz="2000" b="1" dirty="0" err="1"/>
              <a:t>tuy</a:t>
            </a:r>
            <a:r>
              <a:rPr lang="en-US" sz="2000" b="1" dirty="0"/>
              <a:t> </a:t>
            </a:r>
            <a:r>
              <a:rPr lang="en-US" sz="2000" b="1" dirty="0" err="1"/>
              <a:t>nhiên</a:t>
            </a:r>
            <a:r>
              <a:rPr lang="en-US" sz="2000" b="1" dirty="0"/>
              <a:t>, </a:t>
            </a:r>
            <a:r>
              <a:rPr lang="en-US" sz="2000" b="1" dirty="0" err="1"/>
              <a:t>sư</a:t>
            </a:r>
            <a:r>
              <a:rPr lang="en-US" sz="2000" b="1" dirty="0"/>
              <a:t>̣ </a:t>
            </a:r>
            <a:r>
              <a:rPr lang="en-US" sz="2000" b="1" dirty="0" err="1"/>
              <a:t>hấp</a:t>
            </a:r>
            <a:r>
              <a:rPr lang="en-US" sz="2000" b="1" dirty="0"/>
              <a:t> </a:t>
            </a:r>
            <a:r>
              <a:rPr lang="en-US" sz="2000" b="1" dirty="0" err="1"/>
              <a:t>dẫn</a:t>
            </a:r>
            <a:r>
              <a:rPr lang="en-US" sz="2000" b="1" dirty="0"/>
              <a:t> </a:t>
            </a:r>
            <a:r>
              <a:rPr lang="en-US" sz="2000" b="1" dirty="0" err="1"/>
              <a:t>va</a:t>
            </a:r>
            <a:r>
              <a:rPr lang="en-US" sz="2000" b="1" dirty="0"/>
              <a:t>̀ </a:t>
            </a:r>
            <a:r>
              <a:rPr lang="en-US" sz="2000" b="1" dirty="0" err="1"/>
              <a:t>thuyết</a:t>
            </a:r>
            <a:r>
              <a:rPr lang="en-US" sz="2000" b="1" dirty="0"/>
              <a:t> </a:t>
            </a:r>
            <a:r>
              <a:rPr lang="en-US" sz="2000" b="1" dirty="0" err="1"/>
              <a:t>phục</a:t>
            </a:r>
            <a:r>
              <a:rPr lang="en-US" sz="2000" b="1" dirty="0"/>
              <a:t> sẽ bị </a:t>
            </a:r>
            <a:r>
              <a:rPr lang="en-US" sz="2000" b="1" dirty="0" err="1"/>
              <a:t>hạn</a:t>
            </a:r>
            <a:r>
              <a:rPr lang="en-US" sz="2000" b="1" dirty="0"/>
              <a:t> </a:t>
            </a:r>
            <a:r>
              <a:rPr lang="en-US" sz="2000" b="1" dirty="0" err="1"/>
              <a:t>chê</a:t>
            </a:r>
            <a:r>
              <a:rPr lang="en-US" sz="2000" b="1" dirty="0"/>
              <a:t>́: vì </a:t>
            </a:r>
            <a:r>
              <a:rPr lang="en-US" sz="2000" b="1" dirty="0" err="1"/>
              <a:t>không</a:t>
            </a:r>
            <a:r>
              <a:rPr lang="en-US" sz="2000" b="1" dirty="0"/>
              <a:t> chỉ </a:t>
            </a:r>
            <a:r>
              <a:rPr lang="en-US" sz="2000" b="1" dirty="0" err="1"/>
              <a:t>quan</a:t>
            </a:r>
            <a:r>
              <a:rPr lang="en-US" sz="2000" b="1" dirty="0"/>
              <a:t> </a:t>
            </a:r>
            <a:r>
              <a:rPr lang="en-US" sz="2000" b="1" dirty="0" err="1"/>
              <a:t>tâm</a:t>
            </a:r>
            <a:r>
              <a:rPr lang="en-US" sz="2000" b="1" dirty="0"/>
              <a:t> </a:t>
            </a:r>
            <a:r>
              <a:rPr lang="en-US" sz="2000" b="1" dirty="0" err="1"/>
              <a:t>đến</a:t>
            </a:r>
            <a:r>
              <a:rPr lang="en-US" sz="2000" b="1" dirty="0"/>
              <a:t> </a:t>
            </a:r>
            <a:r>
              <a:rPr lang="en-US" sz="2000" b="1" dirty="0" err="1"/>
              <a:t>nội</a:t>
            </a:r>
            <a:r>
              <a:rPr lang="en-US" sz="2000" b="1" dirty="0"/>
              <a:t> dung </a:t>
            </a:r>
            <a:r>
              <a:rPr lang="en-US" sz="2000" b="1" dirty="0" err="1"/>
              <a:t>nói</a:t>
            </a:r>
            <a:r>
              <a:rPr lang="en-US" sz="2000" b="1" dirty="0"/>
              <a:t> mà </a:t>
            </a:r>
            <a:r>
              <a:rPr lang="en-US" sz="2000" b="1" dirty="0" err="1"/>
              <a:t>bo</a:t>
            </a:r>
            <a:r>
              <a:rPr lang="en-US" sz="2000" b="1" dirty="0"/>
              <a:t>̉ qua </a:t>
            </a:r>
            <a:r>
              <a:rPr lang="en-US" sz="2000" b="1" dirty="0" err="1"/>
              <a:t>vấn</a:t>
            </a:r>
            <a:r>
              <a:rPr lang="en-US" sz="2000" b="1" dirty="0"/>
              <a:t> </a:t>
            </a:r>
            <a:r>
              <a:rPr lang="en-US" sz="2000" b="1" dirty="0" err="1"/>
              <a:t>đê</a:t>
            </a:r>
            <a:r>
              <a:rPr lang="en-US" sz="2000" b="1" dirty="0"/>
              <a:t>̀ </a:t>
            </a:r>
            <a:r>
              <a:rPr lang="en-US" sz="2000" b="1" dirty="0" err="1"/>
              <a:t>cách</a:t>
            </a:r>
            <a:r>
              <a:rPr lang="en-US" sz="2000" b="1" dirty="0"/>
              <a:t> </a:t>
            </a:r>
            <a:r>
              <a:rPr lang="en-US" sz="2000" b="1" dirty="0" err="1"/>
              <a:t>nói</a:t>
            </a:r>
            <a:r>
              <a:rPr lang="en-US" sz="2000" b="1" dirty="0"/>
              <a:t>, </a:t>
            </a:r>
            <a:r>
              <a:rPr lang="en-US" sz="2000" b="1" dirty="0" err="1"/>
              <a:t>cách</a:t>
            </a:r>
            <a:r>
              <a:rPr lang="en-US" sz="2000" b="1" dirty="0"/>
              <a:t> </a:t>
            </a:r>
            <a:r>
              <a:rPr lang="en-US" sz="2000" b="1" dirty="0" err="1"/>
              <a:t>trình</a:t>
            </a:r>
            <a:r>
              <a:rPr lang="en-US" sz="2000" b="1" dirty="0"/>
              <a:t> </a:t>
            </a:r>
            <a:r>
              <a:rPr lang="en-US" sz="2000" b="1" dirty="0" err="1"/>
              <a:t>bày</a:t>
            </a:r>
            <a:r>
              <a:rPr lang="en-US" sz="2000" b="1" dirty="0"/>
              <a:t>. </a:t>
            </a:r>
          </a:p>
          <a:p>
            <a:r>
              <a:rPr lang="en-US" sz="2000" b="1" dirty="0"/>
              <a:t>=&gt; </a:t>
            </a:r>
            <a:r>
              <a:rPr lang="en-US" sz="2000" b="1" dirty="0" err="1"/>
              <a:t>hình</a:t>
            </a:r>
            <a:r>
              <a:rPr lang="en-US" sz="2000" b="1" dirty="0"/>
              <a:t> </a:t>
            </a:r>
            <a:r>
              <a:rPr lang="en-US" sz="2000" b="1" dirty="0" err="1"/>
              <a:t>thức</a:t>
            </a:r>
            <a:r>
              <a:rPr lang="en-US" sz="2000" b="1" dirty="0"/>
              <a:t> </a:t>
            </a:r>
            <a:r>
              <a:rPr lang="en-US" sz="2000" b="1" dirty="0" err="1"/>
              <a:t>nghi</a:t>
            </a:r>
            <a:r>
              <a:rPr lang="en-US" sz="2000" b="1" dirty="0"/>
              <a:t>̣ </a:t>
            </a:r>
            <a:r>
              <a:rPr lang="en-US" sz="2000" b="1" dirty="0" err="1"/>
              <a:t>luận</a:t>
            </a:r>
            <a:r>
              <a:rPr lang="en-US" sz="2000" b="1" dirty="0"/>
              <a:t>: xen </a:t>
            </a:r>
            <a:r>
              <a:rPr lang="en-US" sz="2000" b="1" dirty="0" err="1"/>
              <a:t>vào</a:t>
            </a:r>
            <a:r>
              <a:rPr lang="en-US" sz="2000" b="1" dirty="0"/>
              <a:t> </a:t>
            </a:r>
            <a:r>
              <a:rPr lang="en-US" sz="2000" b="1" dirty="0" err="1"/>
              <a:t>văn</a:t>
            </a:r>
            <a:r>
              <a:rPr lang="en-US" sz="2000" b="1" dirty="0"/>
              <a:t> </a:t>
            </a:r>
            <a:r>
              <a:rPr lang="en-US" sz="2000" b="1" dirty="0" err="1"/>
              <a:t>bản</a:t>
            </a:r>
            <a:r>
              <a:rPr lang="en-US" sz="2000" b="1" dirty="0"/>
              <a:t> 1 </a:t>
            </a:r>
            <a:r>
              <a:rPr lang="en-US" sz="2000" b="1" dirty="0" err="1"/>
              <a:t>yếu</a:t>
            </a:r>
            <a:r>
              <a:rPr lang="en-US" sz="2000" b="1" dirty="0"/>
              <a:t> </a:t>
            </a:r>
            <a:r>
              <a:rPr lang="en-US" sz="2000" b="1" dirty="0" err="1"/>
              <a:t>tô</a:t>
            </a:r>
            <a:r>
              <a:rPr lang="en-US" sz="2000" b="1" dirty="0"/>
              <a:t>́ </a:t>
            </a:r>
            <a:r>
              <a:rPr lang="en-US" sz="2000" b="1" dirty="0" err="1"/>
              <a:t>tư</a:t>
            </a:r>
            <a:r>
              <a:rPr lang="en-US" sz="2000" b="1" dirty="0"/>
              <a:t>̣ </a:t>
            </a:r>
            <a:r>
              <a:rPr lang="en-US" sz="2000" b="1" dirty="0" err="1"/>
              <a:t>sư</a:t>
            </a:r>
            <a:r>
              <a:rPr lang="en-US" sz="2000" b="1" dirty="0"/>
              <a:t>̣.</a:t>
            </a:r>
          </a:p>
        </p:txBody>
      </p:sp>
      <p:sp>
        <p:nvSpPr>
          <p:cNvPr id="15" name="TextBox 14">
            <a:extLst>
              <a:ext uri="{FF2B5EF4-FFF2-40B4-BE49-F238E27FC236}">
                <a16:creationId xmlns:a16="http://schemas.microsoft.com/office/drawing/2014/main" id="{17619230-EF68-4A53-2658-3B33EEB60285}"/>
              </a:ext>
            </a:extLst>
          </p:cNvPr>
          <p:cNvSpPr txBox="1"/>
          <p:nvPr/>
        </p:nvSpPr>
        <p:spPr>
          <a:xfrm>
            <a:off x="1106432" y="3822744"/>
            <a:ext cx="7810381" cy="2246769"/>
          </a:xfrm>
          <a:prstGeom prst="rect">
            <a:avLst/>
          </a:prstGeom>
          <a:solidFill>
            <a:schemeClr val="bg1"/>
          </a:solidFill>
          <a:ln w="19050">
            <a:solidFill>
              <a:schemeClr val="tx1">
                <a:lumMod val="95000"/>
                <a:lumOff val="5000"/>
              </a:schemeClr>
            </a:solidFill>
          </a:ln>
        </p:spPr>
        <p:txBody>
          <a:bodyPr wrap="square">
            <a:spAutoFit/>
          </a:bodyPr>
          <a:lstStyle/>
          <a:p>
            <a:r>
              <a:rPr lang="en-US" sz="2000" b="1" dirty="0">
                <a:solidFill>
                  <a:srgbClr val="FF0000"/>
                </a:solidFill>
              </a:rPr>
              <a:t>b/ </a:t>
            </a:r>
            <a:r>
              <a:rPr lang="en-US" sz="2000" b="1" dirty="0" err="1">
                <a:solidFill>
                  <a:srgbClr val="FF0000"/>
                </a:solidFill>
              </a:rPr>
              <a:t>vấn</a:t>
            </a:r>
            <a:r>
              <a:rPr lang="en-US" sz="2000" b="1" dirty="0">
                <a:solidFill>
                  <a:srgbClr val="FF0000"/>
                </a:solidFill>
              </a:rPr>
              <a:t> </a:t>
            </a:r>
            <a:r>
              <a:rPr lang="en-US" sz="2000" b="1" dirty="0" err="1">
                <a:solidFill>
                  <a:srgbClr val="FF0000"/>
                </a:solidFill>
              </a:rPr>
              <a:t>đê</a:t>
            </a:r>
            <a:r>
              <a:rPr lang="en-US" sz="2000" b="1" dirty="0">
                <a:solidFill>
                  <a:srgbClr val="FF0000"/>
                </a:solidFill>
              </a:rPr>
              <a:t>̀ </a:t>
            </a:r>
            <a:r>
              <a:rPr lang="en-US" sz="2000" b="1" dirty="0" err="1">
                <a:solidFill>
                  <a:srgbClr val="FF0000"/>
                </a:solidFill>
              </a:rPr>
              <a:t>tác</a:t>
            </a:r>
            <a:r>
              <a:rPr lang="en-US" sz="2000" b="1" dirty="0">
                <a:solidFill>
                  <a:srgbClr val="FF0000"/>
                </a:solidFill>
              </a:rPr>
              <a:t> </a:t>
            </a:r>
            <a:r>
              <a:rPr lang="en-US" sz="2000" b="1" dirty="0" err="1">
                <a:solidFill>
                  <a:srgbClr val="FF0000"/>
                </a:solidFill>
              </a:rPr>
              <a:t>gia</a:t>
            </a:r>
            <a:r>
              <a:rPr lang="en-US" sz="2000" b="1" dirty="0">
                <a:solidFill>
                  <a:srgbClr val="FF0000"/>
                </a:solidFill>
              </a:rPr>
              <a:t>̉ </a:t>
            </a:r>
            <a:r>
              <a:rPr lang="en-US" sz="2000" b="1" dirty="0" err="1">
                <a:solidFill>
                  <a:srgbClr val="FF0000"/>
                </a:solidFill>
              </a:rPr>
              <a:t>muốn</a:t>
            </a:r>
            <a:r>
              <a:rPr lang="en-US" sz="2000" b="1" dirty="0">
                <a:solidFill>
                  <a:srgbClr val="FF0000"/>
                </a:solidFill>
              </a:rPr>
              <a:t> </a:t>
            </a:r>
            <a:r>
              <a:rPr lang="en-US" sz="2000" b="1" dirty="0" err="1">
                <a:solidFill>
                  <a:srgbClr val="FF0000"/>
                </a:solidFill>
              </a:rPr>
              <a:t>bàn</a:t>
            </a:r>
            <a:r>
              <a:rPr lang="en-US" sz="2000" b="1" dirty="0">
                <a:solidFill>
                  <a:srgbClr val="FF0000"/>
                </a:solidFill>
              </a:rPr>
              <a:t> </a:t>
            </a:r>
            <a:r>
              <a:rPr lang="en-US" sz="2000" b="1" dirty="0" err="1">
                <a:solidFill>
                  <a:srgbClr val="FF0000"/>
                </a:solidFill>
              </a:rPr>
              <a:t>luận</a:t>
            </a:r>
            <a:r>
              <a:rPr lang="en-US" sz="2000" b="1" dirty="0">
                <a:solidFill>
                  <a:srgbClr val="FF0000"/>
                </a:solidFill>
              </a:rPr>
              <a:t> </a:t>
            </a:r>
            <a:r>
              <a:rPr lang="en-US" sz="2000" b="1" dirty="0" err="1">
                <a:solidFill>
                  <a:srgbClr val="FF0000"/>
                </a:solidFill>
              </a:rPr>
              <a:t>trong</a:t>
            </a:r>
            <a:r>
              <a:rPr lang="en-US" sz="2000" b="1" dirty="0">
                <a:solidFill>
                  <a:srgbClr val="FF0000"/>
                </a:solidFill>
              </a:rPr>
              <a:t> </a:t>
            </a:r>
            <a:r>
              <a:rPr lang="en-US" sz="2000" b="1" dirty="0" err="1">
                <a:solidFill>
                  <a:srgbClr val="FF0000"/>
                </a:solidFill>
              </a:rPr>
              <a:t>văn</a:t>
            </a:r>
            <a:r>
              <a:rPr lang="en-US" sz="2000" b="1" dirty="0">
                <a:solidFill>
                  <a:srgbClr val="FF0000"/>
                </a:solidFill>
              </a:rPr>
              <a:t> </a:t>
            </a:r>
            <a:r>
              <a:rPr lang="en-US" sz="2000" b="1" dirty="0" err="1">
                <a:solidFill>
                  <a:srgbClr val="FF0000"/>
                </a:solidFill>
              </a:rPr>
              <a:t>bản</a:t>
            </a:r>
            <a:r>
              <a:rPr lang="en-US" sz="2000" b="1" dirty="0">
                <a:solidFill>
                  <a:srgbClr val="FF0000"/>
                </a:solidFill>
              </a:rPr>
              <a:t>. </a:t>
            </a:r>
          </a:p>
          <a:p>
            <a:pPr lvl="0"/>
            <a:r>
              <a:rPr lang="en-US" sz="2000" b="1" dirty="0" err="1"/>
              <a:t>Triển</a:t>
            </a:r>
            <a:r>
              <a:rPr lang="en-US" sz="2000" b="1" dirty="0"/>
              <a:t> </a:t>
            </a:r>
            <a:r>
              <a:rPr lang="en-US" sz="2000" b="1" dirty="0" err="1"/>
              <a:t>khai</a:t>
            </a:r>
            <a:r>
              <a:rPr lang="en-US" sz="2000" b="1" dirty="0"/>
              <a:t> </a:t>
            </a:r>
            <a:r>
              <a:rPr lang="en-US" sz="2000" b="1" dirty="0" err="1"/>
              <a:t>bằng</a:t>
            </a:r>
            <a:r>
              <a:rPr lang="en-US" sz="2000" b="1" dirty="0"/>
              <a:t> </a:t>
            </a:r>
            <a:r>
              <a:rPr lang="en-US" sz="2000" b="1" dirty="0" err="1"/>
              <a:t>suy</a:t>
            </a:r>
            <a:r>
              <a:rPr lang="en-US" sz="2000" b="1" dirty="0"/>
              <a:t> </a:t>
            </a:r>
            <a:r>
              <a:rPr lang="en-US" sz="2000" b="1" dirty="0" err="1"/>
              <a:t>tư</a:t>
            </a:r>
            <a:r>
              <a:rPr lang="en-US" sz="2000" b="1" dirty="0"/>
              <a:t> </a:t>
            </a:r>
            <a:r>
              <a:rPr lang="en-US" sz="2000" b="1" dirty="0" err="1"/>
              <a:t>mang</a:t>
            </a:r>
            <a:r>
              <a:rPr lang="en-US" sz="2000" b="1" dirty="0"/>
              <a:t> </a:t>
            </a:r>
            <a:r>
              <a:rPr lang="en-US" sz="2000" b="1" dirty="0" err="1"/>
              <a:t>tính</a:t>
            </a:r>
            <a:r>
              <a:rPr lang="en-US" sz="2000" b="1" dirty="0"/>
              <a:t> </a:t>
            </a:r>
            <a:r>
              <a:rPr lang="en-US" sz="2000" b="1" dirty="0" err="1"/>
              <a:t>triết</a:t>
            </a:r>
            <a:r>
              <a:rPr lang="en-US" sz="2000" b="1" dirty="0"/>
              <a:t> </a:t>
            </a:r>
            <a:r>
              <a:rPr lang="en-US" sz="2000" b="1" dirty="0" err="1"/>
              <a:t>học</a:t>
            </a:r>
            <a:r>
              <a:rPr lang="en-US" sz="2000" b="1" dirty="0"/>
              <a:t> </a:t>
            </a:r>
            <a:r>
              <a:rPr lang="en-US" sz="2000" b="1" dirty="0" err="1"/>
              <a:t>bắt</a:t>
            </a:r>
            <a:r>
              <a:rPr lang="en-US" sz="2000" b="1" dirty="0"/>
              <a:t> </a:t>
            </a:r>
            <a:r>
              <a:rPr lang="en-US" sz="2000" b="1" dirty="0" err="1"/>
              <a:t>đầu</a:t>
            </a:r>
            <a:r>
              <a:rPr lang="en-US" sz="2000" b="1" dirty="0"/>
              <a:t> </a:t>
            </a:r>
            <a:r>
              <a:rPr lang="en-US" sz="2000" b="1" dirty="0" err="1"/>
              <a:t>bằng</a:t>
            </a:r>
            <a:r>
              <a:rPr lang="en-US" sz="2000" b="1" dirty="0"/>
              <a:t> </a:t>
            </a:r>
            <a:r>
              <a:rPr lang="en-US" sz="2000" b="1" dirty="0" err="1"/>
              <a:t>những</a:t>
            </a:r>
            <a:r>
              <a:rPr lang="en-US" sz="2000" b="1" dirty="0"/>
              <a:t> </a:t>
            </a:r>
            <a:r>
              <a:rPr lang="en-US" sz="2000" b="1" dirty="0" err="1"/>
              <a:t>trải</a:t>
            </a:r>
            <a:r>
              <a:rPr lang="en-US" sz="2000" b="1" dirty="0"/>
              <a:t> </a:t>
            </a:r>
            <a:r>
              <a:rPr lang="en-US" sz="2000" b="1" dirty="0" err="1"/>
              <a:t>nghiệm</a:t>
            </a:r>
            <a:r>
              <a:rPr lang="en-US" sz="2000" b="1" dirty="0"/>
              <a:t> </a:t>
            </a:r>
            <a:r>
              <a:rPr lang="en-US" sz="2000" b="1" dirty="0" err="1"/>
              <a:t>vê</a:t>
            </a:r>
            <a:r>
              <a:rPr lang="en-US" sz="2000" b="1" dirty="0"/>
              <a:t>̀ </a:t>
            </a:r>
            <a:r>
              <a:rPr lang="en-US" sz="2000" b="1" dirty="0" err="1"/>
              <a:t>hội</a:t>
            </a:r>
            <a:r>
              <a:rPr lang="en-US" sz="2000" b="1" dirty="0"/>
              <a:t> </a:t>
            </a:r>
            <a:r>
              <a:rPr lang="en-US" sz="2000" b="1" dirty="0" err="1"/>
              <a:t>họa</a:t>
            </a:r>
            <a:r>
              <a:rPr lang="en-US" sz="2000" b="1" dirty="0"/>
              <a:t>.</a:t>
            </a:r>
          </a:p>
          <a:p>
            <a:pPr lvl="0"/>
            <a:r>
              <a:rPr lang="en-US" sz="2000" b="1" dirty="0"/>
              <a:t>“ </a:t>
            </a:r>
            <a:r>
              <a:rPr lang="en-US" sz="2000" b="1" dirty="0" err="1"/>
              <a:t>hội</a:t>
            </a:r>
            <a:r>
              <a:rPr lang="en-US" sz="2000" b="1" dirty="0"/>
              <a:t> </a:t>
            </a:r>
            <a:r>
              <a:rPr lang="en-US" sz="2000" b="1" dirty="0" err="1"/>
              <a:t>họa</a:t>
            </a:r>
            <a:r>
              <a:rPr lang="en-US" sz="2000" b="1" dirty="0"/>
              <a:t>” </a:t>
            </a:r>
            <a:r>
              <a:rPr lang="en-US" sz="2000" b="1" dirty="0" err="1"/>
              <a:t>va</a:t>
            </a:r>
            <a:r>
              <a:rPr lang="en-US" sz="2000" b="1" dirty="0"/>
              <a:t>̀ “ </a:t>
            </a:r>
            <a:r>
              <a:rPr lang="en-US" sz="2000" b="1" dirty="0" err="1"/>
              <a:t>họa</a:t>
            </a:r>
            <a:r>
              <a:rPr lang="en-US" sz="2000" b="1" dirty="0"/>
              <a:t> </a:t>
            </a:r>
            <a:r>
              <a:rPr lang="en-US" sz="2000" b="1" dirty="0" err="1"/>
              <a:t>si</a:t>
            </a:r>
            <a:r>
              <a:rPr lang="en-US" sz="2000" b="1" dirty="0"/>
              <a:t>̃” là </a:t>
            </a:r>
            <a:r>
              <a:rPr lang="en-US" sz="2000" b="1" dirty="0" err="1"/>
              <a:t>đối</a:t>
            </a:r>
            <a:r>
              <a:rPr lang="en-US" sz="2000" b="1" dirty="0"/>
              <a:t> </a:t>
            </a:r>
            <a:r>
              <a:rPr lang="en-US" sz="2000" b="1" dirty="0" err="1"/>
              <a:t>tượng</a:t>
            </a:r>
            <a:r>
              <a:rPr lang="en-US" sz="2000" b="1" dirty="0"/>
              <a:t> </a:t>
            </a:r>
            <a:r>
              <a:rPr lang="en-US" sz="2000" b="1" dirty="0" err="1"/>
              <a:t>mang</a:t>
            </a:r>
            <a:r>
              <a:rPr lang="en-US" sz="2000" b="1" dirty="0"/>
              <a:t> </a:t>
            </a:r>
            <a:r>
              <a:rPr lang="en-US" sz="2000" b="1" dirty="0" err="1"/>
              <a:t>tính</a:t>
            </a:r>
            <a:r>
              <a:rPr lang="en-US" sz="2000" b="1" dirty="0"/>
              <a:t> </a:t>
            </a:r>
            <a:r>
              <a:rPr lang="en-US" sz="2000" b="1" dirty="0" err="1"/>
              <a:t>đại</a:t>
            </a:r>
            <a:r>
              <a:rPr lang="en-US" sz="2000" b="1" dirty="0"/>
              <a:t> </a:t>
            </a:r>
            <a:r>
              <a:rPr lang="en-US" sz="2000" b="1" dirty="0" err="1"/>
              <a:t>diện</a:t>
            </a:r>
            <a:r>
              <a:rPr lang="en-US" sz="2000" b="1" dirty="0"/>
              <a:t> </a:t>
            </a:r>
            <a:r>
              <a:rPr lang="en-US" sz="2000" b="1" dirty="0" err="1"/>
              <a:t>cho</a:t>
            </a:r>
            <a:r>
              <a:rPr lang="en-US" sz="2000" b="1" dirty="0"/>
              <a:t> </a:t>
            </a:r>
            <a:r>
              <a:rPr lang="en-US" sz="2000" b="1" dirty="0" err="1"/>
              <a:t>một</a:t>
            </a:r>
            <a:r>
              <a:rPr lang="en-US" sz="2000" b="1" dirty="0"/>
              <a:t> </a:t>
            </a:r>
            <a:r>
              <a:rPr lang="en-US" sz="2000" b="1" dirty="0" err="1"/>
              <a:t>hoạt</a:t>
            </a:r>
            <a:r>
              <a:rPr lang="en-US" sz="2000" b="1" dirty="0"/>
              <a:t> </a:t>
            </a:r>
            <a:r>
              <a:rPr lang="en-US" sz="2000" b="1" dirty="0" err="1"/>
              <a:t>động</a:t>
            </a:r>
            <a:r>
              <a:rPr lang="en-US" sz="2000" b="1" dirty="0"/>
              <a:t> </a:t>
            </a:r>
            <a:r>
              <a:rPr lang="en-US" sz="2000" b="1" dirty="0" err="1"/>
              <a:t>rộng</a:t>
            </a:r>
            <a:r>
              <a:rPr lang="en-US" sz="2000" b="1" dirty="0"/>
              <a:t> </a:t>
            </a:r>
            <a:r>
              <a:rPr lang="en-US" sz="2000" b="1" dirty="0" err="1"/>
              <a:t>lớn</a:t>
            </a:r>
            <a:r>
              <a:rPr lang="en-US" sz="2000" b="1" dirty="0"/>
              <a:t> </a:t>
            </a:r>
            <a:r>
              <a:rPr lang="en-US" sz="2000" b="1" dirty="0" err="1"/>
              <a:t>hơn</a:t>
            </a:r>
            <a:r>
              <a:rPr lang="en-US" sz="2000" b="1" dirty="0"/>
              <a:t> : </a:t>
            </a:r>
            <a:r>
              <a:rPr lang="en-US" sz="2000" b="1" dirty="0" err="1"/>
              <a:t>nghê</a:t>
            </a:r>
            <a:r>
              <a:rPr lang="en-US" sz="2000" b="1" dirty="0"/>
              <a:t>̣ </a:t>
            </a:r>
            <a:r>
              <a:rPr lang="en-US" sz="2000" b="1" dirty="0" err="1"/>
              <a:t>thuật</a:t>
            </a:r>
            <a:r>
              <a:rPr lang="en-US" sz="2000" b="1" dirty="0"/>
              <a:t>, </a:t>
            </a:r>
            <a:r>
              <a:rPr lang="en-US" sz="2000" b="1" dirty="0" err="1"/>
              <a:t>trong</a:t>
            </a:r>
            <a:r>
              <a:rPr lang="en-US" sz="2000" b="1" dirty="0"/>
              <a:t> </a:t>
            </a:r>
            <a:r>
              <a:rPr lang="en-US" sz="2000" b="1" dirty="0" err="1"/>
              <a:t>đo</a:t>
            </a:r>
            <a:r>
              <a:rPr lang="en-US" sz="2000" b="1" dirty="0"/>
              <a:t>́ có </a:t>
            </a:r>
            <a:r>
              <a:rPr lang="en-US" sz="2000" b="1" dirty="0" err="1"/>
              <a:t>văn</a:t>
            </a:r>
            <a:r>
              <a:rPr lang="en-US" sz="2000" b="1" dirty="0"/>
              <a:t> </a:t>
            </a:r>
            <a:r>
              <a:rPr lang="en-US" sz="2000" b="1" dirty="0" err="1"/>
              <a:t>học</a:t>
            </a:r>
            <a:r>
              <a:rPr lang="en-US" sz="2000" b="1" dirty="0"/>
              <a:t> .</a:t>
            </a:r>
          </a:p>
          <a:p>
            <a:pPr lvl="0"/>
            <a:r>
              <a:rPr lang="en-US" sz="2000" b="1" dirty="0" err="1"/>
              <a:t>Câu</a:t>
            </a:r>
            <a:r>
              <a:rPr lang="en-US" sz="2000" b="1" dirty="0"/>
              <a:t> </a:t>
            </a:r>
            <a:r>
              <a:rPr lang="en-US" sz="2000" b="1" dirty="0" err="1"/>
              <a:t>văn</a:t>
            </a:r>
            <a:r>
              <a:rPr lang="en-US" sz="2000" b="1" dirty="0"/>
              <a:t> </a:t>
            </a:r>
            <a:r>
              <a:rPr lang="en-US" sz="2000" b="1" dirty="0" err="1"/>
              <a:t>khẳng</a:t>
            </a:r>
            <a:r>
              <a:rPr lang="en-US" sz="2000" b="1" dirty="0"/>
              <a:t> </a:t>
            </a:r>
            <a:r>
              <a:rPr lang="en-US" sz="2000" b="1" dirty="0" err="1"/>
              <a:t>định</a:t>
            </a:r>
            <a:r>
              <a:rPr lang="en-US" sz="2000" b="1" dirty="0"/>
              <a:t> </a:t>
            </a:r>
            <a:r>
              <a:rPr lang="en-US" sz="2000" b="1" dirty="0" err="1"/>
              <a:t>điều</a:t>
            </a:r>
            <a:r>
              <a:rPr lang="en-US" sz="2000" b="1" dirty="0"/>
              <a:t> </a:t>
            </a:r>
            <a:r>
              <a:rPr lang="en-US" sz="2000" b="1" dirty="0" err="1"/>
              <a:t>tác</a:t>
            </a:r>
            <a:r>
              <a:rPr lang="en-US" sz="2000" b="1" dirty="0"/>
              <a:t> </a:t>
            </a:r>
            <a:r>
              <a:rPr lang="en-US" sz="2000" b="1" dirty="0" err="1"/>
              <a:t>gia</a:t>
            </a:r>
            <a:r>
              <a:rPr lang="en-US" sz="2000" b="1" dirty="0"/>
              <a:t>̉ </a:t>
            </a:r>
            <a:r>
              <a:rPr lang="en-US" sz="2000" b="1" dirty="0" err="1"/>
              <a:t>muốn</a:t>
            </a:r>
            <a:r>
              <a:rPr lang="en-US" sz="2000" b="1" dirty="0"/>
              <a:t> </a:t>
            </a:r>
            <a:r>
              <a:rPr lang="en-US" sz="2000" b="1" dirty="0" err="1"/>
              <a:t>đê</a:t>
            </a:r>
            <a:r>
              <a:rPr lang="en-US" sz="2000" b="1" dirty="0"/>
              <a:t>̀ </a:t>
            </a:r>
            <a:r>
              <a:rPr lang="en-US" sz="2000" b="1" dirty="0" err="1"/>
              <a:t>cập</a:t>
            </a:r>
            <a:r>
              <a:rPr lang="en-US" sz="2000" b="1" dirty="0"/>
              <a:t>:  “ </a:t>
            </a:r>
            <a:r>
              <a:rPr lang="en-US" sz="2000" b="1" dirty="0" err="1"/>
              <a:t>thực</a:t>
            </a:r>
            <a:r>
              <a:rPr lang="en-US" sz="2000" b="1" dirty="0"/>
              <a:t> </a:t>
            </a:r>
            <a:r>
              <a:rPr lang="en-US" sz="2000" b="1" dirty="0" err="1"/>
              <a:t>ra</a:t>
            </a:r>
            <a:r>
              <a:rPr lang="en-US" sz="2000" b="1" dirty="0"/>
              <a:t>, </a:t>
            </a:r>
            <a:r>
              <a:rPr lang="en-US" sz="2000" b="1" dirty="0" err="1"/>
              <a:t>nếu</a:t>
            </a:r>
            <a:r>
              <a:rPr lang="en-US" sz="2000" b="1" dirty="0"/>
              <a:t> </a:t>
            </a:r>
            <a:r>
              <a:rPr lang="en-US" sz="2000" b="1" dirty="0" err="1"/>
              <a:t>chúng</a:t>
            </a:r>
            <a:r>
              <a:rPr lang="en-US" sz="2000" b="1" dirty="0"/>
              <a:t> ta </a:t>
            </a:r>
            <a:r>
              <a:rPr lang="en-US" sz="2000" b="1" dirty="0" err="1"/>
              <a:t>bước</a:t>
            </a:r>
            <a:r>
              <a:rPr lang="en-US" sz="2000" b="1" dirty="0"/>
              <a:t> </a:t>
            </a:r>
            <a:r>
              <a:rPr lang="en-US" sz="2000" b="1" dirty="0" err="1"/>
              <a:t>được</a:t>
            </a:r>
            <a:r>
              <a:rPr lang="en-US" sz="2000" b="1" dirty="0"/>
              <a:t> </a:t>
            </a:r>
            <a:r>
              <a:rPr lang="en-US" sz="2000" b="1" dirty="0" err="1"/>
              <a:t>vào</a:t>
            </a:r>
            <a:r>
              <a:rPr lang="en-US" sz="2000" b="1" dirty="0"/>
              <a:t> </a:t>
            </a:r>
            <a:r>
              <a:rPr lang="en-US" sz="2000" b="1" dirty="0" err="1"/>
              <a:t>thê</a:t>
            </a:r>
            <a:r>
              <a:rPr lang="en-US" sz="2000" b="1" dirty="0"/>
              <a:t>́ </a:t>
            </a:r>
            <a:r>
              <a:rPr lang="en-US" sz="2000" b="1" dirty="0" err="1"/>
              <a:t>giới</a:t>
            </a:r>
            <a:r>
              <a:rPr lang="en-US" sz="2000" b="1" dirty="0"/>
              <a:t>…… </a:t>
            </a:r>
            <a:r>
              <a:rPr lang="en-US" sz="2000" b="1" dirty="0" err="1"/>
              <a:t>tư</a:t>
            </a:r>
            <a:r>
              <a:rPr lang="en-US" sz="2000" b="1" dirty="0"/>
              <a:t> </a:t>
            </a:r>
            <a:r>
              <a:rPr lang="en-US" sz="2000" b="1" dirty="0" err="1"/>
              <a:t>thái</a:t>
            </a:r>
            <a:r>
              <a:rPr lang="en-US" sz="2000" b="1" dirty="0"/>
              <a:t> mà </a:t>
            </a:r>
            <a:r>
              <a:rPr lang="en-US" sz="2000" b="1" dirty="0" err="1"/>
              <a:t>thôi</a:t>
            </a:r>
            <a:r>
              <a:rPr lang="en-US" sz="2000" b="1" dirty="0"/>
              <a:t>” </a:t>
            </a:r>
          </a:p>
        </p:txBody>
      </p:sp>
    </p:spTree>
    <p:extLst>
      <p:ext uri="{BB962C8B-B14F-4D97-AF65-F5344CB8AC3E}">
        <p14:creationId xmlns:p14="http://schemas.microsoft.com/office/powerpoint/2010/main" val="1100849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6"/>
            <a:ext cx="10896459" cy="461665"/>
          </a:xfrm>
          <a:prstGeom prst="rect">
            <a:avLst/>
          </a:prstGeom>
          <a:noFill/>
        </p:spPr>
        <p:txBody>
          <a:bodyPr wrap="square">
            <a:spAutoFit/>
          </a:bodyPr>
          <a:lstStyle/>
          <a:p>
            <a:pPr marL="0" marR="0">
              <a:spcBef>
                <a:spcPts val="1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             4. </a:t>
            </a:r>
            <a:r>
              <a:rPr lang="vi-VN" sz="2400" b="1" i="1" dirty="0">
                <a:solidFill>
                  <a:srgbClr val="FF0000"/>
                </a:solidFill>
                <a:effectLst/>
                <a:latin typeface="Times New Roman" panose="02020603050405020304" pitchFamily="18" charset="0"/>
                <a:ea typeface="Times New Roman" panose="02020603050405020304" pitchFamily="18" charset="0"/>
              </a:rPr>
              <a:t>T</a:t>
            </a:r>
            <a:r>
              <a:rPr lang="en-US" sz="2400" b="1" i="1" dirty="0">
                <a:solidFill>
                  <a:srgbClr val="FF0000"/>
                </a:solidFill>
                <a:effectLst/>
                <a:latin typeface="Times New Roman" panose="02020603050405020304" pitchFamily="18" charset="0"/>
                <a:ea typeface="Times New Roman" panose="02020603050405020304" pitchFamily="18" charset="0"/>
              </a:rPr>
              <a:t>HẢO LUẬN</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9149" y="934881"/>
            <a:ext cx="11633299" cy="769055"/>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106432" y="1121946"/>
            <a:ext cx="9979136" cy="461665"/>
          </a:xfrm>
          <a:prstGeom prst="rect">
            <a:avLst/>
          </a:prstGeom>
          <a:noFill/>
        </p:spPr>
        <p:txBody>
          <a:bodyPr wrap="square">
            <a:spAutoFit/>
          </a:bodyPr>
          <a:lstStyle/>
          <a:p>
            <a:r>
              <a:rPr lang="en-US" sz="2400" b="1" dirty="0">
                <a:solidFill>
                  <a:srgbClr val="FF0000"/>
                </a:solidFill>
              </a:rPr>
              <a:t>c/ </a:t>
            </a:r>
            <a:r>
              <a:rPr lang="en-US" sz="2400" b="1" dirty="0" err="1">
                <a:solidFill>
                  <a:srgbClr val="FF0000"/>
                </a:solidFill>
              </a:rPr>
              <a:t>Bài</a:t>
            </a:r>
            <a:r>
              <a:rPr lang="en-US" sz="2400" b="1" dirty="0">
                <a:solidFill>
                  <a:srgbClr val="FF0000"/>
                </a:solidFill>
              </a:rPr>
              <a:t> </a:t>
            </a:r>
            <a:r>
              <a:rPr lang="en-US" sz="2400" b="1" dirty="0" err="1">
                <a:solidFill>
                  <a:srgbClr val="FF0000"/>
                </a:solidFill>
              </a:rPr>
              <a:t>học</a:t>
            </a:r>
            <a:r>
              <a:rPr lang="en-US" sz="2400" b="1" dirty="0">
                <a:solidFill>
                  <a:srgbClr val="FF0000"/>
                </a:solidFill>
              </a:rPr>
              <a:t> </a:t>
            </a:r>
            <a:r>
              <a:rPr lang="en-US" sz="2400" b="1" dirty="0" err="1">
                <a:solidFill>
                  <a:srgbClr val="FF0000"/>
                </a:solidFill>
              </a:rPr>
              <a:t>vê</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sáng</a:t>
            </a:r>
            <a:r>
              <a:rPr lang="en-US" sz="2400" b="1" dirty="0">
                <a:solidFill>
                  <a:srgbClr val="FF0000"/>
                </a:solidFill>
              </a:rPr>
              <a:t> </a:t>
            </a:r>
            <a:r>
              <a:rPr lang="en-US" sz="2400" b="1" dirty="0" err="1">
                <a:solidFill>
                  <a:srgbClr val="FF0000"/>
                </a:solidFill>
              </a:rPr>
              <a:t>tạo</a:t>
            </a:r>
            <a:r>
              <a:rPr lang="en-US" sz="2400" b="1" dirty="0">
                <a:solidFill>
                  <a:srgbClr val="FF0000"/>
                </a:solidFill>
              </a:rPr>
              <a:t> </a:t>
            </a:r>
            <a:r>
              <a:rPr lang="en-US" sz="2400" b="1" dirty="0" err="1">
                <a:solidFill>
                  <a:srgbClr val="FF0000"/>
                </a:solidFill>
              </a:rPr>
              <a:t>nghê</a:t>
            </a:r>
            <a:r>
              <a:rPr lang="en-US" sz="2400" b="1" dirty="0">
                <a:solidFill>
                  <a:srgbClr val="FF0000"/>
                </a:solidFill>
              </a:rPr>
              <a:t>̣ </a:t>
            </a:r>
            <a:r>
              <a:rPr lang="en-US" sz="2400" b="1" dirty="0" err="1">
                <a:solidFill>
                  <a:srgbClr val="FF0000"/>
                </a:solidFill>
              </a:rPr>
              <a:t>thuật</a:t>
            </a:r>
            <a:r>
              <a:rPr lang="en-US" sz="2400" b="1" dirty="0">
                <a:solidFill>
                  <a:srgbClr val="FF0000"/>
                </a:solidFill>
              </a:rPr>
              <a:t> </a:t>
            </a:r>
            <a:r>
              <a:rPr lang="en-US" sz="2400" b="1" dirty="0" err="1">
                <a:solidFill>
                  <a:srgbClr val="FF0000"/>
                </a:solidFill>
              </a:rPr>
              <a:t>đặt</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tư</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bản</a:t>
            </a:r>
            <a:endParaRPr lang="en-US" sz="2400" dirty="0">
              <a:solidFill>
                <a:srgbClr val="FF0000"/>
              </a:solidFill>
            </a:endParaRPr>
          </a:p>
        </p:txBody>
      </p:sp>
      <p:graphicFrame>
        <p:nvGraphicFramePr>
          <p:cNvPr id="2" name="Bảng 1">
            <a:extLst>
              <a:ext uri="{FF2B5EF4-FFF2-40B4-BE49-F238E27FC236}">
                <a16:creationId xmlns:a16="http://schemas.microsoft.com/office/drawing/2014/main" id="{D7756050-5D97-88D9-1E64-876B9D8B0F09}"/>
              </a:ext>
            </a:extLst>
          </p:cNvPr>
          <p:cNvGraphicFramePr>
            <a:graphicFrameLocks noGrp="1"/>
          </p:cNvGraphicFramePr>
          <p:nvPr>
            <p:extLst>
              <p:ext uri="{D42A27DB-BD31-4B8C-83A1-F6EECF244321}">
                <p14:modId xmlns:p14="http://schemas.microsoft.com/office/powerpoint/2010/main" val="3367049863"/>
              </p:ext>
            </p:extLst>
          </p:nvPr>
        </p:nvGraphicFramePr>
        <p:xfrm>
          <a:off x="779648" y="1891001"/>
          <a:ext cx="9711891" cy="4880433"/>
        </p:xfrm>
        <a:graphic>
          <a:graphicData uri="http://schemas.openxmlformats.org/drawingml/2006/table">
            <a:tbl>
              <a:tblPr firstRow="1" firstCol="1" bandRow="1">
                <a:tableStyleId>{5C22544A-7EE6-4342-B048-85BDC9FD1C3A}</a:tableStyleId>
              </a:tblPr>
              <a:tblGrid>
                <a:gridCol w="9711891">
                  <a:extLst>
                    <a:ext uri="{9D8B030D-6E8A-4147-A177-3AD203B41FA5}">
                      <a16:colId xmlns:a16="http://schemas.microsoft.com/office/drawing/2014/main" val="445328459"/>
                    </a:ext>
                  </a:extLst>
                </a:gridCol>
              </a:tblGrid>
              <a:tr h="340702">
                <a:tc>
                  <a:txBody>
                    <a:bodyPr/>
                    <a:lstStyle/>
                    <a:p>
                      <a:pPr marL="0" marR="0" algn="ctr">
                        <a:lnSpc>
                          <a:spcPct val="107000"/>
                        </a:lnSpc>
                        <a:spcBef>
                          <a:spcPts val="0"/>
                        </a:spcBef>
                        <a:spcAft>
                          <a:spcPts val="0"/>
                        </a:spcAft>
                      </a:pPr>
                      <a:r>
                        <a:rPr lang="en-US" sz="2000" dirty="0">
                          <a:effectLst/>
                        </a:rPr>
                        <a:t>PHIẾU GHI CHÚ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6520992"/>
                  </a:ext>
                </a:extLst>
              </a:tr>
              <a:tr h="649425">
                <a:tc>
                  <a:txBody>
                    <a:bodyPr/>
                    <a:lstStyle/>
                    <a:p>
                      <a:pPr marL="0" marR="0">
                        <a:lnSpc>
                          <a:spcPct val="107000"/>
                        </a:lnSpc>
                        <a:spcBef>
                          <a:spcPts val="0"/>
                        </a:spcBef>
                        <a:spcAft>
                          <a:spcPts val="0"/>
                        </a:spcAft>
                      </a:pPr>
                      <a:r>
                        <a:rPr lang="en-US" sz="2000" dirty="0">
                          <a:effectLst/>
                        </a:rPr>
                        <a:t>chủ </a:t>
                      </a:r>
                      <a:r>
                        <a:rPr lang="en-US" sz="2000" dirty="0" err="1">
                          <a:effectLst/>
                        </a:rPr>
                        <a:t>đê</a:t>
                      </a:r>
                      <a:r>
                        <a:rPr lang="en-US" sz="2000" dirty="0">
                          <a:effectLst/>
                        </a:rPr>
                        <a:t>̀: </a:t>
                      </a:r>
                      <a:r>
                        <a:rPr lang="en-US" sz="2000" dirty="0" err="1">
                          <a:effectLst/>
                        </a:rPr>
                        <a:t>tư</a:t>
                      </a:r>
                      <a:r>
                        <a:rPr lang="en-US" sz="2000" dirty="0">
                          <a:effectLst/>
                        </a:rPr>
                        <a:t>̀ </a:t>
                      </a:r>
                      <a:r>
                        <a:rPr lang="en-US" sz="2000" dirty="0" err="1">
                          <a:effectLst/>
                        </a:rPr>
                        <a:t>nội</a:t>
                      </a:r>
                      <a:r>
                        <a:rPr lang="en-US" sz="2000" dirty="0">
                          <a:effectLst/>
                        </a:rPr>
                        <a:t> dung </a:t>
                      </a:r>
                      <a:r>
                        <a:rPr lang="en-US" sz="2000" dirty="0" err="1">
                          <a:effectLst/>
                        </a:rPr>
                        <a:t>văn</a:t>
                      </a:r>
                      <a:r>
                        <a:rPr lang="en-US" sz="2000" dirty="0">
                          <a:effectLst/>
                        </a:rPr>
                        <a:t> </a:t>
                      </a:r>
                      <a:r>
                        <a:rPr lang="en-US" sz="2000" dirty="0" err="1">
                          <a:effectLst/>
                        </a:rPr>
                        <a:t>bản</a:t>
                      </a:r>
                      <a:r>
                        <a:rPr lang="en-US" sz="2000" dirty="0">
                          <a:effectLst/>
                        </a:rPr>
                        <a:t> “ </a:t>
                      </a:r>
                      <a:r>
                        <a:rPr lang="en-US" sz="2000" dirty="0" err="1">
                          <a:effectLst/>
                        </a:rPr>
                        <a:t>Yêu</a:t>
                      </a:r>
                      <a:r>
                        <a:rPr lang="en-US" sz="2000" dirty="0">
                          <a:effectLst/>
                        </a:rPr>
                        <a:t> </a:t>
                      </a:r>
                      <a:r>
                        <a:rPr lang="en-US" sz="2000" dirty="0" err="1">
                          <a:effectLst/>
                        </a:rPr>
                        <a:t>va</a:t>
                      </a:r>
                      <a:r>
                        <a:rPr lang="en-US" sz="2000" dirty="0">
                          <a:effectLst/>
                        </a:rPr>
                        <a:t>̀ </a:t>
                      </a:r>
                      <a:r>
                        <a:rPr lang="en-US" sz="2000" dirty="0" err="1">
                          <a:effectLst/>
                        </a:rPr>
                        <a:t>đồng</a:t>
                      </a:r>
                      <a:r>
                        <a:rPr lang="en-US" sz="2000" dirty="0">
                          <a:effectLst/>
                        </a:rPr>
                        <a:t> </a:t>
                      </a:r>
                      <a:r>
                        <a:rPr lang="en-US" sz="2000" dirty="0" err="1">
                          <a:effectLst/>
                        </a:rPr>
                        <a:t>cảm</a:t>
                      </a:r>
                      <a:r>
                        <a:rPr lang="en-US" sz="2000" dirty="0">
                          <a:effectLst/>
                        </a:rPr>
                        <a:t>”, </a:t>
                      </a:r>
                      <a:r>
                        <a:rPr lang="en-US" sz="2000" dirty="0" err="1">
                          <a:effectLst/>
                        </a:rPr>
                        <a:t>những</a:t>
                      </a:r>
                      <a:r>
                        <a:rPr lang="en-US" sz="2000" dirty="0">
                          <a:effectLst/>
                        </a:rPr>
                        <a:t> </a:t>
                      </a:r>
                      <a:r>
                        <a:rPr lang="en-US" sz="2000" dirty="0" err="1">
                          <a:effectLst/>
                        </a:rPr>
                        <a:t>bài</a:t>
                      </a:r>
                      <a:r>
                        <a:rPr lang="en-US" sz="2000" dirty="0">
                          <a:effectLst/>
                        </a:rPr>
                        <a:t> </a:t>
                      </a:r>
                      <a:r>
                        <a:rPr lang="en-US" sz="2000" dirty="0" err="1">
                          <a:effectLst/>
                        </a:rPr>
                        <a:t>học</a:t>
                      </a:r>
                      <a:r>
                        <a:rPr lang="en-US" sz="2000" dirty="0">
                          <a:effectLst/>
                        </a:rPr>
                        <a:t> </a:t>
                      </a:r>
                      <a:r>
                        <a:rPr lang="en-US" sz="2000" dirty="0" err="1">
                          <a:effectLst/>
                        </a:rPr>
                        <a:t>nào</a:t>
                      </a:r>
                      <a:r>
                        <a:rPr lang="en-US" sz="2000" dirty="0">
                          <a:effectLst/>
                        </a:rPr>
                        <a:t> </a:t>
                      </a:r>
                      <a:r>
                        <a:rPr lang="en-US" sz="2000" dirty="0" err="1">
                          <a:effectLst/>
                        </a:rPr>
                        <a:t>được</a:t>
                      </a:r>
                      <a:r>
                        <a:rPr lang="en-US" sz="2000" dirty="0">
                          <a:effectLst/>
                        </a:rPr>
                        <a:t> </a:t>
                      </a:r>
                      <a:r>
                        <a:rPr lang="en-US" sz="2000" dirty="0" err="1">
                          <a:effectLst/>
                        </a:rPr>
                        <a:t>rút</a:t>
                      </a:r>
                      <a:r>
                        <a:rPr lang="en-US" sz="2000" dirty="0">
                          <a:effectLst/>
                        </a:rPr>
                        <a:t> </a:t>
                      </a:r>
                      <a:r>
                        <a:rPr lang="en-US" sz="2000" dirty="0" err="1">
                          <a:effectLst/>
                        </a:rPr>
                        <a:t>ra</a:t>
                      </a:r>
                      <a:r>
                        <a:rPr lang="en-US" sz="2000" dirty="0">
                          <a:effectLst/>
                        </a:rPr>
                        <a:t> </a:t>
                      </a:r>
                      <a:r>
                        <a:rPr lang="en-US" sz="2000" dirty="0" err="1">
                          <a:effectLst/>
                        </a:rPr>
                        <a:t>đối</a:t>
                      </a:r>
                      <a:r>
                        <a:rPr lang="en-US" sz="2000" dirty="0">
                          <a:effectLst/>
                        </a:rPr>
                        <a:t> </a:t>
                      </a:r>
                      <a:r>
                        <a:rPr lang="en-US" sz="2000" dirty="0" err="1">
                          <a:effectLst/>
                        </a:rPr>
                        <a:t>với</a:t>
                      </a:r>
                      <a:r>
                        <a:rPr lang="en-US" sz="2000" dirty="0">
                          <a:effectLst/>
                        </a:rPr>
                        <a:t> </a:t>
                      </a:r>
                      <a:r>
                        <a:rPr lang="en-US" sz="2000" dirty="0" err="1">
                          <a:effectLst/>
                        </a:rPr>
                        <a:t>người</a:t>
                      </a:r>
                      <a:r>
                        <a:rPr lang="en-US" sz="2000" dirty="0">
                          <a:effectLst/>
                        </a:rPr>
                        <a:t> </a:t>
                      </a:r>
                      <a:r>
                        <a:rPr lang="en-US" sz="2000" dirty="0" err="1">
                          <a:effectLst/>
                        </a:rPr>
                        <a:t>nghê</a:t>
                      </a:r>
                      <a:r>
                        <a:rPr lang="en-US" sz="2000" dirty="0">
                          <a:effectLst/>
                        </a:rPr>
                        <a:t>̣ </a:t>
                      </a:r>
                      <a:r>
                        <a:rPr lang="en-US" sz="2000" dirty="0" err="1">
                          <a:effectLst/>
                        </a:rPr>
                        <a:t>si</a:t>
                      </a:r>
                      <a:r>
                        <a:rPr lang="en-US" sz="2000" dirty="0">
                          <a:effectLst/>
                        </a:rPr>
                        <a:t>̃? </a:t>
                      </a:r>
                    </a:p>
                    <a:p>
                      <a:pPr marL="0" marR="0">
                        <a:lnSpc>
                          <a:spcPct val="107000"/>
                        </a:lnSpc>
                        <a:spcBef>
                          <a:spcPts val="0"/>
                        </a:spcBef>
                        <a:spcAft>
                          <a:spcPts val="0"/>
                        </a:spcAft>
                      </a:pPr>
                      <a:r>
                        <a:rPr lang="en-US" sz="2000" dirty="0" err="1">
                          <a:effectLst/>
                        </a:rPr>
                        <a:t>Người</a:t>
                      </a:r>
                      <a:r>
                        <a:rPr lang="en-US" sz="2000" dirty="0">
                          <a:effectLst/>
                        </a:rPr>
                        <a:t> </a:t>
                      </a:r>
                      <a:r>
                        <a:rPr lang="en-US" sz="2000" dirty="0" err="1">
                          <a:effectLst/>
                        </a:rPr>
                        <a:t>ghi</a:t>
                      </a:r>
                      <a:r>
                        <a:rPr lang="en-US" sz="2000" dirty="0">
                          <a:effectLst/>
                        </a:rPr>
                        <a:t> chú: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1677983"/>
                  </a:ext>
                </a:extLst>
              </a:tr>
              <a:tr h="3561323">
                <a:tc>
                  <a:txBody>
                    <a:bodyPr/>
                    <a:lstStyle/>
                    <a:p>
                      <a:pPr marL="0" marR="0">
                        <a:lnSpc>
                          <a:spcPct val="107000"/>
                        </a:lnSpc>
                        <a:spcBef>
                          <a:spcPts val="0"/>
                        </a:spcBef>
                        <a:spcAft>
                          <a:spcPts val="0"/>
                        </a:spcAft>
                      </a:pPr>
                      <a:r>
                        <a:rPr lang="en-US" sz="2000" dirty="0">
                          <a:effectLst/>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9412063"/>
                  </a:ext>
                </a:extLst>
              </a:tr>
            </a:tbl>
          </a:graphicData>
        </a:graphic>
      </p:graphicFrame>
    </p:spTree>
    <p:extLst>
      <p:ext uri="{BB962C8B-B14F-4D97-AF65-F5344CB8AC3E}">
        <p14:creationId xmlns:p14="http://schemas.microsoft.com/office/powerpoint/2010/main" val="793474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577CFBDC-2EC8-4ADE-A500-1D36D3236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直角三角形 43">
            <a:extLst>
              <a:ext uri="{FF2B5EF4-FFF2-40B4-BE49-F238E27FC236}">
                <a16:creationId xmlns:a16="http://schemas.microsoft.com/office/drawing/2014/main" id="{A937CAB8-98E9-4629-BA8B-CD1FC461B3E3}"/>
              </a:ext>
            </a:extLst>
          </p:cNvPr>
          <p:cNvSpPr/>
          <p:nvPr/>
        </p:nvSpPr>
        <p:spPr>
          <a:xfrm rot="17324523">
            <a:off x="-37983" y="5769411"/>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8" name="矩形 24">
            <a:extLst>
              <a:ext uri="{FF2B5EF4-FFF2-40B4-BE49-F238E27FC236}">
                <a16:creationId xmlns:a16="http://schemas.microsoft.com/office/drawing/2014/main" id="{4CC6643C-A24A-570E-E0CF-2E68AAD8E8CF}"/>
              </a:ext>
            </a:extLst>
          </p:cNvPr>
          <p:cNvSpPr/>
          <p:nvPr/>
        </p:nvSpPr>
        <p:spPr>
          <a:xfrm>
            <a:off x="399555" y="176029"/>
            <a:ext cx="11392892" cy="6196495"/>
          </a:xfrm>
          <a:prstGeom prst="rect">
            <a:avLst/>
          </a:prstGeom>
          <a:solidFill>
            <a:srgbClr val="FEF6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7" name="TextBox 46">
            <a:extLst>
              <a:ext uri="{FF2B5EF4-FFF2-40B4-BE49-F238E27FC236}">
                <a16:creationId xmlns:a16="http://schemas.microsoft.com/office/drawing/2014/main" id="{B91BA496-F0FB-7F43-A045-04FEAF6DB566}"/>
              </a:ext>
            </a:extLst>
          </p:cNvPr>
          <p:cNvSpPr txBox="1"/>
          <p:nvPr/>
        </p:nvSpPr>
        <p:spPr>
          <a:xfrm>
            <a:off x="399553" y="330756"/>
            <a:ext cx="10896459" cy="461665"/>
          </a:xfrm>
          <a:prstGeom prst="rect">
            <a:avLst/>
          </a:prstGeom>
          <a:noFill/>
        </p:spPr>
        <p:txBody>
          <a:bodyPr wrap="square">
            <a:spAutoFit/>
          </a:bodyPr>
          <a:lstStyle/>
          <a:p>
            <a:pPr marL="0" marR="0">
              <a:spcBef>
                <a:spcPts val="10"/>
              </a:spcBef>
              <a:spcAft>
                <a:spcPts val="0"/>
              </a:spcAft>
            </a:pPr>
            <a:r>
              <a:rPr lang="en-US" sz="2400" b="1" i="1" dirty="0">
                <a:solidFill>
                  <a:srgbClr val="FF0000"/>
                </a:solidFill>
                <a:effectLst/>
                <a:latin typeface="Times New Roman" panose="02020603050405020304" pitchFamily="18" charset="0"/>
                <a:ea typeface="Times New Roman" panose="02020603050405020304" pitchFamily="18" charset="0"/>
              </a:rPr>
              <a:t>4. </a:t>
            </a:r>
            <a:r>
              <a:rPr lang="vi-VN" sz="2400" b="1" i="1" dirty="0">
                <a:solidFill>
                  <a:srgbClr val="FF0000"/>
                </a:solidFill>
                <a:effectLst/>
                <a:latin typeface="Times New Roman" panose="02020603050405020304" pitchFamily="18" charset="0"/>
                <a:ea typeface="Times New Roman" panose="02020603050405020304" pitchFamily="18" charset="0"/>
              </a:rPr>
              <a:t>T</a:t>
            </a:r>
            <a:r>
              <a:rPr lang="en-US" sz="2400" b="1" i="1" dirty="0">
                <a:solidFill>
                  <a:srgbClr val="FF0000"/>
                </a:solidFill>
                <a:effectLst/>
                <a:latin typeface="Times New Roman" panose="02020603050405020304" pitchFamily="18" charset="0"/>
                <a:ea typeface="Times New Roman" panose="02020603050405020304" pitchFamily="18" charset="0"/>
              </a:rPr>
              <a:t>HẢO LUẬN</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pic>
        <p:nvPicPr>
          <p:cNvPr id="14" name="Picture 9">
            <a:extLst>
              <a:ext uri="{FF2B5EF4-FFF2-40B4-BE49-F238E27FC236}">
                <a16:creationId xmlns:a16="http://schemas.microsoft.com/office/drawing/2014/main" id="{385783A1-7F4E-FB33-FD0A-C76B9983BF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8849237" y="2662847"/>
            <a:ext cx="3542543" cy="4163245"/>
          </a:xfrm>
          <a:prstGeom prst="rect">
            <a:avLst/>
          </a:prstGeom>
        </p:spPr>
      </p:pic>
      <p:pic>
        <p:nvPicPr>
          <p:cNvPr id="16" name="Picture 12">
            <a:extLst>
              <a:ext uri="{FF2B5EF4-FFF2-40B4-BE49-F238E27FC236}">
                <a16:creationId xmlns:a16="http://schemas.microsoft.com/office/drawing/2014/main" id="{214431C2-648F-75C9-DA9C-71928C5B4E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6877" y="1368122"/>
            <a:ext cx="10448803" cy="3763073"/>
          </a:xfrm>
          <a:prstGeom prst="rect">
            <a:avLst/>
          </a:prstGeom>
        </p:spPr>
      </p:pic>
      <p:pic>
        <p:nvPicPr>
          <p:cNvPr id="19" name="Picture 5">
            <a:extLst>
              <a:ext uri="{FF2B5EF4-FFF2-40B4-BE49-F238E27FC236}">
                <a16:creationId xmlns:a16="http://schemas.microsoft.com/office/drawing/2014/main" id="{DD697685-42B7-C3B5-27D3-0F4E96D57054}"/>
              </a:ext>
            </a:extLst>
          </p:cNvPr>
          <p:cNvPicPr>
            <a:picLocks noChangeAspect="1"/>
          </p:cNvPicPr>
          <p:nvPr/>
        </p:nvPicPr>
        <p:blipFill>
          <a:blip r:embed="rId7"/>
          <a:srcRect l="8671"/>
          <a:stretch>
            <a:fillRect/>
          </a:stretch>
        </p:blipFill>
        <p:spPr>
          <a:xfrm>
            <a:off x="6124617" y="4207585"/>
            <a:ext cx="2724619" cy="2871433"/>
          </a:xfrm>
          <a:prstGeom prst="rect">
            <a:avLst/>
          </a:prstGeom>
        </p:spPr>
      </p:pic>
      <p:sp>
        <p:nvSpPr>
          <p:cNvPr id="12" name="TextBox 11">
            <a:extLst>
              <a:ext uri="{FF2B5EF4-FFF2-40B4-BE49-F238E27FC236}">
                <a16:creationId xmlns:a16="http://schemas.microsoft.com/office/drawing/2014/main" id="{76627C56-5335-478A-AF49-C9C21FEDA927}"/>
              </a:ext>
            </a:extLst>
          </p:cNvPr>
          <p:cNvSpPr txBox="1"/>
          <p:nvPr/>
        </p:nvSpPr>
        <p:spPr>
          <a:xfrm>
            <a:off x="1276433" y="1634448"/>
            <a:ext cx="9979136" cy="3600986"/>
          </a:xfrm>
          <a:prstGeom prst="rect">
            <a:avLst/>
          </a:prstGeom>
          <a:noFill/>
        </p:spPr>
        <p:txBody>
          <a:bodyPr wrap="square">
            <a:spAutoFit/>
          </a:bodyPr>
          <a:lstStyle/>
          <a:p>
            <a:r>
              <a:rPr lang="en-US" sz="2400" b="1" dirty="0">
                <a:solidFill>
                  <a:srgbClr val="FF0000"/>
                </a:solidFill>
              </a:rPr>
              <a:t>c/ </a:t>
            </a:r>
            <a:r>
              <a:rPr lang="en-US" sz="2400" b="1" dirty="0" err="1">
                <a:solidFill>
                  <a:srgbClr val="FF0000"/>
                </a:solidFill>
              </a:rPr>
              <a:t>Bài</a:t>
            </a:r>
            <a:r>
              <a:rPr lang="en-US" sz="2400" b="1" dirty="0">
                <a:solidFill>
                  <a:srgbClr val="FF0000"/>
                </a:solidFill>
              </a:rPr>
              <a:t> </a:t>
            </a:r>
            <a:r>
              <a:rPr lang="en-US" sz="2400" b="1" dirty="0" err="1">
                <a:solidFill>
                  <a:srgbClr val="FF0000"/>
                </a:solidFill>
              </a:rPr>
              <a:t>học</a:t>
            </a:r>
            <a:r>
              <a:rPr lang="en-US" sz="2400" b="1" dirty="0">
                <a:solidFill>
                  <a:srgbClr val="FF0000"/>
                </a:solidFill>
              </a:rPr>
              <a:t> </a:t>
            </a:r>
            <a:r>
              <a:rPr lang="en-US" sz="2400" b="1" dirty="0" err="1">
                <a:solidFill>
                  <a:srgbClr val="FF0000"/>
                </a:solidFill>
              </a:rPr>
              <a:t>vê</a:t>
            </a:r>
            <a:r>
              <a:rPr lang="en-US" sz="2400" b="1" dirty="0">
                <a:solidFill>
                  <a:srgbClr val="FF0000"/>
                </a:solidFill>
              </a:rPr>
              <a:t>̀ </a:t>
            </a:r>
            <a:r>
              <a:rPr lang="en-US" sz="2400" b="1" dirty="0" err="1">
                <a:solidFill>
                  <a:srgbClr val="FF0000"/>
                </a:solidFill>
              </a:rPr>
              <a:t>sư</a:t>
            </a:r>
            <a:r>
              <a:rPr lang="en-US" sz="2400" b="1" dirty="0">
                <a:solidFill>
                  <a:srgbClr val="FF0000"/>
                </a:solidFill>
              </a:rPr>
              <a:t>̣ </a:t>
            </a:r>
            <a:r>
              <a:rPr lang="en-US" sz="2400" b="1" dirty="0" err="1">
                <a:solidFill>
                  <a:srgbClr val="FF0000"/>
                </a:solidFill>
              </a:rPr>
              <a:t>sáng</a:t>
            </a:r>
            <a:r>
              <a:rPr lang="en-US" sz="2400" b="1" dirty="0">
                <a:solidFill>
                  <a:srgbClr val="FF0000"/>
                </a:solidFill>
              </a:rPr>
              <a:t> </a:t>
            </a:r>
            <a:r>
              <a:rPr lang="en-US" sz="2400" b="1" dirty="0" err="1">
                <a:solidFill>
                  <a:srgbClr val="FF0000"/>
                </a:solidFill>
              </a:rPr>
              <a:t>tạo</a:t>
            </a:r>
            <a:r>
              <a:rPr lang="en-US" sz="2400" b="1" dirty="0">
                <a:solidFill>
                  <a:srgbClr val="FF0000"/>
                </a:solidFill>
              </a:rPr>
              <a:t> </a:t>
            </a:r>
            <a:r>
              <a:rPr lang="en-US" sz="2400" b="1" dirty="0" err="1">
                <a:solidFill>
                  <a:srgbClr val="FF0000"/>
                </a:solidFill>
              </a:rPr>
              <a:t>nghê</a:t>
            </a:r>
            <a:r>
              <a:rPr lang="en-US" sz="2400" b="1" dirty="0">
                <a:solidFill>
                  <a:srgbClr val="FF0000"/>
                </a:solidFill>
              </a:rPr>
              <a:t>̣ </a:t>
            </a:r>
            <a:r>
              <a:rPr lang="en-US" sz="2400" b="1" dirty="0" err="1">
                <a:solidFill>
                  <a:srgbClr val="FF0000"/>
                </a:solidFill>
              </a:rPr>
              <a:t>thuật</a:t>
            </a:r>
            <a:r>
              <a:rPr lang="en-US" sz="2400" b="1" dirty="0">
                <a:solidFill>
                  <a:srgbClr val="FF0000"/>
                </a:solidFill>
              </a:rPr>
              <a:t> </a:t>
            </a:r>
            <a:r>
              <a:rPr lang="en-US" sz="2400" b="1" dirty="0" err="1">
                <a:solidFill>
                  <a:srgbClr val="FF0000"/>
                </a:solidFill>
              </a:rPr>
              <a:t>đặt</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tư</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bản</a:t>
            </a:r>
            <a:endParaRPr lang="en-US" sz="2400" b="1" dirty="0">
              <a:solidFill>
                <a:srgbClr val="FF0000"/>
              </a:solidFill>
            </a:endParaRPr>
          </a:p>
          <a:p>
            <a:pPr lvl="0"/>
            <a:endParaRPr lang="en-US" sz="2000" b="1" dirty="0"/>
          </a:p>
          <a:p>
            <a:pPr lvl="0"/>
            <a:r>
              <a:rPr lang="en-US" sz="2000" b="1" dirty="0" err="1"/>
              <a:t>Liên</a:t>
            </a:r>
            <a:r>
              <a:rPr lang="en-US" sz="2000" b="1" dirty="0"/>
              <a:t> </a:t>
            </a:r>
            <a:r>
              <a:rPr lang="en-US" sz="2000" b="1" dirty="0" err="1"/>
              <a:t>hê</a:t>
            </a:r>
            <a:r>
              <a:rPr lang="en-US" sz="2000" b="1" dirty="0"/>
              <a:t>̣ </a:t>
            </a:r>
            <a:r>
              <a:rPr lang="en-US" sz="2000" b="1" dirty="0" err="1"/>
              <a:t>câu</a:t>
            </a:r>
            <a:r>
              <a:rPr lang="en-US" sz="2000" b="1" dirty="0"/>
              <a:t> </a:t>
            </a:r>
            <a:r>
              <a:rPr lang="en-US" sz="2000" b="1" dirty="0" err="1"/>
              <a:t>nói</a:t>
            </a:r>
            <a:r>
              <a:rPr lang="en-US" sz="2000" b="1" dirty="0"/>
              <a:t> </a:t>
            </a:r>
            <a:r>
              <a:rPr lang="en-US" sz="2000" b="1" dirty="0" err="1"/>
              <a:t>của</a:t>
            </a:r>
            <a:r>
              <a:rPr lang="en-US" sz="2000" b="1" dirty="0"/>
              <a:t> </a:t>
            </a:r>
            <a:r>
              <a:rPr lang="en-US" sz="2000" b="1" dirty="0" err="1"/>
              <a:t>Xuân</a:t>
            </a:r>
            <a:r>
              <a:rPr lang="en-US" sz="2000" b="1" dirty="0"/>
              <a:t> </a:t>
            </a:r>
            <a:r>
              <a:rPr lang="en-US" sz="2000" b="1" dirty="0" err="1"/>
              <a:t>Diệu</a:t>
            </a:r>
            <a:r>
              <a:rPr lang="en-US" sz="2000" b="1" dirty="0"/>
              <a:t>: “ </a:t>
            </a:r>
            <a:r>
              <a:rPr lang="en-US" sz="2000" b="1" dirty="0" err="1"/>
              <a:t>hãy</a:t>
            </a:r>
            <a:r>
              <a:rPr lang="en-US" sz="2000" b="1" dirty="0"/>
              <a:t> </a:t>
            </a:r>
            <a:r>
              <a:rPr lang="en-US" sz="2000" b="1" dirty="0" err="1"/>
              <a:t>nhìn</a:t>
            </a:r>
            <a:r>
              <a:rPr lang="en-US" sz="2000" b="1" dirty="0"/>
              <a:t> </a:t>
            </a:r>
            <a:r>
              <a:rPr lang="en-US" sz="2000" b="1" dirty="0" err="1"/>
              <a:t>đời</a:t>
            </a:r>
            <a:r>
              <a:rPr lang="en-US" sz="2000" b="1" dirty="0"/>
              <a:t> </a:t>
            </a:r>
            <a:r>
              <a:rPr lang="en-US" sz="2000" b="1" dirty="0" err="1"/>
              <a:t>bằng</a:t>
            </a:r>
            <a:r>
              <a:rPr lang="en-US" sz="2000" b="1" dirty="0"/>
              <a:t> con </a:t>
            </a:r>
            <a:r>
              <a:rPr lang="en-US" sz="2000" b="1" dirty="0" err="1"/>
              <a:t>mắt</a:t>
            </a:r>
            <a:r>
              <a:rPr lang="en-US" sz="2000" b="1" dirty="0"/>
              <a:t> </a:t>
            </a:r>
            <a:r>
              <a:rPr lang="en-US" sz="2000" b="1" dirty="0" err="1"/>
              <a:t>xanh</a:t>
            </a:r>
            <a:r>
              <a:rPr lang="en-US" sz="2000" b="1" dirty="0"/>
              <a:t> non” </a:t>
            </a:r>
          </a:p>
          <a:p>
            <a:pPr lvl="0"/>
            <a:r>
              <a:rPr lang="en-US" sz="2000" b="1" dirty="0"/>
              <a:t> </a:t>
            </a:r>
            <a:r>
              <a:rPr lang="en-US" sz="2000" b="1" dirty="0" err="1"/>
              <a:t>Bài</a:t>
            </a:r>
            <a:r>
              <a:rPr lang="en-US" sz="2000" b="1" dirty="0"/>
              <a:t> </a:t>
            </a:r>
            <a:r>
              <a:rPr lang="en-US" sz="2000" b="1" dirty="0" err="1"/>
              <a:t>học</a:t>
            </a:r>
            <a:r>
              <a:rPr lang="en-US" sz="2000" b="1" dirty="0"/>
              <a:t> </a:t>
            </a:r>
            <a:r>
              <a:rPr lang="en-US" sz="2000" b="1" dirty="0" err="1"/>
              <a:t>vê</a:t>
            </a:r>
            <a:r>
              <a:rPr lang="en-US" sz="2000" b="1" dirty="0"/>
              <a:t>̀ </a:t>
            </a:r>
            <a:r>
              <a:rPr lang="en-US" sz="2000" b="1" dirty="0" err="1"/>
              <a:t>sư</a:t>
            </a:r>
            <a:r>
              <a:rPr lang="en-US" sz="2000" b="1" dirty="0"/>
              <a:t>̣ </a:t>
            </a:r>
            <a:r>
              <a:rPr lang="en-US" sz="2000" b="1" dirty="0" err="1"/>
              <a:t>sáng</a:t>
            </a:r>
            <a:r>
              <a:rPr lang="en-US" sz="2000" b="1" dirty="0"/>
              <a:t> </a:t>
            </a:r>
            <a:r>
              <a:rPr lang="en-US" sz="2000" b="1" dirty="0" err="1"/>
              <a:t>tạo</a:t>
            </a:r>
            <a:r>
              <a:rPr lang="en-US" sz="2000" b="1" dirty="0"/>
              <a:t>: </a:t>
            </a:r>
          </a:p>
          <a:p>
            <a:r>
              <a:rPr lang="en-US" sz="2000" b="1" dirty="0"/>
              <a:t>+  </a:t>
            </a:r>
            <a:r>
              <a:rPr lang="en-US" sz="2000" b="1" dirty="0" err="1"/>
              <a:t>người</a:t>
            </a:r>
            <a:r>
              <a:rPr lang="en-US" sz="2000" b="1" dirty="0"/>
              <a:t> </a:t>
            </a:r>
            <a:r>
              <a:rPr lang="en-US" sz="2000" b="1" dirty="0" err="1"/>
              <a:t>nghê</a:t>
            </a:r>
            <a:r>
              <a:rPr lang="en-US" sz="2000" b="1" dirty="0"/>
              <a:t>̣ </a:t>
            </a:r>
            <a:r>
              <a:rPr lang="en-US" sz="2000" b="1" dirty="0" err="1"/>
              <a:t>si</a:t>
            </a:r>
            <a:r>
              <a:rPr lang="en-US" sz="2000" b="1" dirty="0"/>
              <a:t>̃ </a:t>
            </a:r>
            <a:r>
              <a:rPr lang="en-US" sz="2000" b="1" dirty="0" err="1"/>
              <a:t>không</a:t>
            </a:r>
            <a:r>
              <a:rPr lang="en-US" sz="2000" b="1" dirty="0"/>
              <a:t> </a:t>
            </a:r>
            <a:r>
              <a:rPr lang="en-US" sz="2000" b="1" dirty="0" err="1"/>
              <a:t>ngừng</a:t>
            </a:r>
            <a:r>
              <a:rPr lang="en-US" sz="2000" b="1" dirty="0"/>
              <a:t> </a:t>
            </a:r>
            <a:r>
              <a:rPr lang="en-US" sz="2000" b="1" dirty="0" err="1"/>
              <a:t>nuôi</a:t>
            </a:r>
            <a:r>
              <a:rPr lang="en-US" sz="2000" b="1" dirty="0"/>
              <a:t> </a:t>
            </a:r>
            <a:r>
              <a:rPr lang="en-US" sz="2000" b="1" dirty="0" err="1"/>
              <a:t>dưỡng</a:t>
            </a:r>
            <a:r>
              <a:rPr lang="en-US" sz="2000" b="1" dirty="0"/>
              <a:t> </a:t>
            </a:r>
            <a:r>
              <a:rPr lang="en-US" sz="2000" b="1" dirty="0" err="1"/>
              <a:t>tâm</a:t>
            </a:r>
            <a:r>
              <a:rPr lang="en-US" sz="2000" b="1" dirty="0"/>
              <a:t> </a:t>
            </a:r>
            <a:r>
              <a:rPr lang="en-US" sz="2000" b="1" dirty="0" err="1"/>
              <a:t>hồn</a:t>
            </a:r>
            <a:r>
              <a:rPr lang="en-US" sz="2000" b="1" dirty="0"/>
              <a:t> </a:t>
            </a:r>
            <a:r>
              <a:rPr lang="en-US" sz="2000" b="1" dirty="0" err="1"/>
              <a:t>thanh</a:t>
            </a:r>
            <a:r>
              <a:rPr lang="en-US" sz="2000" b="1" dirty="0"/>
              <a:t> </a:t>
            </a:r>
            <a:r>
              <a:rPr lang="en-US" sz="2000" b="1" dirty="0" err="1"/>
              <a:t>xuân</a:t>
            </a:r>
            <a:r>
              <a:rPr lang="en-US" sz="2000" b="1" dirty="0"/>
              <a:t>, </a:t>
            </a:r>
            <a:r>
              <a:rPr lang="en-US" sz="2000" b="1" dirty="0" err="1"/>
              <a:t>duy</a:t>
            </a:r>
            <a:r>
              <a:rPr lang="en-US" sz="2000" b="1" dirty="0"/>
              <a:t> trì </a:t>
            </a:r>
            <a:r>
              <a:rPr lang="en-US" sz="2000" b="1" dirty="0" err="1"/>
              <a:t>cái</a:t>
            </a:r>
            <a:r>
              <a:rPr lang="en-US" sz="2000" b="1" dirty="0"/>
              <a:t> </a:t>
            </a:r>
            <a:r>
              <a:rPr lang="en-US" sz="2000" b="1" dirty="0" err="1"/>
              <a:t>nhìn</a:t>
            </a:r>
            <a:r>
              <a:rPr lang="en-US" sz="2000" b="1" dirty="0"/>
              <a:t> </a:t>
            </a:r>
            <a:r>
              <a:rPr lang="en-US" sz="2000" b="1" dirty="0" err="1"/>
              <a:t>tích</a:t>
            </a:r>
            <a:r>
              <a:rPr lang="en-US" sz="2000" b="1" dirty="0"/>
              <a:t> </a:t>
            </a:r>
            <a:r>
              <a:rPr lang="en-US" sz="2000" b="1" dirty="0" err="1"/>
              <a:t>cực</a:t>
            </a:r>
            <a:endParaRPr lang="en-US" sz="2000" b="1" dirty="0"/>
          </a:p>
          <a:p>
            <a:r>
              <a:rPr lang="en-US" sz="2000" b="1" dirty="0"/>
              <a:t>+ </a:t>
            </a:r>
            <a:r>
              <a:rPr lang="en-US" sz="2000" b="1" dirty="0" err="1"/>
              <a:t>tấm</a:t>
            </a:r>
            <a:r>
              <a:rPr lang="en-US" sz="2000" b="1" dirty="0"/>
              <a:t> </a:t>
            </a:r>
            <a:r>
              <a:rPr lang="en-US" sz="2000" b="1" dirty="0" err="1"/>
              <a:t>lòng</a:t>
            </a:r>
            <a:r>
              <a:rPr lang="en-US" sz="2000" b="1" dirty="0"/>
              <a:t> </a:t>
            </a:r>
            <a:r>
              <a:rPr lang="en-US" sz="2000" b="1" dirty="0" err="1"/>
              <a:t>cởi</a:t>
            </a:r>
            <a:r>
              <a:rPr lang="en-US" sz="2000" b="1" dirty="0"/>
              <a:t> </a:t>
            </a:r>
            <a:r>
              <a:rPr lang="en-US" sz="2000" b="1" dirty="0" err="1"/>
              <a:t>mơ</a:t>
            </a:r>
            <a:r>
              <a:rPr lang="en-US" sz="2000" b="1" dirty="0"/>
              <a:t>̉ </a:t>
            </a:r>
            <a:r>
              <a:rPr lang="en-US" sz="2000" b="1" dirty="0" err="1"/>
              <a:t>khoáng</a:t>
            </a:r>
            <a:r>
              <a:rPr lang="en-US" sz="2000" b="1" dirty="0"/>
              <a:t> </a:t>
            </a:r>
            <a:r>
              <a:rPr lang="en-US" sz="2000" b="1" dirty="0" err="1"/>
              <a:t>đạt</a:t>
            </a:r>
            <a:r>
              <a:rPr lang="en-US" sz="2000" b="1" dirty="0"/>
              <a:t> , </a:t>
            </a:r>
            <a:r>
              <a:rPr lang="en-US" sz="2000" b="1" dirty="0" err="1"/>
              <a:t>khát</a:t>
            </a:r>
            <a:r>
              <a:rPr lang="en-US" sz="2000" b="1" dirty="0"/>
              <a:t> khao </a:t>
            </a:r>
            <a:r>
              <a:rPr lang="en-US" sz="2000" b="1" dirty="0" err="1"/>
              <a:t>giao</a:t>
            </a:r>
            <a:r>
              <a:rPr lang="en-US" sz="2000" b="1" dirty="0"/>
              <a:t> </a:t>
            </a:r>
            <a:r>
              <a:rPr lang="en-US" sz="2000" b="1" dirty="0" err="1"/>
              <a:t>cảm</a:t>
            </a:r>
            <a:r>
              <a:rPr lang="en-US" sz="2000" b="1" dirty="0"/>
              <a:t> </a:t>
            </a:r>
            <a:r>
              <a:rPr lang="en-US" sz="2000" b="1" dirty="0" err="1"/>
              <a:t>với</a:t>
            </a:r>
            <a:r>
              <a:rPr lang="en-US" sz="2000" b="1" dirty="0"/>
              <a:t> </a:t>
            </a:r>
            <a:r>
              <a:rPr lang="en-US" sz="2000" b="1" dirty="0" err="1"/>
              <a:t>đời</a:t>
            </a:r>
            <a:r>
              <a:rPr lang="en-US" sz="2000" b="1" dirty="0"/>
              <a:t> </a:t>
            </a:r>
            <a:r>
              <a:rPr lang="en-US" sz="2000" b="1" dirty="0" err="1"/>
              <a:t>quyết</a:t>
            </a:r>
            <a:r>
              <a:rPr lang="en-US" sz="2000" b="1" dirty="0"/>
              <a:t> </a:t>
            </a:r>
            <a:r>
              <a:rPr lang="en-US" sz="2000" b="1" dirty="0" err="1"/>
              <a:t>định</a:t>
            </a:r>
            <a:r>
              <a:rPr lang="en-US" sz="2000" b="1" dirty="0"/>
              <a:t> </a:t>
            </a:r>
            <a:r>
              <a:rPr lang="en-US" sz="2000" b="1" dirty="0" err="1"/>
              <a:t>gia</a:t>
            </a:r>
            <a:r>
              <a:rPr lang="en-US" sz="2000" b="1" dirty="0"/>
              <a:t>́ trị </a:t>
            </a:r>
            <a:r>
              <a:rPr lang="en-US" sz="2000" b="1" dirty="0" err="1"/>
              <a:t>người</a:t>
            </a:r>
            <a:r>
              <a:rPr lang="en-US" sz="2000" b="1" dirty="0"/>
              <a:t> </a:t>
            </a:r>
            <a:r>
              <a:rPr lang="en-US" sz="2000" b="1" dirty="0" err="1"/>
              <a:t>nghê</a:t>
            </a:r>
            <a:r>
              <a:rPr lang="en-US" sz="2000" b="1" dirty="0"/>
              <a:t>̣ </a:t>
            </a:r>
            <a:r>
              <a:rPr lang="en-US" sz="2000" b="1" dirty="0" err="1"/>
              <a:t>si</a:t>
            </a:r>
            <a:r>
              <a:rPr lang="en-US" sz="2000" b="1" dirty="0"/>
              <a:t>̃. </a:t>
            </a:r>
          </a:p>
          <a:p>
            <a:pPr lvl="0"/>
            <a:r>
              <a:rPr lang="en-US" sz="2000" b="1" dirty="0"/>
              <a:t>Quan </a:t>
            </a:r>
            <a:r>
              <a:rPr lang="en-US" sz="2000" b="1" dirty="0" err="1"/>
              <a:t>điểm</a:t>
            </a:r>
            <a:r>
              <a:rPr lang="en-US" sz="2000" b="1" dirty="0"/>
              <a:t> </a:t>
            </a:r>
            <a:r>
              <a:rPr lang="en-US" sz="2000" b="1" dirty="0" err="1"/>
              <a:t>tiến</a:t>
            </a:r>
            <a:r>
              <a:rPr lang="en-US" sz="2000" b="1" dirty="0"/>
              <a:t> </a:t>
            </a:r>
            <a:r>
              <a:rPr lang="en-US" sz="2000" b="1" dirty="0" err="1"/>
              <a:t>bô</a:t>
            </a:r>
            <a:r>
              <a:rPr lang="en-US" sz="2000" b="1" dirty="0"/>
              <a:t>̣, </a:t>
            </a:r>
            <a:r>
              <a:rPr lang="en-US" sz="2000" b="1" dirty="0" err="1"/>
              <a:t>phu</a:t>
            </a:r>
            <a:r>
              <a:rPr lang="en-US" sz="2000" b="1" dirty="0"/>
              <a:t>̀ </a:t>
            </a:r>
            <a:r>
              <a:rPr lang="en-US" sz="2000" b="1" dirty="0" err="1"/>
              <a:t>hợp</a:t>
            </a:r>
            <a:r>
              <a:rPr lang="en-US" sz="2000" b="1" dirty="0"/>
              <a:t> </a:t>
            </a:r>
            <a:r>
              <a:rPr lang="en-US" sz="2000" b="1" dirty="0" err="1"/>
              <a:t>với</a:t>
            </a:r>
            <a:r>
              <a:rPr lang="en-US" sz="2000" b="1" dirty="0"/>
              <a:t> </a:t>
            </a:r>
            <a:r>
              <a:rPr lang="en-US" sz="2000" b="1" dirty="0" err="1"/>
              <a:t>thê</a:t>
            </a:r>
            <a:r>
              <a:rPr lang="en-US" sz="2000" b="1" dirty="0"/>
              <a:t>́ </a:t>
            </a:r>
            <a:r>
              <a:rPr lang="en-US" sz="2000" b="1" dirty="0" err="1"/>
              <a:t>giới</a:t>
            </a:r>
            <a:r>
              <a:rPr lang="en-US" sz="2000" b="1" dirty="0"/>
              <a:t> </a:t>
            </a:r>
            <a:r>
              <a:rPr lang="en-US" sz="2000" b="1" dirty="0" err="1"/>
              <a:t>nghê</a:t>
            </a:r>
            <a:r>
              <a:rPr lang="en-US" sz="2000" b="1" dirty="0"/>
              <a:t>̣ </a:t>
            </a:r>
            <a:r>
              <a:rPr lang="en-US" sz="2000" b="1" dirty="0" err="1"/>
              <a:t>thuật</a:t>
            </a:r>
            <a:r>
              <a:rPr lang="en-US" sz="2000" b="1" dirty="0"/>
              <a:t> </a:t>
            </a:r>
            <a:r>
              <a:rPr lang="en-US" sz="2000" b="1" dirty="0" err="1"/>
              <a:t>va</a:t>
            </a:r>
            <a:r>
              <a:rPr lang="en-US" sz="2000" b="1" dirty="0"/>
              <a:t>̀ </a:t>
            </a:r>
            <a:r>
              <a:rPr lang="en-US" sz="2000" b="1" dirty="0" err="1"/>
              <a:t>mọi</a:t>
            </a:r>
            <a:r>
              <a:rPr lang="en-US" sz="2000" b="1" dirty="0"/>
              <a:t> </a:t>
            </a:r>
            <a:r>
              <a:rPr lang="en-US" sz="2000" b="1" dirty="0" err="1"/>
              <a:t>thời</a:t>
            </a:r>
            <a:r>
              <a:rPr lang="en-US" sz="2000" b="1" dirty="0"/>
              <a:t> </a:t>
            </a:r>
            <a:r>
              <a:rPr lang="en-US" sz="2000" b="1" dirty="0" err="1"/>
              <a:t>đại</a:t>
            </a:r>
            <a:r>
              <a:rPr lang="en-US" sz="2000" b="1" dirty="0"/>
              <a:t>, </a:t>
            </a:r>
            <a:r>
              <a:rPr lang="en-US" sz="2000" b="1" dirty="0" err="1"/>
              <a:t>được</a:t>
            </a:r>
            <a:r>
              <a:rPr lang="en-US" sz="2000" b="1" dirty="0"/>
              <a:t> </a:t>
            </a:r>
            <a:r>
              <a:rPr lang="en-US" sz="2000" b="1" dirty="0" err="1"/>
              <a:t>dẫn</a:t>
            </a:r>
            <a:r>
              <a:rPr lang="en-US" sz="2000" b="1" dirty="0"/>
              <a:t> </a:t>
            </a:r>
            <a:r>
              <a:rPr lang="en-US" sz="2000" b="1" dirty="0" err="1"/>
              <a:t>dắt</a:t>
            </a:r>
            <a:r>
              <a:rPr lang="en-US" sz="2000" b="1" dirty="0"/>
              <a:t> </a:t>
            </a:r>
            <a:r>
              <a:rPr lang="en-US" sz="2000" b="1" dirty="0" err="1"/>
              <a:t>bởi</a:t>
            </a:r>
            <a:r>
              <a:rPr lang="en-US" sz="2000" b="1" dirty="0"/>
              <a:t> trí </a:t>
            </a:r>
            <a:r>
              <a:rPr lang="en-US" sz="2000" b="1" dirty="0" err="1"/>
              <a:t>tuê</a:t>
            </a:r>
            <a:r>
              <a:rPr lang="en-US" sz="2000" b="1" dirty="0"/>
              <a:t>̣, am </a:t>
            </a:r>
            <a:r>
              <a:rPr lang="en-US" sz="2000" b="1" dirty="0" err="1"/>
              <a:t>hiểu</a:t>
            </a:r>
            <a:r>
              <a:rPr lang="en-US" sz="2000" b="1" dirty="0"/>
              <a:t> </a:t>
            </a:r>
            <a:r>
              <a:rPr lang="en-US" sz="2000" b="1" dirty="0" err="1"/>
              <a:t>sâu</a:t>
            </a:r>
            <a:r>
              <a:rPr lang="en-US" sz="2000" b="1" dirty="0"/>
              <a:t> </a:t>
            </a:r>
            <a:r>
              <a:rPr lang="en-US" sz="2000" b="1" dirty="0" err="1"/>
              <a:t>sắc</a:t>
            </a:r>
            <a:r>
              <a:rPr lang="en-US" sz="2000" b="1" dirty="0"/>
              <a:t> </a:t>
            </a:r>
            <a:r>
              <a:rPr lang="en-US" sz="2000" b="1" dirty="0" err="1"/>
              <a:t>bản</a:t>
            </a:r>
            <a:r>
              <a:rPr lang="en-US" sz="2000" b="1" dirty="0"/>
              <a:t> </a:t>
            </a:r>
            <a:r>
              <a:rPr lang="en-US" sz="2000" b="1" dirty="0" err="1"/>
              <a:t>chất</a:t>
            </a:r>
            <a:r>
              <a:rPr lang="en-US" sz="2000" b="1" dirty="0"/>
              <a:t> </a:t>
            </a:r>
            <a:r>
              <a:rPr lang="en-US" sz="2000" b="1" dirty="0" err="1"/>
              <a:t>của</a:t>
            </a:r>
            <a:r>
              <a:rPr lang="en-US" sz="2000" b="1" dirty="0"/>
              <a:t> </a:t>
            </a:r>
            <a:r>
              <a:rPr lang="en-US" sz="2000" b="1" dirty="0" err="1"/>
              <a:t>đời</a:t>
            </a:r>
            <a:r>
              <a:rPr lang="en-US" sz="2000" b="1" dirty="0"/>
              <a:t> </a:t>
            </a:r>
            <a:r>
              <a:rPr lang="en-US" sz="2000" b="1" dirty="0" err="1"/>
              <a:t>sống</a:t>
            </a:r>
            <a:r>
              <a:rPr lang="en-US" sz="2000" b="1" dirty="0"/>
              <a:t> </a:t>
            </a:r>
            <a:r>
              <a:rPr lang="en-US" sz="2000" b="1" dirty="0" err="1"/>
              <a:t>lẫn</a:t>
            </a:r>
            <a:r>
              <a:rPr lang="en-US" sz="2000" b="1" dirty="0"/>
              <a:t> </a:t>
            </a:r>
            <a:r>
              <a:rPr lang="en-US" sz="2000" b="1" dirty="0" err="1"/>
              <a:t>nghê</a:t>
            </a:r>
            <a:r>
              <a:rPr lang="en-US" sz="2000" b="1" dirty="0"/>
              <a:t>̣ </a:t>
            </a:r>
            <a:r>
              <a:rPr lang="en-US" sz="2000" b="1" dirty="0" err="1"/>
              <a:t>thuật</a:t>
            </a:r>
            <a:r>
              <a:rPr lang="en-US" sz="2000" b="1" dirty="0"/>
              <a:t>. </a:t>
            </a:r>
          </a:p>
          <a:p>
            <a:endParaRPr lang="en-US" sz="2400" dirty="0">
              <a:solidFill>
                <a:srgbClr val="FF0000"/>
              </a:solidFill>
            </a:endParaRPr>
          </a:p>
        </p:txBody>
      </p:sp>
    </p:spTree>
    <p:extLst>
      <p:ext uri="{BB962C8B-B14F-4D97-AF65-F5344CB8AC3E}">
        <p14:creationId xmlns:p14="http://schemas.microsoft.com/office/powerpoint/2010/main" val="1342334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0" y="454032"/>
            <a:ext cx="1397000" cy="493713"/>
            <a:chOff x="1714500" y="3094038"/>
            <a:chExt cx="1047750" cy="551111"/>
          </a:xfrm>
        </p:grpSpPr>
        <p:sp>
          <p:nvSpPr>
            <p:cNvPr id="3" name="Freeform 2"/>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FFAD04">
                    <a:lumMod val="95000"/>
                    <a:lumOff val="5000"/>
                  </a:srgbClr>
                </a:gs>
                <a:gs pos="21000">
                  <a:srgbClr val="FFAD04">
                    <a:lumMod val="85000"/>
                  </a:srgbClr>
                </a:gs>
                <a:gs pos="52000">
                  <a:srgbClr val="FFAD04">
                    <a:lumMod val="90000"/>
                  </a:srgbClr>
                </a:gs>
                <a:gs pos="100000">
                  <a:srgbClr val="FFAD04">
                    <a:lumMod val="77000"/>
                  </a:srgbClr>
                </a:gs>
                <a:gs pos="86000">
                  <a:srgbClr val="FFAD04">
                    <a:lumMod val="85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sp>
          <p:nvSpPr>
            <p:cNvPr id="4" name="Freeform 3"/>
            <p:cNvSpPr/>
            <p:nvPr/>
          </p:nvSpPr>
          <p:spPr>
            <a:xfrm>
              <a:off x="1816100" y="3152517"/>
              <a:ext cx="919163" cy="437698"/>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FFDB9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grpSp>
      <p:grpSp>
        <p:nvGrpSpPr>
          <p:cNvPr id="5" name="Group 11"/>
          <p:cNvGrpSpPr>
            <a:grpSpLocks/>
          </p:cNvGrpSpPr>
          <p:nvPr/>
        </p:nvGrpSpPr>
        <p:grpSpPr bwMode="auto">
          <a:xfrm>
            <a:off x="1242489" y="61920"/>
            <a:ext cx="6201833" cy="1011237"/>
            <a:chOff x="2671148" y="1311915"/>
            <a:chExt cx="3938587" cy="1011238"/>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762555" y="1386527"/>
              <a:ext cx="3777280" cy="862014"/>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grpSp>
      <p:grpSp>
        <p:nvGrpSpPr>
          <p:cNvPr id="8" name="Group 15"/>
          <p:cNvGrpSpPr>
            <a:grpSpLocks/>
          </p:cNvGrpSpPr>
          <p:nvPr/>
        </p:nvGrpSpPr>
        <p:grpSpPr bwMode="auto">
          <a:xfrm>
            <a:off x="912287" y="211145"/>
            <a:ext cx="2425700" cy="663575"/>
            <a:chOff x="2452688" y="2863775"/>
            <a:chExt cx="1819275" cy="662858"/>
          </a:xfrm>
        </p:grpSpPr>
        <p:sp>
          <p:nvSpPr>
            <p:cNvPr id="9" name="Freeform 8"/>
            <p:cNvSpPr/>
            <p:nvPr/>
          </p:nvSpPr>
          <p:spPr>
            <a:xfrm>
              <a:off x="2452688" y="2863775"/>
              <a:ext cx="1819275" cy="583569"/>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FFAD04"/>
                </a:gs>
                <a:gs pos="0">
                  <a:srgbClr val="FFAD04">
                    <a:lumMod val="80000"/>
                    <a:lumOff val="20000"/>
                  </a:srgbClr>
                </a:gs>
                <a:gs pos="49000">
                  <a:srgbClr val="FFAD04">
                    <a:lumMod val="90000"/>
                  </a:srgbClr>
                </a:gs>
                <a:gs pos="60000">
                  <a:srgbClr val="FFAD04"/>
                </a:gs>
                <a:gs pos="100000">
                  <a:srgbClr val="FFAD04">
                    <a:lumMod val="80000"/>
                  </a:srgbClr>
                </a:gs>
                <a:gs pos="84000">
                  <a:srgbClr val="FFAD04">
                    <a:lumMod val="50000"/>
                    <a:lumOff val="50000"/>
                  </a:srgbClr>
                </a:gs>
                <a:gs pos="80000">
                  <a:srgbClr val="FFAD04">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sp>
          <p:nvSpPr>
            <p:cNvPr id="10" name="Freeform 9"/>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BC7D0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grpSp>
      <p:sp>
        <p:nvSpPr>
          <p:cNvPr id="11" name="Rectangle 20"/>
          <p:cNvSpPr>
            <a:spLocks noChangeArrowheads="1"/>
          </p:cNvSpPr>
          <p:nvPr/>
        </p:nvSpPr>
        <p:spPr bwMode="auto">
          <a:xfrm>
            <a:off x="3213465" y="336275"/>
            <a:ext cx="4235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D7181F"/>
              </a:buClr>
              <a:buFont typeface="Wingdings" panose="05000000000000000000" pitchFamily="2" charset="2"/>
              <a:buNone/>
            </a:pPr>
            <a:r>
              <a:rPr lang="en-US" altLang="en-US" sz="2400" b="1" dirty="0" smtClean="0">
                <a:solidFill>
                  <a:srgbClr val="593B1D"/>
                </a:solidFill>
                <a:latin typeface="Times New Roman" panose="02020603050405020304" pitchFamily="18" charset="0"/>
                <a:cs typeface="Times New Roman" panose="02020603050405020304" pitchFamily="18" charset="0"/>
              </a:rPr>
              <a:t>TỔNG KẾT</a:t>
            </a:r>
            <a:endParaRPr lang="en-US" altLang="en-US" sz="2400" b="1" dirty="0">
              <a:solidFill>
                <a:srgbClr val="593B1D"/>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770607" y="209256"/>
            <a:ext cx="1988596" cy="646331"/>
          </a:xfrm>
          <a:prstGeom prst="rect">
            <a:avLst/>
          </a:prstGeom>
        </p:spPr>
        <p:txBody>
          <a:bodyPr anchor="ctr">
            <a:spAutoFit/>
          </a:bodyPr>
          <a:lstStyle/>
          <a:p>
            <a:pPr algn="ctr">
              <a:defRPr/>
            </a:pPr>
            <a:r>
              <a:rPr lang="en-US" sz="3600" b="1" kern="0" dirty="0" smtClean="0">
                <a:solidFill>
                  <a:srgbClr val="254430"/>
                </a:solidFill>
                <a:effectLst>
                  <a:glow rad="127000">
                    <a:srgbClr val="BC7D00"/>
                  </a:glow>
                </a:effectLst>
                <a:latin typeface="Times New Roman" pitchFamily="18" charset="0"/>
                <a:cs typeface="Times New Roman" pitchFamily="18" charset="0"/>
              </a:rPr>
              <a:t>III. </a:t>
            </a:r>
            <a:endParaRPr lang="en-US" sz="3600" b="1" kern="0" dirty="0">
              <a:solidFill>
                <a:srgbClr val="254430"/>
              </a:solidFill>
              <a:effectLst>
                <a:glow rad="127000">
                  <a:srgbClr val="BC7D00"/>
                </a:glow>
              </a:effectLst>
              <a:latin typeface="Times New Roman" pitchFamily="18" charset="0"/>
              <a:cs typeface="Times New Roman" pitchFamily="18" charset="0"/>
            </a:endParaRPr>
          </a:p>
        </p:txBody>
      </p:sp>
      <p:grpSp>
        <p:nvGrpSpPr>
          <p:cNvPr id="13" name="Group 21"/>
          <p:cNvGrpSpPr>
            <a:grpSpLocks/>
          </p:cNvGrpSpPr>
          <p:nvPr/>
        </p:nvGrpSpPr>
        <p:grpSpPr bwMode="auto">
          <a:xfrm>
            <a:off x="223526" y="1146219"/>
            <a:ext cx="2928983" cy="457200"/>
            <a:chOff x="2671148" y="1311915"/>
            <a:chExt cx="3938587" cy="1011238"/>
          </a:xfrm>
        </p:grpSpPr>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2762319" y="1385650"/>
              <a:ext cx="3777084" cy="863766"/>
            </a:xfrm>
            <a:prstGeom prst="roundRect">
              <a:avLst>
                <a:gd name="adj" fmla="val 12108"/>
              </a:avLst>
            </a:prstGeom>
            <a:no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54430"/>
                </a:solidFill>
                <a:latin typeface="Times New Roman" pitchFamily="18" charset="0"/>
                <a:cs typeface="Times New Roman" pitchFamily="18" charset="0"/>
              </a:endParaRPr>
            </a:p>
          </p:txBody>
        </p:sp>
      </p:grpSp>
      <p:sp>
        <p:nvSpPr>
          <p:cNvPr id="16" name="Rectangle 20"/>
          <p:cNvSpPr>
            <a:spLocks noChangeArrowheads="1"/>
          </p:cNvSpPr>
          <p:nvPr/>
        </p:nvSpPr>
        <p:spPr bwMode="auto">
          <a:xfrm>
            <a:off x="306077" y="1151714"/>
            <a:ext cx="662304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Clr>
                <a:srgbClr val="D7181F"/>
              </a:buClr>
              <a:buFont typeface="Wingdings" panose="05000000000000000000" pitchFamily="2" charset="2"/>
              <a:buNone/>
            </a:pPr>
            <a:r>
              <a:rPr lang="en-US" altLang="en-US" sz="2400" b="1" dirty="0" smtClean="0">
                <a:solidFill>
                  <a:srgbClr val="593B1D"/>
                </a:solidFill>
                <a:latin typeface="Times New Roman" panose="02020603050405020304" pitchFamily="18" charset="0"/>
                <a:cs typeface="Times New Roman" panose="02020603050405020304" pitchFamily="18" charset="0"/>
              </a:rPr>
              <a:t>1. </a:t>
            </a:r>
            <a:r>
              <a:rPr lang="en-US" altLang="en-US" sz="2400" b="1" dirty="0" err="1">
                <a:solidFill>
                  <a:srgbClr val="593B1D"/>
                </a:solidFill>
                <a:latin typeface="Times New Roman" panose="02020603050405020304" pitchFamily="18" charset="0"/>
                <a:cs typeface="Times New Roman" panose="02020603050405020304" pitchFamily="18" charset="0"/>
              </a:rPr>
              <a:t>N</a:t>
            </a:r>
            <a:r>
              <a:rPr lang="en-US" altLang="en-US" sz="2400" b="1" dirty="0" err="1" smtClean="0">
                <a:solidFill>
                  <a:srgbClr val="593B1D"/>
                </a:solidFill>
                <a:latin typeface="Times New Roman" panose="02020603050405020304" pitchFamily="18" charset="0"/>
                <a:cs typeface="Times New Roman" panose="02020603050405020304" pitchFamily="18" charset="0"/>
              </a:rPr>
              <a:t>ội</a:t>
            </a:r>
            <a:r>
              <a:rPr lang="en-US" altLang="en-US" sz="2400" b="1" dirty="0" smtClean="0">
                <a:solidFill>
                  <a:srgbClr val="593B1D"/>
                </a:solidFill>
                <a:latin typeface="Times New Roman" panose="02020603050405020304" pitchFamily="18" charset="0"/>
                <a:cs typeface="Times New Roman" panose="02020603050405020304" pitchFamily="18" charset="0"/>
              </a:rPr>
              <a:t> dung</a:t>
            </a:r>
            <a:endParaRPr lang="en-US" altLang="en-US" sz="2400" b="1" dirty="0">
              <a:solidFill>
                <a:srgbClr val="593B1D"/>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6ADB739-35BB-2252-A82E-8A79E9304907}"/>
              </a:ext>
            </a:extLst>
          </p:cNvPr>
          <p:cNvSpPr txBox="1"/>
          <p:nvPr/>
        </p:nvSpPr>
        <p:spPr>
          <a:xfrm>
            <a:off x="698505" y="1801903"/>
            <a:ext cx="10774057" cy="2554545"/>
          </a:xfrm>
          <a:prstGeom prst="rect">
            <a:avLst/>
          </a:prstGeom>
          <a:noFill/>
          <a:ln>
            <a:solidFill>
              <a:schemeClr val="tx2">
                <a:lumMod val="40000"/>
                <a:lumOff val="60000"/>
              </a:schemeClr>
            </a:solidFill>
          </a:ln>
        </p:spPr>
        <p:txBody>
          <a:bodyPr wrap="square">
            <a:spAutoFit/>
          </a:bodyPr>
          <a:lstStyle/>
          <a:p>
            <a:pPr algn="just"/>
            <a:r>
              <a:rPr lang="en-US" sz="3200" dirty="0" smtClean="0">
                <a:solidFill>
                  <a:srgbClr val="FFFFFF"/>
                </a:solidFill>
                <a:latin typeface="Times New Roman" panose="02020603050405020304" pitchFamily="18" charset="0"/>
                <a:cs typeface="Times New Roman" panose="02020603050405020304" pitchFamily="18" charset="0"/>
              </a:rPr>
              <a:t>- </a:t>
            </a:r>
            <a:r>
              <a:rPr lang="en-US" sz="3200" dirty="0" err="1" smtClean="0">
                <a:solidFill>
                  <a:srgbClr val="FFFFFF"/>
                </a:solidFill>
                <a:latin typeface="Times New Roman" panose="02020603050405020304" pitchFamily="18" charset="0"/>
                <a:cs typeface="Times New Roman" panose="02020603050405020304" pitchFamily="18" charset="0"/>
              </a:rPr>
              <a:t>Đồng</a:t>
            </a:r>
            <a:r>
              <a:rPr lang="en-US" sz="3200" dirty="0" smtClean="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cảm</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luôn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hiện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hữu</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trong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cuộc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sống</a:t>
            </a:r>
            <a:r>
              <a:rPr lang="en-US" sz="3200" dirty="0">
                <a:solidFill>
                  <a:srgbClr val="FFFFFF"/>
                </a:solidFill>
                <a:latin typeface="Times New Roman" panose="02020603050405020304" pitchFamily="18" charset="0"/>
                <a:cs typeface="Times New Roman" panose="02020603050405020304" pitchFamily="18" charset="0"/>
              </a:rPr>
              <a:t> con </a:t>
            </a:r>
            <a:r>
              <a:rPr lang="en-US" sz="3200" dirty="0" err="1">
                <a:solidFill>
                  <a:srgbClr val="FFFFFF"/>
                </a:solidFill>
                <a:latin typeface="Times New Roman" panose="02020603050405020304" pitchFamily="18" charset="0"/>
                <a:cs typeface="Times New Roman" panose="02020603050405020304" pitchFamily="18" charset="0"/>
              </a:rPr>
              <a:t>người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tác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động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đến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vạn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vật</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xung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quanh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không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chỉ</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giữa</a:t>
            </a:r>
            <a:r>
              <a:rPr lang="en-US" sz="3200" dirty="0">
                <a:solidFill>
                  <a:srgbClr val="FFFFFF"/>
                </a:solidFill>
                <a:latin typeface="Times New Roman" panose="02020603050405020304" pitchFamily="18" charset="0"/>
                <a:cs typeface="Times New Roman" panose="02020603050405020304" pitchFamily="18" charset="0"/>
              </a:rPr>
              <a:t> con </a:t>
            </a:r>
            <a:r>
              <a:rPr lang="en-US" sz="3200" dirty="0" err="1">
                <a:solidFill>
                  <a:srgbClr val="FFFFFF"/>
                </a:solidFill>
                <a:latin typeface="Times New Roman" panose="02020603050405020304" pitchFamily="18" charset="0"/>
                <a:cs typeface="Times New Roman" panose="02020603050405020304" pitchFamily="18" charset="0"/>
              </a:rPr>
              <a:t>người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với</a:t>
            </a:r>
            <a:r>
              <a:rPr lang="en-US" sz="3200" dirty="0">
                <a:solidFill>
                  <a:srgbClr val="FFFFFF"/>
                </a:solidFill>
                <a:latin typeface="Times New Roman" panose="02020603050405020304" pitchFamily="18" charset="0"/>
                <a:cs typeface="Times New Roman" panose="02020603050405020304" pitchFamily="18" charset="0"/>
              </a:rPr>
              <a:t> con </a:t>
            </a:r>
            <a:r>
              <a:rPr lang="en-US" sz="3200" dirty="0" err="1">
                <a:solidFill>
                  <a:srgbClr val="FFFFFF"/>
                </a:solidFill>
                <a:latin typeface="Times New Roman" panose="02020603050405020304" pitchFamily="18" charset="0"/>
                <a:cs typeface="Times New Roman" panose="02020603050405020304" pitchFamily="18" charset="0"/>
              </a:rPr>
              <a:t>người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mà</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còn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giữa</a:t>
            </a:r>
            <a:r>
              <a:rPr lang="en-US" sz="3200" dirty="0">
                <a:solidFill>
                  <a:srgbClr val="FFFFFF"/>
                </a:solidFill>
                <a:latin typeface="Times New Roman" panose="02020603050405020304" pitchFamily="18" charset="0"/>
                <a:cs typeface="Times New Roman" panose="02020603050405020304" pitchFamily="18" charset="0"/>
              </a:rPr>
              <a:t> con </a:t>
            </a:r>
            <a:r>
              <a:rPr lang="en-US" sz="3200" dirty="0" err="1">
                <a:solidFill>
                  <a:srgbClr val="FFFFFF"/>
                </a:solidFill>
                <a:latin typeface="Times New Roman" panose="02020603050405020304" pitchFamily="18" charset="0"/>
                <a:cs typeface="Times New Roman" panose="02020603050405020304" pitchFamily="18" charset="0"/>
              </a:rPr>
              <a:t>người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với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thiên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nhiên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vạn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vật</a:t>
            </a:r>
            <a:r>
              <a:rPr lang="en-US" sz="3200" dirty="0">
                <a:solidFill>
                  <a:srgbClr val="FFFFFF"/>
                </a:solidFill>
                <a:latin typeface="Times New Roman" panose="02020603050405020304" pitchFamily="18" charset="0"/>
                <a:cs typeface="Times New Roman" panose="02020603050405020304" pitchFamily="18" charset="0"/>
              </a:rPr>
              <a:t>.</a:t>
            </a:r>
          </a:p>
          <a:p>
            <a:pPr algn="just"/>
            <a:r>
              <a:rPr lang="en-US" sz="3200" dirty="0" smtClean="0">
                <a:solidFill>
                  <a:srgbClr val="FFFFFF"/>
                </a:solidFill>
                <a:latin typeface="Times New Roman" panose="02020603050405020304" pitchFamily="18" charset="0"/>
                <a:cs typeface="Times New Roman" panose="02020603050405020304" pitchFamily="18" charset="0"/>
              </a:rPr>
              <a:t>- </a:t>
            </a:r>
            <a:r>
              <a:rPr lang="en-US" sz="3200" dirty="0" err="1" smtClean="0">
                <a:solidFill>
                  <a:srgbClr val="FFFFFF"/>
                </a:solidFill>
                <a:latin typeface="Times New Roman" panose="02020603050405020304" pitchFamily="18" charset="0"/>
                <a:cs typeface="Times New Roman" panose="02020603050405020304" pitchFamily="18" charset="0"/>
              </a:rPr>
              <a:t>Văn</a:t>
            </a:r>
            <a:r>
              <a:rPr lang="en-US" sz="3200" dirty="0" smtClean="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bản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có</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sức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truyền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cảm</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mạnh</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mẽ</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tới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độc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giả</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thúc</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đẩy</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mỗi</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cá</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nhân</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biết</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yêu</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thương</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và</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cảm</a:t>
            </a:r>
            <a:r>
              <a:rPr lang="en-US" sz="3200" dirty="0">
                <a:solidFill>
                  <a:srgbClr val="FFFFFF"/>
                </a:solidFill>
                <a:latin typeface="Times New Roman" panose="02020603050405020304" pitchFamily="18" charset="0"/>
                <a:cs typeface="Times New Roman" panose="02020603050405020304" pitchFamily="18" charset="0"/>
              </a:rPr>
              <a:t> </a:t>
            </a:r>
            <a:r>
              <a:rPr lang="en-US" sz="3200" dirty="0" err="1">
                <a:solidFill>
                  <a:srgbClr val="FFFFFF"/>
                </a:solidFill>
                <a:latin typeface="Times New Roman" panose="02020603050405020304" pitchFamily="18" charset="0"/>
                <a:cs typeface="Times New Roman" panose="02020603050405020304" pitchFamily="18" charset="0"/>
              </a:rPr>
              <a:t>thông</a:t>
            </a:r>
            <a:r>
              <a:rPr lang="en-US" sz="3200"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2743722"/>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690" y="5"/>
            <a:ext cx="12330836" cy="60579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43615"/>
            <a:ext cx="12180952" cy="2214286"/>
          </a:xfrm>
          <a:prstGeom prst="rect">
            <a:avLst/>
          </a:prstGeom>
        </p:spPr>
      </p:pic>
      <p:sp>
        <p:nvSpPr>
          <p:cNvPr id="37" name="Hexagon 36"/>
          <p:cNvSpPr/>
          <p:nvPr/>
        </p:nvSpPr>
        <p:spPr>
          <a:xfrm>
            <a:off x="914400" y="1089367"/>
            <a:ext cx="103632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950" b="1" i="1" dirty="0" err="1">
                <a:solidFill>
                  <a:srgbClr val="FFFFFF"/>
                </a:solidFill>
              </a:rPr>
              <a:t>Câu</a:t>
            </a:r>
            <a:r>
              <a:rPr lang="en-US" sz="4950" b="1" i="1" dirty="0">
                <a:solidFill>
                  <a:srgbClr val="FFFFFF"/>
                </a:solidFill>
              </a:rPr>
              <a:t> 1</a:t>
            </a:r>
            <a:r>
              <a:rPr lang="en-US" sz="4950" i="1" dirty="0">
                <a:solidFill>
                  <a:srgbClr val="FFFFFF"/>
                </a:solidFill>
              </a:rPr>
              <a:t>: </a:t>
            </a:r>
            <a:r>
              <a:rPr lang="en-US" sz="4950" i="1" dirty="0" err="1">
                <a:solidFill>
                  <a:srgbClr val="FFFFFF"/>
                </a:solidFill>
              </a:rPr>
              <a:t>Phong</a:t>
            </a:r>
            <a:r>
              <a:rPr lang="en-US" sz="4950" i="1" dirty="0">
                <a:solidFill>
                  <a:srgbClr val="FFFFFF"/>
                </a:solidFill>
              </a:rPr>
              <a:t> </a:t>
            </a:r>
            <a:r>
              <a:rPr lang="en-US" sz="4950" i="1" dirty="0" err="1">
                <a:solidFill>
                  <a:srgbClr val="FFFFFF"/>
                </a:solidFill>
              </a:rPr>
              <a:t>Tử</a:t>
            </a:r>
            <a:r>
              <a:rPr lang="en-US" sz="4950" i="1" dirty="0">
                <a:solidFill>
                  <a:srgbClr val="FFFFFF"/>
                </a:solidFill>
              </a:rPr>
              <a:t> </a:t>
            </a:r>
            <a:r>
              <a:rPr lang="en-US" sz="4950" i="1" dirty="0" err="1">
                <a:solidFill>
                  <a:srgbClr val="FFFFFF"/>
                </a:solidFill>
              </a:rPr>
              <a:t>Khải</a:t>
            </a:r>
            <a:r>
              <a:rPr lang="en-US" sz="4950" i="1" dirty="0">
                <a:solidFill>
                  <a:srgbClr val="FFFFFF"/>
                </a:solidFill>
              </a:rPr>
              <a:t> </a:t>
            </a:r>
            <a:r>
              <a:rPr lang="en-US" sz="4950" i="1" dirty="0" err="1">
                <a:solidFill>
                  <a:srgbClr val="FFFFFF"/>
                </a:solidFill>
              </a:rPr>
              <a:t>là</a:t>
            </a:r>
            <a:r>
              <a:rPr lang="en-US" sz="4950" i="1" dirty="0">
                <a:solidFill>
                  <a:srgbClr val="FFFFFF"/>
                </a:solidFill>
              </a:rPr>
              <a:t> </a:t>
            </a:r>
            <a:r>
              <a:rPr lang="en-US" sz="4950" i="1" dirty="0" err="1">
                <a:solidFill>
                  <a:srgbClr val="FFFFFF"/>
                </a:solidFill>
              </a:rPr>
              <a:t>nhà</a:t>
            </a:r>
            <a:r>
              <a:rPr lang="en-US" sz="4950" i="1" dirty="0">
                <a:solidFill>
                  <a:srgbClr val="FFFFFF"/>
                </a:solidFill>
              </a:rPr>
              <a:t> </a:t>
            </a:r>
            <a:r>
              <a:rPr lang="en-US" sz="4950" i="1" dirty="0" err="1">
                <a:solidFill>
                  <a:srgbClr val="FFFFFF"/>
                </a:solidFill>
              </a:rPr>
              <a:t>văn</a:t>
            </a:r>
            <a:r>
              <a:rPr lang="en-US" sz="4950" i="1" dirty="0">
                <a:solidFill>
                  <a:srgbClr val="FFFFFF"/>
                </a:solidFill>
              </a:rPr>
              <a:t> </a:t>
            </a:r>
            <a:r>
              <a:rPr lang="en-US" sz="4950" i="1" dirty="0" err="1">
                <a:solidFill>
                  <a:srgbClr val="FFFFFF"/>
                </a:solidFill>
              </a:rPr>
              <a:t>nước</a:t>
            </a:r>
            <a:r>
              <a:rPr lang="en-US" sz="4950" i="1" dirty="0">
                <a:solidFill>
                  <a:srgbClr val="FFFFFF"/>
                </a:solidFill>
              </a:rPr>
              <a:t> </a:t>
            </a:r>
            <a:r>
              <a:rPr lang="en-US" sz="4950" i="1" dirty="0" err="1">
                <a:solidFill>
                  <a:srgbClr val="FFFFFF"/>
                </a:solidFill>
              </a:rPr>
              <a:t>nào</a:t>
            </a:r>
            <a:r>
              <a:rPr lang="en-US" sz="4950" i="1" dirty="0">
                <a:solidFill>
                  <a:srgbClr val="FFFFFF"/>
                </a:solidFill>
              </a:rPr>
              <a:t>?</a:t>
            </a:r>
            <a:endParaRPr lang="en-US" sz="4950" dirty="0">
              <a:solidFill>
                <a:srgbClr val="FFFFFF"/>
              </a:solidFill>
            </a:endParaRPr>
          </a:p>
        </p:txBody>
      </p:sp>
      <p:cxnSp>
        <p:nvCxnSpPr>
          <p:cNvPr id="38" name="Straight Connector 37"/>
          <p:cNvCxnSpPr/>
          <p:nvPr/>
        </p:nvCxnSpPr>
        <p:spPr>
          <a:xfrm flipH="1">
            <a:off x="11277600" y="2478845"/>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48322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857255"/>
            <a:ext cx="1397169" cy="1057275"/>
          </a:xfrm>
          <a:prstGeom prst="rect">
            <a:avLst/>
          </a:prstGeom>
        </p:spPr>
      </p:pic>
      <p:pic>
        <p:nvPicPr>
          <p:cNvPr id="50" name="Picture 49" descr="A close up of a logo&#10;&#10;Description generated with high confidence">
            <a:extLst>
              <a:ext uri="{FF2B5EF4-FFF2-40B4-BE49-F238E27FC236}">
                <a16:creationId xmlns:a16="http://schemas.microsoft.com/office/drawing/2014/main" id="{43D39914-A70A-4DE9-A6DB-F83AE642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6205" y="888686"/>
            <a:ext cx="1452120" cy="1099981"/>
          </a:xfrm>
          <a:prstGeom prst="rect">
            <a:avLst/>
          </a:prstGeom>
        </p:spPr>
      </p:pic>
      <p:pic>
        <p:nvPicPr>
          <p:cNvPr id="51" name="Picture 50" descr="A close up of a logo&#10;&#10;Description generated with high confidence">
            <a:extLst>
              <a:ext uri="{FF2B5EF4-FFF2-40B4-BE49-F238E27FC236}">
                <a16:creationId xmlns:a16="http://schemas.microsoft.com/office/drawing/2014/main" id="{B79E521D-690E-42EF-8FB8-C3DB0EE491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10942517" y="1100501"/>
            <a:ext cx="763615" cy="690821"/>
          </a:xfrm>
          <a:prstGeom prst="rect">
            <a:avLst/>
          </a:prstGeom>
        </p:spPr>
      </p:pic>
      <p:sp>
        <p:nvSpPr>
          <p:cNvPr id="52" name="TextBox 51"/>
          <p:cNvSpPr txBox="1"/>
          <p:nvPr/>
        </p:nvSpPr>
        <p:spPr>
          <a:xfrm>
            <a:off x="360303" y="918166"/>
            <a:ext cx="566181" cy="854080"/>
          </a:xfrm>
          <a:prstGeom prst="rect">
            <a:avLst/>
          </a:prstGeom>
          <a:noFill/>
        </p:spPr>
        <p:txBody>
          <a:bodyPr wrap="none" rtlCol="0">
            <a:spAutoFit/>
          </a:bodyPr>
          <a:lstStyle/>
          <a:p>
            <a:r>
              <a:rPr lang="en-US" sz="4950">
                <a:solidFill>
                  <a:srgbClr val="FFFF00"/>
                </a:solidFill>
                <a:latin typeface="Algerian" panose="04020705040A02060702" pitchFamily="82" charset="0"/>
              </a:rPr>
              <a:t>1</a:t>
            </a:r>
          </a:p>
        </p:txBody>
      </p:sp>
      <p:sp>
        <p:nvSpPr>
          <p:cNvPr id="53" name="TextBox 52"/>
          <p:cNvSpPr txBox="1"/>
          <p:nvPr/>
        </p:nvSpPr>
        <p:spPr>
          <a:xfrm>
            <a:off x="1918957" y="4198549"/>
            <a:ext cx="1445460" cy="461665"/>
          </a:xfrm>
          <a:prstGeom prst="rect">
            <a:avLst/>
          </a:prstGeom>
          <a:noFill/>
        </p:spPr>
        <p:txBody>
          <a:bodyPr wrap="none" rtlCol="0">
            <a:spAutoFit/>
          </a:bodyPr>
          <a:lstStyle/>
          <a:p>
            <a:r>
              <a:rPr lang="en-US" sz="2400" i="1" dirty="0" err="1"/>
              <a:t>Việt</a:t>
            </a:r>
            <a:r>
              <a:rPr lang="en-US" sz="2400" i="1" dirty="0"/>
              <a:t> Nam</a:t>
            </a:r>
            <a:endParaRPr lang="en-US" sz="2400" dirty="0"/>
          </a:p>
        </p:txBody>
      </p:sp>
      <p:sp>
        <p:nvSpPr>
          <p:cNvPr id="54" name="TextBox 53"/>
          <p:cNvSpPr txBox="1"/>
          <p:nvPr/>
        </p:nvSpPr>
        <p:spPr>
          <a:xfrm>
            <a:off x="7860919" y="5219470"/>
            <a:ext cx="1986378" cy="507831"/>
          </a:xfrm>
          <a:prstGeom prst="rect">
            <a:avLst/>
          </a:prstGeom>
          <a:noFill/>
        </p:spPr>
        <p:txBody>
          <a:bodyPr wrap="none" rtlCol="0">
            <a:spAutoFit/>
          </a:bodyPr>
          <a:lstStyle/>
          <a:p>
            <a:r>
              <a:rPr lang="en-US" sz="2700" i="1" dirty="0" err="1" smtClean="0"/>
              <a:t>Trung</a:t>
            </a:r>
            <a:r>
              <a:rPr lang="en-US" sz="2700" i="1" dirty="0" smtClean="0"/>
              <a:t> </a:t>
            </a:r>
            <a:r>
              <a:rPr lang="en-US" sz="2700" i="1" dirty="0" err="1" smtClean="0"/>
              <a:t>Quốc</a:t>
            </a:r>
            <a:endParaRPr lang="en-US" sz="2700" dirty="0"/>
          </a:p>
        </p:txBody>
      </p:sp>
      <p:sp>
        <p:nvSpPr>
          <p:cNvPr id="55" name="TextBox 54"/>
          <p:cNvSpPr txBox="1"/>
          <p:nvPr/>
        </p:nvSpPr>
        <p:spPr>
          <a:xfrm>
            <a:off x="2291097" y="5265756"/>
            <a:ext cx="1040670" cy="461665"/>
          </a:xfrm>
          <a:prstGeom prst="rect">
            <a:avLst/>
          </a:prstGeom>
          <a:noFill/>
        </p:spPr>
        <p:txBody>
          <a:bodyPr wrap="none" rtlCol="0">
            <a:spAutoFit/>
          </a:bodyPr>
          <a:lstStyle/>
          <a:p>
            <a:r>
              <a:rPr lang="en-US" sz="2400" i="1" dirty="0" err="1" smtClean="0"/>
              <a:t>Ấn</a:t>
            </a:r>
            <a:r>
              <a:rPr lang="en-US" sz="2400" i="1" dirty="0" smtClean="0"/>
              <a:t> </a:t>
            </a:r>
            <a:r>
              <a:rPr lang="en-US" sz="2400" i="1" dirty="0" err="1" smtClean="0"/>
              <a:t>Độ</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8180428" y="4239000"/>
            <a:ext cx="1553630" cy="461665"/>
          </a:xfrm>
          <a:prstGeom prst="rect">
            <a:avLst/>
          </a:prstGeom>
          <a:noFill/>
        </p:spPr>
        <p:txBody>
          <a:bodyPr wrap="none" rtlCol="0">
            <a:spAutoFit/>
          </a:bodyPr>
          <a:lstStyle/>
          <a:p>
            <a:r>
              <a:rPr lang="en-US" sz="2400" i="1" dirty="0"/>
              <a:t> </a:t>
            </a:r>
            <a:r>
              <a:rPr lang="en-US" sz="2400" i="1" dirty="0" err="1"/>
              <a:t>Nhật</a:t>
            </a:r>
            <a:r>
              <a:rPr lang="en-US" sz="2400" i="1" dirty="0"/>
              <a:t> </a:t>
            </a:r>
            <a:r>
              <a:rPr lang="en-US" sz="2400" i="1" dirty="0" err="1"/>
              <a:t>Bản</a:t>
            </a:r>
            <a:endParaRPr lang="en-US" sz="2400" dirty="0"/>
          </a:p>
        </p:txBody>
      </p:sp>
      <p:sp>
        <p:nvSpPr>
          <p:cNvPr id="57" name="Left Arrow 56"/>
          <p:cNvSpPr/>
          <p:nvPr/>
        </p:nvSpPr>
        <p:spPr>
          <a:xfrm>
            <a:off x="12298150" y="4807740"/>
            <a:ext cx="2217953"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FF0000"/>
                </a:solidFill>
              </a:rPr>
              <a:t>D </a:t>
            </a:r>
            <a:r>
              <a:rPr lang="en-US" sz="3000" dirty="0" err="1">
                <a:solidFill>
                  <a:srgbClr val="FF0000"/>
                </a:solidFill>
              </a:rPr>
              <a:t>đúng</a:t>
            </a:r>
            <a:endParaRPr lang="en-US" sz="3000" dirty="0">
              <a:solidFill>
                <a:srgbClr val="FF0000"/>
              </a:solidFill>
            </a:endParaRPr>
          </a:p>
        </p:txBody>
      </p:sp>
      <p:sp>
        <p:nvSpPr>
          <p:cNvPr id="40" name="Oval 39"/>
          <p:cNvSpPr/>
          <p:nvPr/>
        </p:nvSpPr>
        <p:spPr>
          <a:xfrm>
            <a:off x="5525813" y="4496692"/>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8937" y="4476244"/>
            <a:ext cx="835203" cy="678209"/>
          </a:xfrm>
          <a:prstGeom prst="rect">
            <a:avLst/>
          </a:prstGeom>
        </p:spPr>
      </p:pic>
      <p:sp>
        <p:nvSpPr>
          <p:cNvPr id="43" name="Oval 42"/>
          <p:cNvSpPr/>
          <p:nvPr/>
        </p:nvSpPr>
        <p:spPr>
          <a:xfrm>
            <a:off x="5551755" y="4478617"/>
            <a:ext cx="1114452"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552413" y="448103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506513"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560009" y="451001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542729" y="452450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54517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511897" y="451322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52149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535493" y="452015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523261"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532909" y="449552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525925"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FFFF"/>
                </a:solidFill>
              </a:rPr>
              <a:t>0</a:t>
            </a:r>
          </a:p>
        </p:txBody>
      </p:sp>
    </p:spTree>
    <p:extLst>
      <p:ext uri="{BB962C8B-B14F-4D97-AF65-F5344CB8AC3E}">
        <p14:creationId xmlns:p14="http://schemas.microsoft.com/office/powerpoint/2010/main" val="37359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100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200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400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500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600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700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800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900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1000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11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0793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43615"/>
            <a:ext cx="12180952" cy="2214286"/>
          </a:xfrm>
          <a:prstGeom prst="rect">
            <a:avLst/>
          </a:prstGeom>
        </p:spPr>
      </p:pic>
      <p:sp>
        <p:nvSpPr>
          <p:cNvPr id="37" name="Hexagon 36"/>
          <p:cNvSpPr/>
          <p:nvPr/>
        </p:nvSpPr>
        <p:spPr>
          <a:xfrm>
            <a:off x="914400" y="1089367"/>
            <a:ext cx="103632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50" b="1" i="1" dirty="0" err="1">
                <a:solidFill>
                  <a:srgbClr val="FFFFFF"/>
                </a:solidFill>
              </a:rPr>
              <a:t>Câu</a:t>
            </a:r>
            <a:r>
              <a:rPr lang="en-US" sz="4050" b="1" i="1" dirty="0">
                <a:solidFill>
                  <a:srgbClr val="FFFFFF"/>
                </a:solidFill>
              </a:rPr>
              <a:t> 2</a:t>
            </a:r>
            <a:r>
              <a:rPr lang="en-US" sz="4050" i="1" dirty="0">
                <a:solidFill>
                  <a:srgbClr val="FFFFFF"/>
                </a:solidFill>
              </a:rPr>
              <a:t>: </a:t>
            </a:r>
            <a:r>
              <a:rPr lang="en-US" sz="4050" i="1" dirty="0" err="1">
                <a:solidFill>
                  <a:srgbClr val="FFFFFF"/>
                </a:solidFill>
              </a:rPr>
              <a:t>Vấn</a:t>
            </a:r>
            <a:r>
              <a:rPr lang="en-US" sz="4050" i="1" dirty="0">
                <a:solidFill>
                  <a:srgbClr val="FFFFFF"/>
                </a:solidFill>
              </a:rPr>
              <a:t> </a:t>
            </a:r>
            <a:r>
              <a:rPr lang="en-US" sz="4050" i="1" dirty="0" err="1">
                <a:solidFill>
                  <a:srgbClr val="FFFFFF"/>
                </a:solidFill>
              </a:rPr>
              <a:t>đề</a:t>
            </a:r>
            <a:r>
              <a:rPr lang="en-US" sz="4050" i="1" dirty="0">
                <a:solidFill>
                  <a:srgbClr val="FFFFFF"/>
                </a:solidFill>
              </a:rPr>
              <a:t> </a:t>
            </a:r>
            <a:r>
              <a:rPr lang="en-US" sz="4050" i="1" dirty="0" err="1">
                <a:solidFill>
                  <a:srgbClr val="FFFFFF"/>
                </a:solidFill>
              </a:rPr>
              <a:t>quan</a:t>
            </a:r>
            <a:r>
              <a:rPr lang="en-US" sz="4050" i="1" dirty="0">
                <a:solidFill>
                  <a:srgbClr val="FFFFFF"/>
                </a:solidFill>
              </a:rPr>
              <a:t> </a:t>
            </a:r>
            <a:r>
              <a:rPr lang="en-US" sz="4050" i="1" dirty="0" err="1">
                <a:solidFill>
                  <a:srgbClr val="FFFFFF"/>
                </a:solidFill>
              </a:rPr>
              <a:t>trọng</a:t>
            </a:r>
            <a:r>
              <a:rPr lang="en-US" sz="4050" i="1" dirty="0">
                <a:solidFill>
                  <a:srgbClr val="FFFFFF"/>
                </a:solidFill>
              </a:rPr>
              <a:t> </a:t>
            </a:r>
            <a:r>
              <a:rPr lang="en-US" sz="4050" i="1" dirty="0" err="1">
                <a:solidFill>
                  <a:srgbClr val="FFFFFF"/>
                </a:solidFill>
              </a:rPr>
              <a:t>trong</a:t>
            </a:r>
            <a:r>
              <a:rPr lang="en-US" sz="4050" i="1" dirty="0">
                <a:solidFill>
                  <a:srgbClr val="FFFFFF"/>
                </a:solidFill>
              </a:rPr>
              <a:t> </a:t>
            </a:r>
            <a:r>
              <a:rPr lang="en-US" sz="4050" i="1" dirty="0" err="1">
                <a:solidFill>
                  <a:srgbClr val="FFFFFF"/>
                </a:solidFill>
              </a:rPr>
              <a:t>các</a:t>
            </a:r>
            <a:r>
              <a:rPr lang="en-US" sz="4050" i="1" dirty="0">
                <a:solidFill>
                  <a:srgbClr val="FFFFFF"/>
                </a:solidFill>
              </a:rPr>
              <a:t> </a:t>
            </a:r>
            <a:r>
              <a:rPr lang="en-US" sz="4050" i="1" dirty="0" err="1">
                <a:solidFill>
                  <a:srgbClr val="FFFFFF"/>
                </a:solidFill>
              </a:rPr>
              <a:t>sáng</a:t>
            </a:r>
            <a:r>
              <a:rPr lang="en-US" sz="4050" i="1" dirty="0">
                <a:solidFill>
                  <a:srgbClr val="FFFFFF"/>
                </a:solidFill>
              </a:rPr>
              <a:t> </a:t>
            </a:r>
            <a:r>
              <a:rPr lang="en-US" sz="4050" i="1" dirty="0" err="1">
                <a:solidFill>
                  <a:srgbClr val="FFFFFF"/>
                </a:solidFill>
              </a:rPr>
              <a:t>tác</a:t>
            </a:r>
            <a:r>
              <a:rPr lang="en-US" sz="4050" i="1" dirty="0">
                <a:solidFill>
                  <a:srgbClr val="FFFFFF"/>
                </a:solidFill>
              </a:rPr>
              <a:t> </a:t>
            </a:r>
            <a:r>
              <a:rPr lang="en-US" sz="4050" i="1" dirty="0" err="1">
                <a:solidFill>
                  <a:srgbClr val="FFFFFF"/>
                </a:solidFill>
              </a:rPr>
              <a:t>của</a:t>
            </a:r>
            <a:r>
              <a:rPr lang="en-US" sz="4050" i="1" dirty="0">
                <a:solidFill>
                  <a:srgbClr val="FFFFFF"/>
                </a:solidFill>
              </a:rPr>
              <a:t> </a:t>
            </a:r>
            <a:r>
              <a:rPr lang="en-US" sz="4050" i="1" dirty="0" err="1">
                <a:solidFill>
                  <a:srgbClr val="FFFFFF"/>
                </a:solidFill>
              </a:rPr>
              <a:t>Phong</a:t>
            </a:r>
            <a:r>
              <a:rPr lang="en-US" sz="4050" i="1" dirty="0">
                <a:solidFill>
                  <a:srgbClr val="FFFFFF"/>
                </a:solidFill>
              </a:rPr>
              <a:t> </a:t>
            </a:r>
            <a:r>
              <a:rPr lang="en-US" sz="4050" i="1" dirty="0" err="1">
                <a:solidFill>
                  <a:srgbClr val="FFFFFF"/>
                </a:solidFill>
              </a:rPr>
              <a:t>Tử</a:t>
            </a:r>
            <a:r>
              <a:rPr lang="en-US" sz="4050" i="1" dirty="0">
                <a:solidFill>
                  <a:srgbClr val="FFFFFF"/>
                </a:solidFill>
              </a:rPr>
              <a:t> </a:t>
            </a:r>
            <a:r>
              <a:rPr lang="en-US" sz="4050" i="1" dirty="0" err="1">
                <a:solidFill>
                  <a:srgbClr val="FFFFFF"/>
                </a:solidFill>
              </a:rPr>
              <a:t>Khải</a:t>
            </a:r>
            <a:r>
              <a:rPr lang="en-US" sz="4050" i="1" dirty="0">
                <a:solidFill>
                  <a:srgbClr val="FFFFFF"/>
                </a:solidFill>
              </a:rPr>
              <a:t> </a:t>
            </a:r>
            <a:r>
              <a:rPr lang="en-US" sz="4050" i="1" dirty="0" err="1">
                <a:solidFill>
                  <a:srgbClr val="FFFFFF"/>
                </a:solidFill>
              </a:rPr>
              <a:t>là</a:t>
            </a:r>
            <a:r>
              <a:rPr lang="en-US" sz="4050" i="1" dirty="0">
                <a:solidFill>
                  <a:srgbClr val="FFFFFF"/>
                </a:solidFill>
              </a:rPr>
              <a:t> </a:t>
            </a:r>
            <a:r>
              <a:rPr lang="en-US" sz="4050" i="1" dirty="0" err="1">
                <a:solidFill>
                  <a:srgbClr val="FFFFFF"/>
                </a:solidFill>
              </a:rPr>
              <a:t>gì</a:t>
            </a:r>
            <a:r>
              <a:rPr lang="en-US" sz="4050" i="1" dirty="0">
                <a:solidFill>
                  <a:srgbClr val="FFFFFF"/>
                </a:solidFill>
              </a:rPr>
              <a:t>?</a:t>
            </a:r>
            <a:endParaRPr lang="en-US" sz="4050" dirty="0">
              <a:solidFill>
                <a:srgbClr val="FFFFFF"/>
              </a:solidFill>
            </a:endParaRPr>
          </a:p>
        </p:txBody>
      </p:sp>
      <p:cxnSp>
        <p:nvCxnSpPr>
          <p:cNvPr id="38" name="Straight Connector 37"/>
          <p:cNvCxnSpPr/>
          <p:nvPr/>
        </p:nvCxnSpPr>
        <p:spPr>
          <a:xfrm flipH="1">
            <a:off x="11277600" y="2478845"/>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48322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857255"/>
            <a:ext cx="1397169" cy="1057275"/>
          </a:xfrm>
          <a:prstGeom prst="rect">
            <a:avLst/>
          </a:prstGeom>
        </p:spPr>
      </p:pic>
      <p:pic>
        <p:nvPicPr>
          <p:cNvPr id="42" name="Picture 41" descr="A close up of a logo&#10;&#10;Description generated with high confidence">
            <a:extLst>
              <a:ext uri="{FF2B5EF4-FFF2-40B4-BE49-F238E27FC236}">
                <a16:creationId xmlns:a16="http://schemas.microsoft.com/office/drawing/2014/main" id="{43D39914-A70A-4DE9-A6DB-F83AE642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6205" y="888686"/>
            <a:ext cx="1452120" cy="1099981"/>
          </a:xfrm>
          <a:prstGeom prst="rect">
            <a:avLst/>
          </a:prstGeom>
        </p:spPr>
      </p:pic>
      <p:pic>
        <p:nvPicPr>
          <p:cNvPr id="51" name="Picture 50" descr="A close up of a logo&#10;&#10;Description generated with high confidence">
            <a:extLst>
              <a:ext uri="{FF2B5EF4-FFF2-40B4-BE49-F238E27FC236}">
                <a16:creationId xmlns:a16="http://schemas.microsoft.com/office/drawing/2014/main" id="{B79E521D-690E-42EF-8FB8-C3DB0EE491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10942517" y="1100501"/>
            <a:ext cx="763615" cy="690821"/>
          </a:xfrm>
          <a:prstGeom prst="rect">
            <a:avLst/>
          </a:prstGeom>
        </p:spPr>
      </p:pic>
      <p:sp>
        <p:nvSpPr>
          <p:cNvPr id="71" name="TextBox 70"/>
          <p:cNvSpPr txBox="1"/>
          <p:nvPr/>
        </p:nvSpPr>
        <p:spPr>
          <a:xfrm>
            <a:off x="339861" y="869674"/>
            <a:ext cx="566181" cy="854080"/>
          </a:xfrm>
          <a:prstGeom prst="rect">
            <a:avLst/>
          </a:prstGeom>
          <a:noFill/>
        </p:spPr>
        <p:txBody>
          <a:bodyPr wrap="none" rtlCol="0">
            <a:spAutoFit/>
          </a:bodyPr>
          <a:lstStyle/>
          <a:p>
            <a:r>
              <a:rPr lang="en-US" sz="4950">
                <a:solidFill>
                  <a:srgbClr val="FFFF00"/>
                </a:solidFill>
                <a:latin typeface="Algerian" panose="04020705040A02060702" pitchFamily="82" charset="0"/>
              </a:rPr>
              <a:t>2</a:t>
            </a:r>
          </a:p>
        </p:txBody>
      </p:sp>
      <p:sp>
        <p:nvSpPr>
          <p:cNvPr id="96" name="TextBox 95"/>
          <p:cNvSpPr txBox="1"/>
          <p:nvPr/>
        </p:nvSpPr>
        <p:spPr>
          <a:xfrm>
            <a:off x="698584" y="4116744"/>
            <a:ext cx="4689661" cy="738664"/>
          </a:xfrm>
          <a:prstGeom prst="rect">
            <a:avLst/>
          </a:prstGeom>
          <a:noFill/>
        </p:spPr>
        <p:txBody>
          <a:bodyPr wrap="square" rtlCol="0">
            <a:spAutoFit/>
          </a:bodyPr>
          <a:lstStyle/>
          <a:p>
            <a:r>
              <a:rPr lang="en-US" sz="2100" i="1" dirty="0" err="1"/>
              <a:t>Vươn</a:t>
            </a:r>
            <a:r>
              <a:rPr lang="en-US" sz="2100" i="1" dirty="0"/>
              <a:t> </a:t>
            </a:r>
            <a:r>
              <a:rPr lang="en-US" sz="2100" i="1" dirty="0" err="1"/>
              <a:t>tới</a:t>
            </a:r>
            <a:r>
              <a:rPr lang="en-US" sz="2100" i="1" dirty="0"/>
              <a:t> </a:t>
            </a:r>
            <a:r>
              <a:rPr lang="en-US" sz="2100" i="1" dirty="0" err="1"/>
              <a:t>lí</a:t>
            </a:r>
            <a:r>
              <a:rPr lang="en-US" sz="2100" i="1" dirty="0"/>
              <a:t> </a:t>
            </a:r>
            <a:r>
              <a:rPr lang="en-US" sz="2100" i="1" dirty="0" err="1"/>
              <a:t>tưởng</a:t>
            </a:r>
            <a:r>
              <a:rPr lang="en-US" sz="2100" i="1" dirty="0"/>
              <a:t> </a:t>
            </a:r>
            <a:r>
              <a:rPr lang="en-US" sz="2100" i="1" dirty="0" err="1"/>
              <a:t>cao</a:t>
            </a:r>
            <a:r>
              <a:rPr lang="en-US" sz="2100" i="1" dirty="0"/>
              <a:t> </a:t>
            </a:r>
            <a:r>
              <a:rPr lang="en-US" sz="2100" i="1" dirty="0" err="1"/>
              <a:t>cả</a:t>
            </a:r>
            <a:r>
              <a:rPr lang="en-US" sz="2100" i="1" dirty="0"/>
              <a:t>, </a:t>
            </a:r>
            <a:r>
              <a:rPr lang="en-US" sz="2100" i="1" dirty="0" err="1"/>
              <a:t>khát</a:t>
            </a:r>
            <a:r>
              <a:rPr lang="en-US" sz="2100" i="1" dirty="0"/>
              <a:t> </a:t>
            </a:r>
            <a:r>
              <a:rPr lang="en-US" sz="2100" i="1" dirty="0" err="1"/>
              <a:t>vọng</a:t>
            </a:r>
            <a:r>
              <a:rPr lang="en-US" sz="2100" i="1" dirty="0"/>
              <a:t> </a:t>
            </a:r>
            <a:r>
              <a:rPr lang="en-US" sz="2100" i="1" dirty="0" err="1"/>
              <a:t>giải</a:t>
            </a:r>
            <a:r>
              <a:rPr lang="en-US" sz="2100" i="1" dirty="0"/>
              <a:t> </a:t>
            </a:r>
            <a:r>
              <a:rPr lang="en-US" sz="2100" i="1" dirty="0" err="1"/>
              <a:t>phóng</a:t>
            </a:r>
            <a:r>
              <a:rPr lang="en-US" sz="2100" i="1" dirty="0"/>
              <a:t> </a:t>
            </a:r>
            <a:r>
              <a:rPr lang="en-US" sz="2100" i="1" dirty="0" err="1"/>
              <a:t>cá</a:t>
            </a:r>
            <a:r>
              <a:rPr lang="en-US" sz="2100" i="1" dirty="0"/>
              <a:t> </a:t>
            </a:r>
            <a:r>
              <a:rPr lang="en-US" sz="2100" i="1" dirty="0" err="1"/>
              <a:t>tính</a:t>
            </a:r>
            <a:endParaRPr lang="en-US" sz="2100" dirty="0"/>
          </a:p>
        </p:txBody>
      </p:sp>
      <p:sp>
        <p:nvSpPr>
          <p:cNvPr id="97" name="TextBox 96"/>
          <p:cNvSpPr txBox="1"/>
          <p:nvPr/>
        </p:nvSpPr>
        <p:spPr>
          <a:xfrm>
            <a:off x="6620111" y="4160294"/>
            <a:ext cx="4943012" cy="646331"/>
          </a:xfrm>
          <a:prstGeom prst="rect">
            <a:avLst/>
          </a:prstGeom>
          <a:noFill/>
        </p:spPr>
        <p:txBody>
          <a:bodyPr wrap="square" rtlCol="0">
            <a:spAutoFit/>
          </a:bodyPr>
          <a:lstStyle/>
          <a:p>
            <a:r>
              <a:rPr lang="en-US" i="1" dirty="0" err="1"/>
              <a:t>Đề</a:t>
            </a:r>
            <a:r>
              <a:rPr lang="en-US" i="1" dirty="0"/>
              <a:t> </a:t>
            </a:r>
            <a:r>
              <a:rPr lang="en-US" i="1" dirty="0" err="1"/>
              <a:t>cao</a:t>
            </a:r>
            <a:r>
              <a:rPr lang="en-US" i="1" dirty="0"/>
              <a:t> </a:t>
            </a:r>
            <a:r>
              <a:rPr lang="en-US" i="1" dirty="0" err="1"/>
              <a:t>tấm</a:t>
            </a:r>
            <a:r>
              <a:rPr lang="en-US" i="1" dirty="0"/>
              <a:t> </a:t>
            </a:r>
            <a:r>
              <a:rPr lang="en-US" i="1" dirty="0" err="1"/>
              <a:t>lòng</a:t>
            </a:r>
            <a:r>
              <a:rPr lang="en-US" i="1" dirty="0"/>
              <a:t> </a:t>
            </a:r>
            <a:r>
              <a:rPr lang="en-US" i="1" dirty="0" err="1"/>
              <a:t>thơ</a:t>
            </a:r>
            <a:r>
              <a:rPr lang="en-US" i="1" dirty="0"/>
              <a:t> </a:t>
            </a:r>
            <a:r>
              <a:rPr lang="en-US" i="1" dirty="0" err="1"/>
              <a:t>trẻ</a:t>
            </a:r>
            <a:r>
              <a:rPr lang="en-US" i="1" dirty="0"/>
              <a:t> </a:t>
            </a:r>
            <a:r>
              <a:rPr lang="en-US" i="1" dirty="0" err="1"/>
              <a:t>trong</a:t>
            </a:r>
            <a:r>
              <a:rPr lang="en-US" i="1" dirty="0"/>
              <a:t> </a:t>
            </a:r>
            <a:r>
              <a:rPr lang="en-US" i="1" dirty="0" err="1"/>
              <a:t>cách</a:t>
            </a:r>
            <a:r>
              <a:rPr lang="en-US" i="1" dirty="0"/>
              <a:t> </a:t>
            </a:r>
            <a:r>
              <a:rPr lang="en-US" i="1" dirty="0" err="1"/>
              <a:t>nhìn</a:t>
            </a:r>
            <a:r>
              <a:rPr lang="en-US" i="1" dirty="0"/>
              <a:t> </a:t>
            </a:r>
            <a:r>
              <a:rPr lang="en-US" i="1" dirty="0" err="1"/>
              <a:t>đời</a:t>
            </a:r>
            <a:r>
              <a:rPr lang="en-US" i="1" dirty="0"/>
              <a:t> </a:t>
            </a:r>
            <a:r>
              <a:rPr lang="en-US" i="1" dirty="0" err="1"/>
              <a:t>và</a:t>
            </a:r>
            <a:r>
              <a:rPr lang="en-US" i="1" dirty="0"/>
              <a:t> </a:t>
            </a:r>
            <a:r>
              <a:rPr lang="en-US" i="1" dirty="0" err="1"/>
              <a:t>thực</a:t>
            </a:r>
            <a:r>
              <a:rPr lang="en-US" i="1" dirty="0"/>
              <a:t> </a:t>
            </a:r>
            <a:r>
              <a:rPr lang="en-US" i="1" dirty="0" err="1"/>
              <a:t>hành</a:t>
            </a:r>
            <a:r>
              <a:rPr lang="en-US" i="1" dirty="0"/>
              <a:t> </a:t>
            </a:r>
            <a:r>
              <a:rPr lang="en-US" i="1" dirty="0" err="1"/>
              <a:t>nghệ</a:t>
            </a:r>
            <a:r>
              <a:rPr lang="en-US" i="1" dirty="0"/>
              <a:t> </a:t>
            </a:r>
            <a:r>
              <a:rPr lang="en-US" i="1" dirty="0" err="1"/>
              <a:t>thuật</a:t>
            </a:r>
            <a:endParaRPr lang="en-US" i="1" dirty="0"/>
          </a:p>
        </p:txBody>
      </p:sp>
      <p:sp>
        <p:nvSpPr>
          <p:cNvPr id="98" name="TextBox 97"/>
          <p:cNvSpPr txBox="1"/>
          <p:nvPr/>
        </p:nvSpPr>
        <p:spPr>
          <a:xfrm>
            <a:off x="801620" y="5137057"/>
            <a:ext cx="5132929" cy="646331"/>
          </a:xfrm>
          <a:prstGeom prst="rect">
            <a:avLst/>
          </a:prstGeom>
          <a:noFill/>
        </p:spPr>
        <p:txBody>
          <a:bodyPr wrap="square" rtlCol="0">
            <a:spAutoFit/>
          </a:bodyPr>
          <a:lstStyle/>
          <a:p>
            <a:r>
              <a:rPr lang="en-US" i="1" dirty="0" err="1"/>
              <a:t>Cuộc</a:t>
            </a:r>
            <a:r>
              <a:rPr lang="en-US" i="1" dirty="0"/>
              <a:t> </a:t>
            </a:r>
            <a:r>
              <a:rPr lang="en-US" i="1" dirty="0" err="1"/>
              <a:t>sống</a:t>
            </a:r>
            <a:r>
              <a:rPr lang="en-US" i="1" dirty="0"/>
              <a:t> </a:t>
            </a:r>
            <a:r>
              <a:rPr lang="en-US" i="1" dirty="0" err="1"/>
              <a:t>của</a:t>
            </a:r>
            <a:r>
              <a:rPr lang="en-US" i="1" dirty="0"/>
              <a:t> </a:t>
            </a:r>
            <a:r>
              <a:rPr lang="en-US" i="1" dirty="0" err="1"/>
              <a:t>tướng</a:t>
            </a:r>
            <a:r>
              <a:rPr lang="en-US" i="1" dirty="0"/>
              <a:t> </a:t>
            </a:r>
            <a:r>
              <a:rPr lang="en-US" i="1" dirty="0" err="1"/>
              <a:t>sĩ</a:t>
            </a:r>
            <a:r>
              <a:rPr lang="en-US" i="1" dirty="0"/>
              <a:t> </a:t>
            </a:r>
            <a:r>
              <a:rPr lang="en-US" i="1" dirty="0" err="1"/>
              <a:t>nơi</a:t>
            </a:r>
            <a:r>
              <a:rPr lang="en-US" i="1" dirty="0"/>
              <a:t> </a:t>
            </a:r>
            <a:r>
              <a:rPr lang="en-US" i="1" dirty="0" err="1"/>
              <a:t>biên</a:t>
            </a:r>
            <a:r>
              <a:rPr lang="en-US" i="1" dirty="0"/>
              <a:t> </a:t>
            </a:r>
            <a:r>
              <a:rPr lang="en-US" i="1" dirty="0" err="1"/>
              <a:t>cương</a:t>
            </a:r>
            <a:r>
              <a:rPr lang="en-US" i="1" dirty="0"/>
              <a:t>, </a:t>
            </a:r>
            <a:r>
              <a:rPr lang="en-US" i="1" dirty="0" err="1"/>
              <a:t>nỗi</a:t>
            </a:r>
            <a:r>
              <a:rPr lang="en-US" i="1" dirty="0"/>
              <a:t> </a:t>
            </a:r>
            <a:r>
              <a:rPr lang="en-US" i="1" dirty="0" err="1"/>
              <a:t>oán</a:t>
            </a:r>
            <a:r>
              <a:rPr lang="en-US" i="1" dirty="0"/>
              <a:t> </a:t>
            </a:r>
            <a:r>
              <a:rPr lang="en-US" i="1" dirty="0" err="1"/>
              <a:t>hờn</a:t>
            </a:r>
            <a:r>
              <a:rPr lang="en-US" i="1" dirty="0"/>
              <a:t> </a:t>
            </a:r>
            <a:r>
              <a:rPr lang="en-US" i="1" dirty="0" err="1"/>
              <a:t>của</a:t>
            </a:r>
            <a:r>
              <a:rPr lang="en-US" i="1" dirty="0"/>
              <a:t> </a:t>
            </a:r>
            <a:r>
              <a:rPr lang="en-US" i="1" dirty="0" err="1"/>
              <a:t>người</a:t>
            </a:r>
            <a:r>
              <a:rPr lang="en-US" i="1" dirty="0"/>
              <a:t> </a:t>
            </a:r>
            <a:r>
              <a:rPr lang="en-US" i="1" dirty="0" err="1"/>
              <a:t>cung</a:t>
            </a:r>
            <a:r>
              <a:rPr lang="en-US" i="1" dirty="0"/>
              <a:t> </a:t>
            </a:r>
            <a:r>
              <a:rPr lang="en-US" i="1" dirty="0" err="1"/>
              <a:t>nữ</a:t>
            </a:r>
            <a:endParaRPr lang="en-US" dirty="0"/>
          </a:p>
        </p:txBody>
      </p:sp>
      <p:sp>
        <p:nvSpPr>
          <p:cNvPr id="99" name="TextBox 98"/>
          <p:cNvSpPr txBox="1"/>
          <p:nvPr/>
        </p:nvSpPr>
        <p:spPr>
          <a:xfrm>
            <a:off x="6848415" y="5108079"/>
            <a:ext cx="4592644" cy="646331"/>
          </a:xfrm>
          <a:prstGeom prst="rect">
            <a:avLst/>
          </a:prstGeom>
          <a:noFill/>
        </p:spPr>
        <p:txBody>
          <a:bodyPr wrap="square" rtlCol="0">
            <a:spAutoFit/>
          </a:bodyPr>
          <a:lstStyle/>
          <a:p>
            <a:r>
              <a:rPr lang="en-US" i="1" dirty="0" err="1"/>
              <a:t>Thơ</a:t>
            </a:r>
            <a:r>
              <a:rPr lang="en-US" i="1" dirty="0"/>
              <a:t> </a:t>
            </a:r>
            <a:r>
              <a:rPr lang="en-US" i="1" dirty="0" err="1"/>
              <a:t>mang</a:t>
            </a:r>
            <a:r>
              <a:rPr lang="en-US" i="1" dirty="0"/>
              <a:t> </a:t>
            </a:r>
            <a:r>
              <a:rPr lang="en-US" i="1" dirty="0" err="1"/>
              <a:t>đậm</a:t>
            </a:r>
            <a:r>
              <a:rPr lang="en-US" i="1" dirty="0"/>
              <a:t> ý </a:t>
            </a:r>
            <a:r>
              <a:rPr lang="en-US" i="1" dirty="0" err="1"/>
              <a:t>vị</a:t>
            </a:r>
            <a:r>
              <a:rPr lang="en-US" i="1" dirty="0"/>
              <a:t> </a:t>
            </a:r>
            <a:r>
              <a:rPr lang="en-US" i="1" dirty="0" err="1"/>
              <a:t>Thiền</a:t>
            </a:r>
            <a:r>
              <a:rPr lang="en-US" i="1" dirty="0"/>
              <a:t>, </a:t>
            </a:r>
            <a:r>
              <a:rPr lang="en-US" i="1" dirty="0" err="1"/>
              <a:t>khao</a:t>
            </a:r>
            <a:r>
              <a:rPr lang="en-US" i="1" dirty="0"/>
              <a:t> </a:t>
            </a:r>
            <a:r>
              <a:rPr lang="en-US" i="1" dirty="0" err="1"/>
              <a:t>khát</a:t>
            </a:r>
            <a:r>
              <a:rPr lang="en-US" i="1" dirty="0"/>
              <a:t> </a:t>
            </a:r>
            <a:r>
              <a:rPr lang="en-US" i="1" dirty="0" err="1"/>
              <a:t>giao</a:t>
            </a:r>
            <a:r>
              <a:rPr lang="en-US" i="1" dirty="0"/>
              <a:t> </a:t>
            </a:r>
            <a:r>
              <a:rPr lang="en-US" i="1" dirty="0" err="1"/>
              <a:t>hòa</a:t>
            </a:r>
            <a:r>
              <a:rPr lang="en-US" i="1" dirty="0"/>
              <a:t> </a:t>
            </a:r>
            <a:r>
              <a:rPr lang="en-US" i="1" dirty="0" err="1"/>
              <a:t>giữa</a:t>
            </a:r>
            <a:r>
              <a:rPr lang="en-US" i="1" dirty="0"/>
              <a:t> con </a:t>
            </a:r>
            <a:r>
              <a:rPr lang="en-US" i="1" dirty="0" err="1"/>
              <a:t>người</a:t>
            </a:r>
            <a:r>
              <a:rPr lang="en-US" i="1" dirty="0"/>
              <a:t> </a:t>
            </a:r>
            <a:r>
              <a:rPr lang="en-US" i="1" dirty="0" err="1"/>
              <a:t>và</a:t>
            </a:r>
            <a:r>
              <a:rPr lang="en-US" i="1" dirty="0"/>
              <a:t> </a:t>
            </a:r>
            <a:r>
              <a:rPr lang="en-US" i="1" dirty="0" err="1"/>
              <a:t>thế</a:t>
            </a:r>
            <a:r>
              <a:rPr lang="en-US" i="1" dirty="0"/>
              <a:t> </a:t>
            </a:r>
            <a:r>
              <a:rPr lang="en-US" i="1" dirty="0" err="1"/>
              <a:t>giới</a:t>
            </a:r>
            <a:endParaRPr lang="en-US" dirty="0"/>
          </a:p>
        </p:txBody>
      </p:sp>
      <p:sp>
        <p:nvSpPr>
          <p:cNvPr id="100" name="Left Arrow 99"/>
          <p:cNvSpPr/>
          <p:nvPr/>
        </p:nvSpPr>
        <p:spPr>
          <a:xfrm>
            <a:off x="12298148" y="3749231"/>
            <a:ext cx="2038351"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B đúng</a:t>
            </a:r>
          </a:p>
        </p:txBody>
      </p:sp>
      <p:sp>
        <p:nvSpPr>
          <p:cNvPr id="40" name="Oval 39"/>
          <p:cNvSpPr/>
          <p:nvPr/>
        </p:nvSpPr>
        <p:spPr>
          <a:xfrm>
            <a:off x="5525813" y="4496692"/>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8937" y="4476244"/>
            <a:ext cx="835203" cy="678209"/>
          </a:xfrm>
          <a:prstGeom prst="rect">
            <a:avLst/>
          </a:prstGeom>
        </p:spPr>
      </p:pic>
      <p:sp>
        <p:nvSpPr>
          <p:cNvPr id="44" name="Oval 43"/>
          <p:cNvSpPr/>
          <p:nvPr/>
        </p:nvSpPr>
        <p:spPr>
          <a:xfrm>
            <a:off x="5551755" y="4478617"/>
            <a:ext cx="1114452"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5" name="Oval 44"/>
          <p:cNvSpPr/>
          <p:nvPr/>
        </p:nvSpPr>
        <p:spPr>
          <a:xfrm>
            <a:off x="5552413" y="448103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6" name="Oval 45"/>
          <p:cNvSpPr/>
          <p:nvPr/>
        </p:nvSpPr>
        <p:spPr>
          <a:xfrm>
            <a:off x="5506513"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7" name="Oval 46"/>
          <p:cNvSpPr/>
          <p:nvPr/>
        </p:nvSpPr>
        <p:spPr>
          <a:xfrm>
            <a:off x="5560009" y="451001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8" name="Oval 47"/>
          <p:cNvSpPr/>
          <p:nvPr/>
        </p:nvSpPr>
        <p:spPr>
          <a:xfrm>
            <a:off x="5542729" y="452450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9" name="Oval 48"/>
          <p:cNvSpPr/>
          <p:nvPr/>
        </p:nvSpPr>
        <p:spPr>
          <a:xfrm>
            <a:off x="554517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50" name="Oval 49"/>
          <p:cNvSpPr/>
          <p:nvPr/>
        </p:nvSpPr>
        <p:spPr>
          <a:xfrm>
            <a:off x="5511897" y="451322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52" name="Oval 51"/>
          <p:cNvSpPr/>
          <p:nvPr/>
        </p:nvSpPr>
        <p:spPr>
          <a:xfrm>
            <a:off x="552149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53" name="Oval 52"/>
          <p:cNvSpPr/>
          <p:nvPr/>
        </p:nvSpPr>
        <p:spPr>
          <a:xfrm>
            <a:off x="5535493" y="452015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54" name="Oval 53"/>
          <p:cNvSpPr/>
          <p:nvPr/>
        </p:nvSpPr>
        <p:spPr>
          <a:xfrm>
            <a:off x="5523261"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55" name="Oval 54"/>
          <p:cNvSpPr/>
          <p:nvPr/>
        </p:nvSpPr>
        <p:spPr>
          <a:xfrm>
            <a:off x="5532909" y="449552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56" name="Oval 55"/>
          <p:cNvSpPr/>
          <p:nvPr/>
        </p:nvSpPr>
        <p:spPr>
          <a:xfrm>
            <a:off x="5525925"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extLst>
      <p:ext uri="{BB962C8B-B14F-4D97-AF65-F5344CB8AC3E}">
        <p14:creationId xmlns:p14="http://schemas.microsoft.com/office/powerpoint/2010/main" val="269736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1000" fill="hold"/>
                                        <p:tgtEl>
                                          <p:spTgt spid="9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1000"/>
                                        <p:tgtEl>
                                          <p:spTgt spid="99"/>
                                        </p:tgtEl>
                                      </p:cBhvr>
                                    </p:animEffect>
                                    <p:anim calcmode="lin" valueType="num">
                                      <p:cBhvr>
                                        <p:cTn id="41" dur="1000" fill="hold"/>
                                        <p:tgtEl>
                                          <p:spTgt spid="99"/>
                                        </p:tgtEl>
                                        <p:attrNameLst>
                                          <p:attrName>ppt_x</p:attrName>
                                        </p:attrNameLst>
                                      </p:cBhvr>
                                      <p:tavLst>
                                        <p:tav tm="0">
                                          <p:val>
                                            <p:strVal val="#ppt_x"/>
                                          </p:val>
                                        </p:tav>
                                        <p:tav tm="100000">
                                          <p:val>
                                            <p:strVal val="#ppt_x"/>
                                          </p:val>
                                        </p:tav>
                                      </p:tavLst>
                                    </p:anim>
                                    <p:anim calcmode="lin" valueType="num">
                                      <p:cBhvr>
                                        <p:cTn id="4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96"/>
                                        </p:tgtEl>
                                      </p:cBhvr>
                                    </p:animEffect>
                                    <p:anim calcmode="lin" valueType="num">
                                      <p:cBhvr>
                                        <p:cTn id="47" dur="1000"/>
                                        <p:tgtEl>
                                          <p:spTgt spid="96"/>
                                        </p:tgtEl>
                                        <p:attrNameLst>
                                          <p:attrName>ppt_x</p:attrName>
                                        </p:attrNameLst>
                                      </p:cBhvr>
                                      <p:tavLst>
                                        <p:tav tm="0">
                                          <p:val>
                                            <p:strVal val="ppt_x"/>
                                          </p:val>
                                        </p:tav>
                                        <p:tav tm="100000">
                                          <p:val>
                                            <p:strVal val="ppt_x"/>
                                          </p:val>
                                        </p:tav>
                                      </p:tavLst>
                                    </p:anim>
                                    <p:anim calcmode="lin" valueType="num">
                                      <p:cBhvr>
                                        <p:cTn id="48" dur="1000"/>
                                        <p:tgtEl>
                                          <p:spTgt spid="96"/>
                                        </p:tgtEl>
                                        <p:attrNameLst>
                                          <p:attrName>ppt_y</p:attrName>
                                        </p:attrNameLst>
                                      </p:cBhvr>
                                      <p:tavLst>
                                        <p:tav tm="0">
                                          <p:val>
                                            <p:strVal val="ppt_y"/>
                                          </p:val>
                                        </p:tav>
                                        <p:tav tm="100000">
                                          <p:val>
                                            <p:strVal val="ppt_y+.1"/>
                                          </p:val>
                                        </p:tav>
                                      </p:tavLst>
                                    </p:anim>
                                    <p:set>
                                      <p:cBhvr>
                                        <p:cTn id="49" dur="1" fill="hold">
                                          <p:stCondLst>
                                            <p:cond delay="999"/>
                                          </p:stCondLst>
                                        </p:cTn>
                                        <p:tgtEl>
                                          <p:spTgt spid="9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98"/>
                                        </p:tgtEl>
                                      </p:cBhvr>
                                    </p:animEffect>
                                    <p:anim calcmode="lin" valueType="num">
                                      <p:cBhvr>
                                        <p:cTn id="52" dur="1000"/>
                                        <p:tgtEl>
                                          <p:spTgt spid="98"/>
                                        </p:tgtEl>
                                        <p:attrNameLst>
                                          <p:attrName>ppt_x</p:attrName>
                                        </p:attrNameLst>
                                      </p:cBhvr>
                                      <p:tavLst>
                                        <p:tav tm="0">
                                          <p:val>
                                            <p:strVal val="ppt_x"/>
                                          </p:val>
                                        </p:tav>
                                        <p:tav tm="100000">
                                          <p:val>
                                            <p:strVal val="ppt_x"/>
                                          </p:val>
                                        </p:tav>
                                      </p:tavLst>
                                    </p:anim>
                                    <p:anim calcmode="lin" valueType="num">
                                      <p:cBhvr>
                                        <p:cTn id="53" dur="1000"/>
                                        <p:tgtEl>
                                          <p:spTgt spid="98"/>
                                        </p:tgtEl>
                                        <p:attrNameLst>
                                          <p:attrName>ppt_y</p:attrName>
                                        </p:attrNameLst>
                                      </p:cBhvr>
                                      <p:tavLst>
                                        <p:tav tm="0">
                                          <p:val>
                                            <p:strVal val="ppt_y"/>
                                          </p:val>
                                        </p:tav>
                                        <p:tav tm="100000">
                                          <p:val>
                                            <p:strVal val="ppt_y+.1"/>
                                          </p:val>
                                        </p:tav>
                                      </p:tavLst>
                                    </p:anim>
                                    <p:set>
                                      <p:cBhvr>
                                        <p:cTn id="54" dur="1" fill="hold">
                                          <p:stCondLst>
                                            <p:cond delay="999"/>
                                          </p:stCondLst>
                                        </p:cTn>
                                        <p:tgtEl>
                                          <p:spTgt spid="98"/>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99"/>
                                        </p:tgtEl>
                                      </p:cBhvr>
                                    </p:animEffect>
                                    <p:anim calcmode="lin" valueType="num">
                                      <p:cBhvr>
                                        <p:cTn id="57" dur="1000"/>
                                        <p:tgtEl>
                                          <p:spTgt spid="99"/>
                                        </p:tgtEl>
                                        <p:attrNameLst>
                                          <p:attrName>ppt_x</p:attrName>
                                        </p:attrNameLst>
                                      </p:cBhvr>
                                      <p:tavLst>
                                        <p:tav tm="0">
                                          <p:val>
                                            <p:strVal val="ppt_x"/>
                                          </p:val>
                                        </p:tav>
                                        <p:tav tm="100000">
                                          <p:val>
                                            <p:strVal val="ppt_x"/>
                                          </p:val>
                                        </p:tav>
                                      </p:tavLst>
                                    </p:anim>
                                    <p:anim calcmode="lin" valueType="num">
                                      <p:cBhvr>
                                        <p:cTn id="58" dur="1000"/>
                                        <p:tgtEl>
                                          <p:spTgt spid="99"/>
                                        </p:tgtEl>
                                        <p:attrNameLst>
                                          <p:attrName>ppt_y</p:attrName>
                                        </p:attrNameLst>
                                      </p:cBhvr>
                                      <p:tavLst>
                                        <p:tav tm="0">
                                          <p:val>
                                            <p:strVal val="ppt_y"/>
                                          </p:val>
                                        </p:tav>
                                        <p:tav tm="100000">
                                          <p:val>
                                            <p:strVal val="ppt_y+.1"/>
                                          </p:val>
                                        </p:tav>
                                      </p:tavLst>
                                    </p:anim>
                                    <p:set>
                                      <p:cBhvr>
                                        <p:cTn id="59" dur="1" fill="hold">
                                          <p:stCondLst>
                                            <p:cond delay="999"/>
                                          </p:stCondLst>
                                        </p:cTn>
                                        <p:tgtEl>
                                          <p:spTgt spid="99"/>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97"/>
                                        </p:tgtEl>
                                      </p:cBhvr>
                                    </p:animEffect>
                                    <p:animScale>
                                      <p:cBhvr>
                                        <p:cTn id="62" dur="250" autoRev="1" fill="hold"/>
                                        <p:tgtEl>
                                          <p:spTgt spid="9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4"/>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5"/>
                                        </p:tgtEl>
                                        <p:attrNameLst>
                                          <p:attrName>style.visibility</p:attrName>
                                        </p:attrNameLst>
                                      </p:cBhvr>
                                      <p:to>
                                        <p:strVal val="hidden"/>
                                      </p:to>
                                    </p:set>
                                  </p:childTnLst>
                                </p:cTn>
                              </p:par>
                            </p:childTnLst>
                          </p:cTn>
                        </p:par>
                        <p:par>
                          <p:cTn id="73" fill="hold">
                            <p:stCondLst>
                              <p:cond delay="1000"/>
                            </p:stCondLst>
                            <p:childTnLst>
                              <p:par>
                                <p:cTn id="74" presetID="1" presetClass="entr" presetSubtype="0" fill="hold" grpId="1" nodeType="afterEffect">
                                  <p:stCondLst>
                                    <p:cond delay="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6"/>
                                        </p:tgtEl>
                                        <p:attrNameLst>
                                          <p:attrName>style.visibility</p:attrName>
                                        </p:attrNameLst>
                                      </p:cBhvr>
                                      <p:to>
                                        <p:strVal val="hidden"/>
                                      </p:to>
                                    </p:set>
                                  </p:childTnLst>
                                </p:cTn>
                              </p:par>
                            </p:childTnLst>
                          </p:cTn>
                        </p:par>
                        <p:par>
                          <p:cTn id="78" fill="hold">
                            <p:stCondLst>
                              <p:cond delay="2000"/>
                            </p:stCondLst>
                            <p:childTnLst>
                              <p:par>
                                <p:cTn id="79" presetID="1" presetClass="entr" presetSubtype="0" fill="hold" grpId="1"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7"/>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grpId="1" nodeType="afterEffect">
                                  <p:stCondLst>
                                    <p:cond delay="0"/>
                                  </p:stCondLst>
                                  <p:childTnLst>
                                    <p:set>
                                      <p:cBhvr>
                                        <p:cTn id="8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8"/>
                                        </p:tgtEl>
                                        <p:attrNameLst>
                                          <p:attrName>style.visibility</p:attrName>
                                        </p:attrNameLst>
                                      </p:cBhvr>
                                      <p:to>
                                        <p:strVal val="hidden"/>
                                      </p:to>
                                    </p:set>
                                  </p:childTnLst>
                                </p:cTn>
                              </p:par>
                            </p:childTnLst>
                          </p:cTn>
                        </p:par>
                        <p:par>
                          <p:cTn id="88" fill="hold">
                            <p:stCondLst>
                              <p:cond delay="4000"/>
                            </p:stCondLst>
                            <p:childTnLst>
                              <p:par>
                                <p:cTn id="89" presetID="1" presetClass="entr" presetSubtype="0" fill="hold" grpId="1" nodeType="after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5000"/>
                            </p:stCondLst>
                            <p:childTnLst>
                              <p:par>
                                <p:cTn id="94" presetID="1" presetClass="entr" presetSubtype="0" fill="hold" grpId="1" nodeType="after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50"/>
                                        </p:tgtEl>
                                        <p:attrNameLst>
                                          <p:attrName>style.visibility</p:attrName>
                                        </p:attrNameLst>
                                      </p:cBhvr>
                                      <p:to>
                                        <p:strVal val="hidden"/>
                                      </p:to>
                                    </p:set>
                                  </p:childTnLst>
                                </p:cTn>
                              </p:par>
                            </p:childTnLst>
                          </p:cTn>
                        </p:par>
                        <p:par>
                          <p:cTn id="98" fill="hold">
                            <p:stCondLst>
                              <p:cond delay="6000"/>
                            </p:stCondLst>
                            <p:childTnLst>
                              <p:par>
                                <p:cTn id="99" presetID="1" presetClass="entr" presetSubtype="0" fill="hold" grpId="1" nodeType="afterEffect">
                                  <p:stCondLst>
                                    <p:cond delay="0"/>
                                  </p:stCondLst>
                                  <p:childTnLst>
                                    <p:set>
                                      <p:cBhvr>
                                        <p:cTn id="10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52"/>
                                        </p:tgtEl>
                                        <p:attrNameLst>
                                          <p:attrName>style.visibility</p:attrName>
                                        </p:attrNameLst>
                                      </p:cBhvr>
                                      <p:to>
                                        <p:strVal val="hidden"/>
                                      </p:to>
                                    </p:set>
                                  </p:childTnLst>
                                </p:cTn>
                              </p:par>
                            </p:childTnLst>
                          </p:cTn>
                        </p:par>
                        <p:par>
                          <p:cTn id="103" fill="hold">
                            <p:stCondLst>
                              <p:cond delay="7000"/>
                            </p:stCondLst>
                            <p:childTnLst>
                              <p:par>
                                <p:cTn id="104" presetID="1" presetClass="entr" presetSubtype="0" fill="hold" grpId="1"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53"/>
                                        </p:tgtEl>
                                        <p:attrNameLst>
                                          <p:attrName>style.visibility</p:attrName>
                                        </p:attrNameLst>
                                      </p:cBhvr>
                                      <p:to>
                                        <p:strVal val="hidden"/>
                                      </p:to>
                                    </p:set>
                                  </p:childTnLst>
                                </p:cTn>
                              </p:par>
                            </p:childTnLst>
                          </p:cTn>
                        </p:par>
                        <p:par>
                          <p:cTn id="108" fill="hold">
                            <p:stCondLst>
                              <p:cond delay="8000"/>
                            </p:stCondLst>
                            <p:childTnLst>
                              <p:par>
                                <p:cTn id="109" presetID="1" presetClass="entr" presetSubtype="0" fill="hold" grpId="1" nodeType="after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54"/>
                                        </p:tgtEl>
                                        <p:attrNameLst>
                                          <p:attrName>style.visibility</p:attrName>
                                        </p:attrNameLst>
                                      </p:cBhvr>
                                      <p:to>
                                        <p:strVal val="hidden"/>
                                      </p:to>
                                    </p:set>
                                  </p:childTnLst>
                                </p:cTn>
                              </p:par>
                            </p:childTnLst>
                          </p:cTn>
                        </p:par>
                        <p:par>
                          <p:cTn id="113" fill="hold">
                            <p:stCondLst>
                              <p:cond delay="9000"/>
                            </p:stCondLst>
                            <p:childTnLst>
                              <p:par>
                                <p:cTn id="114" presetID="1" presetClass="entr" presetSubtype="0" fill="hold" grpId="1" nodeType="afterEffect">
                                  <p:stCondLst>
                                    <p:cond delay="0"/>
                                  </p:stCondLst>
                                  <p:childTnLst>
                                    <p:set>
                                      <p:cBhvr>
                                        <p:cTn id="11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55"/>
                                        </p:tgtEl>
                                        <p:attrNameLst>
                                          <p:attrName>style.visibility</p:attrName>
                                        </p:attrNameLst>
                                      </p:cBhvr>
                                      <p:to>
                                        <p:strVal val="hidden"/>
                                      </p:to>
                                    </p:set>
                                  </p:childTnLst>
                                </p:cTn>
                              </p:par>
                            </p:childTnLst>
                          </p:cTn>
                        </p:par>
                        <p:par>
                          <p:cTn id="118" fill="hold">
                            <p:stCondLst>
                              <p:cond delay="10000"/>
                            </p:stCondLst>
                            <p:childTnLst>
                              <p:par>
                                <p:cTn id="119" presetID="1" presetClass="entr" presetSubtype="0" fill="hold" grpId="1" nodeType="afterEffect">
                                  <p:stCondLst>
                                    <p:cond delay="0"/>
                                  </p:stCondLst>
                                  <p:childTnLst>
                                    <p:set>
                                      <p:cBhvr>
                                        <p:cTn id="12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56"/>
                                        </p:tgtEl>
                                        <p:attrNameLst>
                                          <p:attrName>style.visibility</p:attrName>
                                        </p:attrNameLst>
                                      </p:cBhvr>
                                      <p:to>
                                        <p:strVal val="hidden"/>
                                      </p:to>
                                    </p:set>
                                  </p:childTnLst>
                                </p:cTn>
                              </p:par>
                            </p:childTnLst>
                          </p:cTn>
                        </p:par>
                        <p:par>
                          <p:cTn id="123" fill="hold">
                            <p:stCondLst>
                              <p:cond delay="11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3"/>
                                        </p:tgtEl>
                                        <p:attrNameLst>
                                          <p:attrName>r</p:attrName>
                                        </p:attrNameLst>
                                      </p:cBhvr>
                                    </p:animRot>
                                    <p:animRot by="-240000">
                                      <p:cBhvr>
                                        <p:cTn id="128" dur="100" fill="hold">
                                          <p:stCondLst>
                                            <p:cond delay="100"/>
                                          </p:stCondLst>
                                        </p:cTn>
                                        <p:tgtEl>
                                          <p:spTgt spid="43"/>
                                        </p:tgtEl>
                                        <p:attrNameLst>
                                          <p:attrName>r</p:attrName>
                                        </p:attrNameLst>
                                      </p:cBhvr>
                                    </p:animRot>
                                    <p:animRot by="240000">
                                      <p:cBhvr>
                                        <p:cTn id="129" dur="100" fill="hold">
                                          <p:stCondLst>
                                            <p:cond delay="200"/>
                                          </p:stCondLst>
                                        </p:cTn>
                                        <p:tgtEl>
                                          <p:spTgt spid="43"/>
                                        </p:tgtEl>
                                        <p:attrNameLst>
                                          <p:attrName>r</p:attrName>
                                        </p:attrNameLst>
                                      </p:cBhvr>
                                    </p:animRot>
                                    <p:animRot by="-240000">
                                      <p:cBhvr>
                                        <p:cTn id="130" dur="100" fill="hold">
                                          <p:stCondLst>
                                            <p:cond delay="300"/>
                                          </p:stCondLst>
                                        </p:cTn>
                                        <p:tgtEl>
                                          <p:spTgt spid="43"/>
                                        </p:tgtEl>
                                        <p:attrNameLst>
                                          <p:attrName>r</p:attrName>
                                        </p:attrNameLst>
                                      </p:cBhvr>
                                    </p:animRot>
                                    <p:animRot by="120000">
                                      <p:cBhvr>
                                        <p:cTn id="131" dur="100" fill="hold">
                                          <p:stCondLst>
                                            <p:cond delay="400"/>
                                          </p:stCondLst>
                                        </p:cTn>
                                        <p:tgtEl>
                                          <p:spTgt spid="43"/>
                                        </p:tgtEl>
                                        <p:attrNameLst>
                                          <p:attrName>r</p:attrName>
                                        </p:attrNameLst>
                                      </p:cBhvr>
                                    </p:animRot>
                                  </p:childTnLst>
                                </p:cTn>
                              </p:par>
                            </p:childTnLst>
                          </p:cTn>
                        </p:par>
                      </p:childTnLst>
                    </p:cTn>
                  </p:par>
                </p:childTnLst>
              </p:cTn>
              <p:nextCondLst>
                <p:cond evt="onClick" delay="0">
                  <p:tgtEl>
                    <p:spTgt spid="44"/>
                  </p:tgtEl>
                </p:cond>
              </p:nextCondLst>
            </p:seq>
          </p:childTnLst>
        </p:cTn>
      </p:par>
    </p:tnLst>
    <p:bldLst>
      <p:bldP spid="37" grpId="0" animBg="1"/>
      <p:bldP spid="96" grpId="0"/>
      <p:bldP spid="96" grpId="1"/>
      <p:bldP spid="97" grpId="0"/>
      <p:bldP spid="97" grpId="1"/>
      <p:bldP spid="98" grpId="0"/>
      <p:bldP spid="98" grpId="1"/>
      <p:bldP spid="99" grpId="0"/>
      <p:bldP spid="99" grpId="1"/>
      <p:bldP spid="40"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503" y="-141667"/>
            <a:ext cx="12192000" cy="61995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43615"/>
            <a:ext cx="12180952" cy="2214286"/>
          </a:xfrm>
          <a:prstGeom prst="rect">
            <a:avLst/>
          </a:prstGeom>
        </p:spPr>
      </p:pic>
      <p:sp>
        <p:nvSpPr>
          <p:cNvPr id="37" name="Hexagon 36"/>
          <p:cNvSpPr/>
          <p:nvPr/>
        </p:nvSpPr>
        <p:spPr>
          <a:xfrm>
            <a:off x="914400" y="1089367"/>
            <a:ext cx="11266552"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50" dirty="0" err="1">
                <a:solidFill>
                  <a:srgbClr val="FFFFFF"/>
                </a:solidFill>
              </a:rPr>
              <a:t>Văn</a:t>
            </a:r>
            <a:r>
              <a:rPr lang="en-US" sz="4050" dirty="0">
                <a:solidFill>
                  <a:srgbClr val="FFFFFF"/>
                </a:solidFill>
              </a:rPr>
              <a:t> </a:t>
            </a:r>
            <a:r>
              <a:rPr lang="en-US" sz="4050" dirty="0" err="1">
                <a:solidFill>
                  <a:srgbClr val="FFFFFF"/>
                </a:solidFill>
              </a:rPr>
              <a:t>bản</a:t>
            </a:r>
            <a:r>
              <a:rPr lang="en-US" sz="4050" dirty="0">
                <a:solidFill>
                  <a:srgbClr val="FFFFFF"/>
                </a:solidFill>
              </a:rPr>
              <a:t> </a:t>
            </a:r>
            <a:r>
              <a:rPr lang="en-US" sz="4050" i="1" dirty="0" err="1">
                <a:solidFill>
                  <a:srgbClr val="FFFFFF"/>
                </a:solidFill>
              </a:rPr>
              <a:t>Yêu</a:t>
            </a:r>
            <a:r>
              <a:rPr lang="en-US" sz="4050" i="1" dirty="0">
                <a:solidFill>
                  <a:srgbClr val="FFFFFF"/>
                </a:solidFill>
              </a:rPr>
              <a:t> </a:t>
            </a:r>
            <a:r>
              <a:rPr lang="en-US" sz="4050" i="1" dirty="0" err="1">
                <a:solidFill>
                  <a:srgbClr val="FFFFFF"/>
                </a:solidFill>
              </a:rPr>
              <a:t>và</a:t>
            </a:r>
            <a:r>
              <a:rPr lang="en-US" sz="4050" i="1" dirty="0">
                <a:solidFill>
                  <a:srgbClr val="FFFFFF"/>
                </a:solidFill>
              </a:rPr>
              <a:t> </a:t>
            </a:r>
            <a:r>
              <a:rPr lang="en-US" sz="4050" i="1" dirty="0" err="1">
                <a:solidFill>
                  <a:srgbClr val="FFFFFF"/>
                </a:solidFill>
              </a:rPr>
              <a:t>đồng</a:t>
            </a:r>
            <a:r>
              <a:rPr lang="en-US" sz="4050" i="1" dirty="0">
                <a:solidFill>
                  <a:srgbClr val="FFFFFF"/>
                </a:solidFill>
              </a:rPr>
              <a:t> </a:t>
            </a:r>
            <a:r>
              <a:rPr lang="en-US" sz="4050" i="1" dirty="0" err="1">
                <a:solidFill>
                  <a:srgbClr val="FFFFFF"/>
                </a:solidFill>
              </a:rPr>
              <a:t>cảm</a:t>
            </a:r>
            <a:r>
              <a:rPr lang="en-US" sz="4050" dirty="0">
                <a:solidFill>
                  <a:srgbClr val="FFFFFF"/>
                </a:solidFill>
              </a:rPr>
              <a:t> </a:t>
            </a:r>
            <a:r>
              <a:rPr lang="en-US" sz="4050" dirty="0" err="1">
                <a:solidFill>
                  <a:srgbClr val="FFFFFF"/>
                </a:solidFill>
              </a:rPr>
              <a:t>được</a:t>
            </a:r>
            <a:r>
              <a:rPr lang="en-US" sz="4050" dirty="0">
                <a:solidFill>
                  <a:srgbClr val="FFFFFF"/>
                </a:solidFill>
              </a:rPr>
              <a:t> </a:t>
            </a:r>
            <a:r>
              <a:rPr lang="en-US" sz="4050" dirty="0" err="1">
                <a:solidFill>
                  <a:srgbClr val="FFFFFF"/>
                </a:solidFill>
              </a:rPr>
              <a:t>trích</a:t>
            </a:r>
            <a:r>
              <a:rPr lang="en-US" sz="4050" dirty="0">
                <a:solidFill>
                  <a:srgbClr val="FFFFFF"/>
                </a:solidFill>
              </a:rPr>
              <a:t> </a:t>
            </a:r>
            <a:r>
              <a:rPr lang="en-US" sz="4050" dirty="0" err="1">
                <a:solidFill>
                  <a:srgbClr val="FFFFFF"/>
                </a:solidFill>
              </a:rPr>
              <a:t>từ</a:t>
            </a:r>
            <a:r>
              <a:rPr lang="en-US" sz="4050" dirty="0">
                <a:solidFill>
                  <a:srgbClr val="FFFFFF"/>
                </a:solidFill>
              </a:rPr>
              <a:t> </a:t>
            </a:r>
            <a:r>
              <a:rPr lang="en-US" sz="4050" dirty="0" err="1">
                <a:solidFill>
                  <a:srgbClr val="FFFFFF"/>
                </a:solidFill>
              </a:rPr>
              <a:t>chương</a:t>
            </a:r>
            <a:r>
              <a:rPr lang="en-US" sz="4050" dirty="0">
                <a:solidFill>
                  <a:srgbClr val="FFFFFF"/>
                </a:solidFill>
              </a:rPr>
              <a:t> </a:t>
            </a:r>
            <a:r>
              <a:rPr lang="en-US" sz="4050" dirty="0" err="1">
                <a:solidFill>
                  <a:srgbClr val="FFFFFF"/>
                </a:solidFill>
              </a:rPr>
              <a:t>mấy</a:t>
            </a:r>
            <a:r>
              <a:rPr lang="en-US" sz="4050" dirty="0">
                <a:solidFill>
                  <a:srgbClr val="FFFFFF"/>
                </a:solidFill>
              </a:rPr>
              <a:t> </a:t>
            </a:r>
            <a:r>
              <a:rPr lang="en-US" sz="4050" dirty="0" err="1">
                <a:solidFill>
                  <a:srgbClr val="FFFFFF"/>
                </a:solidFill>
              </a:rPr>
              <a:t>của</a:t>
            </a:r>
            <a:r>
              <a:rPr lang="en-US" sz="4050" dirty="0">
                <a:solidFill>
                  <a:srgbClr val="FFFFFF"/>
                </a:solidFill>
              </a:rPr>
              <a:t> </a:t>
            </a:r>
            <a:r>
              <a:rPr lang="en-US" sz="4050" dirty="0" err="1">
                <a:solidFill>
                  <a:srgbClr val="FFFFFF"/>
                </a:solidFill>
              </a:rPr>
              <a:t>cuốn</a:t>
            </a:r>
            <a:r>
              <a:rPr lang="en-US" sz="4050" dirty="0">
                <a:solidFill>
                  <a:srgbClr val="FFFFFF"/>
                </a:solidFill>
              </a:rPr>
              <a:t> </a:t>
            </a:r>
            <a:r>
              <a:rPr lang="en-US" sz="4050" dirty="0" err="1">
                <a:solidFill>
                  <a:srgbClr val="FFFFFF"/>
                </a:solidFill>
              </a:rPr>
              <a:t>sách</a:t>
            </a:r>
            <a:r>
              <a:rPr lang="en-US" sz="4050" dirty="0">
                <a:solidFill>
                  <a:srgbClr val="FFFFFF"/>
                </a:solidFill>
              </a:rPr>
              <a:t>  </a:t>
            </a:r>
            <a:r>
              <a:rPr lang="en-US" sz="4050" i="1" dirty="0" err="1">
                <a:solidFill>
                  <a:srgbClr val="FFFFFF"/>
                </a:solidFill>
              </a:rPr>
              <a:t>Sống</a:t>
            </a:r>
            <a:r>
              <a:rPr lang="en-US" sz="4050" i="1" dirty="0">
                <a:solidFill>
                  <a:srgbClr val="FFFFFF"/>
                </a:solidFill>
              </a:rPr>
              <a:t> </a:t>
            </a:r>
            <a:r>
              <a:rPr lang="en-US" sz="4050" i="1" dirty="0" err="1">
                <a:solidFill>
                  <a:srgbClr val="FFFFFF"/>
                </a:solidFill>
              </a:rPr>
              <a:t>vốn</a:t>
            </a:r>
            <a:r>
              <a:rPr lang="en-US" sz="4050" i="1" dirty="0">
                <a:solidFill>
                  <a:srgbClr val="FFFFFF"/>
                </a:solidFill>
              </a:rPr>
              <a:t> </a:t>
            </a:r>
            <a:r>
              <a:rPr lang="en-US" sz="4050" i="1" dirty="0" err="1">
                <a:solidFill>
                  <a:srgbClr val="FFFFFF"/>
                </a:solidFill>
              </a:rPr>
              <a:t>đơn</a:t>
            </a:r>
            <a:r>
              <a:rPr lang="en-US" sz="4050" i="1" dirty="0">
                <a:solidFill>
                  <a:srgbClr val="FFFFFF"/>
                </a:solidFill>
              </a:rPr>
              <a:t> </a:t>
            </a:r>
            <a:r>
              <a:rPr lang="en-US" sz="4050" i="1" dirty="0" err="1">
                <a:solidFill>
                  <a:srgbClr val="FFFFFF"/>
                </a:solidFill>
              </a:rPr>
              <a:t>thuần</a:t>
            </a:r>
            <a:r>
              <a:rPr lang="en-US" sz="4050" dirty="0">
                <a:solidFill>
                  <a:srgbClr val="FFFFFF"/>
                </a:solidFill>
              </a:rPr>
              <a:t> ?</a:t>
            </a:r>
            <a:endParaRPr lang="en-US" sz="4050" dirty="0">
              <a:solidFill>
                <a:srgbClr val="FFFFFF"/>
              </a:solidFill>
              <a:latin typeface="Times New Roman" panose="02020603050405020304" pitchFamily="18" charset="0"/>
            </a:endParaRPr>
          </a:p>
        </p:txBody>
      </p:sp>
      <p:cxnSp>
        <p:nvCxnSpPr>
          <p:cNvPr id="38" name="Straight Connector 37"/>
          <p:cNvCxnSpPr/>
          <p:nvPr/>
        </p:nvCxnSpPr>
        <p:spPr>
          <a:xfrm flipH="1">
            <a:off x="11277600" y="2478845"/>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48322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 y="857255"/>
            <a:ext cx="1397169" cy="1057275"/>
          </a:xfrm>
          <a:prstGeom prst="rect">
            <a:avLst/>
          </a:prstGeom>
        </p:spPr>
      </p:pic>
      <p:pic>
        <p:nvPicPr>
          <p:cNvPr id="50" name="Picture 49" descr="A close up of a logo&#10;&#10;Description generated with high confidence">
            <a:extLst>
              <a:ext uri="{FF2B5EF4-FFF2-40B4-BE49-F238E27FC236}">
                <a16:creationId xmlns:a16="http://schemas.microsoft.com/office/drawing/2014/main" id="{43D39914-A70A-4DE9-A6DB-F83AE642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6205" y="888686"/>
            <a:ext cx="1452120" cy="1099981"/>
          </a:xfrm>
          <a:prstGeom prst="rect">
            <a:avLst/>
          </a:prstGeom>
        </p:spPr>
      </p:pic>
      <p:pic>
        <p:nvPicPr>
          <p:cNvPr id="51" name="Picture 50" descr="A close up of a logo&#10;&#10;Description generated with high confidence">
            <a:extLst>
              <a:ext uri="{FF2B5EF4-FFF2-40B4-BE49-F238E27FC236}">
                <a16:creationId xmlns:a16="http://schemas.microsoft.com/office/drawing/2014/main" id="{B79E521D-690E-42EF-8FB8-C3DB0EE491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10942517" y="1100501"/>
            <a:ext cx="763615" cy="690821"/>
          </a:xfrm>
          <a:prstGeom prst="rect">
            <a:avLst/>
          </a:prstGeom>
        </p:spPr>
      </p:pic>
      <p:sp>
        <p:nvSpPr>
          <p:cNvPr id="52" name="TextBox 51"/>
          <p:cNvSpPr txBox="1"/>
          <p:nvPr/>
        </p:nvSpPr>
        <p:spPr>
          <a:xfrm>
            <a:off x="360303" y="888681"/>
            <a:ext cx="566181" cy="854080"/>
          </a:xfrm>
          <a:prstGeom prst="rect">
            <a:avLst/>
          </a:prstGeom>
          <a:noFill/>
        </p:spPr>
        <p:txBody>
          <a:bodyPr wrap="none" rtlCol="0">
            <a:spAutoFit/>
          </a:bodyPr>
          <a:lstStyle/>
          <a:p>
            <a:r>
              <a:rPr lang="en-US" sz="4950">
                <a:solidFill>
                  <a:srgbClr val="FFFF00"/>
                </a:solidFill>
                <a:latin typeface="Algerian" panose="04020705040A02060702" pitchFamily="82" charset="0"/>
              </a:rPr>
              <a:t>3</a:t>
            </a:r>
          </a:p>
        </p:txBody>
      </p:sp>
      <p:sp>
        <p:nvSpPr>
          <p:cNvPr id="53" name="TextBox 52"/>
          <p:cNvSpPr txBox="1"/>
          <p:nvPr/>
        </p:nvSpPr>
        <p:spPr>
          <a:xfrm>
            <a:off x="7031338" y="5132549"/>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6</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1104879" y="5181835"/>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5</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1087611" y="4126379"/>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3</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6938363" y="4176318"/>
            <a:ext cx="396262" cy="600164"/>
          </a:xfrm>
          <a:prstGeom prst="rect">
            <a:avLst/>
          </a:prstGeom>
          <a:noFill/>
        </p:spPr>
        <p:txBody>
          <a:bodyPr wrap="none" rtlCol="0">
            <a:spAutoFit/>
          </a:bodyPr>
          <a:lstStyle/>
          <a:p>
            <a:r>
              <a:rPr lang="en-US" sz="3300" dirty="0">
                <a:latin typeface="Times New Roman" panose="02020603050405020304" pitchFamily="18" charset="0"/>
                <a:cs typeface="Times New Roman" panose="02020603050405020304" pitchFamily="18" charset="0"/>
              </a:rPr>
              <a:t>4</a:t>
            </a:r>
            <a:endParaRPr lang="en-US" sz="33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7" name="Left Arrow 56"/>
          <p:cNvSpPr/>
          <p:nvPr/>
        </p:nvSpPr>
        <p:spPr>
          <a:xfrm flipH="1">
            <a:off x="-2845632" y="4747071"/>
            <a:ext cx="2751095"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C đúng</a:t>
            </a:r>
          </a:p>
        </p:txBody>
      </p:sp>
      <p:sp>
        <p:nvSpPr>
          <p:cNvPr id="40" name="Oval 39"/>
          <p:cNvSpPr/>
          <p:nvPr/>
        </p:nvSpPr>
        <p:spPr>
          <a:xfrm>
            <a:off x="5525813" y="4496692"/>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8937" y="4476244"/>
            <a:ext cx="835203" cy="678209"/>
          </a:xfrm>
          <a:prstGeom prst="rect">
            <a:avLst/>
          </a:prstGeom>
        </p:spPr>
      </p:pic>
      <p:sp>
        <p:nvSpPr>
          <p:cNvPr id="43" name="Oval 42"/>
          <p:cNvSpPr/>
          <p:nvPr/>
        </p:nvSpPr>
        <p:spPr>
          <a:xfrm>
            <a:off x="5551755" y="4478617"/>
            <a:ext cx="1114452"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552413" y="448103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506513"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560009" y="451001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542729" y="452450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54517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511897" y="451322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52149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535493" y="452015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523261"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532909" y="449552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525925"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extLst>
      <p:ext uri="{BB962C8B-B14F-4D97-AF65-F5344CB8AC3E}">
        <p14:creationId xmlns:p14="http://schemas.microsoft.com/office/powerpoint/2010/main" val="17181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100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200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400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500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600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700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800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900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1000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11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54545"/>
            <a:ext cx="12192000" cy="62338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43615"/>
            <a:ext cx="12180952" cy="2214286"/>
          </a:xfrm>
          <a:prstGeom prst="rect">
            <a:avLst/>
          </a:prstGeom>
        </p:spPr>
      </p:pic>
      <p:sp>
        <p:nvSpPr>
          <p:cNvPr id="37" name="Hexagon 36"/>
          <p:cNvSpPr/>
          <p:nvPr/>
        </p:nvSpPr>
        <p:spPr>
          <a:xfrm>
            <a:off x="914400" y="1089367"/>
            <a:ext cx="103632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i="1" dirty="0" err="1">
                <a:solidFill>
                  <a:srgbClr val="FFFFFF"/>
                </a:solidFill>
              </a:rPr>
              <a:t>Tại</a:t>
            </a:r>
            <a:r>
              <a:rPr lang="en-US" sz="4500" i="1" dirty="0">
                <a:solidFill>
                  <a:srgbClr val="FFFFFF"/>
                </a:solidFill>
              </a:rPr>
              <a:t> </a:t>
            </a:r>
            <a:r>
              <a:rPr lang="en-US" sz="4500" i="1" dirty="0" err="1">
                <a:solidFill>
                  <a:srgbClr val="FFFFFF"/>
                </a:solidFill>
              </a:rPr>
              <a:t>sao</a:t>
            </a:r>
            <a:r>
              <a:rPr lang="en-US" sz="4500" i="1" dirty="0">
                <a:solidFill>
                  <a:srgbClr val="FFFFFF"/>
                </a:solidFill>
              </a:rPr>
              <a:t> </a:t>
            </a:r>
            <a:r>
              <a:rPr lang="en-US" sz="4500" i="1" dirty="0" err="1">
                <a:solidFill>
                  <a:srgbClr val="FFFFFF"/>
                </a:solidFill>
              </a:rPr>
              <a:t>tác</a:t>
            </a:r>
            <a:r>
              <a:rPr lang="en-US" sz="4500" i="1" dirty="0">
                <a:solidFill>
                  <a:srgbClr val="FFFFFF"/>
                </a:solidFill>
              </a:rPr>
              <a:t> </a:t>
            </a:r>
            <a:r>
              <a:rPr lang="en-US" sz="4500" i="1" dirty="0" err="1">
                <a:solidFill>
                  <a:srgbClr val="FFFFFF"/>
                </a:solidFill>
              </a:rPr>
              <a:t>giả</a:t>
            </a:r>
            <a:r>
              <a:rPr lang="en-US" sz="4500" i="1" dirty="0">
                <a:solidFill>
                  <a:srgbClr val="FFFFFF"/>
                </a:solidFill>
              </a:rPr>
              <a:t> </a:t>
            </a:r>
            <a:r>
              <a:rPr lang="en-US" sz="4500" i="1" dirty="0" err="1">
                <a:solidFill>
                  <a:srgbClr val="FFFFFF"/>
                </a:solidFill>
              </a:rPr>
              <a:t>nhắc</a:t>
            </a:r>
            <a:r>
              <a:rPr lang="en-US" sz="4500" i="1" dirty="0">
                <a:solidFill>
                  <a:srgbClr val="FFFFFF"/>
                </a:solidFill>
              </a:rPr>
              <a:t> </a:t>
            </a:r>
            <a:r>
              <a:rPr lang="en-US" sz="4500" i="1" dirty="0" err="1">
                <a:solidFill>
                  <a:srgbClr val="FFFFFF"/>
                </a:solidFill>
              </a:rPr>
              <a:t>nhiều</a:t>
            </a:r>
            <a:r>
              <a:rPr lang="en-US" sz="4500" i="1" dirty="0">
                <a:solidFill>
                  <a:srgbClr val="FFFFFF"/>
                </a:solidFill>
              </a:rPr>
              <a:t> </a:t>
            </a:r>
            <a:r>
              <a:rPr lang="en-US" sz="4500" i="1" dirty="0" err="1">
                <a:solidFill>
                  <a:srgbClr val="FFFFFF"/>
                </a:solidFill>
              </a:rPr>
              <a:t>đến</a:t>
            </a:r>
            <a:r>
              <a:rPr lang="en-US" sz="4500" i="1" dirty="0">
                <a:solidFill>
                  <a:srgbClr val="FFFFFF"/>
                </a:solidFill>
              </a:rPr>
              <a:t> </a:t>
            </a:r>
            <a:r>
              <a:rPr lang="en-US" sz="4500" i="1" dirty="0" err="1">
                <a:solidFill>
                  <a:srgbClr val="FFFFFF"/>
                </a:solidFill>
              </a:rPr>
              <a:t>trẻ</a:t>
            </a:r>
            <a:r>
              <a:rPr lang="en-US" sz="4500" i="1" dirty="0">
                <a:solidFill>
                  <a:srgbClr val="FFFFFF"/>
                </a:solidFill>
              </a:rPr>
              <a:t> </a:t>
            </a:r>
            <a:r>
              <a:rPr lang="en-US" sz="4500" i="1" dirty="0" err="1" smtClean="0">
                <a:solidFill>
                  <a:srgbClr val="FFFFFF"/>
                </a:solidFill>
              </a:rPr>
              <a:t>em</a:t>
            </a:r>
            <a:r>
              <a:rPr lang="en-US" sz="4500" i="1" dirty="0" smtClean="0">
                <a:solidFill>
                  <a:srgbClr val="FFFFFF"/>
                </a:solidFill>
              </a:rPr>
              <a:t>?</a:t>
            </a:r>
            <a:endParaRPr lang="en-US" sz="4500" dirty="0">
              <a:solidFill>
                <a:srgbClr val="FFFFFF"/>
              </a:solidFill>
            </a:endParaRPr>
          </a:p>
        </p:txBody>
      </p:sp>
      <p:cxnSp>
        <p:nvCxnSpPr>
          <p:cNvPr id="38" name="Straight Connector 37"/>
          <p:cNvCxnSpPr/>
          <p:nvPr/>
        </p:nvCxnSpPr>
        <p:spPr>
          <a:xfrm flipH="1">
            <a:off x="11277600" y="2478845"/>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48322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857253"/>
            <a:ext cx="1397169" cy="1057275"/>
          </a:xfrm>
          <a:prstGeom prst="rect">
            <a:avLst/>
          </a:prstGeom>
        </p:spPr>
      </p:pic>
      <p:pic>
        <p:nvPicPr>
          <p:cNvPr id="50" name="Picture 49" descr="A close up of a logo&#10;&#10;Description generated with high confidence">
            <a:extLst>
              <a:ext uri="{FF2B5EF4-FFF2-40B4-BE49-F238E27FC236}">
                <a16:creationId xmlns:a16="http://schemas.microsoft.com/office/drawing/2014/main" id="{43D39914-A70A-4DE9-A6DB-F83AE642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6205" y="888684"/>
            <a:ext cx="1452120" cy="1099981"/>
          </a:xfrm>
          <a:prstGeom prst="rect">
            <a:avLst/>
          </a:prstGeom>
        </p:spPr>
      </p:pic>
      <p:pic>
        <p:nvPicPr>
          <p:cNvPr id="51" name="Picture 50" descr="A close up of a logo&#10;&#10;Description generated with high confidence">
            <a:extLst>
              <a:ext uri="{FF2B5EF4-FFF2-40B4-BE49-F238E27FC236}">
                <a16:creationId xmlns:a16="http://schemas.microsoft.com/office/drawing/2014/main" id="{B79E521D-690E-42EF-8FB8-C3DB0EE491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10942515" y="1100499"/>
            <a:ext cx="763615" cy="690821"/>
          </a:xfrm>
          <a:prstGeom prst="rect">
            <a:avLst/>
          </a:prstGeom>
        </p:spPr>
      </p:pic>
      <p:sp>
        <p:nvSpPr>
          <p:cNvPr id="52" name="TextBox 51"/>
          <p:cNvSpPr txBox="1"/>
          <p:nvPr/>
        </p:nvSpPr>
        <p:spPr>
          <a:xfrm>
            <a:off x="312758" y="888681"/>
            <a:ext cx="566181" cy="854080"/>
          </a:xfrm>
          <a:prstGeom prst="rect">
            <a:avLst/>
          </a:prstGeom>
          <a:noFill/>
        </p:spPr>
        <p:txBody>
          <a:bodyPr wrap="none" rtlCol="0">
            <a:spAutoFit/>
          </a:bodyPr>
          <a:lstStyle/>
          <a:p>
            <a:r>
              <a:rPr lang="en-US" sz="4950">
                <a:solidFill>
                  <a:srgbClr val="FFFF00"/>
                </a:solidFill>
                <a:latin typeface="Algerian" panose="04020705040A02060702" pitchFamily="82" charset="0"/>
              </a:rPr>
              <a:t>4</a:t>
            </a:r>
          </a:p>
        </p:txBody>
      </p:sp>
      <p:sp>
        <p:nvSpPr>
          <p:cNvPr id="53" name="TextBox 52"/>
          <p:cNvSpPr txBox="1"/>
          <p:nvPr/>
        </p:nvSpPr>
        <p:spPr>
          <a:xfrm>
            <a:off x="6767977" y="5068076"/>
            <a:ext cx="4709855" cy="784830"/>
          </a:xfrm>
          <a:prstGeom prst="rect">
            <a:avLst/>
          </a:prstGeom>
          <a:noFill/>
        </p:spPr>
        <p:txBody>
          <a:bodyPr wrap="square" rtlCol="0">
            <a:spAutoFit/>
          </a:bodyPr>
          <a:lstStyle/>
          <a:p>
            <a:r>
              <a:rPr lang="en-US" sz="1500" i="1" dirty="0" err="1">
                <a:solidFill>
                  <a:srgbClr val="000000"/>
                </a:solidFill>
              </a:rPr>
              <a:t>Vì</a:t>
            </a:r>
            <a:r>
              <a:rPr lang="en-US" sz="1500" i="1" dirty="0">
                <a:solidFill>
                  <a:srgbClr val="000000"/>
                </a:solidFill>
              </a:rPr>
              <a:t> </a:t>
            </a:r>
            <a:r>
              <a:rPr lang="en-US" sz="1500" i="1" dirty="0" err="1">
                <a:solidFill>
                  <a:srgbClr val="000000"/>
                </a:solidFill>
              </a:rPr>
              <a:t>trong</a:t>
            </a:r>
            <a:r>
              <a:rPr lang="en-US" sz="1500" i="1" dirty="0">
                <a:solidFill>
                  <a:srgbClr val="000000"/>
                </a:solidFill>
              </a:rPr>
              <a:t> </a:t>
            </a:r>
            <a:r>
              <a:rPr lang="en-US" sz="1500" i="1" dirty="0" err="1">
                <a:solidFill>
                  <a:srgbClr val="000000"/>
                </a:solidFill>
              </a:rPr>
              <a:t>thế</a:t>
            </a:r>
            <a:r>
              <a:rPr lang="en-US" sz="1500" i="1" dirty="0">
                <a:solidFill>
                  <a:srgbClr val="000000"/>
                </a:solidFill>
              </a:rPr>
              <a:t> </a:t>
            </a:r>
            <a:r>
              <a:rPr lang="en-US" sz="1500" i="1" dirty="0" err="1">
                <a:solidFill>
                  <a:srgbClr val="000000"/>
                </a:solidFill>
              </a:rPr>
              <a:t>giới</a:t>
            </a:r>
            <a:r>
              <a:rPr lang="en-US" sz="1500" i="1" dirty="0">
                <a:solidFill>
                  <a:srgbClr val="000000"/>
                </a:solidFill>
              </a:rPr>
              <a:t> </a:t>
            </a:r>
            <a:r>
              <a:rPr lang="en-US" sz="1500" i="1" dirty="0" err="1">
                <a:solidFill>
                  <a:srgbClr val="000000"/>
                </a:solidFill>
              </a:rPr>
              <a:t>của</a:t>
            </a:r>
            <a:r>
              <a:rPr lang="en-US" sz="1500" i="1" dirty="0">
                <a:solidFill>
                  <a:srgbClr val="000000"/>
                </a:solidFill>
              </a:rPr>
              <a:t> </a:t>
            </a:r>
            <a:r>
              <a:rPr lang="en-US" sz="1500" i="1" dirty="0" err="1">
                <a:solidFill>
                  <a:srgbClr val="000000"/>
                </a:solidFill>
              </a:rPr>
              <a:t>trẻ</a:t>
            </a:r>
            <a:r>
              <a:rPr lang="en-US" sz="1500" i="1" dirty="0">
                <a:solidFill>
                  <a:srgbClr val="000000"/>
                </a:solidFill>
              </a:rPr>
              <a:t> </a:t>
            </a:r>
            <a:r>
              <a:rPr lang="en-US" sz="1500" i="1" dirty="0" err="1">
                <a:solidFill>
                  <a:srgbClr val="000000"/>
                </a:solidFill>
              </a:rPr>
              <a:t>em</a:t>
            </a:r>
            <a:r>
              <a:rPr lang="en-US" sz="1500" i="1" dirty="0">
                <a:solidFill>
                  <a:srgbClr val="000000"/>
                </a:solidFill>
              </a:rPr>
              <a:t> </a:t>
            </a:r>
            <a:r>
              <a:rPr lang="en-US" sz="1500" i="1" dirty="0" err="1">
                <a:solidFill>
                  <a:srgbClr val="000000"/>
                </a:solidFill>
              </a:rPr>
              <a:t>mọi</a:t>
            </a:r>
            <a:r>
              <a:rPr lang="en-US" sz="1500" i="1" dirty="0">
                <a:solidFill>
                  <a:srgbClr val="000000"/>
                </a:solidFill>
              </a:rPr>
              <a:t> </a:t>
            </a:r>
            <a:r>
              <a:rPr lang="en-US" sz="1500" i="1" dirty="0" err="1">
                <a:solidFill>
                  <a:srgbClr val="000000"/>
                </a:solidFill>
              </a:rPr>
              <a:t>thứ</a:t>
            </a:r>
            <a:r>
              <a:rPr lang="en-US" sz="1500" i="1" dirty="0">
                <a:solidFill>
                  <a:srgbClr val="000000"/>
                </a:solidFill>
              </a:rPr>
              <a:t> </a:t>
            </a:r>
            <a:r>
              <a:rPr lang="en-US" sz="1500" i="1" dirty="0" err="1">
                <a:solidFill>
                  <a:srgbClr val="000000"/>
                </a:solidFill>
              </a:rPr>
              <a:t>đều</a:t>
            </a:r>
            <a:r>
              <a:rPr lang="en-US" sz="1500" i="1" dirty="0">
                <a:solidFill>
                  <a:srgbClr val="000000"/>
                </a:solidFill>
              </a:rPr>
              <a:t> lung </a:t>
            </a:r>
            <a:r>
              <a:rPr lang="en-US" sz="1500" i="1" dirty="0" err="1">
                <a:solidFill>
                  <a:srgbClr val="000000"/>
                </a:solidFill>
              </a:rPr>
              <a:t>linh</a:t>
            </a:r>
            <a:r>
              <a:rPr lang="en-US" sz="1500" i="1" dirty="0">
                <a:solidFill>
                  <a:srgbClr val="000000"/>
                </a:solidFill>
              </a:rPr>
              <a:t>, </a:t>
            </a:r>
            <a:r>
              <a:rPr lang="en-US" sz="1500" i="1" dirty="0" err="1">
                <a:solidFill>
                  <a:srgbClr val="000000"/>
                </a:solidFill>
              </a:rPr>
              <a:t>huyền</a:t>
            </a:r>
            <a:r>
              <a:rPr lang="en-US" sz="1500" i="1" dirty="0">
                <a:solidFill>
                  <a:srgbClr val="000000"/>
                </a:solidFill>
              </a:rPr>
              <a:t> </a:t>
            </a:r>
            <a:r>
              <a:rPr lang="en-US" sz="1500" i="1" dirty="0" err="1">
                <a:solidFill>
                  <a:srgbClr val="000000"/>
                </a:solidFill>
              </a:rPr>
              <a:t>ảo</a:t>
            </a:r>
            <a:r>
              <a:rPr lang="en-US" sz="1500" i="1" dirty="0">
                <a:solidFill>
                  <a:srgbClr val="000000"/>
                </a:solidFill>
              </a:rPr>
              <a:t>, </a:t>
            </a:r>
            <a:r>
              <a:rPr lang="en-US" sz="1500" i="1" dirty="0" err="1">
                <a:solidFill>
                  <a:srgbClr val="000000"/>
                </a:solidFill>
              </a:rPr>
              <a:t>luôn</a:t>
            </a:r>
            <a:r>
              <a:rPr lang="en-US" sz="1500" i="1" dirty="0">
                <a:solidFill>
                  <a:srgbClr val="000000"/>
                </a:solidFill>
              </a:rPr>
              <a:t> </a:t>
            </a:r>
            <a:r>
              <a:rPr lang="en-US" sz="1500" i="1" dirty="0" err="1">
                <a:solidFill>
                  <a:srgbClr val="000000"/>
                </a:solidFill>
              </a:rPr>
              <a:t>mơ</a:t>
            </a:r>
            <a:r>
              <a:rPr lang="en-US" sz="1500" i="1" dirty="0">
                <a:solidFill>
                  <a:srgbClr val="000000"/>
                </a:solidFill>
              </a:rPr>
              <a:t> </a:t>
            </a:r>
            <a:r>
              <a:rPr lang="en-US" sz="1500" i="1" dirty="0" err="1">
                <a:solidFill>
                  <a:srgbClr val="000000"/>
                </a:solidFill>
              </a:rPr>
              <a:t>về</a:t>
            </a:r>
            <a:r>
              <a:rPr lang="en-US" sz="1500" i="1" dirty="0">
                <a:solidFill>
                  <a:srgbClr val="000000"/>
                </a:solidFill>
              </a:rPr>
              <a:t> </a:t>
            </a:r>
            <a:r>
              <a:rPr lang="en-US" sz="1500" i="1" dirty="0" err="1">
                <a:solidFill>
                  <a:srgbClr val="000000"/>
                </a:solidFill>
              </a:rPr>
              <a:t>thế</a:t>
            </a:r>
            <a:r>
              <a:rPr lang="en-US" sz="1500" i="1" dirty="0">
                <a:solidFill>
                  <a:srgbClr val="000000"/>
                </a:solidFill>
              </a:rPr>
              <a:t> </a:t>
            </a:r>
            <a:r>
              <a:rPr lang="en-US" sz="1500" i="1" dirty="0" err="1">
                <a:solidFill>
                  <a:srgbClr val="000000"/>
                </a:solidFill>
              </a:rPr>
              <a:t>giới</a:t>
            </a:r>
            <a:r>
              <a:rPr lang="en-US" sz="1500" i="1" dirty="0">
                <a:solidFill>
                  <a:srgbClr val="000000"/>
                </a:solidFill>
              </a:rPr>
              <a:t> </a:t>
            </a:r>
            <a:r>
              <a:rPr lang="en-US" sz="1500" i="1" dirty="0" err="1">
                <a:solidFill>
                  <a:srgbClr val="000000"/>
                </a:solidFill>
              </a:rPr>
              <a:t>cổ</a:t>
            </a:r>
            <a:r>
              <a:rPr lang="en-US" sz="1500" i="1" dirty="0">
                <a:solidFill>
                  <a:srgbClr val="000000"/>
                </a:solidFill>
              </a:rPr>
              <a:t> </a:t>
            </a:r>
            <a:r>
              <a:rPr lang="en-US" sz="1500" i="1" dirty="0" err="1">
                <a:solidFill>
                  <a:srgbClr val="000000"/>
                </a:solidFill>
              </a:rPr>
              <a:t>tích</a:t>
            </a:r>
            <a:r>
              <a:rPr lang="en-US" sz="1500" i="1" dirty="0">
                <a:solidFill>
                  <a:srgbClr val="000000"/>
                </a:solidFill>
              </a:rPr>
              <a:t> </a:t>
            </a:r>
            <a:r>
              <a:rPr lang="en-US" sz="1500" i="1" dirty="0" err="1">
                <a:solidFill>
                  <a:srgbClr val="000000"/>
                </a:solidFill>
              </a:rPr>
              <a:t>với</a:t>
            </a:r>
            <a:r>
              <a:rPr lang="en-US" sz="1500" i="1" dirty="0">
                <a:solidFill>
                  <a:srgbClr val="000000"/>
                </a:solidFill>
              </a:rPr>
              <a:t> </a:t>
            </a:r>
            <a:r>
              <a:rPr lang="en-US" sz="1500" i="1" dirty="0" err="1">
                <a:solidFill>
                  <a:srgbClr val="000000"/>
                </a:solidFill>
              </a:rPr>
              <a:t>những</a:t>
            </a:r>
            <a:r>
              <a:rPr lang="en-US" sz="1500" i="1" dirty="0">
                <a:solidFill>
                  <a:srgbClr val="000000"/>
                </a:solidFill>
              </a:rPr>
              <a:t> </a:t>
            </a:r>
            <a:r>
              <a:rPr lang="en-US" sz="1500" i="1" dirty="0" err="1">
                <a:solidFill>
                  <a:srgbClr val="000000"/>
                </a:solidFill>
              </a:rPr>
              <a:t>gì</a:t>
            </a:r>
            <a:r>
              <a:rPr lang="en-US" sz="1500" i="1" dirty="0">
                <a:solidFill>
                  <a:srgbClr val="000000"/>
                </a:solidFill>
              </a:rPr>
              <a:t> </a:t>
            </a:r>
            <a:r>
              <a:rPr lang="en-US" sz="1500" i="1" dirty="0" err="1">
                <a:solidFill>
                  <a:srgbClr val="000000"/>
                </a:solidFill>
              </a:rPr>
              <a:t>trong</a:t>
            </a:r>
            <a:r>
              <a:rPr lang="en-US" sz="1500" i="1" dirty="0">
                <a:solidFill>
                  <a:srgbClr val="000000"/>
                </a:solidFill>
              </a:rPr>
              <a:t> </a:t>
            </a:r>
            <a:r>
              <a:rPr lang="en-US" sz="1500" i="1" dirty="0" err="1">
                <a:solidFill>
                  <a:srgbClr val="000000"/>
                </a:solidFill>
              </a:rPr>
              <a:t>sáng</a:t>
            </a:r>
            <a:r>
              <a:rPr lang="en-US" sz="1500" i="1" dirty="0">
                <a:solidFill>
                  <a:srgbClr val="000000"/>
                </a:solidFill>
              </a:rPr>
              <a:t> </a:t>
            </a:r>
            <a:r>
              <a:rPr lang="en-US" sz="1500" i="1" dirty="0" err="1">
                <a:solidFill>
                  <a:srgbClr val="000000"/>
                </a:solidFill>
              </a:rPr>
              <a:t>nhất</a:t>
            </a:r>
            <a:r>
              <a:rPr lang="en-US" sz="1500" i="1" dirty="0">
                <a:solidFill>
                  <a:srgbClr val="000000"/>
                </a:solidFill>
              </a:rPr>
              <a:t>.</a:t>
            </a:r>
            <a:endParaRPr lang="en-US" sz="1500" dirty="0">
              <a:solidFill>
                <a:srgbClr val="000000"/>
              </a:solidFill>
            </a:endParaRPr>
          </a:p>
        </p:txBody>
      </p:sp>
      <p:sp>
        <p:nvSpPr>
          <p:cNvPr id="54" name="TextBox 53"/>
          <p:cNvSpPr txBox="1"/>
          <p:nvPr/>
        </p:nvSpPr>
        <p:spPr>
          <a:xfrm>
            <a:off x="795145" y="5055149"/>
            <a:ext cx="4634043" cy="553998"/>
          </a:xfrm>
          <a:prstGeom prst="rect">
            <a:avLst/>
          </a:prstGeom>
          <a:noFill/>
        </p:spPr>
        <p:txBody>
          <a:bodyPr wrap="square" rtlCol="0">
            <a:spAutoFit/>
          </a:bodyPr>
          <a:lstStyle/>
          <a:p>
            <a:r>
              <a:rPr lang="en-US" sz="1500" i="1" dirty="0" err="1">
                <a:solidFill>
                  <a:srgbClr val="000000"/>
                </a:solidFill>
              </a:rPr>
              <a:t>Vì</a:t>
            </a:r>
            <a:r>
              <a:rPr lang="en-US" sz="1500" i="1" dirty="0">
                <a:solidFill>
                  <a:srgbClr val="000000"/>
                </a:solidFill>
              </a:rPr>
              <a:t> </a:t>
            </a:r>
            <a:r>
              <a:rPr lang="en-US" sz="1500" i="1" dirty="0" err="1">
                <a:solidFill>
                  <a:srgbClr val="000000"/>
                </a:solidFill>
              </a:rPr>
              <a:t>trẻ</a:t>
            </a:r>
            <a:r>
              <a:rPr lang="en-US" sz="1500" i="1" dirty="0">
                <a:solidFill>
                  <a:srgbClr val="000000"/>
                </a:solidFill>
              </a:rPr>
              <a:t> </a:t>
            </a:r>
            <a:r>
              <a:rPr lang="en-US" sz="1500" i="1" dirty="0" err="1">
                <a:solidFill>
                  <a:srgbClr val="000000"/>
                </a:solidFill>
              </a:rPr>
              <a:t>em</a:t>
            </a:r>
            <a:r>
              <a:rPr lang="en-US" sz="1500" i="1" dirty="0">
                <a:solidFill>
                  <a:srgbClr val="000000"/>
                </a:solidFill>
              </a:rPr>
              <a:t> </a:t>
            </a:r>
            <a:r>
              <a:rPr lang="en-US" sz="1500" i="1" dirty="0" err="1">
                <a:solidFill>
                  <a:srgbClr val="000000"/>
                </a:solidFill>
              </a:rPr>
              <a:t>chính</a:t>
            </a:r>
            <a:r>
              <a:rPr lang="en-US" sz="1500" i="1" dirty="0">
                <a:solidFill>
                  <a:srgbClr val="000000"/>
                </a:solidFill>
              </a:rPr>
              <a:t> </a:t>
            </a:r>
            <a:r>
              <a:rPr lang="en-US" sz="1500" i="1" dirty="0" err="1">
                <a:solidFill>
                  <a:srgbClr val="000000"/>
                </a:solidFill>
              </a:rPr>
              <a:t>là</a:t>
            </a:r>
            <a:r>
              <a:rPr lang="en-US" sz="1500" i="1" dirty="0">
                <a:solidFill>
                  <a:srgbClr val="000000"/>
                </a:solidFill>
              </a:rPr>
              <a:t> </a:t>
            </a:r>
            <a:r>
              <a:rPr lang="en-US" sz="1500" i="1" dirty="0" err="1">
                <a:solidFill>
                  <a:srgbClr val="000000"/>
                </a:solidFill>
              </a:rPr>
              <a:t>người</a:t>
            </a:r>
            <a:r>
              <a:rPr lang="en-US" sz="1500" i="1" dirty="0">
                <a:solidFill>
                  <a:srgbClr val="000000"/>
                </a:solidFill>
              </a:rPr>
              <a:t> </a:t>
            </a:r>
            <a:r>
              <a:rPr lang="en-US" sz="1500" i="1" dirty="0" err="1">
                <a:solidFill>
                  <a:srgbClr val="000000"/>
                </a:solidFill>
              </a:rPr>
              <a:t>đã</a:t>
            </a:r>
            <a:r>
              <a:rPr lang="en-US" sz="1500" i="1" dirty="0">
                <a:solidFill>
                  <a:srgbClr val="000000"/>
                </a:solidFill>
              </a:rPr>
              <a:t> </a:t>
            </a:r>
            <a:r>
              <a:rPr lang="en-US" sz="1500" i="1" dirty="0" err="1">
                <a:solidFill>
                  <a:srgbClr val="000000"/>
                </a:solidFill>
              </a:rPr>
              <a:t>giúp</a:t>
            </a:r>
            <a:r>
              <a:rPr lang="en-US" sz="1500" i="1" dirty="0">
                <a:solidFill>
                  <a:srgbClr val="000000"/>
                </a:solidFill>
              </a:rPr>
              <a:t> </a:t>
            </a:r>
            <a:r>
              <a:rPr lang="en-US" sz="1500" i="1" dirty="0" err="1">
                <a:solidFill>
                  <a:srgbClr val="000000"/>
                </a:solidFill>
              </a:rPr>
              <a:t>người</a:t>
            </a:r>
            <a:r>
              <a:rPr lang="en-US" sz="1500" i="1" dirty="0">
                <a:solidFill>
                  <a:srgbClr val="000000"/>
                </a:solidFill>
              </a:rPr>
              <a:t> </a:t>
            </a:r>
            <a:r>
              <a:rPr lang="en-US" sz="1500" i="1" dirty="0" err="1">
                <a:solidFill>
                  <a:srgbClr val="000000"/>
                </a:solidFill>
              </a:rPr>
              <a:t>nghệ</a:t>
            </a:r>
            <a:r>
              <a:rPr lang="en-US" sz="1500" i="1" dirty="0">
                <a:solidFill>
                  <a:srgbClr val="000000"/>
                </a:solidFill>
              </a:rPr>
              <a:t> </a:t>
            </a:r>
            <a:r>
              <a:rPr lang="en-US" sz="1500" i="1" dirty="0" err="1">
                <a:solidFill>
                  <a:srgbClr val="000000"/>
                </a:solidFill>
              </a:rPr>
              <a:t>sĩ</a:t>
            </a:r>
            <a:r>
              <a:rPr lang="en-US" sz="1500" i="1" dirty="0">
                <a:solidFill>
                  <a:srgbClr val="000000"/>
                </a:solidFill>
              </a:rPr>
              <a:t> </a:t>
            </a:r>
            <a:r>
              <a:rPr lang="en-US" sz="1500" i="1" dirty="0" err="1">
                <a:solidFill>
                  <a:srgbClr val="000000"/>
                </a:solidFill>
              </a:rPr>
              <a:t>nhận</a:t>
            </a:r>
            <a:r>
              <a:rPr lang="en-US" sz="1500" i="1" dirty="0">
                <a:solidFill>
                  <a:srgbClr val="000000"/>
                </a:solidFill>
              </a:rPr>
              <a:t> </a:t>
            </a:r>
            <a:r>
              <a:rPr lang="en-US" sz="1500" i="1" dirty="0" err="1">
                <a:solidFill>
                  <a:srgbClr val="000000"/>
                </a:solidFill>
              </a:rPr>
              <a:t>ra</a:t>
            </a:r>
            <a:r>
              <a:rPr lang="en-US" sz="1500" i="1" dirty="0">
                <a:solidFill>
                  <a:srgbClr val="000000"/>
                </a:solidFill>
              </a:rPr>
              <a:t> </a:t>
            </a:r>
            <a:r>
              <a:rPr lang="en-US" sz="1500" i="1" dirty="0" err="1">
                <a:solidFill>
                  <a:srgbClr val="000000"/>
                </a:solidFill>
              </a:rPr>
              <a:t>cách</a:t>
            </a:r>
            <a:r>
              <a:rPr lang="en-US" sz="1500" i="1" dirty="0">
                <a:solidFill>
                  <a:srgbClr val="000000"/>
                </a:solidFill>
              </a:rPr>
              <a:t> </a:t>
            </a:r>
            <a:r>
              <a:rPr lang="en-US" sz="1500" i="1" dirty="0" err="1">
                <a:solidFill>
                  <a:srgbClr val="000000"/>
                </a:solidFill>
              </a:rPr>
              <a:t>nhìn</a:t>
            </a:r>
            <a:r>
              <a:rPr lang="en-US" sz="1500" i="1" dirty="0">
                <a:solidFill>
                  <a:srgbClr val="000000"/>
                </a:solidFill>
              </a:rPr>
              <a:t> </a:t>
            </a:r>
            <a:r>
              <a:rPr lang="en-US" sz="1500" i="1" dirty="0" err="1">
                <a:solidFill>
                  <a:srgbClr val="000000"/>
                </a:solidFill>
              </a:rPr>
              <a:t>đời</a:t>
            </a:r>
            <a:r>
              <a:rPr lang="en-US" sz="1500" i="1" dirty="0">
                <a:solidFill>
                  <a:srgbClr val="000000"/>
                </a:solidFill>
              </a:rPr>
              <a:t>, </a:t>
            </a:r>
            <a:r>
              <a:rPr lang="en-US" sz="1500" i="1" dirty="0" err="1">
                <a:solidFill>
                  <a:srgbClr val="000000"/>
                </a:solidFill>
              </a:rPr>
              <a:t>ứng</a:t>
            </a:r>
            <a:r>
              <a:rPr lang="en-US" sz="1500" i="1" dirty="0">
                <a:solidFill>
                  <a:srgbClr val="000000"/>
                </a:solidFill>
              </a:rPr>
              <a:t> </a:t>
            </a:r>
            <a:r>
              <a:rPr lang="en-US" sz="1500" i="1" dirty="0" err="1">
                <a:solidFill>
                  <a:srgbClr val="000000"/>
                </a:solidFill>
              </a:rPr>
              <a:t>xử</a:t>
            </a:r>
            <a:r>
              <a:rPr lang="en-US" sz="1500" i="1" dirty="0">
                <a:solidFill>
                  <a:srgbClr val="000000"/>
                </a:solidFill>
              </a:rPr>
              <a:t> </a:t>
            </a:r>
            <a:r>
              <a:rPr lang="en-US" sz="1500" i="1" dirty="0" err="1">
                <a:solidFill>
                  <a:srgbClr val="000000"/>
                </a:solidFill>
              </a:rPr>
              <a:t>với</a:t>
            </a:r>
            <a:r>
              <a:rPr lang="en-US" sz="1500" i="1" dirty="0">
                <a:solidFill>
                  <a:srgbClr val="000000"/>
                </a:solidFill>
              </a:rPr>
              <a:t> </a:t>
            </a:r>
            <a:r>
              <a:rPr lang="en-US" sz="1500" i="1" dirty="0" err="1">
                <a:solidFill>
                  <a:srgbClr val="000000"/>
                </a:solidFill>
              </a:rPr>
              <a:t>thế</a:t>
            </a:r>
            <a:r>
              <a:rPr lang="en-US" sz="1500" i="1" dirty="0">
                <a:solidFill>
                  <a:srgbClr val="000000"/>
                </a:solidFill>
              </a:rPr>
              <a:t> </a:t>
            </a:r>
            <a:r>
              <a:rPr lang="en-US" sz="1500" i="1" dirty="0" err="1">
                <a:solidFill>
                  <a:srgbClr val="000000"/>
                </a:solidFill>
              </a:rPr>
              <a:t>giới</a:t>
            </a:r>
            <a:r>
              <a:rPr lang="en-US" sz="1500" i="1" dirty="0">
                <a:solidFill>
                  <a:srgbClr val="000000"/>
                </a:solidFill>
              </a:rPr>
              <a:t> </a:t>
            </a:r>
            <a:r>
              <a:rPr lang="en-US" sz="1500" i="1" dirty="0" err="1">
                <a:solidFill>
                  <a:srgbClr val="000000"/>
                </a:solidFill>
              </a:rPr>
              <a:t>và</a:t>
            </a:r>
            <a:r>
              <a:rPr lang="en-US" sz="1500" i="1" dirty="0">
                <a:solidFill>
                  <a:srgbClr val="000000"/>
                </a:solidFill>
              </a:rPr>
              <a:t> </a:t>
            </a:r>
            <a:r>
              <a:rPr lang="en-US" sz="1500" i="1" dirty="0" err="1">
                <a:solidFill>
                  <a:srgbClr val="000000"/>
                </a:solidFill>
              </a:rPr>
              <a:t>nghệ</a:t>
            </a:r>
            <a:r>
              <a:rPr lang="en-US" sz="1500" i="1" dirty="0">
                <a:solidFill>
                  <a:srgbClr val="000000"/>
                </a:solidFill>
              </a:rPr>
              <a:t> </a:t>
            </a:r>
            <a:r>
              <a:rPr lang="en-US" sz="1500" i="1" dirty="0" err="1">
                <a:solidFill>
                  <a:srgbClr val="000000"/>
                </a:solidFill>
              </a:rPr>
              <a:t>thuật</a:t>
            </a:r>
            <a:r>
              <a:rPr lang="en-US" sz="1500" i="1" dirty="0">
                <a:solidFill>
                  <a:srgbClr val="000000"/>
                </a:solidFill>
              </a:rPr>
              <a:t>.</a:t>
            </a:r>
            <a:endParaRPr lang="en-US" sz="1500" dirty="0">
              <a:solidFill>
                <a:srgbClr val="000000"/>
              </a:solidFill>
            </a:endParaRPr>
          </a:p>
        </p:txBody>
      </p:sp>
      <p:sp>
        <p:nvSpPr>
          <p:cNvPr id="55" name="TextBox 54"/>
          <p:cNvSpPr txBox="1"/>
          <p:nvPr/>
        </p:nvSpPr>
        <p:spPr>
          <a:xfrm>
            <a:off x="1151949" y="4029315"/>
            <a:ext cx="4252499" cy="553998"/>
          </a:xfrm>
          <a:prstGeom prst="rect">
            <a:avLst/>
          </a:prstGeom>
          <a:noFill/>
        </p:spPr>
        <p:txBody>
          <a:bodyPr wrap="square" rtlCol="0">
            <a:spAutoFit/>
          </a:bodyPr>
          <a:lstStyle/>
          <a:p>
            <a:pPr algn="ctr"/>
            <a:r>
              <a:rPr lang="en-US" sz="1500" i="1" dirty="0">
                <a:solidFill>
                  <a:srgbClr val="000000"/>
                </a:solidFill>
              </a:rPr>
              <a:t>VÌ </a:t>
            </a:r>
            <a:r>
              <a:rPr lang="en-US" sz="1500" i="1" dirty="0" err="1">
                <a:solidFill>
                  <a:srgbClr val="000000"/>
                </a:solidFill>
              </a:rPr>
              <a:t>trẻ</a:t>
            </a:r>
            <a:r>
              <a:rPr lang="en-US" sz="1500" i="1" dirty="0">
                <a:solidFill>
                  <a:srgbClr val="000000"/>
                </a:solidFill>
              </a:rPr>
              <a:t> </a:t>
            </a:r>
            <a:r>
              <a:rPr lang="en-US" sz="1500" i="1" dirty="0" err="1">
                <a:solidFill>
                  <a:srgbClr val="000000"/>
                </a:solidFill>
              </a:rPr>
              <a:t>em</a:t>
            </a:r>
            <a:r>
              <a:rPr lang="en-US" sz="1500" i="1" dirty="0">
                <a:solidFill>
                  <a:srgbClr val="000000"/>
                </a:solidFill>
              </a:rPr>
              <a:t> </a:t>
            </a:r>
            <a:r>
              <a:rPr lang="en-US" sz="1500" i="1" dirty="0" err="1">
                <a:solidFill>
                  <a:srgbClr val="000000"/>
                </a:solidFill>
              </a:rPr>
              <a:t>nhìn</a:t>
            </a:r>
            <a:r>
              <a:rPr lang="en-US" sz="1500" i="1" dirty="0">
                <a:solidFill>
                  <a:srgbClr val="000000"/>
                </a:solidFill>
              </a:rPr>
              <a:t> </a:t>
            </a:r>
            <a:r>
              <a:rPr lang="en-US" sz="1500" i="1" dirty="0" err="1">
                <a:solidFill>
                  <a:srgbClr val="000000"/>
                </a:solidFill>
              </a:rPr>
              <a:t>nhận</a:t>
            </a:r>
            <a:r>
              <a:rPr lang="en-US" sz="1500" i="1" dirty="0">
                <a:solidFill>
                  <a:srgbClr val="000000"/>
                </a:solidFill>
              </a:rPr>
              <a:t> </a:t>
            </a:r>
            <a:r>
              <a:rPr lang="en-US" sz="1500" i="1" dirty="0" err="1">
                <a:solidFill>
                  <a:srgbClr val="000000"/>
                </a:solidFill>
              </a:rPr>
              <a:t>thế</a:t>
            </a:r>
            <a:r>
              <a:rPr lang="en-US" sz="1500" i="1" dirty="0">
                <a:solidFill>
                  <a:srgbClr val="000000"/>
                </a:solidFill>
              </a:rPr>
              <a:t> </a:t>
            </a:r>
            <a:r>
              <a:rPr lang="en-US" sz="1500" i="1" dirty="0" err="1">
                <a:solidFill>
                  <a:srgbClr val="000000"/>
                </a:solidFill>
              </a:rPr>
              <a:t>giới</a:t>
            </a:r>
            <a:r>
              <a:rPr lang="en-US" sz="1500" i="1" dirty="0">
                <a:solidFill>
                  <a:srgbClr val="000000"/>
                </a:solidFill>
              </a:rPr>
              <a:t> </a:t>
            </a:r>
            <a:r>
              <a:rPr lang="en-US" sz="1500" i="1" dirty="0" err="1">
                <a:solidFill>
                  <a:srgbClr val="000000"/>
                </a:solidFill>
              </a:rPr>
              <a:t>một</a:t>
            </a:r>
            <a:r>
              <a:rPr lang="en-US" sz="1500" i="1" dirty="0">
                <a:solidFill>
                  <a:srgbClr val="000000"/>
                </a:solidFill>
              </a:rPr>
              <a:t> </a:t>
            </a:r>
            <a:r>
              <a:rPr lang="en-US" sz="1500" i="1" dirty="0" err="1">
                <a:solidFill>
                  <a:srgbClr val="000000"/>
                </a:solidFill>
              </a:rPr>
              <a:t>cách</a:t>
            </a:r>
            <a:r>
              <a:rPr lang="en-US" sz="1500" i="1" dirty="0">
                <a:solidFill>
                  <a:srgbClr val="000000"/>
                </a:solidFill>
              </a:rPr>
              <a:t> </a:t>
            </a:r>
            <a:r>
              <a:rPr lang="en-US" sz="1500" i="1" dirty="0" err="1">
                <a:solidFill>
                  <a:srgbClr val="000000"/>
                </a:solidFill>
              </a:rPr>
              <a:t>thơ</a:t>
            </a:r>
            <a:r>
              <a:rPr lang="en-US" sz="1500" i="1" dirty="0">
                <a:solidFill>
                  <a:srgbClr val="000000"/>
                </a:solidFill>
              </a:rPr>
              <a:t> </a:t>
            </a:r>
            <a:r>
              <a:rPr lang="en-US" sz="1500" i="1" dirty="0" err="1">
                <a:solidFill>
                  <a:srgbClr val="000000"/>
                </a:solidFill>
              </a:rPr>
              <a:t>ngây</a:t>
            </a:r>
            <a:r>
              <a:rPr lang="en-US" sz="1500" i="1" dirty="0">
                <a:solidFill>
                  <a:srgbClr val="000000"/>
                </a:solidFill>
              </a:rPr>
              <a:t>, </a:t>
            </a:r>
            <a:r>
              <a:rPr lang="en-US" sz="1500" i="1" dirty="0" err="1">
                <a:solidFill>
                  <a:srgbClr val="000000"/>
                </a:solidFill>
              </a:rPr>
              <a:t>nhìn</a:t>
            </a:r>
            <a:r>
              <a:rPr lang="en-US" sz="1500" i="1" dirty="0">
                <a:solidFill>
                  <a:srgbClr val="000000"/>
                </a:solidFill>
              </a:rPr>
              <a:t> </a:t>
            </a:r>
            <a:r>
              <a:rPr lang="en-US" sz="1500" i="1" dirty="0" err="1">
                <a:solidFill>
                  <a:srgbClr val="000000"/>
                </a:solidFill>
              </a:rPr>
              <a:t>nhận</a:t>
            </a:r>
            <a:r>
              <a:rPr lang="en-US" sz="1500" i="1" dirty="0">
                <a:solidFill>
                  <a:srgbClr val="000000"/>
                </a:solidFill>
              </a:rPr>
              <a:t> </a:t>
            </a:r>
            <a:r>
              <a:rPr lang="en-US" sz="1500" i="1" dirty="0" err="1">
                <a:solidFill>
                  <a:srgbClr val="000000"/>
                </a:solidFill>
              </a:rPr>
              <a:t>cuộc</a:t>
            </a:r>
            <a:r>
              <a:rPr lang="en-US" sz="1500" i="1" dirty="0">
                <a:solidFill>
                  <a:srgbClr val="000000"/>
                </a:solidFill>
              </a:rPr>
              <a:t> </a:t>
            </a:r>
            <a:r>
              <a:rPr lang="en-US" sz="1500" i="1" dirty="0" err="1">
                <a:solidFill>
                  <a:srgbClr val="000000"/>
                </a:solidFill>
              </a:rPr>
              <a:t>sống</a:t>
            </a:r>
            <a:r>
              <a:rPr lang="en-US" sz="1500" i="1" dirty="0">
                <a:solidFill>
                  <a:srgbClr val="000000"/>
                </a:solidFill>
              </a:rPr>
              <a:t> </a:t>
            </a:r>
            <a:r>
              <a:rPr lang="en-US" sz="1500" i="1" dirty="0" err="1">
                <a:solidFill>
                  <a:srgbClr val="000000"/>
                </a:solidFill>
              </a:rPr>
              <a:t>phiến</a:t>
            </a:r>
            <a:r>
              <a:rPr lang="en-US" sz="1500" i="1" dirty="0">
                <a:solidFill>
                  <a:srgbClr val="000000"/>
                </a:solidFill>
              </a:rPr>
              <a:t> </a:t>
            </a:r>
            <a:r>
              <a:rPr lang="en-US" sz="1500" i="1" dirty="0" err="1">
                <a:solidFill>
                  <a:srgbClr val="000000"/>
                </a:solidFill>
              </a:rPr>
              <a:t>diện</a:t>
            </a:r>
            <a:r>
              <a:rPr lang="en-US" sz="1500" i="1" dirty="0">
                <a:solidFill>
                  <a:srgbClr val="000000"/>
                </a:solidFill>
              </a:rPr>
              <a:t>, </a:t>
            </a:r>
            <a:r>
              <a:rPr lang="en-US" sz="1500" i="1" dirty="0" err="1">
                <a:solidFill>
                  <a:srgbClr val="000000"/>
                </a:solidFill>
              </a:rPr>
              <a:t>một</a:t>
            </a:r>
            <a:r>
              <a:rPr lang="en-US" sz="1500" i="1" dirty="0">
                <a:solidFill>
                  <a:srgbClr val="000000"/>
                </a:solidFill>
              </a:rPr>
              <a:t> </a:t>
            </a:r>
            <a:r>
              <a:rPr lang="en-US" sz="1500" i="1" dirty="0" err="1">
                <a:solidFill>
                  <a:srgbClr val="000000"/>
                </a:solidFill>
              </a:rPr>
              <a:t>chiều</a:t>
            </a:r>
            <a:r>
              <a:rPr lang="en-US" sz="1500" i="1" dirty="0">
                <a:solidFill>
                  <a:srgbClr val="000000"/>
                </a:solidFill>
              </a:rPr>
              <a:t>.</a:t>
            </a:r>
            <a:endParaRPr lang="en-US" sz="1500" dirty="0">
              <a:solidFill>
                <a:srgbClr val="000000">
                  <a:lumMod val="95000"/>
                  <a:lumOff val="5000"/>
                </a:srgbClr>
              </a:solidFill>
              <a:latin typeface="Times New Roman" panose="02020603050405020304" pitchFamily="18" charset="0"/>
              <a:cs typeface="Times New Roman" panose="02020603050405020304" pitchFamily="18" charset="0"/>
            </a:endParaRPr>
          </a:p>
        </p:txBody>
      </p:sp>
      <p:sp>
        <p:nvSpPr>
          <p:cNvPr id="56" name="TextBox 55"/>
          <p:cNvSpPr txBox="1"/>
          <p:nvPr/>
        </p:nvSpPr>
        <p:spPr>
          <a:xfrm>
            <a:off x="6862362" y="4036038"/>
            <a:ext cx="4395463" cy="830997"/>
          </a:xfrm>
          <a:prstGeom prst="rect">
            <a:avLst/>
          </a:prstGeom>
          <a:noFill/>
        </p:spPr>
        <p:txBody>
          <a:bodyPr wrap="square" rtlCol="0">
            <a:spAutoFit/>
          </a:bodyPr>
          <a:lstStyle/>
          <a:p>
            <a:r>
              <a:rPr lang="en-US" sz="1600" i="1" dirty="0" err="1">
                <a:solidFill>
                  <a:srgbClr val="000000"/>
                </a:solidFill>
              </a:rPr>
              <a:t>Vì</a:t>
            </a:r>
            <a:r>
              <a:rPr lang="en-US" sz="1600" i="1" dirty="0">
                <a:solidFill>
                  <a:srgbClr val="000000"/>
                </a:solidFill>
              </a:rPr>
              <a:t> </a:t>
            </a:r>
            <a:r>
              <a:rPr lang="en-US" sz="1600" i="1" dirty="0" err="1">
                <a:solidFill>
                  <a:srgbClr val="000000"/>
                </a:solidFill>
              </a:rPr>
              <a:t>trẻ</a:t>
            </a:r>
            <a:r>
              <a:rPr lang="en-US" sz="1600" i="1" dirty="0">
                <a:solidFill>
                  <a:srgbClr val="000000"/>
                </a:solidFill>
              </a:rPr>
              <a:t> </a:t>
            </a:r>
            <a:r>
              <a:rPr lang="en-US" sz="1600" i="1" dirty="0" err="1">
                <a:solidFill>
                  <a:srgbClr val="000000"/>
                </a:solidFill>
              </a:rPr>
              <a:t>em</a:t>
            </a:r>
            <a:r>
              <a:rPr lang="en-US" sz="1600" i="1" dirty="0">
                <a:solidFill>
                  <a:srgbClr val="000000"/>
                </a:solidFill>
              </a:rPr>
              <a:t> </a:t>
            </a:r>
            <a:r>
              <a:rPr lang="en-US" sz="1600" i="1" dirty="0" err="1">
                <a:solidFill>
                  <a:srgbClr val="000000"/>
                </a:solidFill>
              </a:rPr>
              <a:t>là</a:t>
            </a:r>
            <a:r>
              <a:rPr lang="en-US" sz="1600" i="1" dirty="0">
                <a:solidFill>
                  <a:srgbClr val="000000"/>
                </a:solidFill>
              </a:rPr>
              <a:t> </a:t>
            </a:r>
            <a:r>
              <a:rPr lang="en-US" sz="1600" i="1" dirty="0" err="1">
                <a:solidFill>
                  <a:srgbClr val="000000"/>
                </a:solidFill>
              </a:rPr>
              <a:t>búp</a:t>
            </a:r>
            <a:r>
              <a:rPr lang="en-US" sz="1600" i="1" dirty="0">
                <a:solidFill>
                  <a:srgbClr val="000000"/>
                </a:solidFill>
              </a:rPr>
              <a:t> </a:t>
            </a:r>
            <a:r>
              <a:rPr lang="en-US" sz="1600" i="1" dirty="0" err="1">
                <a:solidFill>
                  <a:srgbClr val="000000"/>
                </a:solidFill>
              </a:rPr>
              <a:t>trên</a:t>
            </a:r>
            <a:r>
              <a:rPr lang="en-US" sz="1600" i="1" dirty="0">
                <a:solidFill>
                  <a:srgbClr val="000000"/>
                </a:solidFill>
              </a:rPr>
              <a:t> </a:t>
            </a:r>
            <a:r>
              <a:rPr lang="en-US" sz="1600" i="1" dirty="0" err="1">
                <a:solidFill>
                  <a:srgbClr val="000000"/>
                </a:solidFill>
              </a:rPr>
              <a:t>cành</a:t>
            </a:r>
            <a:r>
              <a:rPr lang="en-US" sz="1600" i="1" dirty="0">
                <a:solidFill>
                  <a:srgbClr val="000000"/>
                </a:solidFill>
              </a:rPr>
              <a:t>, </a:t>
            </a:r>
            <a:r>
              <a:rPr lang="en-US" sz="1600" i="1" dirty="0" err="1">
                <a:solidFill>
                  <a:srgbClr val="000000"/>
                </a:solidFill>
              </a:rPr>
              <a:t>mong</a:t>
            </a:r>
            <a:r>
              <a:rPr lang="en-US" sz="1600" i="1" dirty="0">
                <a:solidFill>
                  <a:srgbClr val="000000"/>
                </a:solidFill>
              </a:rPr>
              <a:t> </a:t>
            </a:r>
            <a:r>
              <a:rPr lang="en-US" sz="1600" i="1" dirty="0" err="1">
                <a:solidFill>
                  <a:srgbClr val="000000"/>
                </a:solidFill>
              </a:rPr>
              <a:t>manh</a:t>
            </a:r>
            <a:r>
              <a:rPr lang="en-US" sz="1600" i="1" dirty="0">
                <a:solidFill>
                  <a:srgbClr val="000000"/>
                </a:solidFill>
              </a:rPr>
              <a:t>, </a:t>
            </a:r>
            <a:r>
              <a:rPr lang="en-US" sz="1600" i="1" dirty="0" err="1">
                <a:solidFill>
                  <a:srgbClr val="000000"/>
                </a:solidFill>
              </a:rPr>
              <a:t>nhỏ</a:t>
            </a:r>
            <a:r>
              <a:rPr lang="en-US" sz="1600" i="1" dirty="0">
                <a:solidFill>
                  <a:srgbClr val="000000"/>
                </a:solidFill>
              </a:rPr>
              <a:t> </a:t>
            </a:r>
            <a:r>
              <a:rPr lang="en-US" sz="1600" i="1" dirty="0" err="1">
                <a:solidFill>
                  <a:srgbClr val="000000"/>
                </a:solidFill>
              </a:rPr>
              <a:t>bé</a:t>
            </a:r>
            <a:r>
              <a:rPr lang="en-US" sz="1600" i="1" dirty="0">
                <a:solidFill>
                  <a:srgbClr val="000000"/>
                </a:solidFill>
              </a:rPr>
              <a:t> </a:t>
            </a:r>
            <a:r>
              <a:rPr lang="en-US" sz="1600" i="1" dirty="0" err="1">
                <a:solidFill>
                  <a:srgbClr val="000000"/>
                </a:solidFill>
              </a:rPr>
              <a:t>cần</a:t>
            </a:r>
            <a:r>
              <a:rPr lang="en-US" sz="1600" i="1" dirty="0">
                <a:solidFill>
                  <a:srgbClr val="000000"/>
                </a:solidFill>
              </a:rPr>
              <a:t> </a:t>
            </a:r>
            <a:r>
              <a:rPr lang="en-US" sz="1600" i="1" dirty="0" err="1">
                <a:solidFill>
                  <a:srgbClr val="000000"/>
                </a:solidFill>
              </a:rPr>
              <a:t>được</a:t>
            </a:r>
            <a:r>
              <a:rPr lang="en-US" sz="1600" i="1" dirty="0">
                <a:solidFill>
                  <a:srgbClr val="000000"/>
                </a:solidFill>
              </a:rPr>
              <a:t> </a:t>
            </a:r>
            <a:r>
              <a:rPr lang="en-US" sz="1600" i="1" dirty="0" err="1">
                <a:solidFill>
                  <a:srgbClr val="000000"/>
                </a:solidFill>
              </a:rPr>
              <a:t>nâng</a:t>
            </a:r>
            <a:r>
              <a:rPr lang="en-US" sz="1600" i="1" dirty="0">
                <a:solidFill>
                  <a:srgbClr val="000000"/>
                </a:solidFill>
              </a:rPr>
              <a:t> </a:t>
            </a:r>
            <a:r>
              <a:rPr lang="en-US" sz="1600" i="1" dirty="0" err="1">
                <a:solidFill>
                  <a:srgbClr val="000000"/>
                </a:solidFill>
              </a:rPr>
              <a:t>niu</a:t>
            </a:r>
            <a:r>
              <a:rPr lang="en-US" sz="1600" i="1" dirty="0">
                <a:solidFill>
                  <a:srgbClr val="000000"/>
                </a:solidFill>
              </a:rPr>
              <a:t> </a:t>
            </a:r>
            <a:r>
              <a:rPr lang="en-US" sz="1600" i="1" dirty="0" err="1">
                <a:solidFill>
                  <a:srgbClr val="000000"/>
                </a:solidFill>
              </a:rPr>
              <a:t>chăm</a:t>
            </a:r>
            <a:r>
              <a:rPr lang="en-US" sz="1600" i="1" dirty="0">
                <a:solidFill>
                  <a:srgbClr val="000000"/>
                </a:solidFill>
              </a:rPr>
              <a:t> </a:t>
            </a:r>
            <a:r>
              <a:rPr lang="en-US" sz="1600" i="1" dirty="0" err="1">
                <a:solidFill>
                  <a:srgbClr val="000000"/>
                </a:solidFill>
              </a:rPr>
              <a:t>sóc</a:t>
            </a:r>
            <a:r>
              <a:rPr lang="en-US" sz="1600" i="1" dirty="0">
                <a:solidFill>
                  <a:srgbClr val="000000"/>
                </a:solidFill>
              </a:rPr>
              <a:t> </a:t>
            </a:r>
            <a:r>
              <a:rPr lang="en-US" sz="1600" i="1" dirty="0" err="1">
                <a:solidFill>
                  <a:srgbClr val="000000"/>
                </a:solidFill>
              </a:rPr>
              <a:t>và</a:t>
            </a:r>
            <a:r>
              <a:rPr lang="en-US" sz="1600" i="1" dirty="0">
                <a:solidFill>
                  <a:srgbClr val="000000"/>
                </a:solidFill>
              </a:rPr>
              <a:t> </a:t>
            </a:r>
            <a:r>
              <a:rPr lang="en-US" sz="1600" i="1" dirty="0" err="1">
                <a:solidFill>
                  <a:srgbClr val="000000"/>
                </a:solidFill>
              </a:rPr>
              <a:t>cần</a:t>
            </a:r>
            <a:r>
              <a:rPr lang="en-US" sz="1600" i="1" dirty="0">
                <a:solidFill>
                  <a:srgbClr val="000000"/>
                </a:solidFill>
              </a:rPr>
              <a:t> </a:t>
            </a:r>
            <a:r>
              <a:rPr lang="en-US" sz="1600" i="1" dirty="0" err="1">
                <a:solidFill>
                  <a:srgbClr val="000000"/>
                </a:solidFill>
              </a:rPr>
              <a:t>sự</a:t>
            </a:r>
            <a:r>
              <a:rPr lang="en-US" sz="1600" i="1" dirty="0">
                <a:solidFill>
                  <a:srgbClr val="000000"/>
                </a:solidFill>
              </a:rPr>
              <a:t> </a:t>
            </a:r>
            <a:r>
              <a:rPr lang="en-US" sz="1600" i="1" dirty="0" err="1">
                <a:solidFill>
                  <a:srgbClr val="000000"/>
                </a:solidFill>
              </a:rPr>
              <a:t>yêu</a:t>
            </a:r>
            <a:r>
              <a:rPr lang="en-US" sz="1600" i="1" dirty="0">
                <a:solidFill>
                  <a:srgbClr val="000000"/>
                </a:solidFill>
              </a:rPr>
              <a:t> </a:t>
            </a:r>
            <a:r>
              <a:rPr lang="en-US" sz="1600" i="1" dirty="0" err="1">
                <a:solidFill>
                  <a:srgbClr val="000000"/>
                </a:solidFill>
              </a:rPr>
              <a:t>thương</a:t>
            </a:r>
            <a:r>
              <a:rPr lang="en-US" sz="1600" i="1" dirty="0">
                <a:solidFill>
                  <a:srgbClr val="000000"/>
                </a:solidFill>
              </a:rPr>
              <a:t>.</a:t>
            </a:r>
            <a:endParaRPr lang="en-US" sz="1600" dirty="0">
              <a:solidFill>
                <a:srgbClr val="000000"/>
              </a:solidFill>
            </a:endParaRPr>
          </a:p>
        </p:txBody>
      </p:sp>
      <p:sp>
        <p:nvSpPr>
          <p:cNvPr id="57" name="Left Arrow 56"/>
          <p:cNvSpPr/>
          <p:nvPr/>
        </p:nvSpPr>
        <p:spPr>
          <a:xfrm flipH="1">
            <a:off x="-2845632" y="4747069"/>
            <a:ext cx="2751095"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C đúng</a:t>
            </a:r>
          </a:p>
        </p:txBody>
      </p:sp>
      <p:sp>
        <p:nvSpPr>
          <p:cNvPr id="40" name="Oval 39"/>
          <p:cNvSpPr/>
          <p:nvPr/>
        </p:nvSpPr>
        <p:spPr>
          <a:xfrm>
            <a:off x="5525813" y="4496692"/>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8937" y="4476242"/>
            <a:ext cx="835203" cy="678209"/>
          </a:xfrm>
          <a:prstGeom prst="rect">
            <a:avLst/>
          </a:prstGeom>
        </p:spPr>
      </p:pic>
      <p:sp>
        <p:nvSpPr>
          <p:cNvPr id="43" name="Oval 42"/>
          <p:cNvSpPr/>
          <p:nvPr/>
        </p:nvSpPr>
        <p:spPr>
          <a:xfrm>
            <a:off x="5551754" y="4478617"/>
            <a:ext cx="1114452"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4" name="Oval 43"/>
          <p:cNvSpPr/>
          <p:nvPr/>
        </p:nvSpPr>
        <p:spPr>
          <a:xfrm>
            <a:off x="5552413" y="448103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5" name="Oval 44"/>
          <p:cNvSpPr/>
          <p:nvPr/>
        </p:nvSpPr>
        <p:spPr>
          <a:xfrm>
            <a:off x="5506513"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6" name="Oval 45"/>
          <p:cNvSpPr/>
          <p:nvPr/>
        </p:nvSpPr>
        <p:spPr>
          <a:xfrm>
            <a:off x="5560009" y="451001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7" name="Oval 46"/>
          <p:cNvSpPr/>
          <p:nvPr/>
        </p:nvSpPr>
        <p:spPr>
          <a:xfrm>
            <a:off x="5542729" y="452450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8" name="Oval 47"/>
          <p:cNvSpPr/>
          <p:nvPr/>
        </p:nvSpPr>
        <p:spPr>
          <a:xfrm>
            <a:off x="554517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49" name="Oval 48"/>
          <p:cNvSpPr/>
          <p:nvPr/>
        </p:nvSpPr>
        <p:spPr>
          <a:xfrm>
            <a:off x="5511896" y="451322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71" name="Oval 70"/>
          <p:cNvSpPr/>
          <p:nvPr/>
        </p:nvSpPr>
        <p:spPr>
          <a:xfrm>
            <a:off x="552149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72" name="Oval 71"/>
          <p:cNvSpPr/>
          <p:nvPr/>
        </p:nvSpPr>
        <p:spPr>
          <a:xfrm>
            <a:off x="5535493" y="452015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73" name="Oval 72"/>
          <p:cNvSpPr/>
          <p:nvPr/>
        </p:nvSpPr>
        <p:spPr>
          <a:xfrm>
            <a:off x="5523261"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74" name="Oval 73"/>
          <p:cNvSpPr/>
          <p:nvPr/>
        </p:nvSpPr>
        <p:spPr>
          <a:xfrm>
            <a:off x="5532909" y="449552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75" name="Oval 74"/>
          <p:cNvSpPr/>
          <p:nvPr/>
        </p:nvSpPr>
        <p:spPr>
          <a:xfrm>
            <a:off x="5525925"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extLst>
      <p:ext uri="{BB962C8B-B14F-4D97-AF65-F5344CB8AC3E}">
        <p14:creationId xmlns:p14="http://schemas.microsoft.com/office/powerpoint/2010/main" val="7895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1000"/>
                                        <p:tgtEl>
                                          <p:spTgt spid="54"/>
                                        </p:tgtEl>
                                      </p:cBhvr>
                                    </p:animEffect>
                                    <p:anim calcmode="lin" valueType="num">
                                      <p:cBhvr>
                                        <p:cTn id="31" dur="1000" fill="hold"/>
                                        <p:tgtEl>
                                          <p:spTgt spid="54"/>
                                        </p:tgtEl>
                                        <p:attrNameLst>
                                          <p:attrName>ppt_x</p:attrName>
                                        </p:attrNameLst>
                                      </p:cBhvr>
                                      <p:tavLst>
                                        <p:tav tm="0">
                                          <p:val>
                                            <p:strVal val="#ppt_x"/>
                                          </p:val>
                                        </p:tav>
                                        <p:tav tm="100000">
                                          <p:val>
                                            <p:strVal val="#ppt_x"/>
                                          </p:val>
                                        </p:tav>
                                      </p:tavLst>
                                    </p:anim>
                                    <p:anim calcmode="lin" valueType="num">
                                      <p:cBhvr>
                                        <p:cTn id="32" dur="1000" fill="hold"/>
                                        <p:tgtEl>
                                          <p:spTgt spid="5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1000"/>
                                        <p:tgtEl>
                                          <p:spTgt spid="55"/>
                                        </p:tgtEl>
                                      </p:cBhvr>
                                    </p:animEffect>
                                    <p:anim calcmode="lin" valueType="num">
                                      <p:cBhvr>
                                        <p:cTn id="36" dur="1000" fill="hold"/>
                                        <p:tgtEl>
                                          <p:spTgt spid="55"/>
                                        </p:tgtEl>
                                        <p:attrNameLst>
                                          <p:attrName>ppt_x</p:attrName>
                                        </p:attrNameLst>
                                      </p:cBhvr>
                                      <p:tavLst>
                                        <p:tav tm="0">
                                          <p:val>
                                            <p:strVal val="#ppt_x"/>
                                          </p:val>
                                        </p:tav>
                                        <p:tav tm="100000">
                                          <p:val>
                                            <p:strVal val="#ppt_x"/>
                                          </p:val>
                                        </p:tav>
                                      </p:tavLst>
                                    </p:anim>
                                    <p:anim calcmode="lin" valueType="num">
                                      <p:cBhvr>
                                        <p:cTn id="37" dur="1000" fill="hold"/>
                                        <p:tgtEl>
                                          <p:spTgt spid="5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1000"/>
                                        <p:tgtEl>
                                          <p:spTgt spid="56"/>
                                        </p:tgtEl>
                                      </p:cBhvr>
                                    </p:animEffect>
                                    <p:anim calcmode="lin" valueType="num">
                                      <p:cBhvr>
                                        <p:cTn id="41" dur="1000" fill="hold"/>
                                        <p:tgtEl>
                                          <p:spTgt spid="56"/>
                                        </p:tgtEl>
                                        <p:attrNameLst>
                                          <p:attrName>ppt_x</p:attrName>
                                        </p:attrNameLst>
                                      </p:cBhvr>
                                      <p:tavLst>
                                        <p:tav tm="0">
                                          <p:val>
                                            <p:strVal val="#ppt_x"/>
                                          </p:val>
                                        </p:tav>
                                        <p:tav tm="100000">
                                          <p:val>
                                            <p:strVal val="#ppt_x"/>
                                          </p:val>
                                        </p:tav>
                                      </p:tavLst>
                                    </p:anim>
                                    <p:anim calcmode="lin" valueType="num">
                                      <p:cBhvr>
                                        <p:cTn id="4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3"/>
                                        </p:tgtEl>
                                      </p:cBhvr>
                                    </p:animEffect>
                                    <p:anim calcmode="lin" valueType="num">
                                      <p:cBhvr>
                                        <p:cTn id="47" dur="1000"/>
                                        <p:tgtEl>
                                          <p:spTgt spid="53"/>
                                        </p:tgtEl>
                                        <p:attrNameLst>
                                          <p:attrName>ppt_x</p:attrName>
                                        </p:attrNameLst>
                                      </p:cBhvr>
                                      <p:tavLst>
                                        <p:tav tm="0">
                                          <p:val>
                                            <p:strVal val="ppt_x"/>
                                          </p:val>
                                        </p:tav>
                                        <p:tav tm="100000">
                                          <p:val>
                                            <p:strVal val="ppt_x"/>
                                          </p:val>
                                        </p:tav>
                                      </p:tavLst>
                                    </p:anim>
                                    <p:anim calcmode="lin" valueType="num">
                                      <p:cBhvr>
                                        <p:cTn id="48" dur="1000"/>
                                        <p:tgtEl>
                                          <p:spTgt spid="53"/>
                                        </p:tgtEl>
                                        <p:attrNameLst>
                                          <p:attrName>ppt_y</p:attrName>
                                        </p:attrNameLst>
                                      </p:cBhvr>
                                      <p:tavLst>
                                        <p:tav tm="0">
                                          <p:val>
                                            <p:strVal val="ppt_y"/>
                                          </p:val>
                                        </p:tav>
                                        <p:tav tm="100000">
                                          <p:val>
                                            <p:strVal val="ppt_y+.1"/>
                                          </p:val>
                                        </p:tav>
                                      </p:tavLst>
                                    </p:anim>
                                    <p:set>
                                      <p:cBhvr>
                                        <p:cTn id="49" dur="1" fill="hold">
                                          <p:stCondLst>
                                            <p:cond delay="999"/>
                                          </p:stCondLst>
                                        </p:cTn>
                                        <p:tgtEl>
                                          <p:spTgt spid="53"/>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55"/>
                                        </p:tgtEl>
                                      </p:cBhvr>
                                    </p:animEffect>
                                    <p:anim calcmode="lin" valueType="num">
                                      <p:cBhvr>
                                        <p:cTn id="52" dur="1000"/>
                                        <p:tgtEl>
                                          <p:spTgt spid="55"/>
                                        </p:tgtEl>
                                        <p:attrNameLst>
                                          <p:attrName>ppt_x</p:attrName>
                                        </p:attrNameLst>
                                      </p:cBhvr>
                                      <p:tavLst>
                                        <p:tav tm="0">
                                          <p:val>
                                            <p:strVal val="ppt_x"/>
                                          </p:val>
                                        </p:tav>
                                        <p:tav tm="100000">
                                          <p:val>
                                            <p:strVal val="ppt_x"/>
                                          </p:val>
                                        </p:tav>
                                      </p:tavLst>
                                    </p:anim>
                                    <p:anim calcmode="lin" valueType="num">
                                      <p:cBhvr>
                                        <p:cTn id="53" dur="1000"/>
                                        <p:tgtEl>
                                          <p:spTgt spid="55"/>
                                        </p:tgtEl>
                                        <p:attrNameLst>
                                          <p:attrName>ppt_y</p:attrName>
                                        </p:attrNameLst>
                                      </p:cBhvr>
                                      <p:tavLst>
                                        <p:tav tm="0">
                                          <p:val>
                                            <p:strVal val="ppt_y"/>
                                          </p:val>
                                        </p:tav>
                                        <p:tav tm="100000">
                                          <p:val>
                                            <p:strVal val="ppt_y+.1"/>
                                          </p:val>
                                        </p:tav>
                                      </p:tavLst>
                                    </p:anim>
                                    <p:set>
                                      <p:cBhvr>
                                        <p:cTn id="54" dur="1" fill="hold">
                                          <p:stCondLst>
                                            <p:cond delay="999"/>
                                          </p:stCondLst>
                                        </p:cTn>
                                        <p:tgtEl>
                                          <p:spTgt spid="55"/>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56"/>
                                        </p:tgtEl>
                                      </p:cBhvr>
                                    </p:animEffect>
                                    <p:anim calcmode="lin" valueType="num">
                                      <p:cBhvr>
                                        <p:cTn id="57" dur="1000"/>
                                        <p:tgtEl>
                                          <p:spTgt spid="56"/>
                                        </p:tgtEl>
                                        <p:attrNameLst>
                                          <p:attrName>ppt_x</p:attrName>
                                        </p:attrNameLst>
                                      </p:cBhvr>
                                      <p:tavLst>
                                        <p:tav tm="0">
                                          <p:val>
                                            <p:strVal val="ppt_x"/>
                                          </p:val>
                                        </p:tav>
                                        <p:tav tm="100000">
                                          <p:val>
                                            <p:strVal val="ppt_x"/>
                                          </p:val>
                                        </p:tav>
                                      </p:tavLst>
                                    </p:anim>
                                    <p:anim calcmode="lin" valueType="num">
                                      <p:cBhvr>
                                        <p:cTn id="58" dur="1000"/>
                                        <p:tgtEl>
                                          <p:spTgt spid="56"/>
                                        </p:tgtEl>
                                        <p:attrNameLst>
                                          <p:attrName>ppt_y</p:attrName>
                                        </p:attrNameLst>
                                      </p:cBhvr>
                                      <p:tavLst>
                                        <p:tav tm="0">
                                          <p:val>
                                            <p:strVal val="ppt_y"/>
                                          </p:val>
                                        </p:tav>
                                        <p:tav tm="100000">
                                          <p:val>
                                            <p:strVal val="ppt_y+.1"/>
                                          </p:val>
                                        </p:tav>
                                      </p:tavLst>
                                    </p:anim>
                                    <p:set>
                                      <p:cBhvr>
                                        <p:cTn id="59" dur="1" fill="hold">
                                          <p:stCondLst>
                                            <p:cond delay="999"/>
                                          </p:stCondLst>
                                        </p:cTn>
                                        <p:tgtEl>
                                          <p:spTgt spid="56"/>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4"/>
                                        </p:tgtEl>
                                      </p:cBhvr>
                                    </p:animEffect>
                                    <p:animScale>
                                      <p:cBhvr>
                                        <p:cTn id="62" dur="250" autoRev="1" fill="hold"/>
                                        <p:tgtEl>
                                          <p:spTgt spid="54"/>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3"/>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hidden"/>
                                      </p:to>
                                    </p:set>
                                  </p:childTnLst>
                                </p:cTn>
                              </p:par>
                            </p:childTnLst>
                          </p:cTn>
                        </p:par>
                        <p:par>
                          <p:cTn id="73" fill="hold">
                            <p:stCondLst>
                              <p:cond delay="1000"/>
                            </p:stCondLst>
                            <p:childTnLst>
                              <p:par>
                                <p:cTn id="74" presetID="1" presetClass="entr" presetSubtype="0" fill="hold" grpId="1" nodeType="afterEffect">
                                  <p:stCondLst>
                                    <p:cond delay="0"/>
                                  </p:stCondLst>
                                  <p:childTnLst>
                                    <p:set>
                                      <p:cBhvr>
                                        <p:cTn id="75"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5"/>
                                        </p:tgtEl>
                                        <p:attrNameLst>
                                          <p:attrName>style.visibility</p:attrName>
                                        </p:attrNameLst>
                                      </p:cBhvr>
                                      <p:to>
                                        <p:strVal val="hidden"/>
                                      </p:to>
                                    </p:set>
                                  </p:childTnLst>
                                </p:cTn>
                              </p:par>
                            </p:childTnLst>
                          </p:cTn>
                        </p:par>
                        <p:par>
                          <p:cTn id="78" fill="hold">
                            <p:stCondLst>
                              <p:cond delay="2000"/>
                            </p:stCondLst>
                            <p:childTnLst>
                              <p:par>
                                <p:cTn id="79" presetID="1" presetClass="entr" presetSubtype="0" fill="hold" grpId="1" nodeType="afterEffect">
                                  <p:stCondLst>
                                    <p:cond delay="0"/>
                                  </p:stCondLst>
                                  <p:childTnLst>
                                    <p:set>
                                      <p:cBhvr>
                                        <p:cTn id="8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6"/>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grpId="1" nodeType="afterEffect">
                                  <p:stCondLst>
                                    <p:cond delay="0"/>
                                  </p:stCondLst>
                                  <p:childTnLst>
                                    <p:set>
                                      <p:cBhvr>
                                        <p:cTn id="8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7"/>
                                        </p:tgtEl>
                                        <p:attrNameLst>
                                          <p:attrName>style.visibility</p:attrName>
                                        </p:attrNameLst>
                                      </p:cBhvr>
                                      <p:to>
                                        <p:strVal val="hidden"/>
                                      </p:to>
                                    </p:set>
                                  </p:childTnLst>
                                </p:cTn>
                              </p:par>
                            </p:childTnLst>
                          </p:cTn>
                        </p:par>
                        <p:par>
                          <p:cTn id="88" fill="hold">
                            <p:stCondLst>
                              <p:cond delay="4000"/>
                            </p:stCondLst>
                            <p:childTnLst>
                              <p:par>
                                <p:cTn id="89" presetID="1" presetClass="entr" presetSubtype="0" fill="hold" grpId="1" nodeType="after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8"/>
                                        </p:tgtEl>
                                        <p:attrNameLst>
                                          <p:attrName>style.visibility</p:attrName>
                                        </p:attrNameLst>
                                      </p:cBhvr>
                                      <p:to>
                                        <p:strVal val="hidden"/>
                                      </p:to>
                                    </p:set>
                                  </p:childTnLst>
                                </p:cTn>
                              </p:par>
                            </p:childTnLst>
                          </p:cTn>
                        </p:par>
                        <p:par>
                          <p:cTn id="93" fill="hold">
                            <p:stCondLst>
                              <p:cond delay="5000"/>
                            </p:stCondLst>
                            <p:childTnLst>
                              <p:par>
                                <p:cTn id="94" presetID="1" presetClass="entr" presetSubtype="0" fill="hold" grpId="1" nodeType="afterEffect">
                                  <p:stCondLst>
                                    <p:cond delay="0"/>
                                  </p:stCondLst>
                                  <p:childTnLst>
                                    <p:set>
                                      <p:cBhvr>
                                        <p:cTn id="95"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49"/>
                                        </p:tgtEl>
                                        <p:attrNameLst>
                                          <p:attrName>style.visibility</p:attrName>
                                        </p:attrNameLst>
                                      </p:cBhvr>
                                      <p:to>
                                        <p:strVal val="hidden"/>
                                      </p:to>
                                    </p:set>
                                  </p:childTnLst>
                                </p:cTn>
                              </p:par>
                            </p:childTnLst>
                          </p:cTn>
                        </p:par>
                        <p:par>
                          <p:cTn id="98" fill="hold">
                            <p:stCondLst>
                              <p:cond delay="6000"/>
                            </p:stCondLst>
                            <p:childTnLst>
                              <p:par>
                                <p:cTn id="99" presetID="1" presetClass="entr" presetSubtype="0" fill="hold" grpId="1" nodeType="afterEffect">
                                  <p:stCondLst>
                                    <p:cond delay="0"/>
                                  </p:stCondLst>
                                  <p:childTnLst>
                                    <p:set>
                                      <p:cBhvr>
                                        <p:cTn id="10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71"/>
                                        </p:tgtEl>
                                        <p:attrNameLst>
                                          <p:attrName>style.visibility</p:attrName>
                                        </p:attrNameLst>
                                      </p:cBhvr>
                                      <p:to>
                                        <p:strVal val="hidden"/>
                                      </p:to>
                                    </p:set>
                                  </p:childTnLst>
                                </p:cTn>
                              </p:par>
                            </p:childTnLst>
                          </p:cTn>
                        </p:par>
                        <p:par>
                          <p:cTn id="103" fill="hold">
                            <p:stCondLst>
                              <p:cond delay="7000"/>
                            </p:stCondLst>
                            <p:childTnLst>
                              <p:par>
                                <p:cTn id="104" presetID="1" presetClass="entr" presetSubtype="0" fill="hold" grpId="1" nodeType="afterEffect">
                                  <p:stCondLst>
                                    <p:cond delay="0"/>
                                  </p:stCondLst>
                                  <p:childTnLst>
                                    <p:set>
                                      <p:cBhvr>
                                        <p:cTn id="105"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72"/>
                                        </p:tgtEl>
                                        <p:attrNameLst>
                                          <p:attrName>style.visibility</p:attrName>
                                        </p:attrNameLst>
                                      </p:cBhvr>
                                      <p:to>
                                        <p:strVal val="hidden"/>
                                      </p:to>
                                    </p:set>
                                  </p:childTnLst>
                                </p:cTn>
                              </p:par>
                            </p:childTnLst>
                          </p:cTn>
                        </p:par>
                        <p:par>
                          <p:cTn id="108" fill="hold">
                            <p:stCondLst>
                              <p:cond delay="8000"/>
                            </p:stCondLst>
                            <p:childTnLst>
                              <p:par>
                                <p:cTn id="109" presetID="1" presetClass="entr" presetSubtype="0" fill="hold" grpId="1" nodeType="afterEffect">
                                  <p:stCondLst>
                                    <p:cond delay="0"/>
                                  </p:stCondLst>
                                  <p:childTnLst>
                                    <p:set>
                                      <p:cBhvr>
                                        <p:cTn id="1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73"/>
                                        </p:tgtEl>
                                        <p:attrNameLst>
                                          <p:attrName>style.visibility</p:attrName>
                                        </p:attrNameLst>
                                      </p:cBhvr>
                                      <p:to>
                                        <p:strVal val="hidden"/>
                                      </p:to>
                                    </p:set>
                                  </p:childTnLst>
                                </p:cTn>
                              </p:par>
                            </p:childTnLst>
                          </p:cTn>
                        </p:par>
                        <p:par>
                          <p:cTn id="113" fill="hold">
                            <p:stCondLst>
                              <p:cond delay="9000"/>
                            </p:stCondLst>
                            <p:childTnLst>
                              <p:par>
                                <p:cTn id="114" presetID="1" presetClass="entr" presetSubtype="0" fill="hold" grpId="1" nodeType="afterEffect">
                                  <p:stCondLst>
                                    <p:cond delay="0"/>
                                  </p:stCondLst>
                                  <p:childTnLst>
                                    <p:set>
                                      <p:cBhvr>
                                        <p:cTn id="11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74"/>
                                        </p:tgtEl>
                                        <p:attrNameLst>
                                          <p:attrName>style.visibility</p:attrName>
                                        </p:attrNameLst>
                                      </p:cBhvr>
                                      <p:to>
                                        <p:strVal val="hidden"/>
                                      </p:to>
                                    </p:set>
                                  </p:childTnLst>
                                </p:cTn>
                              </p:par>
                            </p:childTnLst>
                          </p:cTn>
                        </p:par>
                        <p:par>
                          <p:cTn id="118" fill="hold">
                            <p:stCondLst>
                              <p:cond delay="10000"/>
                            </p:stCondLst>
                            <p:childTnLst>
                              <p:par>
                                <p:cTn id="119" presetID="1" presetClass="entr" presetSubtype="0" fill="hold" grpId="1" nodeType="afterEffect">
                                  <p:stCondLst>
                                    <p:cond delay="0"/>
                                  </p:stCondLst>
                                  <p:childTnLst>
                                    <p:set>
                                      <p:cBhvr>
                                        <p:cTn id="12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75"/>
                                        </p:tgtEl>
                                        <p:attrNameLst>
                                          <p:attrName>style.visibility</p:attrName>
                                        </p:attrNameLst>
                                      </p:cBhvr>
                                      <p:to>
                                        <p:strVal val="hidden"/>
                                      </p:to>
                                    </p:set>
                                  </p:childTnLst>
                                </p:cTn>
                              </p:par>
                            </p:childTnLst>
                          </p:cTn>
                        </p:par>
                        <p:par>
                          <p:cTn id="123" fill="hold">
                            <p:stCondLst>
                              <p:cond delay="11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2"/>
                                        </p:tgtEl>
                                        <p:attrNameLst>
                                          <p:attrName>r</p:attrName>
                                        </p:attrNameLst>
                                      </p:cBhvr>
                                    </p:animRot>
                                    <p:animRot by="-240000">
                                      <p:cBhvr>
                                        <p:cTn id="128" dur="100" fill="hold">
                                          <p:stCondLst>
                                            <p:cond delay="100"/>
                                          </p:stCondLst>
                                        </p:cTn>
                                        <p:tgtEl>
                                          <p:spTgt spid="42"/>
                                        </p:tgtEl>
                                        <p:attrNameLst>
                                          <p:attrName>r</p:attrName>
                                        </p:attrNameLst>
                                      </p:cBhvr>
                                    </p:animRot>
                                    <p:animRot by="240000">
                                      <p:cBhvr>
                                        <p:cTn id="129" dur="100" fill="hold">
                                          <p:stCondLst>
                                            <p:cond delay="200"/>
                                          </p:stCondLst>
                                        </p:cTn>
                                        <p:tgtEl>
                                          <p:spTgt spid="42"/>
                                        </p:tgtEl>
                                        <p:attrNameLst>
                                          <p:attrName>r</p:attrName>
                                        </p:attrNameLst>
                                      </p:cBhvr>
                                    </p:animRot>
                                    <p:animRot by="-240000">
                                      <p:cBhvr>
                                        <p:cTn id="130" dur="100" fill="hold">
                                          <p:stCondLst>
                                            <p:cond delay="300"/>
                                          </p:stCondLst>
                                        </p:cTn>
                                        <p:tgtEl>
                                          <p:spTgt spid="42"/>
                                        </p:tgtEl>
                                        <p:attrNameLst>
                                          <p:attrName>r</p:attrName>
                                        </p:attrNameLst>
                                      </p:cBhvr>
                                    </p:animRot>
                                    <p:animRot by="120000">
                                      <p:cBhvr>
                                        <p:cTn id="131" dur="100" fill="hold">
                                          <p:stCondLst>
                                            <p:cond delay="400"/>
                                          </p:stCondLst>
                                        </p:cTn>
                                        <p:tgtEl>
                                          <p:spTgt spid="42"/>
                                        </p:tgtEl>
                                        <p:attrNameLst>
                                          <p:attrName>r</p:attrName>
                                        </p:attrNameLst>
                                      </p:cBhvr>
                                    </p:animRot>
                                  </p:childTnLst>
                                </p:cTn>
                              </p:par>
                            </p:childTnLst>
                          </p:cTn>
                        </p:par>
                      </p:childTnLst>
                    </p:cTn>
                  </p:par>
                </p:childTnLst>
              </p:cTn>
              <p:nextCondLst>
                <p:cond evt="onClick" delay="0">
                  <p:tgtEl>
                    <p:spTgt spid="43"/>
                  </p:tgtEl>
                </p:cond>
              </p:nextCondLst>
            </p:seq>
          </p:childTnLst>
        </p:cTn>
      </p:par>
    </p:tnLst>
    <p:bldLst>
      <p:bldP spid="37" grpId="0" animBg="1"/>
      <p:bldP spid="53" grpId="0"/>
      <p:bldP spid="53" grpId="1"/>
      <p:bldP spid="54" grpId="0"/>
      <p:bldP spid="54" grpId="1"/>
      <p:bldP spid="55" grpId="0"/>
      <p:bldP spid="55" grpId="1"/>
      <p:bldP spid="56" grpId="0"/>
      <p:bldP spid="56" grpId="1"/>
      <p:bldP spid="40"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3066BFD9-6A35-4FF8-BF16-6D4A1ADE7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CB064578-96A3-4664-97B1-15E8AB6F551E}"/>
              </a:ext>
            </a:extLst>
          </p:cNvPr>
          <p:cNvGrpSpPr/>
          <p:nvPr/>
        </p:nvGrpSpPr>
        <p:grpSpPr>
          <a:xfrm rot="16200000">
            <a:off x="4965336" y="290353"/>
            <a:ext cx="3925742" cy="6490580"/>
            <a:chOff x="1916756" y="991891"/>
            <a:chExt cx="8172513" cy="8487518"/>
          </a:xfrm>
        </p:grpSpPr>
        <p:sp>
          <p:nvSpPr>
            <p:cNvPr id="8" name="矩形 7">
              <a:extLst>
                <a:ext uri="{FF2B5EF4-FFF2-40B4-BE49-F238E27FC236}">
                  <a16:creationId xmlns:a16="http://schemas.microsoft.com/office/drawing/2014/main" id="{6820488B-C1C9-4124-9D98-6E61B75D7E8F}"/>
                </a:ext>
              </a:extLst>
            </p:cNvPr>
            <p:cNvSpPr/>
            <p:nvPr/>
          </p:nvSpPr>
          <p:spPr>
            <a:xfrm>
              <a:off x="1916756" y="1286363"/>
              <a:ext cx="8172513" cy="8193046"/>
            </a:xfrm>
            <a:prstGeom prst="rect">
              <a:avLst/>
            </a:prstGeom>
            <a:pattFill prst="pct5">
              <a:fgClr>
                <a:schemeClr val="accent1"/>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a:extLst>
                <a:ext uri="{FF2B5EF4-FFF2-40B4-BE49-F238E27FC236}">
                  <a16:creationId xmlns:a16="http://schemas.microsoft.com/office/drawing/2014/main" id="{1F131EF8-1566-48C4-AA1B-E2B2E889598B}"/>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6" name="空心弧 15">
                <a:extLst>
                  <a:ext uri="{FF2B5EF4-FFF2-40B4-BE49-F238E27FC236}">
                    <a16:creationId xmlns:a16="http://schemas.microsoft.com/office/drawing/2014/main" id="{D8E9358B-867B-4AF0-8D86-449ED6AA5ABC}"/>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CDC6EDAF-2E54-4ACA-A8C2-F75687E8614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空心弧 17">
                <a:extLst>
                  <a:ext uri="{FF2B5EF4-FFF2-40B4-BE49-F238E27FC236}">
                    <a16:creationId xmlns:a16="http://schemas.microsoft.com/office/drawing/2014/main" id="{BB4C2092-3247-42C5-B7A8-3E73A40C7FEC}"/>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a:extLst>
                  <a:ext uri="{FF2B5EF4-FFF2-40B4-BE49-F238E27FC236}">
                    <a16:creationId xmlns:a16="http://schemas.microsoft.com/office/drawing/2014/main" id="{BBC127D5-F4FE-4B45-81BF-473DD37F96E3}"/>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271E434A-52FF-4034-8975-58D7365A300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a:extLst>
                  <a:ext uri="{FF2B5EF4-FFF2-40B4-BE49-F238E27FC236}">
                    <a16:creationId xmlns:a16="http://schemas.microsoft.com/office/drawing/2014/main" id="{DB55E785-B891-4DCC-8C69-3DEF792AEAB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EBF8CC30-7A9C-4378-BFFC-1643F8E6B30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空心弧 22">
                <a:extLst>
                  <a:ext uri="{FF2B5EF4-FFF2-40B4-BE49-F238E27FC236}">
                    <a16:creationId xmlns:a16="http://schemas.microsoft.com/office/drawing/2014/main" id="{862DFA30-49E9-42FA-8FEE-616F1401938B}"/>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空心弧 23">
                <a:extLst>
                  <a:ext uri="{FF2B5EF4-FFF2-40B4-BE49-F238E27FC236}">
                    <a16:creationId xmlns:a16="http://schemas.microsoft.com/office/drawing/2014/main" id="{7B81410A-9979-4067-BF1F-CB3773AD0621}"/>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0" name="组合 9">
              <a:extLst>
                <a:ext uri="{FF2B5EF4-FFF2-40B4-BE49-F238E27FC236}">
                  <a16:creationId xmlns:a16="http://schemas.microsoft.com/office/drawing/2014/main" id="{D050B9AD-D4AF-4823-B913-D54EF42F42FA}"/>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11" name="空心弧 10">
                <a:extLst>
                  <a:ext uri="{FF2B5EF4-FFF2-40B4-BE49-F238E27FC236}">
                    <a16:creationId xmlns:a16="http://schemas.microsoft.com/office/drawing/2014/main" id="{9A137FD4-D389-4839-8272-BD3B8B0659A5}"/>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空心弧 11">
                <a:extLst>
                  <a:ext uri="{FF2B5EF4-FFF2-40B4-BE49-F238E27FC236}">
                    <a16:creationId xmlns:a16="http://schemas.microsoft.com/office/drawing/2014/main" id="{418FC4AE-9D06-4850-B7E9-F1ADFC378CD0}"/>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a:extLst>
                  <a:ext uri="{FF2B5EF4-FFF2-40B4-BE49-F238E27FC236}">
                    <a16:creationId xmlns:a16="http://schemas.microsoft.com/office/drawing/2014/main" id="{3A541ABA-12C0-43F1-A2F7-2F91443E5AB9}"/>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空心弧 13">
                <a:extLst>
                  <a:ext uri="{FF2B5EF4-FFF2-40B4-BE49-F238E27FC236}">
                    <a16:creationId xmlns:a16="http://schemas.microsoft.com/office/drawing/2014/main" id="{C8684786-C56F-44D7-961D-C91E51B32C42}"/>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A4856156-6F9A-4C9B-9D62-00E703AA4F24}"/>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1992674"/>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C48B79E3-4087-4C45-BFDB-4FACD0338C47}"/>
              </a:ext>
            </a:extLst>
          </p:cNvPr>
          <p:cNvSpPr txBox="1"/>
          <p:nvPr/>
        </p:nvSpPr>
        <p:spPr>
          <a:xfrm>
            <a:off x="967530" y="2160755"/>
            <a:ext cx="2708265" cy="1862048"/>
          </a:xfrm>
          <a:prstGeom prst="rect">
            <a:avLst/>
          </a:prstGeom>
          <a:noFill/>
        </p:spPr>
        <p:txBody>
          <a:bodyPr wrap="square" rtlCol="0">
            <a:spAutoFit/>
          </a:bodyPr>
          <a:lstStyle/>
          <a:p>
            <a:pPr algn="ctr"/>
            <a:r>
              <a:rPr lang="en-US" altLang="zh-CN" sz="11500" dirty="0">
                <a:solidFill>
                  <a:srgbClr val="3C9AD4"/>
                </a:solidFill>
                <a:latin typeface="包图粗朗体" panose="02000000000000000000" pitchFamily="2" charset="-122"/>
                <a:ea typeface="包图粗朗体" panose="02000000000000000000" pitchFamily="2" charset="-122"/>
              </a:rPr>
              <a:t>01</a:t>
            </a:r>
            <a:endParaRPr lang="zh-CN" altLang="en-US" sz="7200" dirty="0">
              <a:solidFill>
                <a:srgbClr val="3C9AD4"/>
              </a:solidFill>
              <a:latin typeface="包图粗朗体" panose="02000000000000000000" pitchFamily="2" charset="-122"/>
              <a:ea typeface="包图粗朗体" panose="02000000000000000000" pitchFamily="2" charset="-122"/>
            </a:endParaRPr>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椭圆 83">
            <a:extLst>
              <a:ext uri="{FF2B5EF4-FFF2-40B4-BE49-F238E27FC236}">
                <a16:creationId xmlns:a16="http://schemas.microsoft.com/office/drawing/2014/main" id="{6C97FEC5-FB4A-40FF-B86D-BBBEE124B26D}"/>
              </a:ext>
            </a:extLst>
          </p:cNvPr>
          <p:cNvSpPr/>
          <p:nvPr/>
        </p:nvSpPr>
        <p:spPr>
          <a:xfrm rot="17052922">
            <a:off x="1635751" y="5059023"/>
            <a:ext cx="529284" cy="529283"/>
          </a:xfrm>
          <a:prstGeom prst="ellipse">
            <a:avLst/>
          </a:prstGeom>
          <a:blipFill>
            <a:blip r:embed="rId3" cstate="print"/>
            <a:stretch>
              <a:fillRect/>
            </a:stretch>
          </a:bli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 空心 53">
            <a:extLst>
              <a:ext uri="{FF2B5EF4-FFF2-40B4-BE49-F238E27FC236}">
                <a16:creationId xmlns:a16="http://schemas.microsoft.com/office/drawing/2014/main" id="{EF6843C5-8A0D-4B92-B283-BCE11A4B9304}"/>
              </a:ext>
            </a:extLst>
          </p:cNvPr>
          <p:cNvSpPr/>
          <p:nvPr/>
        </p:nvSpPr>
        <p:spPr>
          <a:xfrm>
            <a:off x="7872311" y="1299437"/>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等腰三角形 1">
            <a:extLst>
              <a:ext uri="{FF2B5EF4-FFF2-40B4-BE49-F238E27FC236}">
                <a16:creationId xmlns:a16="http://schemas.microsoft.com/office/drawing/2014/main" id="{B1BE2900-CE2C-43A5-B1B1-56B556EB0215}"/>
              </a:ext>
            </a:extLst>
          </p:cNvPr>
          <p:cNvSpPr/>
          <p:nvPr/>
        </p:nvSpPr>
        <p:spPr>
          <a:xfrm rot="782156">
            <a:off x="6374229" y="5308067"/>
            <a:ext cx="1323859" cy="547185"/>
          </a:xfrm>
          <a:prstGeom prst="triangle">
            <a:avLst/>
          </a:prstGeom>
          <a:pattFill prst="dashVert">
            <a:fgClr>
              <a:schemeClr val="bg1"/>
            </a:fgClr>
            <a:bgClr>
              <a:srgbClr val="DC766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菱形 55">
            <a:extLst>
              <a:ext uri="{FF2B5EF4-FFF2-40B4-BE49-F238E27FC236}">
                <a16:creationId xmlns:a16="http://schemas.microsoft.com/office/drawing/2014/main" id="{9865FC65-D207-4ACA-949A-80BB7B577A1F}"/>
              </a:ext>
            </a:extLst>
          </p:cNvPr>
          <p:cNvSpPr/>
          <p:nvPr/>
        </p:nvSpPr>
        <p:spPr>
          <a:xfrm>
            <a:off x="4501314" y="1852997"/>
            <a:ext cx="553497" cy="553497"/>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TextBox 56">
            <a:extLst>
              <a:ext uri="{FF2B5EF4-FFF2-40B4-BE49-F238E27FC236}">
                <a16:creationId xmlns:a16="http://schemas.microsoft.com/office/drawing/2014/main" id="{61F7C72B-961E-0C5D-C073-96E2BDFD27DB}"/>
              </a:ext>
            </a:extLst>
          </p:cNvPr>
          <p:cNvSpPr txBox="1"/>
          <p:nvPr/>
        </p:nvSpPr>
        <p:spPr>
          <a:xfrm>
            <a:off x="3191770" y="1503300"/>
            <a:ext cx="7742111" cy="37856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solidFill>
                    <a:schemeClr val="bg1"/>
                  </a:solidFill>
                </a:ln>
                <a:solidFill>
                  <a:schemeClr val="accent1">
                    <a:lumMod val="50000"/>
                  </a:schemeClr>
                </a:solidFill>
                <a:effectLst/>
                <a:uLnTx/>
                <a:uFillTx/>
                <a:latin typeface="#9Slide03 SFU Futura_05" panose="00000800000000000000" pitchFamily="2" charset="0"/>
                <a:ea typeface="+mn-ea"/>
                <a:cs typeface="+mn-cs"/>
              </a:rPr>
              <a:t>KHỞI</a:t>
            </a:r>
            <a:r>
              <a:rPr kumimoji="0" lang="en-US" sz="8000" b="0" i="0" u="none" strike="noStrike" kern="1200" cap="none" spc="0" normalizeH="0" baseline="0" noProof="0" dirty="0">
                <a:ln>
                  <a:solidFill>
                    <a:schemeClr val="bg1"/>
                  </a:solidFill>
                </a:ln>
                <a:solidFill>
                  <a:schemeClr val="accent1">
                    <a:lumMod val="50000"/>
                  </a:schemeClr>
                </a:solidFill>
                <a:effectLst/>
                <a:uLnTx/>
                <a:uFillTx/>
                <a:latin typeface="#9Slide03 SFU Futura_05" panose="00000800000000000000" pitchFamily="2"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solidFill>
                    <a:schemeClr val="bg1"/>
                  </a:solidFill>
                </a:ln>
                <a:solidFill>
                  <a:schemeClr val="accent1">
                    <a:lumMod val="50000"/>
                  </a:schemeClr>
                </a:solidFill>
                <a:effectLst/>
                <a:uLnTx/>
                <a:uFillTx/>
                <a:latin typeface="#9Slide03 SFU Futura_05" panose="00000800000000000000" pitchFamily="2" charset="0"/>
                <a:ea typeface="+mn-ea"/>
                <a:cs typeface="+mn-cs"/>
              </a:rPr>
              <a:t>ĐỘNG</a:t>
            </a:r>
            <a:endParaRPr kumimoji="0" lang="en-US" sz="8000" b="0" i="0" u="none" strike="noStrike" kern="1200" cap="none" spc="0" normalizeH="0" baseline="0" noProof="0" dirty="0">
              <a:ln>
                <a:solidFill>
                  <a:schemeClr val="bg1"/>
                </a:solidFill>
              </a:ln>
              <a:solidFill>
                <a:schemeClr val="accent1">
                  <a:lumMod val="50000"/>
                </a:schemeClr>
              </a:solidFill>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3061135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500" fill="hold"/>
                                        <p:tgtEl>
                                          <p:spTgt spid="57"/>
                                        </p:tgtEl>
                                        <p:attrNameLst>
                                          <p:attrName>ppt_w</p:attrName>
                                        </p:attrNameLst>
                                      </p:cBhvr>
                                      <p:tavLst>
                                        <p:tav tm="0">
                                          <p:val>
                                            <p:fltVal val="0"/>
                                          </p:val>
                                        </p:tav>
                                        <p:tav tm="100000">
                                          <p:val>
                                            <p:strVal val="#ppt_w"/>
                                          </p:val>
                                        </p:tav>
                                      </p:tavLst>
                                    </p:anim>
                                    <p:anim calcmode="lin" valueType="num">
                                      <p:cBhvr>
                                        <p:cTn id="13" dur="500" fill="hold"/>
                                        <p:tgtEl>
                                          <p:spTgt spid="57"/>
                                        </p:tgtEl>
                                        <p:attrNameLst>
                                          <p:attrName>ppt_h</p:attrName>
                                        </p:attrNameLst>
                                      </p:cBhvr>
                                      <p:tavLst>
                                        <p:tav tm="0">
                                          <p:val>
                                            <p:fltVal val="0"/>
                                          </p:val>
                                        </p:tav>
                                        <p:tav tm="100000">
                                          <p:val>
                                            <p:strVal val="#ppt_h"/>
                                          </p:val>
                                        </p:tav>
                                      </p:tavLst>
                                    </p:anim>
                                    <p:animEffect transition="in" filter="fade">
                                      <p:cBhvr>
                                        <p:cTn id="14" dur="500"/>
                                        <p:tgtEl>
                                          <p:spTgt spid="57"/>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PowerPoint Template"/>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80303"/>
            <a:ext cx="12192000" cy="61810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843615"/>
            <a:ext cx="12180952" cy="2214286"/>
          </a:xfrm>
          <a:prstGeom prst="rect">
            <a:avLst/>
          </a:prstGeom>
        </p:spPr>
      </p:pic>
      <p:sp>
        <p:nvSpPr>
          <p:cNvPr id="37" name="Hexagon 36"/>
          <p:cNvSpPr/>
          <p:nvPr/>
        </p:nvSpPr>
        <p:spPr>
          <a:xfrm>
            <a:off x="914400" y="1089367"/>
            <a:ext cx="10363200" cy="2754248"/>
          </a:xfrm>
          <a:prstGeom prst="hexagon">
            <a:avLst>
              <a:gd name="adj" fmla="val 20455"/>
              <a:gd name="vf" fmla="val 115470"/>
            </a:avLst>
          </a:prstGeom>
          <a:blipFill>
            <a:blip r:embed="rId10"/>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3600" i="1" dirty="0" err="1">
                <a:solidFill>
                  <a:srgbClr val="FFFFFF"/>
                </a:solidFill>
              </a:rPr>
              <a:t>Đâu</a:t>
            </a:r>
            <a:r>
              <a:rPr lang="en-US" sz="3600" i="1" dirty="0">
                <a:solidFill>
                  <a:srgbClr val="FFFFFF"/>
                </a:solidFill>
              </a:rPr>
              <a:t> KHÔNG </a:t>
            </a:r>
            <a:r>
              <a:rPr lang="en-US" sz="3600" i="1" dirty="0" err="1">
                <a:solidFill>
                  <a:srgbClr val="FFFFFF"/>
                </a:solidFill>
              </a:rPr>
              <a:t>phải</a:t>
            </a:r>
            <a:r>
              <a:rPr lang="en-US" sz="3600" i="1" dirty="0">
                <a:solidFill>
                  <a:srgbClr val="FFFFFF"/>
                </a:solidFill>
              </a:rPr>
              <a:t> </a:t>
            </a:r>
            <a:r>
              <a:rPr lang="en-US" sz="3600" i="1" dirty="0" err="1">
                <a:solidFill>
                  <a:srgbClr val="FFFFFF"/>
                </a:solidFill>
              </a:rPr>
              <a:t>là</a:t>
            </a:r>
            <a:r>
              <a:rPr lang="en-US" sz="3600" i="1" dirty="0">
                <a:solidFill>
                  <a:srgbClr val="FFFFFF"/>
                </a:solidFill>
              </a:rPr>
              <a:t> </a:t>
            </a:r>
            <a:r>
              <a:rPr lang="en-US" sz="3600" i="1" dirty="0" err="1">
                <a:solidFill>
                  <a:srgbClr val="FFFFFF"/>
                </a:solidFill>
              </a:rPr>
              <a:t>điểm</a:t>
            </a:r>
            <a:r>
              <a:rPr lang="en-US" sz="3600" i="1" dirty="0">
                <a:solidFill>
                  <a:srgbClr val="FFFFFF"/>
                </a:solidFill>
              </a:rPr>
              <a:t> </a:t>
            </a:r>
            <a:r>
              <a:rPr lang="en-US" sz="3600" i="1" dirty="0" err="1">
                <a:solidFill>
                  <a:srgbClr val="FFFFFF"/>
                </a:solidFill>
              </a:rPr>
              <a:t>tương</a:t>
            </a:r>
            <a:r>
              <a:rPr lang="en-US" sz="3600" i="1" dirty="0">
                <a:solidFill>
                  <a:srgbClr val="FFFFFF"/>
                </a:solidFill>
              </a:rPr>
              <a:t> </a:t>
            </a:r>
            <a:r>
              <a:rPr lang="en-US" sz="3600" i="1" dirty="0" err="1">
                <a:solidFill>
                  <a:srgbClr val="FFFFFF"/>
                </a:solidFill>
              </a:rPr>
              <a:t>đồng</a:t>
            </a:r>
            <a:r>
              <a:rPr lang="en-US" sz="3600" i="1" dirty="0">
                <a:solidFill>
                  <a:srgbClr val="FFFFFF"/>
                </a:solidFill>
              </a:rPr>
              <a:t> </a:t>
            </a:r>
            <a:r>
              <a:rPr lang="en-US" sz="3600" i="1" dirty="0" err="1">
                <a:solidFill>
                  <a:srgbClr val="FFFFFF"/>
                </a:solidFill>
              </a:rPr>
              <a:t>giữa</a:t>
            </a:r>
            <a:r>
              <a:rPr lang="en-US" sz="3600" i="1" dirty="0">
                <a:solidFill>
                  <a:srgbClr val="FFFFFF"/>
                </a:solidFill>
              </a:rPr>
              <a:t> </a:t>
            </a:r>
            <a:r>
              <a:rPr lang="en-US" sz="3600" i="1" dirty="0" err="1">
                <a:solidFill>
                  <a:srgbClr val="FFFFFF"/>
                </a:solidFill>
              </a:rPr>
              <a:t>người</a:t>
            </a:r>
            <a:r>
              <a:rPr lang="en-US" sz="3600" i="1" dirty="0">
                <a:solidFill>
                  <a:srgbClr val="FFFFFF"/>
                </a:solidFill>
              </a:rPr>
              <a:t> </a:t>
            </a:r>
            <a:r>
              <a:rPr lang="en-US" sz="3600" i="1" dirty="0" err="1">
                <a:solidFill>
                  <a:srgbClr val="FFFFFF"/>
                </a:solidFill>
              </a:rPr>
              <a:t>nghệ</a:t>
            </a:r>
            <a:r>
              <a:rPr lang="en-US" sz="3600" i="1" dirty="0">
                <a:solidFill>
                  <a:srgbClr val="FFFFFF"/>
                </a:solidFill>
              </a:rPr>
              <a:t> </a:t>
            </a:r>
            <a:r>
              <a:rPr lang="en-US" sz="3600" i="1" dirty="0" err="1">
                <a:solidFill>
                  <a:srgbClr val="FFFFFF"/>
                </a:solidFill>
              </a:rPr>
              <a:t>sĩ</a:t>
            </a:r>
            <a:r>
              <a:rPr lang="en-US" sz="3600" i="1" dirty="0">
                <a:solidFill>
                  <a:srgbClr val="FFFFFF"/>
                </a:solidFill>
              </a:rPr>
              <a:t> </a:t>
            </a:r>
            <a:r>
              <a:rPr lang="en-US" sz="3600" i="1" dirty="0" err="1">
                <a:solidFill>
                  <a:srgbClr val="FFFFFF"/>
                </a:solidFill>
              </a:rPr>
              <a:t>và</a:t>
            </a:r>
            <a:r>
              <a:rPr lang="en-US" sz="3600" i="1" dirty="0">
                <a:solidFill>
                  <a:srgbClr val="FFFFFF"/>
                </a:solidFill>
              </a:rPr>
              <a:t> </a:t>
            </a:r>
            <a:r>
              <a:rPr lang="en-US" sz="3600" i="1" dirty="0" err="1">
                <a:solidFill>
                  <a:srgbClr val="FFFFFF"/>
                </a:solidFill>
              </a:rPr>
              <a:t>trẻ</a:t>
            </a:r>
            <a:r>
              <a:rPr lang="en-US" sz="3600" i="1" dirty="0">
                <a:solidFill>
                  <a:srgbClr val="FFFFFF"/>
                </a:solidFill>
              </a:rPr>
              <a:t> </a:t>
            </a:r>
            <a:r>
              <a:rPr lang="en-US" sz="3600" i="1" dirty="0" err="1">
                <a:solidFill>
                  <a:srgbClr val="FFFFFF"/>
                </a:solidFill>
              </a:rPr>
              <a:t>em</a:t>
            </a:r>
            <a:r>
              <a:rPr lang="en-US" sz="3600" i="1" dirty="0">
                <a:solidFill>
                  <a:srgbClr val="FFFFFF"/>
                </a:solidFill>
              </a:rPr>
              <a:t> </a:t>
            </a:r>
            <a:r>
              <a:rPr lang="en-US" sz="3600" i="1" dirty="0" err="1">
                <a:solidFill>
                  <a:srgbClr val="FFFFFF"/>
                </a:solidFill>
              </a:rPr>
              <a:t>mà</a:t>
            </a:r>
            <a:r>
              <a:rPr lang="en-US" sz="3600" i="1" dirty="0">
                <a:solidFill>
                  <a:srgbClr val="FFFFFF"/>
                </a:solidFill>
              </a:rPr>
              <a:t> </a:t>
            </a:r>
            <a:r>
              <a:rPr lang="en-US" sz="3600" i="1" dirty="0" err="1">
                <a:solidFill>
                  <a:srgbClr val="FFFFFF"/>
                </a:solidFill>
              </a:rPr>
              <a:t>tác</a:t>
            </a:r>
            <a:r>
              <a:rPr lang="en-US" sz="3600" i="1" dirty="0">
                <a:solidFill>
                  <a:srgbClr val="FFFFFF"/>
                </a:solidFill>
              </a:rPr>
              <a:t> </a:t>
            </a:r>
            <a:r>
              <a:rPr lang="en-US" sz="3600" i="1" dirty="0" err="1">
                <a:solidFill>
                  <a:srgbClr val="FFFFFF"/>
                </a:solidFill>
              </a:rPr>
              <a:t>giả</a:t>
            </a:r>
            <a:r>
              <a:rPr lang="en-US" sz="3600" i="1" dirty="0">
                <a:solidFill>
                  <a:srgbClr val="FFFFFF"/>
                </a:solidFill>
              </a:rPr>
              <a:t> </a:t>
            </a:r>
            <a:r>
              <a:rPr lang="en-US" sz="3600" i="1" dirty="0" err="1">
                <a:solidFill>
                  <a:srgbClr val="FFFFFF"/>
                </a:solidFill>
              </a:rPr>
              <a:t>đã</a:t>
            </a:r>
            <a:r>
              <a:rPr lang="en-US" sz="3600" i="1" dirty="0">
                <a:solidFill>
                  <a:srgbClr val="FFFFFF"/>
                </a:solidFill>
              </a:rPr>
              <a:t> </a:t>
            </a:r>
            <a:r>
              <a:rPr lang="en-US" sz="3600" i="1" dirty="0" err="1">
                <a:solidFill>
                  <a:srgbClr val="FFFFFF"/>
                </a:solidFill>
              </a:rPr>
              <a:t>phát</a:t>
            </a:r>
            <a:r>
              <a:rPr lang="en-US" sz="3600" i="1" dirty="0">
                <a:solidFill>
                  <a:srgbClr val="FFFFFF"/>
                </a:solidFill>
              </a:rPr>
              <a:t> </a:t>
            </a:r>
            <a:r>
              <a:rPr lang="en-US" sz="3600" i="1" dirty="0" err="1">
                <a:solidFill>
                  <a:srgbClr val="FFFFFF"/>
                </a:solidFill>
              </a:rPr>
              <a:t>hiện</a:t>
            </a:r>
            <a:r>
              <a:rPr lang="en-US" sz="3600" i="1" dirty="0">
                <a:solidFill>
                  <a:srgbClr val="FFFFFF"/>
                </a:solidFill>
              </a:rPr>
              <a:t> </a:t>
            </a:r>
            <a:r>
              <a:rPr lang="en-US" sz="3600" i="1" dirty="0" err="1">
                <a:solidFill>
                  <a:srgbClr val="FFFFFF"/>
                </a:solidFill>
              </a:rPr>
              <a:t>ra</a:t>
            </a:r>
            <a:r>
              <a:rPr lang="en-US" sz="3600" i="1" dirty="0">
                <a:solidFill>
                  <a:srgbClr val="FFFFFF"/>
                </a:solidFill>
              </a:rPr>
              <a:t>?</a:t>
            </a:r>
            <a:endParaRPr lang="en-US" sz="3600" dirty="0">
              <a:solidFill>
                <a:srgbClr val="FFFFFF"/>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flipH="1">
            <a:off x="11277600" y="2478845"/>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0" y="2483220"/>
            <a:ext cx="91440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857251"/>
            <a:ext cx="1397169" cy="1057275"/>
          </a:xfrm>
          <a:prstGeom prst="rect">
            <a:avLst/>
          </a:prstGeom>
        </p:spPr>
      </p:pic>
      <p:pic>
        <p:nvPicPr>
          <p:cNvPr id="42" name="Picture 41" descr="A close up of a logo&#10;&#10;Description generated with high confidence">
            <a:extLst>
              <a:ext uri="{FF2B5EF4-FFF2-40B4-BE49-F238E27FC236}">
                <a16:creationId xmlns:a16="http://schemas.microsoft.com/office/drawing/2014/main" id="{43D39914-A70A-4DE9-A6DB-F83AE642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36205" y="888682"/>
            <a:ext cx="1452120" cy="1099981"/>
          </a:xfrm>
          <a:prstGeom prst="rect">
            <a:avLst/>
          </a:prstGeom>
        </p:spPr>
      </p:pic>
      <p:pic>
        <p:nvPicPr>
          <p:cNvPr id="51" name="Picture 50" descr="A close up of a logo&#10;&#10;Description generated with high confidence">
            <a:extLst>
              <a:ext uri="{FF2B5EF4-FFF2-40B4-BE49-F238E27FC236}">
                <a16:creationId xmlns:a16="http://schemas.microsoft.com/office/drawing/2014/main" id="{B79E521D-690E-42EF-8FB8-C3DB0EE491E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895699">
            <a:off x="10942514" y="1100497"/>
            <a:ext cx="763615" cy="690821"/>
          </a:xfrm>
          <a:prstGeom prst="rect">
            <a:avLst/>
          </a:prstGeom>
        </p:spPr>
      </p:pic>
      <p:sp>
        <p:nvSpPr>
          <p:cNvPr id="71" name="TextBox 70"/>
          <p:cNvSpPr txBox="1"/>
          <p:nvPr/>
        </p:nvSpPr>
        <p:spPr>
          <a:xfrm>
            <a:off x="312757" y="888681"/>
            <a:ext cx="566181" cy="854080"/>
          </a:xfrm>
          <a:prstGeom prst="rect">
            <a:avLst/>
          </a:prstGeom>
          <a:noFill/>
        </p:spPr>
        <p:txBody>
          <a:bodyPr wrap="none" rtlCol="0">
            <a:spAutoFit/>
          </a:bodyPr>
          <a:lstStyle/>
          <a:p>
            <a:r>
              <a:rPr lang="en-US" sz="4950">
                <a:solidFill>
                  <a:srgbClr val="FFFF00"/>
                </a:solidFill>
                <a:latin typeface="Algerian" panose="04020705040A02060702" pitchFamily="82" charset="0"/>
              </a:rPr>
              <a:t>5</a:t>
            </a:r>
          </a:p>
        </p:txBody>
      </p:sp>
      <p:sp>
        <p:nvSpPr>
          <p:cNvPr id="96" name="TextBox 95"/>
          <p:cNvSpPr txBox="1"/>
          <p:nvPr/>
        </p:nvSpPr>
        <p:spPr>
          <a:xfrm>
            <a:off x="914400" y="4100687"/>
            <a:ext cx="5031120" cy="646331"/>
          </a:xfrm>
          <a:prstGeom prst="rect">
            <a:avLst/>
          </a:prstGeom>
          <a:noFill/>
        </p:spPr>
        <p:txBody>
          <a:bodyPr wrap="square" rtlCol="0">
            <a:spAutoFit/>
          </a:bodyPr>
          <a:lstStyle/>
          <a:p>
            <a:r>
              <a:rPr lang="en-US" i="1" dirty="0" err="1"/>
              <a:t>Luôn</a:t>
            </a:r>
            <a:r>
              <a:rPr lang="en-US" i="1" dirty="0"/>
              <a:t> </a:t>
            </a:r>
            <a:r>
              <a:rPr lang="en-US" i="1" dirty="0" err="1"/>
              <a:t>thích</a:t>
            </a:r>
            <a:r>
              <a:rPr lang="en-US" i="1" dirty="0"/>
              <a:t> </a:t>
            </a:r>
            <a:r>
              <a:rPr lang="en-US" i="1" dirty="0" err="1"/>
              <a:t>khám</a:t>
            </a:r>
            <a:r>
              <a:rPr lang="en-US" i="1" dirty="0"/>
              <a:t> </a:t>
            </a:r>
            <a:r>
              <a:rPr lang="en-US" i="1" dirty="0" err="1"/>
              <a:t>phá</a:t>
            </a:r>
            <a:r>
              <a:rPr lang="en-US" i="1" dirty="0"/>
              <a:t> </a:t>
            </a:r>
            <a:r>
              <a:rPr lang="en-US" i="1" dirty="0" err="1"/>
              <a:t>những</a:t>
            </a:r>
            <a:r>
              <a:rPr lang="en-US" i="1" dirty="0"/>
              <a:t> </a:t>
            </a:r>
            <a:r>
              <a:rPr lang="en-US" i="1" dirty="0" err="1"/>
              <a:t>cái</a:t>
            </a:r>
            <a:r>
              <a:rPr lang="en-US" i="1" dirty="0"/>
              <a:t> </a:t>
            </a:r>
            <a:r>
              <a:rPr lang="en-US" i="1" dirty="0" err="1"/>
              <a:t>mới</a:t>
            </a:r>
            <a:r>
              <a:rPr lang="en-US" i="1" dirty="0"/>
              <a:t> </a:t>
            </a:r>
            <a:r>
              <a:rPr lang="en-US" i="1" dirty="0" err="1"/>
              <a:t>mẻ</a:t>
            </a:r>
            <a:r>
              <a:rPr lang="en-US" i="1" dirty="0"/>
              <a:t> </a:t>
            </a:r>
            <a:r>
              <a:rPr lang="en-US" i="1" dirty="0" err="1"/>
              <a:t>để</a:t>
            </a:r>
            <a:r>
              <a:rPr lang="en-US" i="1" dirty="0"/>
              <a:t> </a:t>
            </a:r>
            <a:r>
              <a:rPr lang="en-US" i="1" dirty="0" err="1"/>
              <a:t>thỏa</a:t>
            </a:r>
            <a:r>
              <a:rPr lang="en-US" i="1" dirty="0"/>
              <a:t> </a:t>
            </a:r>
            <a:r>
              <a:rPr lang="en-US" i="1" dirty="0" err="1"/>
              <a:t>trí</a:t>
            </a:r>
            <a:r>
              <a:rPr lang="en-US" i="1" dirty="0"/>
              <a:t> </a:t>
            </a:r>
            <a:r>
              <a:rPr lang="en-US" i="1" dirty="0" err="1"/>
              <a:t>tò</a:t>
            </a:r>
            <a:r>
              <a:rPr lang="en-US" i="1" dirty="0"/>
              <a:t> </a:t>
            </a:r>
            <a:r>
              <a:rPr lang="en-US" i="1" dirty="0" err="1"/>
              <a:t>mò</a:t>
            </a:r>
            <a:r>
              <a:rPr lang="en-US" i="1" dirty="0"/>
              <a:t>,</a:t>
            </a:r>
            <a:endParaRPr lang="en-US" dirty="0"/>
          </a:p>
        </p:txBody>
      </p:sp>
      <p:sp>
        <p:nvSpPr>
          <p:cNvPr id="97" name="TextBox 96"/>
          <p:cNvSpPr txBox="1"/>
          <p:nvPr/>
        </p:nvSpPr>
        <p:spPr>
          <a:xfrm>
            <a:off x="6883390" y="4154314"/>
            <a:ext cx="4178351" cy="553998"/>
          </a:xfrm>
          <a:prstGeom prst="rect">
            <a:avLst/>
          </a:prstGeom>
          <a:noFill/>
        </p:spPr>
        <p:txBody>
          <a:bodyPr wrap="square" rtlCol="0">
            <a:spAutoFit/>
          </a:bodyPr>
          <a:lstStyle/>
          <a:p>
            <a:r>
              <a:rPr lang="en-US" sz="1500" i="1" dirty="0" err="1"/>
              <a:t>Cả</a:t>
            </a:r>
            <a:r>
              <a:rPr lang="en-US" sz="1500" i="1" dirty="0"/>
              <a:t> </a:t>
            </a:r>
            <a:r>
              <a:rPr lang="en-US" sz="1500" i="1" dirty="0" err="1"/>
              <a:t>trẻ</a:t>
            </a:r>
            <a:r>
              <a:rPr lang="en-US" sz="1500" i="1" dirty="0"/>
              <a:t> </a:t>
            </a:r>
            <a:r>
              <a:rPr lang="en-US" sz="1500" i="1" dirty="0" err="1"/>
              <a:t>em</a:t>
            </a:r>
            <a:r>
              <a:rPr lang="en-US" sz="1500" i="1" dirty="0"/>
              <a:t> </a:t>
            </a:r>
            <a:r>
              <a:rPr lang="en-US" sz="1500" i="1" dirty="0" err="1"/>
              <a:t>và</a:t>
            </a:r>
            <a:r>
              <a:rPr lang="en-US" sz="1500" i="1" dirty="0"/>
              <a:t> </a:t>
            </a:r>
            <a:r>
              <a:rPr lang="en-US" sz="1500" i="1" dirty="0" err="1"/>
              <a:t>người</a:t>
            </a:r>
            <a:r>
              <a:rPr lang="en-US" sz="1500" i="1" dirty="0"/>
              <a:t> </a:t>
            </a:r>
            <a:r>
              <a:rPr lang="en-US" sz="1500" i="1" dirty="0" err="1"/>
              <a:t>nghệ</a:t>
            </a:r>
            <a:r>
              <a:rPr lang="en-US" sz="1500" i="1" dirty="0"/>
              <a:t> </a:t>
            </a:r>
            <a:r>
              <a:rPr lang="en-US" sz="1500" i="1" dirty="0" err="1"/>
              <a:t>sĩ</a:t>
            </a:r>
            <a:r>
              <a:rPr lang="en-US" sz="1500" i="1" dirty="0"/>
              <a:t> </a:t>
            </a:r>
            <a:r>
              <a:rPr lang="en-US" sz="1500" i="1" dirty="0" err="1"/>
              <a:t>đều</a:t>
            </a:r>
            <a:r>
              <a:rPr lang="en-US" sz="1500" i="1" dirty="0"/>
              <a:t> </a:t>
            </a:r>
            <a:r>
              <a:rPr lang="en-US" sz="1500" i="1" dirty="0" err="1"/>
              <a:t>có</a:t>
            </a:r>
            <a:r>
              <a:rPr lang="en-US" sz="1500" i="1" dirty="0"/>
              <a:t> </a:t>
            </a:r>
            <a:r>
              <a:rPr lang="en-US" sz="1500" i="1" dirty="0" err="1"/>
              <a:t>cái</a:t>
            </a:r>
            <a:r>
              <a:rPr lang="en-US" sz="1500" i="1" dirty="0"/>
              <a:t> </a:t>
            </a:r>
            <a:r>
              <a:rPr lang="en-US" sz="1500" i="1" dirty="0" err="1"/>
              <a:t>nhìn</a:t>
            </a:r>
            <a:r>
              <a:rPr lang="en-US" sz="1500" i="1" dirty="0"/>
              <a:t> </a:t>
            </a:r>
            <a:r>
              <a:rPr lang="en-US" sz="1500" i="1" dirty="0" err="1"/>
              <a:t>không</a:t>
            </a:r>
            <a:r>
              <a:rPr lang="en-US" sz="1500" i="1" dirty="0"/>
              <a:t> </a:t>
            </a:r>
            <a:r>
              <a:rPr lang="en-US" sz="1500" i="1" dirty="0" err="1"/>
              <a:t>vụ</a:t>
            </a:r>
            <a:r>
              <a:rPr lang="en-US" sz="1500" i="1" dirty="0"/>
              <a:t> </a:t>
            </a:r>
            <a:r>
              <a:rPr lang="en-US" sz="1500" i="1" dirty="0" err="1"/>
              <a:t>lợi</a:t>
            </a:r>
            <a:r>
              <a:rPr lang="en-US" sz="1500" i="1" dirty="0"/>
              <a:t> </a:t>
            </a:r>
            <a:r>
              <a:rPr lang="en-US" sz="1500" i="1" dirty="0" err="1"/>
              <a:t>về</a:t>
            </a:r>
            <a:r>
              <a:rPr lang="en-US" sz="1500" i="1" dirty="0"/>
              <a:t> </a:t>
            </a:r>
            <a:r>
              <a:rPr lang="en-US" sz="1500" i="1" dirty="0" err="1"/>
              <a:t>mọi</a:t>
            </a:r>
            <a:r>
              <a:rPr lang="en-US" sz="1500" i="1" dirty="0"/>
              <a:t> </a:t>
            </a:r>
            <a:r>
              <a:rPr lang="en-US" sz="1500" i="1" dirty="0" err="1"/>
              <a:t>đối</a:t>
            </a:r>
            <a:r>
              <a:rPr lang="en-US" sz="1500" i="1" dirty="0"/>
              <a:t> </a:t>
            </a:r>
            <a:r>
              <a:rPr lang="en-US" sz="1500" i="1" dirty="0" err="1"/>
              <a:t>tượng</a:t>
            </a:r>
            <a:endParaRPr lang="en-US" sz="1500" dirty="0"/>
          </a:p>
        </p:txBody>
      </p:sp>
      <p:sp>
        <p:nvSpPr>
          <p:cNvPr id="98" name="TextBox 97"/>
          <p:cNvSpPr txBox="1"/>
          <p:nvPr/>
        </p:nvSpPr>
        <p:spPr>
          <a:xfrm>
            <a:off x="969148" y="5031463"/>
            <a:ext cx="4759592" cy="646331"/>
          </a:xfrm>
          <a:prstGeom prst="rect">
            <a:avLst/>
          </a:prstGeom>
          <a:noFill/>
        </p:spPr>
        <p:txBody>
          <a:bodyPr wrap="square" rtlCol="0">
            <a:spAutoFit/>
          </a:bodyPr>
          <a:lstStyle/>
          <a:p>
            <a:r>
              <a:rPr lang="en-US" i="1" dirty="0" err="1"/>
              <a:t>Luôn</a:t>
            </a:r>
            <a:r>
              <a:rPr lang="en-US" i="1" dirty="0"/>
              <a:t> </a:t>
            </a:r>
            <a:r>
              <a:rPr lang="en-US" i="1" dirty="0" err="1"/>
              <a:t>duy</a:t>
            </a:r>
            <a:r>
              <a:rPr lang="en-US" i="1" dirty="0"/>
              <a:t> </a:t>
            </a:r>
            <a:r>
              <a:rPr lang="en-US" i="1" dirty="0" err="1"/>
              <a:t>trì</a:t>
            </a:r>
            <a:r>
              <a:rPr lang="en-US" i="1" dirty="0"/>
              <a:t> </a:t>
            </a:r>
            <a:r>
              <a:rPr lang="en-US" i="1" dirty="0" err="1"/>
              <a:t>được</a:t>
            </a:r>
            <a:r>
              <a:rPr lang="en-US" i="1" dirty="0"/>
              <a:t> </a:t>
            </a:r>
            <a:r>
              <a:rPr lang="en-US" i="1" dirty="0" err="1"/>
              <a:t>trạng</a:t>
            </a:r>
            <a:r>
              <a:rPr lang="en-US" i="1" dirty="0"/>
              <a:t> </a:t>
            </a:r>
            <a:r>
              <a:rPr lang="en-US" i="1" dirty="0" err="1"/>
              <a:t>thái</a:t>
            </a:r>
            <a:r>
              <a:rPr lang="en-US" i="1" dirty="0"/>
              <a:t> </a:t>
            </a:r>
            <a:r>
              <a:rPr lang="en-US" i="1" dirty="0" err="1"/>
              <a:t>hồn</a:t>
            </a:r>
            <a:r>
              <a:rPr lang="en-US" i="1" dirty="0"/>
              <a:t> </a:t>
            </a:r>
            <a:r>
              <a:rPr lang="en-US" i="1" dirty="0" err="1"/>
              <a:t>nhiên</a:t>
            </a:r>
            <a:r>
              <a:rPr lang="en-US" i="1" dirty="0"/>
              <a:t> </a:t>
            </a:r>
            <a:r>
              <a:rPr lang="en-US" i="1" dirty="0" err="1"/>
              <a:t>khi</a:t>
            </a:r>
            <a:r>
              <a:rPr lang="en-US" i="1" dirty="0"/>
              <a:t> </a:t>
            </a:r>
            <a:r>
              <a:rPr lang="en-US" i="1" dirty="0" err="1"/>
              <a:t>nhìn</a:t>
            </a:r>
            <a:r>
              <a:rPr lang="en-US" i="1" dirty="0"/>
              <a:t> </a:t>
            </a:r>
            <a:r>
              <a:rPr lang="en-US" i="1" dirty="0" err="1"/>
              <a:t>đời</a:t>
            </a:r>
            <a:r>
              <a:rPr lang="en-US" i="1" dirty="0"/>
              <a:t> </a:t>
            </a:r>
            <a:r>
              <a:rPr lang="en-US" i="1" dirty="0" err="1"/>
              <a:t>bằng</a:t>
            </a:r>
            <a:r>
              <a:rPr lang="en-US" i="1" dirty="0"/>
              <a:t> </a:t>
            </a:r>
            <a:r>
              <a:rPr lang="en-US" i="1" dirty="0" err="1"/>
              <a:t>tấm</a:t>
            </a:r>
            <a:r>
              <a:rPr lang="en-US" i="1" dirty="0"/>
              <a:t> </a:t>
            </a:r>
            <a:r>
              <a:rPr lang="en-US" i="1" dirty="0" err="1"/>
              <a:t>lòng</a:t>
            </a:r>
            <a:r>
              <a:rPr lang="en-US" i="1" dirty="0"/>
              <a:t> </a:t>
            </a:r>
            <a:r>
              <a:rPr lang="en-US" i="1" dirty="0" err="1"/>
              <a:t>đồng</a:t>
            </a:r>
            <a:r>
              <a:rPr lang="en-US" i="1" dirty="0"/>
              <a:t> </a:t>
            </a:r>
            <a:r>
              <a:rPr lang="en-US" i="1" dirty="0" err="1"/>
              <a:t>cảm</a:t>
            </a:r>
            <a:r>
              <a:rPr lang="en-US" i="1" dirty="0"/>
              <a:t>.</a:t>
            </a:r>
            <a:endParaRPr lang="en-US" dirty="0"/>
          </a:p>
        </p:txBody>
      </p:sp>
      <p:sp>
        <p:nvSpPr>
          <p:cNvPr id="99" name="TextBox 98"/>
          <p:cNvSpPr txBox="1"/>
          <p:nvPr/>
        </p:nvSpPr>
        <p:spPr>
          <a:xfrm>
            <a:off x="6883389" y="5154448"/>
            <a:ext cx="4360609" cy="553998"/>
          </a:xfrm>
          <a:prstGeom prst="rect">
            <a:avLst/>
          </a:prstGeom>
          <a:noFill/>
        </p:spPr>
        <p:txBody>
          <a:bodyPr wrap="square" rtlCol="0">
            <a:spAutoFit/>
          </a:bodyPr>
          <a:lstStyle/>
          <a:p>
            <a:r>
              <a:rPr lang="en-US" sz="1500" i="1" dirty="0" err="1"/>
              <a:t>Luôn</a:t>
            </a:r>
            <a:r>
              <a:rPr lang="en-US" sz="1500" i="1" dirty="0"/>
              <a:t> </a:t>
            </a:r>
            <a:r>
              <a:rPr lang="en-US" sz="1500" i="1" dirty="0" err="1"/>
              <a:t>phát</a:t>
            </a:r>
            <a:r>
              <a:rPr lang="en-US" sz="1500" i="1" dirty="0"/>
              <a:t> </a:t>
            </a:r>
            <a:r>
              <a:rPr lang="en-US" sz="1500" i="1" dirty="0" err="1"/>
              <a:t>hiện</a:t>
            </a:r>
            <a:r>
              <a:rPr lang="en-US" sz="1500" i="1" dirty="0"/>
              <a:t> </a:t>
            </a:r>
            <a:r>
              <a:rPr lang="en-US" sz="1500" i="1" dirty="0" err="1"/>
              <a:t>ra</a:t>
            </a:r>
            <a:r>
              <a:rPr lang="en-US" sz="1500" i="1" dirty="0"/>
              <a:t> </a:t>
            </a:r>
            <a:r>
              <a:rPr lang="en-US" sz="1500" i="1" dirty="0" err="1"/>
              <a:t>những</a:t>
            </a:r>
            <a:r>
              <a:rPr lang="en-US" sz="1500" i="1" dirty="0"/>
              <a:t> </a:t>
            </a:r>
            <a:r>
              <a:rPr lang="en-US" sz="1500" i="1" dirty="0" err="1"/>
              <a:t>điều</a:t>
            </a:r>
            <a:r>
              <a:rPr lang="en-US" sz="1500" i="1" dirty="0"/>
              <a:t> </a:t>
            </a:r>
            <a:r>
              <a:rPr lang="en-US" sz="1500" i="1" dirty="0" err="1"/>
              <a:t>thú</a:t>
            </a:r>
            <a:r>
              <a:rPr lang="en-US" sz="1500" i="1" dirty="0"/>
              <a:t> </a:t>
            </a:r>
            <a:r>
              <a:rPr lang="en-US" sz="1500" i="1" dirty="0" err="1"/>
              <a:t>vị</a:t>
            </a:r>
            <a:r>
              <a:rPr lang="en-US" sz="1500" i="1" dirty="0"/>
              <a:t> </a:t>
            </a:r>
            <a:r>
              <a:rPr lang="en-US" sz="1500" i="1" dirty="0" err="1"/>
              <a:t>của</a:t>
            </a:r>
            <a:r>
              <a:rPr lang="en-US" sz="1500" i="1" dirty="0"/>
              <a:t> </a:t>
            </a:r>
            <a:r>
              <a:rPr lang="en-US" sz="1500" i="1" dirty="0" err="1"/>
              <a:t>thế</a:t>
            </a:r>
            <a:r>
              <a:rPr lang="en-US" sz="1500" i="1" dirty="0"/>
              <a:t> </a:t>
            </a:r>
            <a:r>
              <a:rPr lang="en-US" sz="1500" i="1" dirty="0" err="1"/>
              <a:t>giới</a:t>
            </a:r>
            <a:r>
              <a:rPr lang="en-US" sz="1500" i="1" dirty="0"/>
              <a:t> ở </a:t>
            </a:r>
            <a:r>
              <a:rPr lang="en-US" sz="1500" i="1" dirty="0" err="1"/>
              <a:t>chỗ</a:t>
            </a:r>
            <a:r>
              <a:rPr lang="en-US" sz="1500" i="1" dirty="0"/>
              <a:t> </a:t>
            </a:r>
            <a:r>
              <a:rPr lang="en-US" sz="1500" i="1" dirty="0" err="1"/>
              <a:t>bao</a:t>
            </a:r>
            <a:r>
              <a:rPr lang="en-US" sz="1500" i="1" dirty="0"/>
              <a:t> </a:t>
            </a:r>
            <a:r>
              <a:rPr lang="en-US" sz="1500" i="1" dirty="0" err="1"/>
              <a:t>người</a:t>
            </a:r>
            <a:r>
              <a:rPr lang="en-US" sz="1500" i="1" dirty="0"/>
              <a:t> </a:t>
            </a:r>
            <a:r>
              <a:rPr lang="en-US" sz="1500" i="1" dirty="0" err="1"/>
              <a:t>nhìn</a:t>
            </a:r>
            <a:r>
              <a:rPr lang="en-US" sz="1500" i="1" dirty="0"/>
              <a:t> </a:t>
            </a:r>
            <a:r>
              <a:rPr lang="en-US" sz="1500" i="1" dirty="0" err="1"/>
              <a:t>không</a:t>
            </a:r>
            <a:r>
              <a:rPr lang="en-US" sz="1500" i="1" dirty="0"/>
              <a:t> </a:t>
            </a:r>
            <a:r>
              <a:rPr lang="en-US" sz="1500" i="1" dirty="0" err="1"/>
              <a:t>thấy</a:t>
            </a:r>
            <a:endParaRPr lang="en-US" sz="1500" dirty="0"/>
          </a:p>
        </p:txBody>
      </p:sp>
      <p:sp>
        <p:nvSpPr>
          <p:cNvPr id="100" name="Left Arrow 99"/>
          <p:cNvSpPr/>
          <p:nvPr/>
        </p:nvSpPr>
        <p:spPr>
          <a:xfrm>
            <a:off x="12298147" y="3749227"/>
            <a:ext cx="2038351" cy="1192739"/>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rgbClr val="FF0000"/>
                </a:solidFill>
              </a:rPr>
              <a:t>B đúng</a:t>
            </a:r>
          </a:p>
        </p:txBody>
      </p:sp>
      <p:sp>
        <p:nvSpPr>
          <p:cNvPr id="40" name="Oval 39"/>
          <p:cNvSpPr/>
          <p:nvPr/>
        </p:nvSpPr>
        <p:spPr>
          <a:xfrm>
            <a:off x="5525812" y="4496692"/>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rgbClr val="FF0000"/>
              </a:solidFill>
            </a:endParaRPr>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8936" y="4476240"/>
            <a:ext cx="835203" cy="678209"/>
          </a:xfrm>
          <a:prstGeom prst="rect">
            <a:avLst/>
          </a:prstGeom>
        </p:spPr>
      </p:pic>
      <p:sp>
        <p:nvSpPr>
          <p:cNvPr id="44" name="Oval 43"/>
          <p:cNvSpPr/>
          <p:nvPr/>
        </p:nvSpPr>
        <p:spPr>
          <a:xfrm>
            <a:off x="5551753" y="4478617"/>
            <a:ext cx="1114452" cy="8479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Start</a:t>
            </a:r>
          </a:p>
        </p:txBody>
      </p:sp>
      <p:sp>
        <p:nvSpPr>
          <p:cNvPr id="45" name="Oval 44"/>
          <p:cNvSpPr/>
          <p:nvPr/>
        </p:nvSpPr>
        <p:spPr>
          <a:xfrm>
            <a:off x="5552413" y="448103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10</a:t>
            </a:r>
          </a:p>
        </p:txBody>
      </p:sp>
      <p:sp>
        <p:nvSpPr>
          <p:cNvPr id="46" name="Oval 45"/>
          <p:cNvSpPr/>
          <p:nvPr/>
        </p:nvSpPr>
        <p:spPr>
          <a:xfrm>
            <a:off x="5506513"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9</a:t>
            </a:r>
          </a:p>
        </p:txBody>
      </p:sp>
      <p:sp>
        <p:nvSpPr>
          <p:cNvPr id="47" name="Oval 46"/>
          <p:cNvSpPr/>
          <p:nvPr/>
        </p:nvSpPr>
        <p:spPr>
          <a:xfrm>
            <a:off x="5560008" y="451001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8</a:t>
            </a:r>
          </a:p>
        </p:txBody>
      </p:sp>
      <p:sp>
        <p:nvSpPr>
          <p:cNvPr id="48" name="Oval 47"/>
          <p:cNvSpPr/>
          <p:nvPr/>
        </p:nvSpPr>
        <p:spPr>
          <a:xfrm>
            <a:off x="5542729" y="4524507"/>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7</a:t>
            </a:r>
          </a:p>
        </p:txBody>
      </p:sp>
      <p:sp>
        <p:nvSpPr>
          <p:cNvPr id="49" name="Oval 48"/>
          <p:cNvSpPr/>
          <p:nvPr/>
        </p:nvSpPr>
        <p:spPr>
          <a:xfrm>
            <a:off x="554517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6</a:t>
            </a:r>
          </a:p>
        </p:txBody>
      </p:sp>
      <p:sp>
        <p:nvSpPr>
          <p:cNvPr id="50" name="Oval 49"/>
          <p:cNvSpPr/>
          <p:nvPr/>
        </p:nvSpPr>
        <p:spPr>
          <a:xfrm>
            <a:off x="5511895" y="451322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5</a:t>
            </a:r>
          </a:p>
        </p:txBody>
      </p:sp>
      <p:sp>
        <p:nvSpPr>
          <p:cNvPr id="52" name="Oval 51"/>
          <p:cNvSpPr/>
          <p:nvPr/>
        </p:nvSpPr>
        <p:spPr>
          <a:xfrm>
            <a:off x="5521497"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4</a:t>
            </a:r>
          </a:p>
        </p:txBody>
      </p:sp>
      <p:sp>
        <p:nvSpPr>
          <p:cNvPr id="53" name="Oval 52"/>
          <p:cNvSpPr/>
          <p:nvPr/>
        </p:nvSpPr>
        <p:spPr>
          <a:xfrm>
            <a:off x="5535493" y="4520155"/>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3</a:t>
            </a:r>
          </a:p>
        </p:txBody>
      </p:sp>
      <p:sp>
        <p:nvSpPr>
          <p:cNvPr id="54" name="Oval 53"/>
          <p:cNvSpPr/>
          <p:nvPr/>
        </p:nvSpPr>
        <p:spPr>
          <a:xfrm>
            <a:off x="5523261" y="451484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2</a:t>
            </a:r>
          </a:p>
        </p:txBody>
      </p:sp>
      <p:sp>
        <p:nvSpPr>
          <p:cNvPr id="55" name="Oval 54"/>
          <p:cNvSpPr/>
          <p:nvPr/>
        </p:nvSpPr>
        <p:spPr>
          <a:xfrm>
            <a:off x="5532908" y="4495529"/>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1</a:t>
            </a:r>
          </a:p>
        </p:txBody>
      </p:sp>
      <p:sp>
        <p:nvSpPr>
          <p:cNvPr id="56" name="Oval 55"/>
          <p:cNvSpPr/>
          <p:nvPr/>
        </p:nvSpPr>
        <p:spPr>
          <a:xfrm>
            <a:off x="5525925" y="4505188"/>
            <a:ext cx="1113595" cy="842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a:solidFill>
                  <a:srgbClr val="FF0000"/>
                </a:solidFill>
              </a:rPr>
              <a:t>0</a:t>
            </a:r>
          </a:p>
        </p:txBody>
      </p:sp>
    </p:spTree>
    <p:extLst>
      <p:ext uri="{BB962C8B-B14F-4D97-AF65-F5344CB8AC3E}">
        <p14:creationId xmlns:p14="http://schemas.microsoft.com/office/powerpoint/2010/main" val="10058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51"/>
                                        </p:tgtEl>
                                        <p:attrNameLst>
                                          <p:attrName>r</p:attrName>
                                        </p:attrNameLst>
                                      </p:cBhvr>
                                    </p:animRot>
                                  </p:childTnLst>
                                </p:cTn>
                              </p:par>
                              <p:par>
                                <p:cTn id="7" presetID="4"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box(in)">
                                      <p:cBhvr>
                                        <p:cTn id="9" dur="1000"/>
                                        <p:tgtEl>
                                          <p:spTgt spid="39"/>
                                        </p:tgtEl>
                                      </p:cBhvr>
                                    </p:animEffect>
                                  </p:childTnLst>
                                  <p:subTnLst>
                                    <p:audio>
                                      <p:cMediaNode>
                                        <p:cTn display="0" masterRel="sameClick">
                                          <p:stCondLst>
                                            <p:cond evt="begin" delay="0">
                                              <p:tn val="7"/>
                                            </p:cond>
                                          </p:stCondLst>
                                          <p:endCondLst>
                                            <p:cond evt="onStopAudio" delay="0">
                                              <p:tgtEl>
                                                <p:sldTgt/>
                                              </p:tgtEl>
                                            </p:cond>
                                          </p:endCondLst>
                                        </p:cTn>
                                        <p:tgtEl>
                                          <p:sndTgt r:embed="rId2" name="67 50_50.wav"/>
                                        </p:tgtEl>
                                      </p:cMediaNode>
                                    </p:audio>
                                  </p:subTnLst>
                                </p:cTn>
                              </p:par>
                              <p:par>
                                <p:cTn id="10" presetID="4"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500"/>
                                        <p:tgtEl>
                                          <p:spTgt spid="37"/>
                                        </p:tgtEl>
                                      </p:cBhvr>
                                    </p:animEffect>
                                  </p:childTnLst>
                                </p:cTn>
                              </p:par>
                              <p:par>
                                <p:cTn id="13" presetID="4" presetClass="entr" presetSubtype="16"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ox(in)">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3" presetID="47" presetClass="entr" presetSubtype="0"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000"/>
                                        <p:tgtEl>
                                          <p:spTgt spid="96"/>
                                        </p:tgtEl>
                                      </p:cBhvr>
                                    </p:animEffect>
                                    <p:anim calcmode="lin" valueType="num">
                                      <p:cBhvr>
                                        <p:cTn id="26" dur="1000" fill="hold"/>
                                        <p:tgtEl>
                                          <p:spTgt spid="96"/>
                                        </p:tgtEl>
                                        <p:attrNameLst>
                                          <p:attrName>ppt_x</p:attrName>
                                        </p:attrNameLst>
                                      </p:cBhvr>
                                      <p:tavLst>
                                        <p:tav tm="0">
                                          <p:val>
                                            <p:strVal val="#ppt_x"/>
                                          </p:val>
                                        </p:tav>
                                        <p:tav tm="100000">
                                          <p:val>
                                            <p:strVal val="#ppt_x"/>
                                          </p:val>
                                        </p:tav>
                                      </p:tavLst>
                                    </p:anim>
                                    <p:anim calcmode="lin" valueType="num">
                                      <p:cBhvr>
                                        <p:cTn id="27" dur="1000" fill="hold"/>
                                        <p:tgtEl>
                                          <p:spTgt spid="96"/>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1000"/>
                                        <p:tgtEl>
                                          <p:spTgt spid="97"/>
                                        </p:tgtEl>
                                      </p:cBhvr>
                                    </p:animEffect>
                                    <p:anim calcmode="lin" valueType="num">
                                      <p:cBhvr>
                                        <p:cTn id="31" dur="1000" fill="hold"/>
                                        <p:tgtEl>
                                          <p:spTgt spid="97"/>
                                        </p:tgtEl>
                                        <p:attrNameLst>
                                          <p:attrName>ppt_x</p:attrName>
                                        </p:attrNameLst>
                                      </p:cBhvr>
                                      <p:tavLst>
                                        <p:tav tm="0">
                                          <p:val>
                                            <p:strVal val="#ppt_x"/>
                                          </p:val>
                                        </p:tav>
                                        <p:tav tm="100000">
                                          <p:val>
                                            <p:strVal val="#ppt_x"/>
                                          </p:val>
                                        </p:tav>
                                      </p:tavLst>
                                    </p:anim>
                                    <p:anim calcmode="lin" valueType="num">
                                      <p:cBhvr>
                                        <p:cTn id="32" dur="1000" fill="hold"/>
                                        <p:tgtEl>
                                          <p:spTgt spid="97"/>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fade">
                                      <p:cBhvr>
                                        <p:cTn id="35" dur="1000"/>
                                        <p:tgtEl>
                                          <p:spTgt spid="98"/>
                                        </p:tgtEl>
                                      </p:cBhvr>
                                    </p:animEffect>
                                    <p:anim calcmode="lin" valueType="num">
                                      <p:cBhvr>
                                        <p:cTn id="36" dur="1000" fill="hold"/>
                                        <p:tgtEl>
                                          <p:spTgt spid="98"/>
                                        </p:tgtEl>
                                        <p:attrNameLst>
                                          <p:attrName>ppt_x</p:attrName>
                                        </p:attrNameLst>
                                      </p:cBhvr>
                                      <p:tavLst>
                                        <p:tav tm="0">
                                          <p:val>
                                            <p:strVal val="#ppt_x"/>
                                          </p:val>
                                        </p:tav>
                                        <p:tav tm="100000">
                                          <p:val>
                                            <p:strVal val="#ppt_x"/>
                                          </p:val>
                                        </p:tav>
                                      </p:tavLst>
                                    </p:anim>
                                    <p:anim calcmode="lin" valueType="num">
                                      <p:cBhvr>
                                        <p:cTn id="37" dur="1000" fill="hold"/>
                                        <p:tgtEl>
                                          <p:spTgt spid="9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1000"/>
                                        <p:tgtEl>
                                          <p:spTgt spid="99"/>
                                        </p:tgtEl>
                                      </p:cBhvr>
                                    </p:animEffect>
                                    <p:anim calcmode="lin" valueType="num">
                                      <p:cBhvr>
                                        <p:cTn id="41" dur="1000" fill="hold"/>
                                        <p:tgtEl>
                                          <p:spTgt spid="99"/>
                                        </p:tgtEl>
                                        <p:attrNameLst>
                                          <p:attrName>ppt_x</p:attrName>
                                        </p:attrNameLst>
                                      </p:cBhvr>
                                      <p:tavLst>
                                        <p:tav tm="0">
                                          <p:val>
                                            <p:strVal val="#ppt_x"/>
                                          </p:val>
                                        </p:tav>
                                        <p:tav tm="100000">
                                          <p:val>
                                            <p:strVal val="#ppt_x"/>
                                          </p:val>
                                        </p:tav>
                                      </p:tavLst>
                                    </p:anim>
                                    <p:anim calcmode="lin" valueType="num">
                                      <p:cBhvr>
                                        <p:cTn id="4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96"/>
                                        </p:tgtEl>
                                      </p:cBhvr>
                                    </p:animEffect>
                                    <p:anim calcmode="lin" valueType="num">
                                      <p:cBhvr>
                                        <p:cTn id="47" dur="1000"/>
                                        <p:tgtEl>
                                          <p:spTgt spid="96"/>
                                        </p:tgtEl>
                                        <p:attrNameLst>
                                          <p:attrName>ppt_x</p:attrName>
                                        </p:attrNameLst>
                                      </p:cBhvr>
                                      <p:tavLst>
                                        <p:tav tm="0">
                                          <p:val>
                                            <p:strVal val="ppt_x"/>
                                          </p:val>
                                        </p:tav>
                                        <p:tav tm="100000">
                                          <p:val>
                                            <p:strVal val="ppt_x"/>
                                          </p:val>
                                        </p:tav>
                                      </p:tavLst>
                                    </p:anim>
                                    <p:anim calcmode="lin" valueType="num">
                                      <p:cBhvr>
                                        <p:cTn id="48" dur="1000"/>
                                        <p:tgtEl>
                                          <p:spTgt spid="96"/>
                                        </p:tgtEl>
                                        <p:attrNameLst>
                                          <p:attrName>ppt_y</p:attrName>
                                        </p:attrNameLst>
                                      </p:cBhvr>
                                      <p:tavLst>
                                        <p:tav tm="0">
                                          <p:val>
                                            <p:strVal val="ppt_y"/>
                                          </p:val>
                                        </p:tav>
                                        <p:tav tm="100000">
                                          <p:val>
                                            <p:strVal val="ppt_y+.1"/>
                                          </p:val>
                                        </p:tav>
                                      </p:tavLst>
                                    </p:anim>
                                    <p:set>
                                      <p:cBhvr>
                                        <p:cTn id="49" dur="1" fill="hold">
                                          <p:stCondLst>
                                            <p:cond delay="999"/>
                                          </p:stCondLst>
                                        </p:cTn>
                                        <p:tgtEl>
                                          <p:spTgt spid="96"/>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98"/>
                                        </p:tgtEl>
                                      </p:cBhvr>
                                    </p:animEffect>
                                    <p:anim calcmode="lin" valueType="num">
                                      <p:cBhvr>
                                        <p:cTn id="52" dur="1000"/>
                                        <p:tgtEl>
                                          <p:spTgt spid="98"/>
                                        </p:tgtEl>
                                        <p:attrNameLst>
                                          <p:attrName>ppt_x</p:attrName>
                                        </p:attrNameLst>
                                      </p:cBhvr>
                                      <p:tavLst>
                                        <p:tav tm="0">
                                          <p:val>
                                            <p:strVal val="ppt_x"/>
                                          </p:val>
                                        </p:tav>
                                        <p:tav tm="100000">
                                          <p:val>
                                            <p:strVal val="ppt_x"/>
                                          </p:val>
                                        </p:tav>
                                      </p:tavLst>
                                    </p:anim>
                                    <p:anim calcmode="lin" valueType="num">
                                      <p:cBhvr>
                                        <p:cTn id="53" dur="1000"/>
                                        <p:tgtEl>
                                          <p:spTgt spid="98"/>
                                        </p:tgtEl>
                                        <p:attrNameLst>
                                          <p:attrName>ppt_y</p:attrName>
                                        </p:attrNameLst>
                                      </p:cBhvr>
                                      <p:tavLst>
                                        <p:tav tm="0">
                                          <p:val>
                                            <p:strVal val="ppt_y"/>
                                          </p:val>
                                        </p:tav>
                                        <p:tav tm="100000">
                                          <p:val>
                                            <p:strVal val="ppt_y+.1"/>
                                          </p:val>
                                        </p:tav>
                                      </p:tavLst>
                                    </p:anim>
                                    <p:set>
                                      <p:cBhvr>
                                        <p:cTn id="54" dur="1" fill="hold">
                                          <p:stCondLst>
                                            <p:cond delay="999"/>
                                          </p:stCondLst>
                                        </p:cTn>
                                        <p:tgtEl>
                                          <p:spTgt spid="98"/>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99"/>
                                        </p:tgtEl>
                                      </p:cBhvr>
                                    </p:animEffect>
                                    <p:anim calcmode="lin" valueType="num">
                                      <p:cBhvr>
                                        <p:cTn id="57" dur="1000"/>
                                        <p:tgtEl>
                                          <p:spTgt spid="99"/>
                                        </p:tgtEl>
                                        <p:attrNameLst>
                                          <p:attrName>ppt_x</p:attrName>
                                        </p:attrNameLst>
                                      </p:cBhvr>
                                      <p:tavLst>
                                        <p:tav tm="0">
                                          <p:val>
                                            <p:strVal val="ppt_x"/>
                                          </p:val>
                                        </p:tav>
                                        <p:tav tm="100000">
                                          <p:val>
                                            <p:strVal val="ppt_x"/>
                                          </p:val>
                                        </p:tav>
                                      </p:tavLst>
                                    </p:anim>
                                    <p:anim calcmode="lin" valueType="num">
                                      <p:cBhvr>
                                        <p:cTn id="58" dur="1000"/>
                                        <p:tgtEl>
                                          <p:spTgt spid="99"/>
                                        </p:tgtEl>
                                        <p:attrNameLst>
                                          <p:attrName>ppt_y</p:attrName>
                                        </p:attrNameLst>
                                      </p:cBhvr>
                                      <p:tavLst>
                                        <p:tav tm="0">
                                          <p:val>
                                            <p:strVal val="ppt_y"/>
                                          </p:val>
                                        </p:tav>
                                        <p:tav tm="100000">
                                          <p:val>
                                            <p:strVal val="ppt_y+.1"/>
                                          </p:val>
                                        </p:tav>
                                      </p:tavLst>
                                    </p:anim>
                                    <p:set>
                                      <p:cBhvr>
                                        <p:cTn id="59" dur="1" fill="hold">
                                          <p:stCondLst>
                                            <p:cond delay="999"/>
                                          </p:stCondLst>
                                        </p:cTn>
                                        <p:tgtEl>
                                          <p:spTgt spid="99"/>
                                        </p:tgtEl>
                                        <p:attrNameLst>
                                          <p:attrName>style.visibility</p:attrName>
                                        </p:attrNameLst>
                                      </p:cBhvr>
                                      <p:to>
                                        <p:strVal val="hidden"/>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97"/>
                                        </p:tgtEl>
                                      </p:cBhvr>
                                    </p:animEffect>
                                    <p:animScale>
                                      <p:cBhvr>
                                        <p:cTn id="62" dur="250" autoRev="1" fill="hold"/>
                                        <p:tgtEl>
                                          <p:spTgt spid="97"/>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4"/>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hidden"/>
                                      </p:to>
                                    </p:set>
                                  </p:childTnLst>
                                </p:cTn>
                              </p:par>
                            </p:childTnLst>
                          </p:cTn>
                        </p:par>
                        <p:par>
                          <p:cTn id="68" fill="hold">
                            <p:stCondLst>
                              <p:cond delay="0"/>
                            </p:stCondLst>
                            <p:childTnLst>
                              <p:par>
                                <p:cTn id="69" presetID="1" presetClass="entr" presetSubtype="0" fill="hold" grpId="1" nodeType="after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ype.wav"/>
                                        </p:tgtEl>
                                      </p:cMediaNode>
                                    </p:audio>
                                  </p:subTnLst>
                                </p:cTn>
                              </p:par>
                              <p:par>
                                <p:cTn id="71" presetID="1" presetClass="exit" presetSubtype="0" fill="hold" grpId="0" nodeType="withEffect">
                                  <p:stCondLst>
                                    <p:cond delay="1000"/>
                                  </p:stCondLst>
                                  <p:childTnLst>
                                    <p:set>
                                      <p:cBhvr>
                                        <p:cTn id="72" dur="1" fill="hold">
                                          <p:stCondLst>
                                            <p:cond delay="0"/>
                                          </p:stCondLst>
                                        </p:cTn>
                                        <p:tgtEl>
                                          <p:spTgt spid="45"/>
                                        </p:tgtEl>
                                        <p:attrNameLst>
                                          <p:attrName>style.visibility</p:attrName>
                                        </p:attrNameLst>
                                      </p:cBhvr>
                                      <p:to>
                                        <p:strVal val="hidden"/>
                                      </p:to>
                                    </p:set>
                                  </p:childTnLst>
                                </p:cTn>
                              </p:par>
                            </p:childTnLst>
                          </p:cTn>
                        </p:par>
                        <p:par>
                          <p:cTn id="73" fill="hold">
                            <p:stCondLst>
                              <p:cond delay="1000"/>
                            </p:stCondLst>
                            <p:childTnLst>
                              <p:par>
                                <p:cTn id="74" presetID="1" presetClass="entr" presetSubtype="0" fill="hold" grpId="1" nodeType="afterEffect">
                                  <p:stCondLst>
                                    <p:cond delay="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type.wav"/>
                                        </p:tgtEl>
                                      </p:cMediaNode>
                                    </p:audio>
                                  </p:subTnLst>
                                </p:cTn>
                              </p:par>
                              <p:par>
                                <p:cTn id="76" presetID="1" presetClass="exit" presetSubtype="0" fill="hold" grpId="0" nodeType="withEffect">
                                  <p:stCondLst>
                                    <p:cond delay="1000"/>
                                  </p:stCondLst>
                                  <p:childTnLst>
                                    <p:set>
                                      <p:cBhvr>
                                        <p:cTn id="77" dur="1" fill="hold">
                                          <p:stCondLst>
                                            <p:cond delay="0"/>
                                          </p:stCondLst>
                                        </p:cTn>
                                        <p:tgtEl>
                                          <p:spTgt spid="46"/>
                                        </p:tgtEl>
                                        <p:attrNameLst>
                                          <p:attrName>style.visibility</p:attrName>
                                        </p:attrNameLst>
                                      </p:cBhvr>
                                      <p:to>
                                        <p:strVal val="hidden"/>
                                      </p:to>
                                    </p:set>
                                  </p:childTnLst>
                                </p:cTn>
                              </p:par>
                            </p:childTnLst>
                          </p:cTn>
                        </p:par>
                        <p:par>
                          <p:cTn id="78" fill="hold">
                            <p:stCondLst>
                              <p:cond delay="2000"/>
                            </p:stCondLst>
                            <p:childTnLst>
                              <p:par>
                                <p:cTn id="79" presetID="1" presetClass="entr" presetSubtype="0" fill="hold" grpId="1" nodeType="afterEffect">
                                  <p:stCondLst>
                                    <p:cond delay="0"/>
                                  </p:stCondLst>
                                  <p:childTnLst>
                                    <p:set>
                                      <p:cBhvr>
                                        <p:cTn id="8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5" name="type.wav"/>
                                        </p:tgtEl>
                                      </p:cMediaNode>
                                    </p:audio>
                                  </p:subTnLst>
                                </p:cTn>
                              </p:par>
                              <p:par>
                                <p:cTn id="81" presetID="1" presetClass="exit" presetSubtype="0" fill="hold" grpId="0" nodeType="withEffect">
                                  <p:stCondLst>
                                    <p:cond delay="1000"/>
                                  </p:stCondLst>
                                  <p:childTnLst>
                                    <p:set>
                                      <p:cBhvr>
                                        <p:cTn id="82" dur="1" fill="hold">
                                          <p:stCondLst>
                                            <p:cond delay="0"/>
                                          </p:stCondLst>
                                        </p:cTn>
                                        <p:tgtEl>
                                          <p:spTgt spid="47"/>
                                        </p:tgtEl>
                                        <p:attrNameLst>
                                          <p:attrName>style.visibility</p:attrName>
                                        </p:attrNameLst>
                                      </p:cBhvr>
                                      <p:to>
                                        <p:strVal val="hidden"/>
                                      </p:to>
                                    </p:set>
                                  </p:childTnLst>
                                </p:cTn>
                              </p:par>
                            </p:childTnLst>
                          </p:cTn>
                        </p:par>
                        <p:par>
                          <p:cTn id="83" fill="hold">
                            <p:stCondLst>
                              <p:cond delay="3000"/>
                            </p:stCondLst>
                            <p:childTnLst>
                              <p:par>
                                <p:cTn id="84" presetID="1" presetClass="entr" presetSubtype="0" fill="hold" grpId="1" nodeType="afterEffect">
                                  <p:stCondLst>
                                    <p:cond delay="0"/>
                                  </p:stCondLst>
                                  <p:childTnLst>
                                    <p:set>
                                      <p:cBhvr>
                                        <p:cTn id="85"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5" name="type.wav"/>
                                        </p:tgtEl>
                                      </p:cMediaNode>
                                    </p:audio>
                                  </p:subTnLst>
                                </p:cTn>
                              </p:par>
                              <p:par>
                                <p:cTn id="86" presetID="1" presetClass="exit" presetSubtype="0" fill="hold" grpId="0" nodeType="withEffect">
                                  <p:stCondLst>
                                    <p:cond delay="1000"/>
                                  </p:stCondLst>
                                  <p:childTnLst>
                                    <p:set>
                                      <p:cBhvr>
                                        <p:cTn id="87" dur="1" fill="hold">
                                          <p:stCondLst>
                                            <p:cond delay="0"/>
                                          </p:stCondLst>
                                        </p:cTn>
                                        <p:tgtEl>
                                          <p:spTgt spid="48"/>
                                        </p:tgtEl>
                                        <p:attrNameLst>
                                          <p:attrName>style.visibility</p:attrName>
                                        </p:attrNameLst>
                                      </p:cBhvr>
                                      <p:to>
                                        <p:strVal val="hidden"/>
                                      </p:to>
                                    </p:set>
                                  </p:childTnLst>
                                </p:cTn>
                              </p:par>
                            </p:childTnLst>
                          </p:cTn>
                        </p:par>
                        <p:par>
                          <p:cTn id="88" fill="hold">
                            <p:stCondLst>
                              <p:cond delay="4000"/>
                            </p:stCondLst>
                            <p:childTnLst>
                              <p:par>
                                <p:cTn id="89" presetID="1" presetClass="entr" presetSubtype="0" fill="hold" grpId="1" nodeType="after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type.wav"/>
                                        </p:tgtEl>
                                      </p:cMediaNode>
                                    </p:audio>
                                  </p:subTnLst>
                                </p:cTn>
                              </p:par>
                              <p:par>
                                <p:cTn id="91" presetID="1" presetClass="exit" presetSubtype="0" fill="hold" grpId="0" nodeType="withEffect">
                                  <p:stCondLst>
                                    <p:cond delay="1000"/>
                                  </p:stCondLst>
                                  <p:childTnLst>
                                    <p:set>
                                      <p:cBhvr>
                                        <p:cTn id="92" dur="1" fill="hold">
                                          <p:stCondLst>
                                            <p:cond delay="0"/>
                                          </p:stCondLst>
                                        </p:cTn>
                                        <p:tgtEl>
                                          <p:spTgt spid="49"/>
                                        </p:tgtEl>
                                        <p:attrNameLst>
                                          <p:attrName>style.visibility</p:attrName>
                                        </p:attrNameLst>
                                      </p:cBhvr>
                                      <p:to>
                                        <p:strVal val="hidden"/>
                                      </p:to>
                                    </p:set>
                                  </p:childTnLst>
                                </p:cTn>
                              </p:par>
                            </p:childTnLst>
                          </p:cTn>
                        </p:par>
                        <p:par>
                          <p:cTn id="93" fill="hold">
                            <p:stCondLst>
                              <p:cond delay="5000"/>
                            </p:stCondLst>
                            <p:childTnLst>
                              <p:par>
                                <p:cTn id="94" presetID="1" presetClass="entr" presetSubtype="0" fill="hold" grpId="1" nodeType="afterEffect">
                                  <p:stCondLst>
                                    <p:cond delay="0"/>
                                  </p:stCondLst>
                                  <p:childTnLst>
                                    <p:set>
                                      <p:cBhvr>
                                        <p:cTn id="9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5" name="type.wav"/>
                                        </p:tgtEl>
                                      </p:cMediaNode>
                                    </p:audio>
                                  </p:subTnLst>
                                </p:cTn>
                              </p:par>
                              <p:par>
                                <p:cTn id="96" presetID="1" presetClass="exit" presetSubtype="0" fill="hold" grpId="0" nodeType="withEffect">
                                  <p:stCondLst>
                                    <p:cond delay="1000"/>
                                  </p:stCondLst>
                                  <p:childTnLst>
                                    <p:set>
                                      <p:cBhvr>
                                        <p:cTn id="97" dur="1" fill="hold">
                                          <p:stCondLst>
                                            <p:cond delay="0"/>
                                          </p:stCondLst>
                                        </p:cTn>
                                        <p:tgtEl>
                                          <p:spTgt spid="50"/>
                                        </p:tgtEl>
                                        <p:attrNameLst>
                                          <p:attrName>style.visibility</p:attrName>
                                        </p:attrNameLst>
                                      </p:cBhvr>
                                      <p:to>
                                        <p:strVal val="hidden"/>
                                      </p:to>
                                    </p:set>
                                  </p:childTnLst>
                                </p:cTn>
                              </p:par>
                            </p:childTnLst>
                          </p:cTn>
                        </p:par>
                        <p:par>
                          <p:cTn id="98" fill="hold">
                            <p:stCondLst>
                              <p:cond delay="6000"/>
                            </p:stCondLst>
                            <p:childTnLst>
                              <p:par>
                                <p:cTn id="99" presetID="1" presetClass="entr" presetSubtype="0" fill="hold" grpId="1" nodeType="afterEffect">
                                  <p:stCondLst>
                                    <p:cond delay="0"/>
                                  </p:stCondLst>
                                  <p:childTnLst>
                                    <p:set>
                                      <p:cBhvr>
                                        <p:cTn id="10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5" name="type.wav"/>
                                        </p:tgtEl>
                                      </p:cMediaNode>
                                    </p:audio>
                                  </p:subTnLst>
                                </p:cTn>
                              </p:par>
                              <p:par>
                                <p:cTn id="101" presetID="1" presetClass="exit" presetSubtype="0" fill="hold" grpId="0" nodeType="withEffect">
                                  <p:stCondLst>
                                    <p:cond delay="1000"/>
                                  </p:stCondLst>
                                  <p:childTnLst>
                                    <p:set>
                                      <p:cBhvr>
                                        <p:cTn id="102" dur="1" fill="hold">
                                          <p:stCondLst>
                                            <p:cond delay="0"/>
                                          </p:stCondLst>
                                        </p:cTn>
                                        <p:tgtEl>
                                          <p:spTgt spid="52"/>
                                        </p:tgtEl>
                                        <p:attrNameLst>
                                          <p:attrName>style.visibility</p:attrName>
                                        </p:attrNameLst>
                                      </p:cBhvr>
                                      <p:to>
                                        <p:strVal val="hidden"/>
                                      </p:to>
                                    </p:set>
                                  </p:childTnLst>
                                </p:cTn>
                              </p:par>
                            </p:childTnLst>
                          </p:cTn>
                        </p:par>
                        <p:par>
                          <p:cTn id="103" fill="hold">
                            <p:stCondLst>
                              <p:cond delay="7000"/>
                            </p:stCondLst>
                            <p:childTnLst>
                              <p:par>
                                <p:cTn id="104" presetID="1" presetClass="entr" presetSubtype="0" fill="hold" grpId="1"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type.wav"/>
                                        </p:tgtEl>
                                      </p:cMediaNode>
                                    </p:audio>
                                  </p:subTnLst>
                                </p:cTn>
                              </p:par>
                              <p:par>
                                <p:cTn id="106" presetID="1" presetClass="exit" presetSubtype="0" fill="hold" grpId="0" nodeType="withEffect">
                                  <p:stCondLst>
                                    <p:cond delay="1000"/>
                                  </p:stCondLst>
                                  <p:childTnLst>
                                    <p:set>
                                      <p:cBhvr>
                                        <p:cTn id="107" dur="1" fill="hold">
                                          <p:stCondLst>
                                            <p:cond delay="0"/>
                                          </p:stCondLst>
                                        </p:cTn>
                                        <p:tgtEl>
                                          <p:spTgt spid="53"/>
                                        </p:tgtEl>
                                        <p:attrNameLst>
                                          <p:attrName>style.visibility</p:attrName>
                                        </p:attrNameLst>
                                      </p:cBhvr>
                                      <p:to>
                                        <p:strVal val="hidden"/>
                                      </p:to>
                                    </p:set>
                                  </p:childTnLst>
                                </p:cTn>
                              </p:par>
                            </p:childTnLst>
                          </p:cTn>
                        </p:par>
                        <p:par>
                          <p:cTn id="108" fill="hold">
                            <p:stCondLst>
                              <p:cond delay="8000"/>
                            </p:stCondLst>
                            <p:childTnLst>
                              <p:par>
                                <p:cTn id="109" presetID="1" presetClass="entr" presetSubtype="0" fill="hold" grpId="1" nodeType="afterEffect">
                                  <p:stCondLst>
                                    <p:cond delay="0"/>
                                  </p:stCondLst>
                                  <p:childTnLst>
                                    <p:set>
                                      <p:cBhvr>
                                        <p:cTn id="1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5" name="type.wav"/>
                                        </p:tgtEl>
                                      </p:cMediaNode>
                                    </p:audio>
                                  </p:subTnLst>
                                </p:cTn>
                              </p:par>
                              <p:par>
                                <p:cTn id="111" presetID="1" presetClass="exit" presetSubtype="0" fill="hold" grpId="0" nodeType="withEffect">
                                  <p:stCondLst>
                                    <p:cond delay="1000"/>
                                  </p:stCondLst>
                                  <p:childTnLst>
                                    <p:set>
                                      <p:cBhvr>
                                        <p:cTn id="112" dur="1" fill="hold">
                                          <p:stCondLst>
                                            <p:cond delay="0"/>
                                          </p:stCondLst>
                                        </p:cTn>
                                        <p:tgtEl>
                                          <p:spTgt spid="54"/>
                                        </p:tgtEl>
                                        <p:attrNameLst>
                                          <p:attrName>style.visibility</p:attrName>
                                        </p:attrNameLst>
                                      </p:cBhvr>
                                      <p:to>
                                        <p:strVal val="hidden"/>
                                      </p:to>
                                    </p:set>
                                  </p:childTnLst>
                                </p:cTn>
                              </p:par>
                            </p:childTnLst>
                          </p:cTn>
                        </p:par>
                        <p:par>
                          <p:cTn id="113" fill="hold">
                            <p:stCondLst>
                              <p:cond delay="9000"/>
                            </p:stCondLst>
                            <p:childTnLst>
                              <p:par>
                                <p:cTn id="114" presetID="1" presetClass="entr" presetSubtype="0" fill="hold" grpId="1" nodeType="afterEffect">
                                  <p:stCondLst>
                                    <p:cond delay="0"/>
                                  </p:stCondLst>
                                  <p:childTnLst>
                                    <p:set>
                                      <p:cBhvr>
                                        <p:cTn id="11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ype.wav"/>
                                        </p:tgtEl>
                                      </p:cMediaNode>
                                    </p:audio>
                                  </p:subTnLst>
                                </p:cTn>
                              </p:par>
                              <p:par>
                                <p:cTn id="116" presetID="1" presetClass="exit" presetSubtype="0" fill="hold" grpId="0" nodeType="withEffect">
                                  <p:stCondLst>
                                    <p:cond delay="1000"/>
                                  </p:stCondLst>
                                  <p:childTnLst>
                                    <p:set>
                                      <p:cBhvr>
                                        <p:cTn id="117" dur="1" fill="hold">
                                          <p:stCondLst>
                                            <p:cond delay="0"/>
                                          </p:stCondLst>
                                        </p:cTn>
                                        <p:tgtEl>
                                          <p:spTgt spid="55"/>
                                        </p:tgtEl>
                                        <p:attrNameLst>
                                          <p:attrName>style.visibility</p:attrName>
                                        </p:attrNameLst>
                                      </p:cBhvr>
                                      <p:to>
                                        <p:strVal val="hidden"/>
                                      </p:to>
                                    </p:set>
                                  </p:childTnLst>
                                </p:cTn>
                              </p:par>
                            </p:childTnLst>
                          </p:cTn>
                        </p:par>
                        <p:par>
                          <p:cTn id="118" fill="hold">
                            <p:stCondLst>
                              <p:cond delay="10000"/>
                            </p:stCondLst>
                            <p:childTnLst>
                              <p:par>
                                <p:cTn id="119" presetID="1" presetClass="entr" presetSubtype="0" fill="hold" grpId="1" nodeType="afterEffect">
                                  <p:stCondLst>
                                    <p:cond delay="0"/>
                                  </p:stCondLst>
                                  <p:childTnLst>
                                    <p:set>
                                      <p:cBhvr>
                                        <p:cTn id="12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5" name="type.wav"/>
                                        </p:tgtEl>
                                      </p:cMediaNode>
                                    </p:audio>
                                  </p:subTnLst>
                                </p:cTn>
                              </p:par>
                              <p:par>
                                <p:cTn id="121" presetID="1" presetClass="exit" presetSubtype="0" fill="hold" grpId="0" nodeType="withEffect">
                                  <p:stCondLst>
                                    <p:cond delay="1000"/>
                                  </p:stCondLst>
                                  <p:childTnLst>
                                    <p:set>
                                      <p:cBhvr>
                                        <p:cTn id="122" dur="1" fill="hold">
                                          <p:stCondLst>
                                            <p:cond delay="0"/>
                                          </p:stCondLst>
                                        </p:cTn>
                                        <p:tgtEl>
                                          <p:spTgt spid="56"/>
                                        </p:tgtEl>
                                        <p:attrNameLst>
                                          <p:attrName>style.visibility</p:attrName>
                                        </p:attrNameLst>
                                      </p:cBhvr>
                                      <p:to>
                                        <p:strVal val="hidden"/>
                                      </p:to>
                                    </p:set>
                                  </p:childTnLst>
                                </p:cTn>
                              </p:par>
                            </p:childTnLst>
                          </p:cTn>
                        </p:par>
                        <p:par>
                          <p:cTn id="123" fill="hold">
                            <p:stCondLst>
                              <p:cond delay="11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6" name="Chuong reo (online-audio-converter.com).wav"/>
                                        </p:tgtEl>
                                      </p:cMediaNode>
                                    </p:audio>
                                  </p:subTnLst>
                                </p:cTn>
                              </p:par>
                              <p:par>
                                <p:cTn id="126" presetID="32" presetClass="emph" presetSubtype="0" repeatCount="2000" fill="hold" nodeType="withEffect">
                                  <p:stCondLst>
                                    <p:cond delay="0"/>
                                  </p:stCondLst>
                                  <p:childTnLst>
                                    <p:animRot by="120000">
                                      <p:cBhvr>
                                        <p:cTn id="127" dur="50" fill="hold">
                                          <p:stCondLst>
                                            <p:cond delay="0"/>
                                          </p:stCondLst>
                                        </p:cTn>
                                        <p:tgtEl>
                                          <p:spTgt spid="43"/>
                                        </p:tgtEl>
                                        <p:attrNameLst>
                                          <p:attrName>r</p:attrName>
                                        </p:attrNameLst>
                                      </p:cBhvr>
                                    </p:animRot>
                                    <p:animRot by="-240000">
                                      <p:cBhvr>
                                        <p:cTn id="128" dur="100" fill="hold">
                                          <p:stCondLst>
                                            <p:cond delay="100"/>
                                          </p:stCondLst>
                                        </p:cTn>
                                        <p:tgtEl>
                                          <p:spTgt spid="43"/>
                                        </p:tgtEl>
                                        <p:attrNameLst>
                                          <p:attrName>r</p:attrName>
                                        </p:attrNameLst>
                                      </p:cBhvr>
                                    </p:animRot>
                                    <p:animRot by="240000">
                                      <p:cBhvr>
                                        <p:cTn id="129" dur="100" fill="hold">
                                          <p:stCondLst>
                                            <p:cond delay="200"/>
                                          </p:stCondLst>
                                        </p:cTn>
                                        <p:tgtEl>
                                          <p:spTgt spid="43"/>
                                        </p:tgtEl>
                                        <p:attrNameLst>
                                          <p:attrName>r</p:attrName>
                                        </p:attrNameLst>
                                      </p:cBhvr>
                                    </p:animRot>
                                    <p:animRot by="-240000">
                                      <p:cBhvr>
                                        <p:cTn id="130" dur="100" fill="hold">
                                          <p:stCondLst>
                                            <p:cond delay="300"/>
                                          </p:stCondLst>
                                        </p:cTn>
                                        <p:tgtEl>
                                          <p:spTgt spid="43"/>
                                        </p:tgtEl>
                                        <p:attrNameLst>
                                          <p:attrName>r</p:attrName>
                                        </p:attrNameLst>
                                      </p:cBhvr>
                                    </p:animRot>
                                    <p:animRot by="120000">
                                      <p:cBhvr>
                                        <p:cTn id="131" dur="100" fill="hold">
                                          <p:stCondLst>
                                            <p:cond delay="400"/>
                                          </p:stCondLst>
                                        </p:cTn>
                                        <p:tgtEl>
                                          <p:spTgt spid="43"/>
                                        </p:tgtEl>
                                        <p:attrNameLst>
                                          <p:attrName>r</p:attrName>
                                        </p:attrNameLst>
                                      </p:cBhvr>
                                    </p:animRot>
                                  </p:childTnLst>
                                </p:cTn>
                              </p:par>
                            </p:childTnLst>
                          </p:cTn>
                        </p:par>
                      </p:childTnLst>
                    </p:cTn>
                  </p:par>
                </p:childTnLst>
              </p:cTn>
              <p:nextCondLst>
                <p:cond evt="onClick" delay="0">
                  <p:tgtEl>
                    <p:spTgt spid="44"/>
                  </p:tgtEl>
                </p:cond>
              </p:nextCondLst>
            </p:seq>
          </p:childTnLst>
        </p:cTn>
      </p:par>
    </p:tnLst>
    <p:bldLst>
      <p:bldP spid="37" grpId="0" animBg="1"/>
      <p:bldP spid="96" grpId="0"/>
      <p:bldP spid="96" grpId="1"/>
      <p:bldP spid="97" grpId="0"/>
      <p:bldP spid="97" grpId="1"/>
      <p:bldP spid="98" grpId="0"/>
      <p:bldP spid="98" grpId="1"/>
      <p:bldP spid="99" grpId="0"/>
      <p:bldP spid="99" grpId="1"/>
      <p:bldP spid="40" grpId="0" animBg="1"/>
      <p:bldP spid="44" grpId="0"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A1B51665-AF3A-4242-8041-515F82C0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30FD4E01-D6C5-4121-AC76-13258FB11A7B}"/>
              </a:ext>
            </a:extLst>
          </p:cNvPr>
          <p:cNvGrpSpPr/>
          <p:nvPr/>
        </p:nvGrpSpPr>
        <p:grpSpPr>
          <a:xfrm rot="16200000">
            <a:off x="3165925" y="-1964595"/>
            <a:ext cx="5860148" cy="10820115"/>
            <a:chOff x="1916755" y="-4227671"/>
            <a:chExt cx="8172514" cy="10977233"/>
          </a:xfrm>
        </p:grpSpPr>
        <p:sp>
          <p:nvSpPr>
            <p:cNvPr id="23" name="矩形 22">
              <a:extLst>
                <a:ext uri="{FF2B5EF4-FFF2-40B4-BE49-F238E27FC236}">
                  <a16:creationId xmlns:a16="http://schemas.microsoft.com/office/drawing/2014/main" id="{CC17961C-1F2C-4A90-8B13-8F84D369357B}"/>
                </a:ext>
              </a:extLst>
            </p:cNvPr>
            <p:cNvSpPr/>
            <p:nvPr/>
          </p:nvSpPr>
          <p:spPr>
            <a:xfrm>
              <a:off x="1916757" y="-4227671"/>
              <a:ext cx="8172512" cy="5422277"/>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5C46E20F-98D5-4DC2-B3B2-90A6B0C17EB9}"/>
                </a:ext>
              </a:extLst>
            </p:cNvPr>
            <p:cNvSpPr/>
            <p:nvPr/>
          </p:nvSpPr>
          <p:spPr>
            <a:xfrm>
              <a:off x="1916755" y="1327284"/>
              <a:ext cx="8172511" cy="5422278"/>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5ED38577-6E60-40B3-98D3-34E409B5A299}"/>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4" name="空心弧 13">
                <a:extLst>
                  <a:ext uri="{FF2B5EF4-FFF2-40B4-BE49-F238E27FC236}">
                    <a16:creationId xmlns:a16="http://schemas.microsoft.com/office/drawing/2014/main" id="{804181D4-2E34-456A-8C00-D357B4386300}"/>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571D2FC4-6BEA-4196-9DEF-1B20FDED161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空心弧 15">
                <a:extLst>
                  <a:ext uri="{FF2B5EF4-FFF2-40B4-BE49-F238E27FC236}">
                    <a16:creationId xmlns:a16="http://schemas.microsoft.com/office/drawing/2014/main" id="{E7DFA2A9-F8DC-46ED-8D01-E1AE2417F888}"/>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194EF87C-72B0-40E8-BEC1-1EC9345651BF}"/>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空心弧 17">
                <a:extLst>
                  <a:ext uri="{FF2B5EF4-FFF2-40B4-BE49-F238E27FC236}">
                    <a16:creationId xmlns:a16="http://schemas.microsoft.com/office/drawing/2014/main" id="{C6D9719D-3D3F-4FE9-8666-3B6BB593303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a:extLst>
                  <a:ext uri="{FF2B5EF4-FFF2-40B4-BE49-F238E27FC236}">
                    <a16:creationId xmlns:a16="http://schemas.microsoft.com/office/drawing/2014/main" id="{79E27778-7DE4-4AFC-981D-452ABF643973}"/>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CD7C978A-3127-421C-8B18-D8DC4A7B9B6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a:extLst>
                  <a:ext uri="{FF2B5EF4-FFF2-40B4-BE49-F238E27FC236}">
                    <a16:creationId xmlns:a16="http://schemas.microsoft.com/office/drawing/2014/main" id="{83F2166C-B2A5-4D27-8333-592820951E5C}"/>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22861CBF-9438-41DA-B776-1CCA178C57E6}"/>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 name="组合 7">
              <a:extLst>
                <a:ext uri="{FF2B5EF4-FFF2-40B4-BE49-F238E27FC236}">
                  <a16:creationId xmlns:a16="http://schemas.microsoft.com/office/drawing/2014/main" id="{6A5882BF-2862-40E2-A544-B49783A9C868}"/>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9" name="空心弧 8">
                <a:extLst>
                  <a:ext uri="{FF2B5EF4-FFF2-40B4-BE49-F238E27FC236}">
                    <a16:creationId xmlns:a16="http://schemas.microsoft.com/office/drawing/2014/main" id="{39E2D9EE-74CE-4277-BF76-0710B1041D1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空心弧 9">
                <a:extLst>
                  <a:ext uri="{FF2B5EF4-FFF2-40B4-BE49-F238E27FC236}">
                    <a16:creationId xmlns:a16="http://schemas.microsoft.com/office/drawing/2014/main" id="{D84A37B2-B80D-491B-8960-4A3391B44038}"/>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空心弧 10">
                <a:extLst>
                  <a:ext uri="{FF2B5EF4-FFF2-40B4-BE49-F238E27FC236}">
                    <a16:creationId xmlns:a16="http://schemas.microsoft.com/office/drawing/2014/main" id="{D2C030EE-4A95-4E4B-8B4A-97E0A39F2FDB}"/>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空心弧 11">
                <a:extLst>
                  <a:ext uri="{FF2B5EF4-FFF2-40B4-BE49-F238E27FC236}">
                    <a16:creationId xmlns:a16="http://schemas.microsoft.com/office/drawing/2014/main" id="{556BF0A8-BE12-4E94-9804-CD5EE0C4C015}"/>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a:extLst>
                  <a:ext uri="{FF2B5EF4-FFF2-40B4-BE49-F238E27FC236}">
                    <a16:creationId xmlns:a16="http://schemas.microsoft.com/office/drawing/2014/main" id="{4525E08F-0457-4462-B250-5E2416359DEA}"/>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49" name="直角三角形 48">
            <a:extLst>
              <a:ext uri="{FF2B5EF4-FFF2-40B4-BE49-F238E27FC236}">
                <a16:creationId xmlns:a16="http://schemas.microsoft.com/office/drawing/2014/main" id="{DFB63793-238B-4929-9705-FDADD748570B}"/>
              </a:ext>
            </a:extLst>
          </p:cNvPr>
          <p:cNvSpPr/>
          <p:nvPr/>
        </p:nvSpPr>
        <p:spPr>
          <a:xfrm rot="11494627">
            <a:off x="10895724" y="474866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 空心 49">
            <a:extLst>
              <a:ext uri="{FF2B5EF4-FFF2-40B4-BE49-F238E27FC236}">
                <a16:creationId xmlns:a16="http://schemas.microsoft.com/office/drawing/2014/main" id="{3D761226-16D6-407B-B503-3E6FAE9EF20E}"/>
              </a:ext>
            </a:extLst>
          </p:cNvPr>
          <p:cNvSpPr/>
          <p:nvPr/>
        </p:nvSpPr>
        <p:spPr>
          <a:xfrm>
            <a:off x="6771615" y="256036"/>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4" name="Picture 31">
            <a:extLst>
              <a:ext uri="{FF2B5EF4-FFF2-40B4-BE49-F238E27FC236}">
                <a16:creationId xmlns:a16="http://schemas.microsoft.com/office/drawing/2014/main" id="{6D30A179-E29B-8D89-70C3-FCDE724777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6079" y="517753"/>
            <a:ext cx="1053856" cy="1023558"/>
          </a:xfrm>
          <a:prstGeom prst="rect">
            <a:avLst/>
          </a:prstGeom>
        </p:spPr>
      </p:pic>
      <p:sp>
        <p:nvSpPr>
          <p:cNvPr id="2" name="TextBox 1">
            <a:extLst>
              <a:ext uri="{FF2B5EF4-FFF2-40B4-BE49-F238E27FC236}">
                <a16:creationId xmlns:a16="http://schemas.microsoft.com/office/drawing/2014/main" id="{FF5FCAE6-B587-36D3-FF5C-713E3DE1B906}"/>
              </a:ext>
            </a:extLst>
          </p:cNvPr>
          <p:cNvSpPr txBox="1"/>
          <p:nvPr/>
        </p:nvSpPr>
        <p:spPr>
          <a:xfrm>
            <a:off x="1855488" y="638026"/>
            <a:ext cx="3871573" cy="646331"/>
          </a:xfrm>
          <a:prstGeom prst="rect">
            <a:avLst/>
          </a:prstGeom>
          <a:noFill/>
        </p:spPr>
        <p:txBody>
          <a:bodyPr wrap="none" rtlCol="0">
            <a:spAutoFit/>
          </a:bodyPr>
          <a:lstStyle/>
          <a:p>
            <a:r>
              <a:rPr lang="en-US" sz="3600" dirty="0">
                <a:solidFill>
                  <a:schemeClr val="accent1">
                    <a:lumMod val="50000"/>
                  </a:schemeClr>
                </a:solidFill>
                <a:latin typeface="#9Slide03 SFU Grenoble" panose="00000500000000000000" pitchFamily="2" charset="0"/>
              </a:rPr>
              <a:t>KẾT NỐI ĐỌC- VIẾT</a:t>
            </a:r>
          </a:p>
        </p:txBody>
      </p:sp>
      <p:sp>
        <p:nvSpPr>
          <p:cNvPr id="24" name="Hộp Văn bản 23">
            <a:extLst>
              <a:ext uri="{FF2B5EF4-FFF2-40B4-BE49-F238E27FC236}">
                <a16:creationId xmlns:a16="http://schemas.microsoft.com/office/drawing/2014/main" id="{52C2D638-BD56-A04D-49F8-958722652A33}"/>
              </a:ext>
            </a:extLst>
          </p:cNvPr>
          <p:cNvSpPr txBox="1"/>
          <p:nvPr/>
        </p:nvSpPr>
        <p:spPr>
          <a:xfrm>
            <a:off x="1049082" y="1709281"/>
            <a:ext cx="4063231" cy="2308324"/>
          </a:xfrm>
          <a:prstGeom prst="rect">
            <a:avLst/>
          </a:prstGeom>
          <a:noFill/>
        </p:spPr>
        <p:txBody>
          <a:bodyPr wrap="square">
            <a:spAutoFit/>
          </a:bodyPr>
          <a:lstStyle/>
          <a:p>
            <a:pPr marL="0" marR="0" algn="just">
              <a:lnSpc>
                <a:spcPct val="150000"/>
              </a:lnSpc>
              <a:spcBef>
                <a:spcPts val="0"/>
              </a:spcBef>
              <a:spcAft>
                <a:spcPts val="800"/>
              </a:spcAft>
            </a:pPr>
            <a:r>
              <a:rPr lang="en-US" sz="2400" b="1" dirty="0" err="1">
                <a:solidFill>
                  <a:srgbClr val="FF0000"/>
                </a:solidFill>
                <a:effectLst/>
                <a:latin typeface="Times New Roman" panose="02020603050405020304" pitchFamily="18" charset="0"/>
                <a:ea typeface="Times New Roman" panose="02020603050405020304" pitchFamily="18" charset="0"/>
              </a:rPr>
              <a:t>Viết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đoạn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văn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khoảng</a:t>
            </a:r>
            <a:r>
              <a:rPr lang="en-US" sz="2400" b="1" dirty="0">
                <a:solidFill>
                  <a:srgbClr val="FF0000"/>
                </a:solidFill>
                <a:effectLst/>
                <a:latin typeface="Times New Roman" panose="02020603050405020304" pitchFamily="18" charset="0"/>
                <a:ea typeface="Times New Roman" panose="02020603050405020304" pitchFamily="18" charset="0"/>
              </a:rPr>
              <a:t> 150 </a:t>
            </a:r>
            <a:r>
              <a:rPr lang="en-US" sz="2400" b="1" dirty="0" err="1">
                <a:solidFill>
                  <a:srgbClr val="FF0000"/>
                </a:solidFill>
                <a:effectLst/>
                <a:latin typeface="Times New Roman" panose="02020603050405020304" pitchFamily="18" charset="0"/>
                <a:ea typeface="Times New Roman" panose="02020603050405020304" pitchFamily="18" charset="0"/>
              </a:rPr>
              <a:t>chư</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vê</a:t>
            </a:r>
            <a:r>
              <a:rPr lang="en-US" sz="2400" b="1" dirty="0">
                <a:solidFill>
                  <a:srgbClr val="FF0000"/>
                </a:solidFill>
                <a:effectLst/>
                <a:latin typeface="Times New Roman" panose="02020603050405020304" pitchFamily="18" charset="0"/>
                <a:ea typeface="Times New Roman" panose="02020603050405020304" pitchFamily="18" charset="0"/>
              </a:rPr>
              <a:t>̀ chủ </a:t>
            </a:r>
            <a:r>
              <a:rPr lang="en-US" sz="2400" b="1" dirty="0" err="1">
                <a:solidFill>
                  <a:srgbClr val="FF0000"/>
                </a:solidFill>
                <a:effectLst/>
                <a:latin typeface="Times New Roman" panose="02020603050405020304" pitchFamily="18" charset="0"/>
                <a:ea typeface="Times New Roman" panose="02020603050405020304" pitchFamily="18" charset="0"/>
              </a:rPr>
              <a:t>đê</a:t>
            </a:r>
            <a:r>
              <a:rPr lang="en-US" sz="2400" b="1" dirty="0">
                <a:solidFill>
                  <a:srgbClr val="FF0000"/>
                </a:solidFill>
                <a:effectLst/>
                <a:latin typeface="Times New Roman" panose="02020603050405020304" pitchFamily="18" charset="0"/>
                <a:ea typeface="Times New Roman" panose="02020603050405020304" pitchFamily="18" charset="0"/>
              </a:rPr>
              <a:t>̀ “ </a:t>
            </a:r>
            <a:r>
              <a:rPr lang="en-US" sz="2400" b="1" dirty="0" err="1">
                <a:solidFill>
                  <a:srgbClr val="FF0000"/>
                </a:solidFill>
                <a:effectLst/>
                <a:latin typeface="Times New Roman" panose="02020603050405020304" pitchFamily="18" charset="0"/>
                <a:ea typeface="Times New Roman" panose="02020603050405020304" pitchFamily="18" charset="0"/>
              </a:rPr>
              <a:t>sư</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đồng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cảm</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tạo</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nên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ve</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đẹp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gắn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kết</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của</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thê</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giới</a:t>
            </a:r>
            <a:r>
              <a:rPr lang="en-US" sz="2400" b="1" dirty="0">
                <a:solidFill>
                  <a:srgbClr val="FF0000"/>
                </a:solidFill>
                <a:effectLst/>
                <a:latin typeface="Times New Roman" panose="02020603050405020304" pitchFamily="18" charset="0"/>
                <a:ea typeface="Times New Roman" panose="02020603050405020304" pitchFamily="18" charset="0"/>
              </a:rPr>
              <a:t>”. </a:t>
            </a:r>
            <a:endParaRPr lang="en-US" sz="2400" b="1" dirty="0">
              <a:solidFill>
                <a:srgbClr val="FF0000"/>
              </a:solidFill>
              <a:effectLst/>
              <a:latin typeface="Calibri" panose="020F0502020204030204" pitchFamily="34" charset="0"/>
              <a:ea typeface="Calibri" panose="020F0502020204030204" pitchFamily="34" charset="0"/>
            </a:endParaRPr>
          </a:p>
        </p:txBody>
      </p:sp>
      <p:sp>
        <p:nvSpPr>
          <p:cNvPr id="26" name="Hộp Văn bản 25">
            <a:extLst>
              <a:ext uri="{FF2B5EF4-FFF2-40B4-BE49-F238E27FC236}">
                <a16:creationId xmlns:a16="http://schemas.microsoft.com/office/drawing/2014/main" id="{AA2100A2-9222-4B7C-4DF8-840A7172AD98}"/>
              </a:ext>
            </a:extLst>
          </p:cNvPr>
          <p:cNvSpPr txBox="1"/>
          <p:nvPr/>
        </p:nvSpPr>
        <p:spPr>
          <a:xfrm>
            <a:off x="6629587" y="1514717"/>
            <a:ext cx="4865596" cy="3939540"/>
          </a:xfrm>
          <a:prstGeom prst="rect">
            <a:avLst/>
          </a:prstGeom>
          <a:noFill/>
        </p:spPr>
        <p:txBody>
          <a:bodyPr wrap="square">
            <a:spAutoFit/>
          </a:bodyPr>
          <a:lstStyle/>
          <a:p>
            <a:pPr marL="457200" marR="0">
              <a:spcBef>
                <a:spcPts val="325"/>
              </a:spcBef>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rPr>
              <a:t>Thực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hiện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nhiệm</a:t>
            </a:r>
            <a:r>
              <a:rPr lang="en-US" sz="2400" dirty="0">
                <a:solidFill>
                  <a:srgbClr val="000000"/>
                </a:solidFill>
                <a:effectLst/>
                <a:latin typeface="Times New Roman" panose="02020603050405020304" pitchFamily="18" charset="0"/>
                <a:ea typeface="Times New Roman" panose="02020603050405020304" pitchFamily="18" charset="0"/>
              </a:rPr>
              <a:t> vụ </a:t>
            </a:r>
            <a:r>
              <a:rPr lang="en-US" sz="2400" dirty="0" err="1">
                <a:solidFill>
                  <a:srgbClr val="000000"/>
                </a:solidFill>
                <a:effectLst/>
                <a:latin typeface="Times New Roman" panose="02020603050405020304" pitchFamily="18" charset="0"/>
                <a:ea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cầu</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Gợi</a:t>
            </a:r>
            <a:r>
              <a:rPr lang="en-US" sz="2400" dirty="0">
                <a:solidFill>
                  <a:srgbClr val="000000"/>
                </a:solidFill>
                <a:effectLst/>
                <a:latin typeface="Times New Roman" panose="02020603050405020304" pitchFamily="18" charset="0"/>
                <a:ea typeface="Times New Roman" panose="02020603050405020304" pitchFamily="18" charset="0"/>
              </a:rPr>
              <a:t> ý:</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325"/>
              </a:spcBef>
              <a:spcAft>
                <a:spcPts val="0"/>
              </a:spcAft>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đảm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bảo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thức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nội</a:t>
            </a:r>
            <a:r>
              <a:rPr lang="en-US" sz="2400" dirty="0">
                <a:solidFill>
                  <a:srgbClr val="000000"/>
                </a:solidFill>
                <a:effectLst/>
                <a:latin typeface="Times New Roman" panose="02020603050405020304" pitchFamily="18" charset="0"/>
                <a:ea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rPr>
              <a:t>của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đoạn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văn</a:t>
            </a:r>
            <a:r>
              <a:rPr lang="en-US" sz="2400" dirty="0">
                <a:solidFill>
                  <a:srgbClr val="000000"/>
                </a:solidFill>
                <a:effectLst/>
                <a:latin typeface="Times New Roman" panose="02020603050405020304" pitchFamily="18" charset="0"/>
                <a:ea typeface="Times New Roman" panose="02020603050405020304" pitchFamily="18" charset="0"/>
              </a:rPr>
              <a:t> NLXH</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325"/>
              </a:spcBef>
              <a:spcAft>
                <a:spcPts val="0"/>
              </a:spcAft>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Giải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thích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khóa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đê</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quát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đê</a:t>
            </a:r>
            <a:r>
              <a:rPr lang="en-US" sz="2400" dirty="0">
                <a:solidFill>
                  <a:srgbClr val="000000"/>
                </a:solidFill>
                <a:effectLst/>
                <a:latin typeface="Times New Roman" panose="02020603050405020304" pitchFamily="18" charset="0"/>
                <a:ea typeface="Times New Roman" panose="02020603050405020304" pitchFamily="18" charset="0"/>
              </a:rPr>
              <a:t>̀ NL</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325"/>
              </a:spcBef>
              <a:spcAft>
                <a:spcPts val="0"/>
              </a:spcAft>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Bàn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luận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vê</a:t>
            </a:r>
            <a:r>
              <a:rPr lang="en-US" sz="2400" dirty="0">
                <a:solidFill>
                  <a:srgbClr val="000000"/>
                </a:solidFill>
                <a:effectLst/>
                <a:latin typeface="Times New Roman" panose="02020603050405020304" pitchFamily="18" charset="0"/>
                <a:ea typeface="Times New Roman" panose="02020603050405020304" pitchFamily="18" charset="0"/>
              </a:rPr>
              <a:t>̀ ý </a:t>
            </a:r>
            <a:r>
              <a:rPr lang="en-US" sz="2400" dirty="0" err="1">
                <a:solidFill>
                  <a:srgbClr val="000000"/>
                </a:solidFill>
                <a:effectLst/>
                <a:latin typeface="Times New Roman" panose="02020603050405020304" pitchFamily="18" charset="0"/>
                <a:ea typeface="Times New Roman" panose="02020603050405020304" pitchFamily="18" charset="0"/>
              </a:rPr>
              <a:t>nghĩa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vai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gắn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kết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của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sư</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đồng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cảm</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325"/>
              </a:spcBef>
              <a:spcAft>
                <a:spcPts val="0"/>
              </a:spcAft>
              <a:buFont typeface="Times New Roman" panose="02020603050405020304" pitchFamily="18" charset="0"/>
              <a:buChar char="-"/>
            </a:pPr>
            <a:r>
              <a:rPr lang="en-US" sz="2400" dirty="0" err="1">
                <a:solidFill>
                  <a:srgbClr val="000000"/>
                </a:solidFill>
                <a:effectLst/>
                <a:latin typeface="Times New Roman" panose="02020603050405020304" pitchFamily="18" charset="0"/>
                <a:ea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chứng</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Bài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học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nhận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thức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hành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động</a:t>
            </a:r>
            <a:endParaRPr lang="en-US" sz="2400" dirty="0"/>
          </a:p>
        </p:txBody>
      </p:sp>
    </p:spTree>
    <p:extLst>
      <p:ext uri="{BB962C8B-B14F-4D97-AF65-F5344CB8AC3E}">
        <p14:creationId xmlns:p14="http://schemas.microsoft.com/office/powerpoint/2010/main" val="2563423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534" y="1"/>
            <a:ext cx="13807076" cy="6971661"/>
          </a:xfrm>
          <a:prstGeom prst="rect">
            <a:avLst/>
          </a:prstGeom>
        </p:spPr>
      </p:pic>
      <p:sp>
        <p:nvSpPr>
          <p:cNvPr id="20" name="矩形 19"/>
          <p:cNvSpPr/>
          <p:nvPr/>
        </p:nvSpPr>
        <p:spPr>
          <a:xfrm rot="20718769">
            <a:off x="3590623" y="2155406"/>
            <a:ext cx="184731" cy="854080"/>
          </a:xfrm>
          <a:prstGeom prst="rect">
            <a:avLst/>
          </a:prstGeom>
        </p:spPr>
        <p:txBody>
          <a:bodyPr wrap="none">
            <a:spAutoFit/>
          </a:bodyPr>
          <a:lstStyle/>
          <a:p>
            <a:endParaRPr lang="zh-CN" altLang="en-US" sz="4950" dirty="0">
              <a:solidFill>
                <a:srgbClr val="099F00"/>
              </a:solidFill>
              <a:latin typeface="方正少儿简体" panose="03000509000000000000" pitchFamily="65" charset="-122"/>
              <a:ea typeface="方正少儿简体" panose="03000509000000000000" pitchFamily="65" charset="-122"/>
            </a:endParaRPr>
          </a:p>
        </p:txBody>
      </p:sp>
      <p:pic>
        <p:nvPicPr>
          <p:cNvPr id="30" name="图片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551" y="524563"/>
            <a:ext cx="1863959" cy="1185761"/>
          </a:xfrm>
          <a:prstGeom prst="rect">
            <a:avLst/>
          </a:prstGeom>
          <a:effectLst>
            <a:outerShdw blurRad="50800" dist="38100" dir="2700000" algn="tl" rotWithShape="0">
              <a:prstClr val="black">
                <a:alpha val="40000"/>
              </a:prstClr>
            </a:outerShdw>
          </a:effectLst>
        </p:spPr>
      </p:pic>
      <p:sp>
        <p:nvSpPr>
          <p:cNvPr id="51" name="矩形 50"/>
          <p:cNvSpPr/>
          <p:nvPr/>
        </p:nvSpPr>
        <p:spPr>
          <a:xfrm>
            <a:off x="1498749" y="1203833"/>
            <a:ext cx="4198115" cy="3539430"/>
          </a:xfrm>
          <a:prstGeom prst="rect">
            <a:avLst/>
          </a:prstGeom>
        </p:spPr>
        <p:txBody>
          <a:bodyPr wrap="square">
            <a:spAutoFit/>
          </a:bodyPr>
          <a:lstStyle/>
          <a:p>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hãy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bức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xúc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thể</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những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ấy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altLang="zh-CN" sz="3200" b="1"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rPr>
              <a:t>?</a:t>
            </a:r>
            <a:endParaRPr lang="zh-CN" altLang="en-US" sz="3200" b="1" dirty="0">
              <a:solidFill>
                <a:schemeClr val="bg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29" name="图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115435"/>
            <a:ext cx="12204700" cy="752475"/>
          </a:xfrm>
          <a:prstGeom prst="rect">
            <a:avLst/>
          </a:prstGeom>
        </p:spPr>
      </p:pic>
      <p:pic>
        <p:nvPicPr>
          <p:cNvPr id="6" name="Picture 5">
            <a:extLst>
              <a:ext uri="{FF2B5EF4-FFF2-40B4-BE49-F238E27FC236}">
                <a16:creationId xmlns:a16="http://schemas.microsoft.com/office/drawing/2014/main" id="{6813D830-3D93-3D25-80EF-A8FAD7F85C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4149" y="1052946"/>
            <a:ext cx="5672303" cy="5062489"/>
          </a:xfrm>
          <a:prstGeom prst="rect">
            <a:avLst/>
          </a:prstGeom>
        </p:spPr>
      </p:pic>
    </p:spTree>
    <p:extLst>
      <p:ext uri="{BB962C8B-B14F-4D97-AF65-F5344CB8AC3E}">
        <p14:creationId xmlns:p14="http://schemas.microsoft.com/office/powerpoint/2010/main" val="2179304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6265" y="649995"/>
            <a:ext cx="10527535" cy="5526968"/>
          </a:xfrm>
        </p:spPr>
        <p:txBody>
          <a:bodyPr/>
          <a:lstStyle/>
          <a:p>
            <a:pPr marL="0" indent="0" algn="just">
              <a:buNone/>
            </a:pPr>
            <a:r>
              <a:rPr lang="vi-VN" dirty="0"/>
              <a:t>	</a:t>
            </a:r>
            <a:r>
              <a:rPr lang="vi-VN" sz="3600" dirty="0">
                <a:latin typeface="+mj-lt"/>
              </a:rPr>
              <a:t>GV dẫn vào bài: Nhìn vào bức tranh các em đã thấy sự tức giận của người mẹ, sự phẫn nộ của chị gái, sự vui mừng của chú chó đón cậu chủ trở về và đặc biệt là nỗi buồn của cậu bé bị điểm kém. Để có những cảm nhận đó, ít nhiều các em đã đặt mình vào vị trí các nhân vật. Như vậy là các em đã đồng cảm với các nhân vật ấy. Trong thực tế và trong nghệ thuật, đồng cảm rất quan trọng. Để hiểu hơn về điều đó chúng ta sẽ cùng tìm hiểu văn bản “Yêu và đồng cảm” của nhà văn Phong Tử Khải</a:t>
            </a:r>
            <a:endParaRPr lang="en-US" sz="3600" dirty="0">
              <a:latin typeface="+mj-lt"/>
            </a:endParaRPr>
          </a:p>
        </p:txBody>
      </p:sp>
    </p:spTree>
    <p:extLst>
      <p:ext uri="{BB962C8B-B14F-4D97-AF65-F5344CB8AC3E}">
        <p14:creationId xmlns:p14="http://schemas.microsoft.com/office/powerpoint/2010/main" val="373750467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3066BFD9-6A35-4FF8-BF16-6D4A1ADE7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1992674"/>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椭圆 83">
            <a:extLst>
              <a:ext uri="{FF2B5EF4-FFF2-40B4-BE49-F238E27FC236}">
                <a16:creationId xmlns:a16="http://schemas.microsoft.com/office/drawing/2014/main" id="{6C97FEC5-FB4A-40FF-B86D-BBBEE124B26D}"/>
              </a:ext>
            </a:extLst>
          </p:cNvPr>
          <p:cNvSpPr/>
          <p:nvPr/>
        </p:nvSpPr>
        <p:spPr>
          <a:xfrm rot="17052922">
            <a:off x="802122" y="6061320"/>
            <a:ext cx="529284" cy="529283"/>
          </a:xfrm>
          <a:prstGeom prst="ellipse">
            <a:avLst/>
          </a:prstGeom>
          <a:blipFill>
            <a:blip r:embed="rId3" cstate="print"/>
            <a:stretch>
              <a:fillRect/>
            </a:stretch>
          </a:bli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 空心 53">
            <a:extLst>
              <a:ext uri="{FF2B5EF4-FFF2-40B4-BE49-F238E27FC236}">
                <a16:creationId xmlns:a16="http://schemas.microsoft.com/office/drawing/2014/main" id="{EF6843C5-8A0D-4B92-B283-BCE11A4B9304}"/>
              </a:ext>
            </a:extLst>
          </p:cNvPr>
          <p:cNvSpPr/>
          <p:nvPr/>
        </p:nvSpPr>
        <p:spPr>
          <a:xfrm>
            <a:off x="7872311" y="1299437"/>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菱形 55">
            <a:extLst>
              <a:ext uri="{FF2B5EF4-FFF2-40B4-BE49-F238E27FC236}">
                <a16:creationId xmlns:a16="http://schemas.microsoft.com/office/drawing/2014/main" id="{9865FC65-D207-4ACA-949A-80BB7B577A1F}"/>
              </a:ext>
            </a:extLst>
          </p:cNvPr>
          <p:cNvSpPr/>
          <p:nvPr/>
        </p:nvSpPr>
        <p:spPr>
          <a:xfrm>
            <a:off x="10474958" y="651668"/>
            <a:ext cx="553497" cy="553497"/>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Google Shape;2659;p53">
            <a:extLst>
              <a:ext uri="{FF2B5EF4-FFF2-40B4-BE49-F238E27FC236}">
                <a16:creationId xmlns:a16="http://schemas.microsoft.com/office/drawing/2014/main" id="{CABBED57-A6DD-A1FF-6905-4157F0B66951}"/>
              </a:ext>
            </a:extLst>
          </p:cNvPr>
          <p:cNvSpPr txBox="1">
            <a:spLocks noGrp="1"/>
          </p:cNvSpPr>
          <p:nvPr>
            <p:ph type="title"/>
          </p:nvPr>
        </p:nvSpPr>
        <p:spPr>
          <a:xfrm>
            <a:off x="1163778" y="1401293"/>
            <a:ext cx="3958831" cy="3986507"/>
          </a:xfrm>
          <a:prstGeom prst="rect">
            <a:avLst/>
          </a:prstGeom>
          <a:ln w="28575">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59" name="Picture 19">
            <a:extLst>
              <a:ext uri="{FF2B5EF4-FFF2-40B4-BE49-F238E27FC236}">
                <a16:creationId xmlns:a16="http://schemas.microsoft.com/office/drawing/2014/main" id="{6F9B8076-A09E-00D1-D6E0-E6401361A4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371984" y="841336"/>
            <a:ext cx="5836793" cy="2980937"/>
          </a:xfrm>
          <a:prstGeom prst="rect">
            <a:avLst/>
          </a:prstGeom>
        </p:spPr>
      </p:pic>
      <p:pic>
        <p:nvPicPr>
          <p:cNvPr id="60" name="Picture 38">
            <a:extLst>
              <a:ext uri="{FF2B5EF4-FFF2-40B4-BE49-F238E27FC236}">
                <a16:creationId xmlns:a16="http://schemas.microsoft.com/office/drawing/2014/main" id="{C50893AD-3AF6-47FF-285B-D768FE11CF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59255" y="682384"/>
            <a:ext cx="700208" cy="700208"/>
          </a:xfrm>
          <a:prstGeom prst="rect">
            <a:avLst/>
          </a:prstGeom>
        </p:spPr>
      </p:pic>
      <p:sp>
        <p:nvSpPr>
          <p:cNvPr id="57" name="TextBox 56">
            <a:extLst>
              <a:ext uri="{FF2B5EF4-FFF2-40B4-BE49-F238E27FC236}">
                <a16:creationId xmlns:a16="http://schemas.microsoft.com/office/drawing/2014/main" id="{39940543-781D-049D-E62F-3786649D033B}"/>
              </a:ext>
            </a:extLst>
          </p:cNvPr>
          <p:cNvSpPr txBox="1"/>
          <p:nvPr/>
        </p:nvSpPr>
        <p:spPr>
          <a:xfrm>
            <a:off x="5784353" y="1382592"/>
            <a:ext cx="4865712" cy="193899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2400" dirty="0" err="1">
                <a:effectLst/>
                <a:latin typeface="#9Slide03 SFU Grenoble" panose="00000500000000000000" pitchFamily="2" charset="0"/>
                <a:ea typeface="Yu Mincho" panose="02020400000000000000" pitchFamily="18" charset="-128"/>
              </a:rPr>
              <a:t>Em</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hiểu</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như</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thế</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nào</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về</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sự</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đồng</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cảm</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trong</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cuộc</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sống</a:t>
            </a:r>
            <a:r>
              <a:rPr lang="en-US" sz="2400" dirty="0">
                <a:effectLst/>
                <a:latin typeface="#9Slide03 SFU Grenoble" panose="00000500000000000000" pitchFamily="2" charset="0"/>
                <a:ea typeface="Yu Mincho" panose="02020400000000000000" pitchFamily="18" charset="-128"/>
              </a:rPr>
              <a:t>? Khi </a:t>
            </a:r>
            <a:r>
              <a:rPr lang="en-US" sz="2400" dirty="0" err="1">
                <a:effectLst/>
                <a:latin typeface="#9Slide03 SFU Grenoble" panose="00000500000000000000" pitchFamily="2" charset="0"/>
                <a:ea typeface="Yu Mincho" panose="02020400000000000000" pitchFamily="18" charset="-128"/>
              </a:rPr>
              <a:t>bày</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tỏ</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sự</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đồng</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cảm</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với</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người</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khác</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hoặc</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khi</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nhận</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được</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sự</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đồng</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cảm</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của</a:t>
            </a:r>
            <a:r>
              <a:rPr lang="en-US" sz="2400" dirty="0">
                <a:effectLst/>
                <a:latin typeface="#9Slide03 SFU Grenoble" panose="00000500000000000000" pitchFamily="2" charset="0"/>
                <a:ea typeface="Yu Mincho" panose="02020400000000000000" pitchFamily="18" charset="-128"/>
              </a:rPr>
              <a:t> ai </a:t>
            </a:r>
            <a:r>
              <a:rPr lang="en-US" sz="2400" dirty="0" err="1">
                <a:effectLst/>
                <a:latin typeface="#9Slide03 SFU Grenoble" panose="00000500000000000000" pitchFamily="2" charset="0"/>
                <a:ea typeface="Yu Mincho" panose="02020400000000000000" pitchFamily="18" charset="-128"/>
              </a:rPr>
              <a:t>đó</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bạn</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có</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tâm</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trạng</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như</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thế</a:t>
            </a:r>
            <a:r>
              <a:rPr lang="en-US" sz="2400" dirty="0">
                <a:effectLst/>
                <a:latin typeface="#9Slide03 SFU Grenoble" panose="00000500000000000000" pitchFamily="2" charset="0"/>
                <a:ea typeface="Yu Mincho" panose="02020400000000000000" pitchFamily="18" charset="-128"/>
              </a:rPr>
              <a:t> </a:t>
            </a:r>
            <a:r>
              <a:rPr lang="en-US" sz="2400" dirty="0" err="1">
                <a:effectLst/>
                <a:latin typeface="#9Slide03 SFU Grenoble" panose="00000500000000000000" pitchFamily="2" charset="0"/>
                <a:ea typeface="Yu Mincho" panose="02020400000000000000" pitchFamily="18" charset="-128"/>
              </a:rPr>
              <a:t>nào</a:t>
            </a:r>
            <a:r>
              <a:rPr lang="en-US" sz="2400" dirty="0">
                <a:effectLst/>
                <a:latin typeface="#9Slide03 SFU Grenoble" panose="00000500000000000000" pitchFamily="2" charset="0"/>
                <a:ea typeface="Yu Mincho" panose="02020400000000000000" pitchFamily="18" charset="-128"/>
              </a:rPr>
              <a:t>?</a:t>
            </a:r>
            <a:endParaRPr kumimoji="0" lang="en-US" sz="9600" b="0" i="0" u="none" strike="noStrike" kern="1200" cap="none" spc="0" normalizeH="0" baseline="0" noProof="0" dirty="0">
              <a:ln>
                <a:solidFill>
                  <a:schemeClr val="bg1"/>
                </a:solidFill>
              </a:ln>
              <a:solidFill>
                <a:schemeClr val="accent1">
                  <a:lumMod val="50000"/>
                </a:schemeClr>
              </a:solidFill>
              <a:effectLst/>
              <a:uLnTx/>
              <a:uFillTx/>
              <a:latin typeface="#9Slide03 SFU Grenoble" panose="00000500000000000000" pitchFamily="2" charset="0"/>
            </a:endParaRPr>
          </a:p>
        </p:txBody>
      </p:sp>
      <p:sp>
        <p:nvSpPr>
          <p:cNvPr id="61" name="TextBox 60">
            <a:extLst>
              <a:ext uri="{FF2B5EF4-FFF2-40B4-BE49-F238E27FC236}">
                <a16:creationId xmlns:a16="http://schemas.microsoft.com/office/drawing/2014/main" id="{659F482D-81CE-9B11-5249-06E82FBA2DF6}"/>
              </a:ext>
            </a:extLst>
          </p:cNvPr>
          <p:cNvSpPr txBox="1"/>
          <p:nvPr/>
        </p:nvSpPr>
        <p:spPr>
          <a:xfrm>
            <a:off x="-727864" y="1338973"/>
            <a:ext cx="7742111" cy="37856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solidFill>
                    <a:schemeClr val="bg1"/>
                  </a:solidFill>
                </a:ln>
                <a:solidFill>
                  <a:schemeClr val="accent1">
                    <a:lumMod val="50000"/>
                  </a:schemeClr>
                </a:solidFill>
                <a:effectLst/>
                <a:uLnTx/>
                <a:uFillTx/>
                <a:latin typeface="#9Slide03 SFU Futura_05" panose="00000800000000000000" pitchFamily="2" charset="0"/>
                <a:ea typeface="+mn-ea"/>
                <a:cs typeface="+mn-cs"/>
              </a:rPr>
              <a:t>KHỞI</a:t>
            </a:r>
            <a:r>
              <a:rPr kumimoji="0" lang="en-US" sz="8000" b="0" i="0" u="none" strike="noStrike" kern="1200" cap="none" spc="0" normalizeH="0" baseline="0" noProof="0" dirty="0">
                <a:ln>
                  <a:solidFill>
                    <a:schemeClr val="bg1"/>
                  </a:solidFill>
                </a:ln>
                <a:solidFill>
                  <a:schemeClr val="accent1">
                    <a:lumMod val="50000"/>
                  </a:schemeClr>
                </a:solidFill>
                <a:effectLst/>
                <a:uLnTx/>
                <a:uFillTx/>
                <a:latin typeface="#9Slide03 SFU Futura_05" panose="00000800000000000000" pitchFamily="2"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err="1">
                <a:ln>
                  <a:solidFill>
                    <a:schemeClr val="bg1"/>
                  </a:solidFill>
                </a:ln>
                <a:solidFill>
                  <a:schemeClr val="accent1">
                    <a:lumMod val="50000"/>
                  </a:schemeClr>
                </a:solidFill>
                <a:effectLst/>
                <a:uLnTx/>
                <a:uFillTx/>
                <a:latin typeface="#9Slide03 SFU Futura_05" panose="00000800000000000000" pitchFamily="2" charset="0"/>
                <a:ea typeface="+mn-ea"/>
                <a:cs typeface="+mn-cs"/>
              </a:rPr>
              <a:t>ĐỘNG</a:t>
            </a:r>
            <a:endParaRPr kumimoji="0" lang="en-US" sz="8000" b="0" i="0" u="none" strike="noStrike" kern="1200" cap="none" spc="0" normalizeH="0" baseline="0" noProof="0" dirty="0">
              <a:ln>
                <a:solidFill>
                  <a:schemeClr val="bg1"/>
                </a:solidFill>
              </a:ln>
              <a:solidFill>
                <a:schemeClr val="accent1">
                  <a:lumMod val="50000"/>
                </a:schemeClr>
              </a:solidFill>
              <a:effectLst/>
              <a:uLnTx/>
              <a:uFillTx/>
              <a:latin typeface="#9Slide03 SFU Futura_05" panose="00000800000000000000" pitchFamily="2" charset="0"/>
              <a:ea typeface="+mn-ea"/>
              <a:cs typeface="+mn-cs"/>
            </a:endParaRPr>
          </a:p>
        </p:txBody>
      </p:sp>
      <p:pic>
        <p:nvPicPr>
          <p:cNvPr id="62" name="Picture 25">
            <a:extLst>
              <a:ext uri="{FF2B5EF4-FFF2-40B4-BE49-F238E27FC236}">
                <a16:creationId xmlns:a16="http://schemas.microsoft.com/office/drawing/2014/main" id="{892C25B4-7724-0EE0-F7E5-5E83A72814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867625" y="4061103"/>
            <a:ext cx="4418491" cy="2779631"/>
          </a:xfrm>
          <a:prstGeom prst="rect">
            <a:avLst/>
          </a:prstGeom>
        </p:spPr>
      </p:pic>
    </p:spTree>
    <p:extLst>
      <p:ext uri="{BB962C8B-B14F-4D97-AF65-F5344CB8AC3E}">
        <p14:creationId xmlns:p14="http://schemas.microsoft.com/office/powerpoint/2010/main" val="360878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p:cTn id="15" dur="500" fill="hold"/>
                                        <p:tgtEl>
                                          <p:spTgt spid="60"/>
                                        </p:tgtEl>
                                        <p:attrNameLst>
                                          <p:attrName>ppt_w</p:attrName>
                                        </p:attrNameLst>
                                      </p:cBhvr>
                                      <p:tavLst>
                                        <p:tav tm="0">
                                          <p:val>
                                            <p:fltVal val="0"/>
                                          </p:val>
                                        </p:tav>
                                        <p:tav tm="100000">
                                          <p:val>
                                            <p:strVal val="#ppt_w"/>
                                          </p:val>
                                        </p:tav>
                                      </p:tavLst>
                                    </p:anim>
                                    <p:anim calcmode="lin" valueType="num">
                                      <p:cBhvr>
                                        <p:cTn id="16" dur="500" fill="hold"/>
                                        <p:tgtEl>
                                          <p:spTgt spid="60"/>
                                        </p:tgtEl>
                                        <p:attrNameLst>
                                          <p:attrName>ppt_h</p:attrName>
                                        </p:attrNameLst>
                                      </p:cBhvr>
                                      <p:tavLst>
                                        <p:tav tm="0">
                                          <p:val>
                                            <p:fltVal val="0"/>
                                          </p:val>
                                        </p:tav>
                                        <p:tav tm="100000">
                                          <p:val>
                                            <p:strVal val="#ppt_h"/>
                                          </p:val>
                                        </p:tav>
                                      </p:tavLst>
                                    </p:anim>
                                    <p:animEffect transition="in" filter="fade">
                                      <p:cBhvr>
                                        <p:cTn id="17" dur="500"/>
                                        <p:tgtEl>
                                          <p:spTgt spid="60"/>
                                        </p:tgtEl>
                                      </p:cBhvr>
                                    </p:animEffect>
                                  </p:childTnLst>
                                </p:cTn>
                              </p:par>
                              <p:par>
                                <p:cTn id="18" presetID="53" presetClass="entr" presetSubtype="16"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p:cTn id="20" dur="500" fill="hold"/>
                                        <p:tgtEl>
                                          <p:spTgt spid="59"/>
                                        </p:tgtEl>
                                        <p:attrNameLst>
                                          <p:attrName>ppt_w</p:attrName>
                                        </p:attrNameLst>
                                      </p:cBhvr>
                                      <p:tavLst>
                                        <p:tav tm="0">
                                          <p:val>
                                            <p:fltVal val="0"/>
                                          </p:val>
                                        </p:tav>
                                        <p:tav tm="100000">
                                          <p:val>
                                            <p:strVal val="#ppt_w"/>
                                          </p:val>
                                        </p:tav>
                                      </p:tavLst>
                                    </p:anim>
                                    <p:anim calcmode="lin" valueType="num">
                                      <p:cBhvr>
                                        <p:cTn id="21" dur="500" fill="hold"/>
                                        <p:tgtEl>
                                          <p:spTgt spid="59"/>
                                        </p:tgtEl>
                                        <p:attrNameLst>
                                          <p:attrName>ppt_h</p:attrName>
                                        </p:attrNameLst>
                                      </p:cBhvr>
                                      <p:tavLst>
                                        <p:tav tm="0">
                                          <p:val>
                                            <p:fltVal val="0"/>
                                          </p:val>
                                        </p:tav>
                                        <p:tav tm="100000">
                                          <p:val>
                                            <p:strVal val="#ppt_h"/>
                                          </p:val>
                                        </p:tav>
                                      </p:tavLst>
                                    </p:anim>
                                    <p:animEffect transition="in" filter="fade">
                                      <p:cBhvr>
                                        <p:cTn id="22" dur="500"/>
                                        <p:tgtEl>
                                          <p:spTgt spid="5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500" fill="hold"/>
                                        <p:tgtEl>
                                          <p:spTgt spid="57"/>
                                        </p:tgtEl>
                                        <p:attrNameLst>
                                          <p:attrName>ppt_w</p:attrName>
                                        </p:attrNameLst>
                                      </p:cBhvr>
                                      <p:tavLst>
                                        <p:tav tm="0">
                                          <p:val>
                                            <p:fltVal val="0"/>
                                          </p:val>
                                        </p:tav>
                                        <p:tav tm="100000">
                                          <p:val>
                                            <p:strVal val="#ppt_w"/>
                                          </p:val>
                                        </p:tav>
                                      </p:tavLst>
                                    </p:anim>
                                    <p:anim calcmode="lin" valueType="num">
                                      <p:cBhvr>
                                        <p:cTn id="26" dur="500" fill="hold"/>
                                        <p:tgtEl>
                                          <p:spTgt spid="57"/>
                                        </p:tgtEl>
                                        <p:attrNameLst>
                                          <p:attrName>ppt_h</p:attrName>
                                        </p:attrNameLst>
                                      </p:cBhvr>
                                      <p:tavLst>
                                        <p:tav tm="0">
                                          <p:val>
                                            <p:fltVal val="0"/>
                                          </p:val>
                                        </p:tav>
                                        <p:tav tm="100000">
                                          <p:val>
                                            <p:strVal val="#ppt_h"/>
                                          </p:val>
                                        </p:tav>
                                      </p:tavLst>
                                    </p:anim>
                                    <p:animEffect transition="in" filter="fade">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54">
            <a:extLst>
              <a:ext uri="{FF2B5EF4-FFF2-40B4-BE49-F238E27FC236}">
                <a16:creationId xmlns:a16="http://schemas.microsoft.com/office/drawing/2014/main" id="{3066BFD9-6A35-4FF8-BF16-6D4A1ADE7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矩形 24">
            <a:extLst>
              <a:ext uri="{FF2B5EF4-FFF2-40B4-BE49-F238E27FC236}">
                <a16:creationId xmlns:a16="http://schemas.microsoft.com/office/drawing/2014/main" id="{40CED2E4-C8D3-4B11-95F7-78C2307128D5}"/>
              </a:ext>
            </a:extLst>
          </p:cNvPr>
          <p:cNvSpPr/>
          <p:nvPr/>
        </p:nvSpPr>
        <p:spPr>
          <a:xfrm>
            <a:off x="914400" y="574793"/>
            <a:ext cx="10363200" cy="5921700"/>
          </a:xfrm>
          <a:prstGeom prst="rect">
            <a:avLst/>
          </a:prstGeom>
          <a:solidFill>
            <a:srgbClr val="FEF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CB064578-96A3-4664-97B1-15E8AB6F551E}"/>
              </a:ext>
            </a:extLst>
          </p:cNvPr>
          <p:cNvGrpSpPr/>
          <p:nvPr/>
        </p:nvGrpSpPr>
        <p:grpSpPr>
          <a:xfrm rot="16200000">
            <a:off x="5254440" y="1249"/>
            <a:ext cx="3925742" cy="7068788"/>
            <a:chOff x="1916756" y="991891"/>
            <a:chExt cx="8172513" cy="8487518"/>
          </a:xfrm>
        </p:grpSpPr>
        <p:sp>
          <p:nvSpPr>
            <p:cNvPr id="8" name="矩形 7">
              <a:extLst>
                <a:ext uri="{FF2B5EF4-FFF2-40B4-BE49-F238E27FC236}">
                  <a16:creationId xmlns:a16="http://schemas.microsoft.com/office/drawing/2014/main" id="{6820488B-C1C9-4124-9D98-6E61B75D7E8F}"/>
                </a:ext>
              </a:extLst>
            </p:cNvPr>
            <p:cNvSpPr/>
            <p:nvPr/>
          </p:nvSpPr>
          <p:spPr>
            <a:xfrm>
              <a:off x="1916756" y="1286363"/>
              <a:ext cx="8172513" cy="8193046"/>
            </a:xfrm>
            <a:prstGeom prst="rect">
              <a:avLst/>
            </a:prstGeom>
            <a:pattFill prst="pct5">
              <a:fgClr>
                <a:schemeClr val="accent1"/>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1F131EF8-1566-48C4-AA1B-E2B2E889598B}"/>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6" name="空心弧 15">
                <a:extLst>
                  <a:ext uri="{FF2B5EF4-FFF2-40B4-BE49-F238E27FC236}">
                    <a16:creationId xmlns:a16="http://schemas.microsoft.com/office/drawing/2014/main" id="{D8E9358B-867B-4AF0-8D86-449ED6AA5ABC}"/>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空心弧 16">
                <a:extLst>
                  <a:ext uri="{FF2B5EF4-FFF2-40B4-BE49-F238E27FC236}">
                    <a16:creationId xmlns:a16="http://schemas.microsoft.com/office/drawing/2014/main" id="{CDC6EDAF-2E54-4ACA-A8C2-F75687E8614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空心弧 17">
                <a:extLst>
                  <a:ext uri="{FF2B5EF4-FFF2-40B4-BE49-F238E27FC236}">
                    <a16:creationId xmlns:a16="http://schemas.microsoft.com/office/drawing/2014/main" id="{BB4C2092-3247-42C5-B7A8-3E73A40C7FEC}"/>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空心弧 18">
                <a:extLst>
                  <a:ext uri="{FF2B5EF4-FFF2-40B4-BE49-F238E27FC236}">
                    <a16:creationId xmlns:a16="http://schemas.microsoft.com/office/drawing/2014/main" id="{BBC127D5-F4FE-4B45-81BF-473DD37F96E3}"/>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空心弧 19">
                <a:extLst>
                  <a:ext uri="{FF2B5EF4-FFF2-40B4-BE49-F238E27FC236}">
                    <a16:creationId xmlns:a16="http://schemas.microsoft.com/office/drawing/2014/main" id="{271E434A-52FF-4034-8975-58D7365A300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空心弧 20">
                <a:extLst>
                  <a:ext uri="{FF2B5EF4-FFF2-40B4-BE49-F238E27FC236}">
                    <a16:creationId xmlns:a16="http://schemas.microsoft.com/office/drawing/2014/main" id="{DB55E785-B891-4DCC-8C69-3DEF792AEAB4}"/>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空心弧 21">
                <a:extLst>
                  <a:ext uri="{FF2B5EF4-FFF2-40B4-BE49-F238E27FC236}">
                    <a16:creationId xmlns:a16="http://schemas.microsoft.com/office/drawing/2014/main" id="{EBF8CC30-7A9C-4378-BFFC-1643F8E6B30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空心弧 22">
                <a:extLst>
                  <a:ext uri="{FF2B5EF4-FFF2-40B4-BE49-F238E27FC236}">
                    <a16:creationId xmlns:a16="http://schemas.microsoft.com/office/drawing/2014/main" id="{862DFA30-49E9-42FA-8FEE-616F1401938B}"/>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空心弧 23">
                <a:extLst>
                  <a:ext uri="{FF2B5EF4-FFF2-40B4-BE49-F238E27FC236}">
                    <a16:creationId xmlns:a16="http://schemas.microsoft.com/office/drawing/2014/main" id="{7B81410A-9979-4067-BF1F-CB3773AD0621}"/>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0" name="组合 9">
              <a:extLst>
                <a:ext uri="{FF2B5EF4-FFF2-40B4-BE49-F238E27FC236}">
                  <a16:creationId xmlns:a16="http://schemas.microsoft.com/office/drawing/2014/main" id="{D050B9AD-D4AF-4823-B913-D54EF42F42FA}"/>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11" name="空心弧 10">
                <a:extLst>
                  <a:ext uri="{FF2B5EF4-FFF2-40B4-BE49-F238E27FC236}">
                    <a16:creationId xmlns:a16="http://schemas.microsoft.com/office/drawing/2014/main" id="{9A137FD4-D389-4839-8272-BD3B8B0659A5}"/>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空心弧 11">
                <a:extLst>
                  <a:ext uri="{FF2B5EF4-FFF2-40B4-BE49-F238E27FC236}">
                    <a16:creationId xmlns:a16="http://schemas.microsoft.com/office/drawing/2014/main" id="{418FC4AE-9D06-4850-B7E9-F1ADFC378CD0}"/>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空心弧 12">
                <a:extLst>
                  <a:ext uri="{FF2B5EF4-FFF2-40B4-BE49-F238E27FC236}">
                    <a16:creationId xmlns:a16="http://schemas.microsoft.com/office/drawing/2014/main" id="{3A541ABA-12C0-43F1-A2F7-2F91443E5AB9}"/>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空心弧 13">
                <a:extLst>
                  <a:ext uri="{FF2B5EF4-FFF2-40B4-BE49-F238E27FC236}">
                    <a16:creationId xmlns:a16="http://schemas.microsoft.com/office/drawing/2014/main" id="{C8684786-C56F-44D7-961D-C91E51B32C42}"/>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空心弧 14">
                <a:extLst>
                  <a:ext uri="{FF2B5EF4-FFF2-40B4-BE49-F238E27FC236}">
                    <a16:creationId xmlns:a16="http://schemas.microsoft.com/office/drawing/2014/main" id="{A4856156-6F9A-4C9B-9D62-00E703AA4F24}"/>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sp>
        <p:nvSpPr>
          <p:cNvPr id="26" name="矩形 25">
            <a:extLst>
              <a:ext uri="{FF2B5EF4-FFF2-40B4-BE49-F238E27FC236}">
                <a16:creationId xmlns:a16="http://schemas.microsoft.com/office/drawing/2014/main" id="{9F851920-8DB3-4286-84C9-304E772CFD47}"/>
              </a:ext>
            </a:extLst>
          </p:cNvPr>
          <p:cNvSpPr/>
          <p:nvPr/>
        </p:nvSpPr>
        <p:spPr>
          <a:xfrm>
            <a:off x="-34344" y="5558330"/>
            <a:ext cx="3226111"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a:extLst>
              <a:ext uri="{FF2B5EF4-FFF2-40B4-BE49-F238E27FC236}">
                <a16:creationId xmlns:a16="http://schemas.microsoft.com/office/drawing/2014/main" id="{3B712BCB-D4C6-46BA-AC22-DEFF216A28D5}"/>
              </a:ext>
            </a:extLst>
          </p:cNvPr>
          <p:cNvSpPr/>
          <p:nvPr/>
        </p:nvSpPr>
        <p:spPr>
          <a:xfrm>
            <a:off x="-34344" y="5853739"/>
            <a:ext cx="2678203"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矩形 27">
            <a:extLst>
              <a:ext uri="{FF2B5EF4-FFF2-40B4-BE49-F238E27FC236}">
                <a16:creationId xmlns:a16="http://schemas.microsoft.com/office/drawing/2014/main" id="{9E8272CD-E9F3-4BB7-9552-AAB69139CE8C}"/>
              </a:ext>
            </a:extLst>
          </p:cNvPr>
          <p:cNvSpPr/>
          <p:nvPr/>
        </p:nvSpPr>
        <p:spPr>
          <a:xfrm>
            <a:off x="-34345" y="6168200"/>
            <a:ext cx="2202217" cy="157760"/>
          </a:xfrm>
          <a:prstGeom prst="rect">
            <a:avLst/>
          </a:prstGeom>
          <a:pattFill prst="pct50">
            <a:fgClr>
              <a:srgbClr val="C3D7E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2" name="圆: 空心 71">
            <a:extLst>
              <a:ext uri="{FF2B5EF4-FFF2-40B4-BE49-F238E27FC236}">
                <a16:creationId xmlns:a16="http://schemas.microsoft.com/office/drawing/2014/main" id="{D9A5F995-52D5-4406-A955-2752222CC044}"/>
              </a:ext>
            </a:extLst>
          </p:cNvPr>
          <p:cNvSpPr/>
          <p:nvPr/>
        </p:nvSpPr>
        <p:spPr>
          <a:xfrm>
            <a:off x="319844" y="110325"/>
            <a:ext cx="1189112" cy="1189112"/>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直角三角形 72">
            <a:extLst>
              <a:ext uri="{FF2B5EF4-FFF2-40B4-BE49-F238E27FC236}">
                <a16:creationId xmlns:a16="http://schemas.microsoft.com/office/drawing/2014/main" id="{B16E66E6-D9D5-41E8-8EAE-3BA61CE78785}"/>
              </a:ext>
            </a:extLst>
          </p:cNvPr>
          <p:cNvSpPr/>
          <p:nvPr/>
        </p:nvSpPr>
        <p:spPr>
          <a:xfrm rot="625069">
            <a:off x="10802119" y="1992674"/>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6" name="文本框 75">
            <a:extLst>
              <a:ext uri="{FF2B5EF4-FFF2-40B4-BE49-F238E27FC236}">
                <a16:creationId xmlns:a16="http://schemas.microsoft.com/office/drawing/2014/main" id="{C48B79E3-4087-4C45-BFDB-4FACD0338C47}"/>
              </a:ext>
            </a:extLst>
          </p:cNvPr>
          <p:cNvSpPr txBox="1"/>
          <p:nvPr/>
        </p:nvSpPr>
        <p:spPr>
          <a:xfrm>
            <a:off x="967530" y="2160755"/>
            <a:ext cx="270826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rgbClr val="3C9AD4"/>
                </a:solidFill>
                <a:effectLst/>
                <a:uLnTx/>
                <a:uFillTx/>
                <a:latin typeface="包图粗朗体" panose="02000000000000000000" pitchFamily="2" charset="-122"/>
                <a:ea typeface="包图粗朗体" panose="02000000000000000000" pitchFamily="2" charset="-122"/>
                <a:cs typeface="+mn-cs"/>
              </a:rPr>
              <a:t>02</a:t>
            </a:r>
            <a:endParaRPr kumimoji="0" lang="zh-CN" altLang="en-US" sz="7200" b="0" i="0" u="none" strike="noStrike" kern="1200" cap="none" spc="0" normalizeH="0" baseline="0" noProof="0" dirty="0">
              <a:ln>
                <a:noFill/>
              </a:ln>
              <a:solidFill>
                <a:srgbClr val="3C9AD4"/>
              </a:solidFill>
              <a:effectLst/>
              <a:uLnTx/>
              <a:uFillTx/>
              <a:latin typeface="包图粗朗体" panose="02000000000000000000" pitchFamily="2" charset="-122"/>
              <a:ea typeface="包图粗朗体" panose="02000000000000000000" pitchFamily="2" charset="-122"/>
              <a:cs typeface="+mn-cs"/>
            </a:endParaRPr>
          </a:p>
        </p:txBody>
      </p:sp>
      <p:grpSp>
        <p:nvGrpSpPr>
          <p:cNvPr id="77" name="组合 76">
            <a:extLst>
              <a:ext uri="{FF2B5EF4-FFF2-40B4-BE49-F238E27FC236}">
                <a16:creationId xmlns:a16="http://schemas.microsoft.com/office/drawing/2014/main" id="{6398E9E9-E92A-4B6E-BD80-A85394085110}"/>
              </a:ext>
            </a:extLst>
          </p:cNvPr>
          <p:cNvGrpSpPr/>
          <p:nvPr/>
        </p:nvGrpSpPr>
        <p:grpSpPr>
          <a:xfrm>
            <a:off x="11128199" y="5227475"/>
            <a:ext cx="297192" cy="1055732"/>
            <a:chOff x="10893569" y="4298561"/>
            <a:chExt cx="580736" cy="2062980"/>
          </a:xfrm>
          <a:solidFill>
            <a:schemeClr val="bg1"/>
          </a:solidFill>
        </p:grpSpPr>
        <p:sp>
          <p:nvSpPr>
            <p:cNvPr id="78" name="椭圆 77">
              <a:extLst>
                <a:ext uri="{FF2B5EF4-FFF2-40B4-BE49-F238E27FC236}">
                  <a16:creationId xmlns:a16="http://schemas.microsoft.com/office/drawing/2014/main" id="{56D02AF6-F6BC-4CDA-A368-5480A953D33A}"/>
                </a:ext>
              </a:extLst>
            </p:cNvPr>
            <p:cNvSpPr/>
            <p:nvPr/>
          </p:nvSpPr>
          <p:spPr>
            <a:xfrm rot="7445503">
              <a:off x="10893569" y="5037759"/>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9" name="椭圆 78">
              <a:extLst>
                <a:ext uri="{FF2B5EF4-FFF2-40B4-BE49-F238E27FC236}">
                  <a16:creationId xmlns:a16="http://schemas.microsoft.com/office/drawing/2014/main" id="{8183088E-7303-4BFB-9EE7-8F8E579932DE}"/>
                </a:ext>
              </a:extLst>
            </p:cNvPr>
            <p:cNvSpPr/>
            <p:nvPr/>
          </p:nvSpPr>
          <p:spPr>
            <a:xfrm rot="7445503">
              <a:off x="10893569" y="4298561"/>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椭圆 79">
              <a:extLst>
                <a:ext uri="{FF2B5EF4-FFF2-40B4-BE49-F238E27FC236}">
                  <a16:creationId xmlns:a16="http://schemas.microsoft.com/office/drawing/2014/main" id="{8A3FB96E-EDA1-4259-9565-17E4616FBFDF}"/>
                </a:ext>
              </a:extLst>
            </p:cNvPr>
            <p:cNvSpPr/>
            <p:nvPr/>
          </p:nvSpPr>
          <p:spPr>
            <a:xfrm rot="7445503">
              <a:off x="10893570" y="5780806"/>
              <a:ext cx="580735" cy="580735"/>
            </a:xfrm>
            <a:prstGeom prst="ellipse">
              <a:avLst/>
            </a:prstGeom>
            <a:gr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84" name="椭圆 83">
            <a:extLst>
              <a:ext uri="{FF2B5EF4-FFF2-40B4-BE49-F238E27FC236}">
                <a16:creationId xmlns:a16="http://schemas.microsoft.com/office/drawing/2014/main" id="{6C97FEC5-FB4A-40FF-B86D-BBBEE124B26D}"/>
              </a:ext>
            </a:extLst>
          </p:cNvPr>
          <p:cNvSpPr/>
          <p:nvPr/>
        </p:nvSpPr>
        <p:spPr>
          <a:xfrm rot="17052922">
            <a:off x="1635751" y="5059023"/>
            <a:ext cx="529284" cy="529283"/>
          </a:xfrm>
          <a:prstGeom prst="ellipse">
            <a:avLst/>
          </a:prstGeom>
          <a:blipFill>
            <a:blip r:embed="rId3" cstate="print"/>
            <a:stretch>
              <a:fillRect/>
            </a:stretch>
          </a:blipFill>
          <a:ln>
            <a:noFill/>
          </a:ln>
          <a:effectLst>
            <a:outerShdw blurRad="127000" dist="88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圆: 空心 53">
            <a:extLst>
              <a:ext uri="{FF2B5EF4-FFF2-40B4-BE49-F238E27FC236}">
                <a16:creationId xmlns:a16="http://schemas.microsoft.com/office/drawing/2014/main" id="{EF6843C5-8A0D-4B92-B283-BCE11A4B9304}"/>
              </a:ext>
            </a:extLst>
          </p:cNvPr>
          <p:cNvSpPr/>
          <p:nvPr/>
        </p:nvSpPr>
        <p:spPr>
          <a:xfrm>
            <a:off x="7872311" y="1299437"/>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 name="等腰三角形 1">
            <a:extLst>
              <a:ext uri="{FF2B5EF4-FFF2-40B4-BE49-F238E27FC236}">
                <a16:creationId xmlns:a16="http://schemas.microsoft.com/office/drawing/2014/main" id="{B1BE2900-CE2C-43A5-B1B1-56B556EB0215}"/>
              </a:ext>
            </a:extLst>
          </p:cNvPr>
          <p:cNvSpPr/>
          <p:nvPr/>
        </p:nvSpPr>
        <p:spPr>
          <a:xfrm rot="782156">
            <a:off x="6374229" y="5308067"/>
            <a:ext cx="1323859" cy="547185"/>
          </a:xfrm>
          <a:prstGeom prst="triangle">
            <a:avLst/>
          </a:prstGeom>
          <a:pattFill prst="dashVert">
            <a:fgClr>
              <a:schemeClr val="bg1"/>
            </a:fgClr>
            <a:bgClr>
              <a:srgbClr val="DC766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6" name="菱形 55">
            <a:extLst>
              <a:ext uri="{FF2B5EF4-FFF2-40B4-BE49-F238E27FC236}">
                <a16:creationId xmlns:a16="http://schemas.microsoft.com/office/drawing/2014/main" id="{9865FC65-D207-4ACA-949A-80BB7B577A1F}"/>
              </a:ext>
            </a:extLst>
          </p:cNvPr>
          <p:cNvSpPr/>
          <p:nvPr/>
        </p:nvSpPr>
        <p:spPr>
          <a:xfrm>
            <a:off x="4501314" y="1852997"/>
            <a:ext cx="553497" cy="553497"/>
          </a:xfrm>
          <a:prstGeom prst="diamond">
            <a:avLst/>
          </a:prstGeom>
          <a:pattFill prst="wdDnDiag">
            <a:fgClr>
              <a:schemeClr val="accent6">
                <a:lumMod val="60000"/>
                <a:lumOff val="40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TextBox 56">
            <a:extLst>
              <a:ext uri="{FF2B5EF4-FFF2-40B4-BE49-F238E27FC236}">
                <a16:creationId xmlns:a16="http://schemas.microsoft.com/office/drawing/2014/main" id="{61F7C72B-961E-0C5D-C073-96E2BDFD27DB}"/>
              </a:ext>
            </a:extLst>
          </p:cNvPr>
          <p:cNvSpPr txBox="1"/>
          <p:nvPr/>
        </p:nvSpPr>
        <p:spPr>
          <a:xfrm>
            <a:off x="3534686" y="2016344"/>
            <a:ext cx="7742111" cy="341632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200" dirty="0" err="1">
                <a:ln>
                  <a:solidFill>
                    <a:prstClr val="white"/>
                  </a:solidFill>
                </a:ln>
                <a:solidFill>
                  <a:srgbClr val="4472C4">
                    <a:lumMod val="50000"/>
                  </a:srgbClr>
                </a:solidFill>
                <a:latin typeface="#9Slide03 SFU Futura_05" panose="00000800000000000000" pitchFamily="2" charset="0"/>
              </a:rPr>
              <a:t>HÌNH</a:t>
            </a:r>
            <a:r>
              <a:rPr lang="en-US" sz="7200" dirty="0">
                <a:ln>
                  <a:solidFill>
                    <a:prstClr val="white"/>
                  </a:solidFill>
                </a:ln>
                <a:solidFill>
                  <a:srgbClr val="4472C4">
                    <a:lumMod val="50000"/>
                  </a:srgbClr>
                </a:solidFill>
                <a:latin typeface="#9Slide03 SFU Futura_05" panose="00000800000000000000" pitchFamily="2" charset="0"/>
              </a:rPr>
              <a:t> </a:t>
            </a:r>
            <a:r>
              <a:rPr lang="en-US" sz="7200" dirty="0" err="1">
                <a:ln>
                  <a:solidFill>
                    <a:prstClr val="white"/>
                  </a:solidFill>
                </a:ln>
                <a:solidFill>
                  <a:srgbClr val="4472C4">
                    <a:lumMod val="50000"/>
                  </a:srgbClr>
                </a:solidFill>
                <a:latin typeface="#9Slide03 SFU Futura_05" panose="00000800000000000000" pitchFamily="2" charset="0"/>
              </a:rPr>
              <a:t>THÀNH</a:t>
            </a:r>
            <a:endParaRPr lang="en-US" sz="7200" dirty="0">
              <a:ln>
                <a:solidFill>
                  <a:prstClr val="white"/>
                </a:solidFill>
              </a:ln>
              <a:solidFill>
                <a:srgbClr val="4472C4">
                  <a:lumMod val="50000"/>
                </a:srgbClr>
              </a:solidFill>
              <a:latin typeface="#9Slide03 SFU Futura_05" panose="00000800000000000000" pitchFamily="2"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spc="0" normalizeH="0" baseline="0" noProof="0" dirty="0" err="1">
                <a:ln>
                  <a:solidFill>
                    <a:prstClr val="white"/>
                  </a:solidFill>
                </a:ln>
                <a:solidFill>
                  <a:srgbClr val="4472C4">
                    <a:lumMod val="50000"/>
                  </a:srgbClr>
                </a:solidFill>
                <a:effectLst/>
                <a:uLnTx/>
                <a:uFillTx/>
                <a:latin typeface="#9Slide03 SFU Futura_05" panose="00000800000000000000" pitchFamily="2" charset="0"/>
                <a:ea typeface="+mn-ea"/>
                <a:cs typeface="+mn-cs"/>
              </a:rPr>
              <a:t>KIẾN</a:t>
            </a:r>
            <a:r>
              <a:rPr kumimoji="0" lang="en-US" sz="7200" b="0" i="0" u="none" strike="noStrike" kern="1200" cap="none" spc="0" normalizeH="0" baseline="0" noProof="0" dirty="0">
                <a:ln>
                  <a:solidFill>
                    <a:prstClr val="white"/>
                  </a:solidFill>
                </a:ln>
                <a:solidFill>
                  <a:srgbClr val="4472C4">
                    <a:lumMod val="50000"/>
                  </a:srgbClr>
                </a:solidFill>
                <a:effectLst/>
                <a:uLnTx/>
                <a:uFillTx/>
                <a:latin typeface="#9Slide03 SFU Futura_05" panose="00000800000000000000" pitchFamily="2" charset="0"/>
                <a:ea typeface="+mn-ea"/>
                <a:cs typeface="+mn-cs"/>
              </a:rPr>
              <a:t> </a:t>
            </a:r>
            <a:r>
              <a:rPr kumimoji="0" lang="en-US" sz="7200" b="0" i="0" u="none" strike="noStrike" kern="1200" cap="none" spc="0" normalizeH="0" baseline="0" noProof="0" dirty="0" err="1">
                <a:ln>
                  <a:solidFill>
                    <a:prstClr val="white"/>
                  </a:solidFill>
                </a:ln>
                <a:solidFill>
                  <a:srgbClr val="4472C4">
                    <a:lumMod val="50000"/>
                  </a:srgbClr>
                </a:solidFill>
                <a:effectLst/>
                <a:uLnTx/>
                <a:uFillTx/>
                <a:latin typeface="#9Slide03 SFU Futura_05" panose="00000800000000000000" pitchFamily="2" charset="0"/>
                <a:ea typeface="+mn-ea"/>
                <a:cs typeface="+mn-cs"/>
              </a:rPr>
              <a:t>THỨC</a:t>
            </a:r>
            <a:endParaRPr kumimoji="0" lang="en-US" sz="7200" b="0" i="0" u="none" strike="noStrike" kern="1200" cap="none" spc="0" normalizeH="0" baseline="0" noProof="0" dirty="0">
              <a:ln>
                <a:solidFill>
                  <a:prstClr val="white"/>
                </a:solidFill>
              </a:ln>
              <a:solidFill>
                <a:srgbClr val="4472C4">
                  <a:lumMod val="50000"/>
                </a:srgbClr>
              </a:solidFill>
              <a:effectLst/>
              <a:uLnTx/>
              <a:uFillTx/>
              <a:latin typeface="#9Slide03 SFU Futura_05" panose="00000800000000000000" pitchFamily="2" charset="0"/>
              <a:ea typeface="+mn-ea"/>
              <a:cs typeface="+mn-cs"/>
            </a:endParaRPr>
          </a:p>
        </p:txBody>
      </p:sp>
    </p:spTree>
    <p:extLst>
      <p:ext uri="{BB962C8B-B14F-4D97-AF65-F5344CB8AC3E}">
        <p14:creationId xmlns:p14="http://schemas.microsoft.com/office/powerpoint/2010/main" val="18663502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500" fill="hold"/>
                                        <p:tgtEl>
                                          <p:spTgt spid="76"/>
                                        </p:tgtEl>
                                        <p:attrNameLst>
                                          <p:attrName>ppt_x</p:attrName>
                                        </p:attrNameLst>
                                      </p:cBhvr>
                                      <p:tavLst>
                                        <p:tav tm="0">
                                          <p:val>
                                            <p:strVal val="#ppt_x"/>
                                          </p:val>
                                        </p:tav>
                                        <p:tav tm="100000">
                                          <p:val>
                                            <p:strVal val="#ppt_x"/>
                                          </p:val>
                                        </p:tav>
                                      </p:tavLst>
                                    </p:anim>
                                    <p:anim calcmode="lin" valueType="num">
                                      <p:cBhvr additive="base">
                                        <p:cTn id="1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a:extLst>
              <a:ext uri="{FF2B5EF4-FFF2-40B4-BE49-F238E27FC236}">
                <a16:creationId xmlns:a16="http://schemas.microsoft.com/office/drawing/2014/main" id="{A1B51665-AF3A-4242-8041-515F82C0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30FD4E01-D6C5-4121-AC76-13258FB11A7B}"/>
              </a:ext>
            </a:extLst>
          </p:cNvPr>
          <p:cNvGrpSpPr/>
          <p:nvPr/>
        </p:nvGrpSpPr>
        <p:grpSpPr>
          <a:xfrm rot="16200000">
            <a:off x="3165925" y="-1964595"/>
            <a:ext cx="5860148" cy="10820115"/>
            <a:chOff x="1916755" y="-4227671"/>
            <a:chExt cx="8172514" cy="10977233"/>
          </a:xfrm>
        </p:grpSpPr>
        <p:sp>
          <p:nvSpPr>
            <p:cNvPr id="23" name="矩形 22">
              <a:extLst>
                <a:ext uri="{FF2B5EF4-FFF2-40B4-BE49-F238E27FC236}">
                  <a16:creationId xmlns:a16="http://schemas.microsoft.com/office/drawing/2014/main" id="{CC17961C-1F2C-4A90-8B13-8F84D369357B}"/>
                </a:ext>
              </a:extLst>
            </p:cNvPr>
            <p:cNvSpPr/>
            <p:nvPr/>
          </p:nvSpPr>
          <p:spPr>
            <a:xfrm>
              <a:off x="1916757" y="-4227671"/>
              <a:ext cx="8172512" cy="5422277"/>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5C46E20F-98D5-4DC2-B3B2-90A6B0C17EB9}"/>
                </a:ext>
              </a:extLst>
            </p:cNvPr>
            <p:cNvSpPr/>
            <p:nvPr/>
          </p:nvSpPr>
          <p:spPr>
            <a:xfrm>
              <a:off x="1916755" y="1327284"/>
              <a:ext cx="8172511" cy="5422278"/>
            </a:xfrm>
            <a:prstGeom prst="rect">
              <a:avLst/>
            </a:prstGeom>
            <a:pattFill prst="lgGrid">
              <a:fgClr>
                <a:schemeClr val="bg1">
                  <a:lumMod val="95000"/>
                </a:schemeClr>
              </a:fgClr>
              <a:bgClr>
                <a:schemeClr val="bg1"/>
              </a:bgClr>
            </a:patt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5ED38577-6E60-40B3-98D3-34E409B5A299}"/>
                </a:ext>
              </a:extLst>
            </p:cNvPr>
            <p:cNvGrpSpPr/>
            <p:nvPr/>
          </p:nvGrpSpPr>
          <p:grpSpPr>
            <a:xfrm>
              <a:off x="2392366" y="991891"/>
              <a:ext cx="4507671" cy="588935"/>
              <a:chOff x="2310308" y="1309538"/>
              <a:chExt cx="7094741" cy="573572"/>
            </a:xfrm>
            <a:effectLst>
              <a:outerShdw blurRad="50800" dist="38100" dir="8100000" algn="tr" rotWithShape="0">
                <a:prstClr val="black">
                  <a:alpha val="40000"/>
                </a:prstClr>
              </a:outerShdw>
            </a:effectLst>
          </p:grpSpPr>
          <p:sp>
            <p:nvSpPr>
              <p:cNvPr id="14" name="空心弧 13">
                <a:extLst>
                  <a:ext uri="{FF2B5EF4-FFF2-40B4-BE49-F238E27FC236}">
                    <a16:creationId xmlns:a16="http://schemas.microsoft.com/office/drawing/2014/main" id="{804181D4-2E34-456A-8C00-D357B4386300}"/>
                  </a:ext>
                </a:extLst>
              </p:cNvPr>
              <p:cNvSpPr/>
              <p:nvPr/>
            </p:nvSpPr>
            <p:spPr>
              <a:xfrm rot="16482203" flipV="1">
                <a:off x="2338464"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空心弧 14">
                <a:extLst>
                  <a:ext uri="{FF2B5EF4-FFF2-40B4-BE49-F238E27FC236}">
                    <a16:creationId xmlns:a16="http://schemas.microsoft.com/office/drawing/2014/main" id="{571D2FC4-6BEA-4196-9DEF-1B20FDED161E}"/>
                  </a:ext>
                </a:extLst>
              </p:cNvPr>
              <p:cNvSpPr/>
              <p:nvPr/>
            </p:nvSpPr>
            <p:spPr>
              <a:xfrm rot="16482203" flipV="1">
                <a:off x="3144375" y="1281387"/>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空心弧 15">
                <a:extLst>
                  <a:ext uri="{FF2B5EF4-FFF2-40B4-BE49-F238E27FC236}">
                    <a16:creationId xmlns:a16="http://schemas.microsoft.com/office/drawing/2014/main" id="{E7DFA2A9-F8DC-46ED-8D01-E1AE2417F888}"/>
                  </a:ext>
                </a:extLst>
              </p:cNvPr>
              <p:cNvSpPr/>
              <p:nvPr/>
            </p:nvSpPr>
            <p:spPr>
              <a:xfrm rot="16482203" flipV="1">
                <a:off x="3953802"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194EF87C-72B0-40E8-BEC1-1EC9345651BF}"/>
                  </a:ext>
                </a:extLst>
              </p:cNvPr>
              <p:cNvSpPr/>
              <p:nvPr/>
            </p:nvSpPr>
            <p:spPr>
              <a:xfrm rot="16482203" flipV="1">
                <a:off x="4759713" y="1281384"/>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空心弧 17">
                <a:extLst>
                  <a:ext uri="{FF2B5EF4-FFF2-40B4-BE49-F238E27FC236}">
                    <a16:creationId xmlns:a16="http://schemas.microsoft.com/office/drawing/2014/main" id="{C6D9719D-3D3F-4FE9-8666-3B6BB593303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空心弧 18">
                <a:extLst>
                  <a:ext uri="{FF2B5EF4-FFF2-40B4-BE49-F238E27FC236}">
                    <a16:creationId xmlns:a16="http://schemas.microsoft.com/office/drawing/2014/main" id="{79E27778-7DE4-4AFC-981D-452ABF643973}"/>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空心弧 19">
                <a:extLst>
                  <a:ext uri="{FF2B5EF4-FFF2-40B4-BE49-F238E27FC236}">
                    <a16:creationId xmlns:a16="http://schemas.microsoft.com/office/drawing/2014/main" id="{CD7C978A-3127-421C-8B18-D8DC4A7B9B63}"/>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空心弧 20">
                <a:extLst>
                  <a:ext uri="{FF2B5EF4-FFF2-40B4-BE49-F238E27FC236}">
                    <a16:creationId xmlns:a16="http://schemas.microsoft.com/office/drawing/2014/main" id="{83F2166C-B2A5-4D27-8333-592820951E5C}"/>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空心弧 21">
                <a:extLst>
                  <a:ext uri="{FF2B5EF4-FFF2-40B4-BE49-F238E27FC236}">
                    <a16:creationId xmlns:a16="http://schemas.microsoft.com/office/drawing/2014/main" id="{22861CBF-9438-41DA-B776-1CCA178C57E6}"/>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 name="组合 7">
              <a:extLst>
                <a:ext uri="{FF2B5EF4-FFF2-40B4-BE49-F238E27FC236}">
                  <a16:creationId xmlns:a16="http://schemas.microsoft.com/office/drawing/2014/main" id="{6A5882BF-2862-40E2-A544-B49783A9C868}"/>
                </a:ext>
              </a:extLst>
            </p:cNvPr>
            <p:cNvGrpSpPr/>
            <p:nvPr/>
          </p:nvGrpSpPr>
          <p:grpSpPr>
            <a:xfrm>
              <a:off x="7041857" y="991891"/>
              <a:ext cx="2452818" cy="588933"/>
              <a:chOff x="5544495" y="1309538"/>
              <a:chExt cx="3860554" cy="573570"/>
            </a:xfrm>
            <a:effectLst>
              <a:outerShdw blurRad="50800" dist="38100" dir="8100000" algn="tr" rotWithShape="0">
                <a:prstClr val="black">
                  <a:alpha val="40000"/>
                </a:prstClr>
              </a:outerShdw>
            </a:effectLst>
          </p:grpSpPr>
          <p:sp>
            <p:nvSpPr>
              <p:cNvPr id="9" name="空心弧 8">
                <a:extLst>
                  <a:ext uri="{FF2B5EF4-FFF2-40B4-BE49-F238E27FC236}">
                    <a16:creationId xmlns:a16="http://schemas.microsoft.com/office/drawing/2014/main" id="{39E2D9EE-74CE-4277-BF76-0710B1041D10}"/>
                  </a:ext>
                </a:extLst>
              </p:cNvPr>
              <p:cNvSpPr/>
              <p:nvPr/>
            </p:nvSpPr>
            <p:spPr>
              <a:xfrm rot="16482203" flipV="1">
                <a:off x="5572651" y="1281385"/>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空心弧 9">
                <a:extLst>
                  <a:ext uri="{FF2B5EF4-FFF2-40B4-BE49-F238E27FC236}">
                    <a16:creationId xmlns:a16="http://schemas.microsoft.com/office/drawing/2014/main" id="{D84A37B2-B80D-491B-8960-4A3391B44038}"/>
                  </a:ext>
                </a:extLst>
              </p:cNvPr>
              <p:cNvSpPr/>
              <p:nvPr/>
            </p:nvSpPr>
            <p:spPr>
              <a:xfrm rot="16482203" flipV="1">
                <a:off x="6375051"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空心弧 10">
                <a:extLst>
                  <a:ext uri="{FF2B5EF4-FFF2-40B4-BE49-F238E27FC236}">
                    <a16:creationId xmlns:a16="http://schemas.microsoft.com/office/drawing/2014/main" id="{D2C030EE-4A95-4E4B-8B4A-97E0A39F2FDB}"/>
                  </a:ext>
                </a:extLst>
              </p:cNvPr>
              <p:cNvSpPr/>
              <p:nvPr/>
            </p:nvSpPr>
            <p:spPr>
              <a:xfrm rot="16482203" flipV="1">
                <a:off x="7177450" y="1281382"/>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空心弧 11">
                <a:extLst>
                  <a:ext uri="{FF2B5EF4-FFF2-40B4-BE49-F238E27FC236}">
                    <a16:creationId xmlns:a16="http://schemas.microsoft.com/office/drawing/2014/main" id="{556BF0A8-BE12-4E94-9804-CD5EE0C4C015}"/>
                  </a:ext>
                </a:extLst>
              </p:cNvPr>
              <p:cNvSpPr/>
              <p:nvPr/>
            </p:nvSpPr>
            <p:spPr>
              <a:xfrm rot="16482203" flipV="1">
                <a:off x="7986877" y="1281383"/>
                <a:ext cx="573567" cy="629880"/>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空心弧 12">
                <a:extLst>
                  <a:ext uri="{FF2B5EF4-FFF2-40B4-BE49-F238E27FC236}">
                    <a16:creationId xmlns:a16="http://schemas.microsoft.com/office/drawing/2014/main" id="{4525E08F-0457-4462-B250-5E2416359DEA}"/>
                  </a:ext>
                </a:extLst>
              </p:cNvPr>
              <p:cNvSpPr/>
              <p:nvPr/>
            </p:nvSpPr>
            <p:spPr>
              <a:xfrm rot="16482203" flipV="1">
                <a:off x="8803325" y="1281383"/>
                <a:ext cx="573567" cy="629881"/>
              </a:xfrm>
              <a:prstGeom prst="blockArc">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49" name="直角三角形 48">
            <a:extLst>
              <a:ext uri="{FF2B5EF4-FFF2-40B4-BE49-F238E27FC236}">
                <a16:creationId xmlns:a16="http://schemas.microsoft.com/office/drawing/2014/main" id="{DFB63793-238B-4929-9705-FDADD748570B}"/>
              </a:ext>
            </a:extLst>
          </p:cNvPr>
          <p:cNvSpPr/>
          <p:nvPr/>
        </p:nvSpPr>
        <p:spPr>
          <a:xfrm rot="11494627">
            <a:off x="10895724" y="4748666"/>
            <a:ext cx="1019624" cy="650544"/>
          </a:xfrm>
          <a:prstGeom prst="rtTriangle">
            <a:avLst/>
          </a:prstGeom>
          <a:pattFill prst="dkHorz">
            <a:fgClr>
              <a:srgbClr val="69D1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 空心 49">
            <a:extLst>
              <a:ext uri="{FF2B5EF4-FFF2-40B4-BE49-F238E27FC236}">
                <a16:creationId xmlns:a16="http://schemas.microsoft.com/office/drawing/2014/main" id="{3D761226-16D6-407B-B503-3E6FAE9EF20E}"/>
              </a:ext>
            </a:extLst>
          </p:cNvPr>
          <p:cNvSpPr/>
          <p:nvPr/>
        </p:nvSpPr>
        <p:spPr>
          <a:xfrm>
            <a:off x="6771615" y="256036"/>
            <a:ext cx="518704" cy="518704"/>
          </a:xfrm>
          <a:prstGeom prst="donut">
            <a:avLst>
              <a:gd name="adj" fmla="val 137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4" name="Picture 31">
            <a:extLst>
              <a:ext uri="{FF2B5EF4-FFF2-40B4-BE49-F238E27FC236}">
                <a16:creationId xmlns:a16="http://schemas.microsoft.com/office/drawing/2014/main" id="{6D30A179-E29B-8D89-70C3-FCDE7247773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16079" y="517753"/>
            <a:ext cx="1053856" cy="1023558"/>
          </a:xfrm>
          <a:prstGeom prst="rect">
            <a:avLst/>
          </a:prstGeom>
        </p:spPr>
      </p:pic>
      <p:sp>
        <p:nvSpPr>
          <p:cNvPr id="2" name="TextBox 1">
            <a:extLst>
              <a:ext uri="{FF2B5EF4-FFF2-40B4-BE49-F238E27FC236}">
                <a16:creationId xmlns:a16="http://schemas.microsoft.com/office/drawing/2014/main" id="{FF5FCAE6-B587-36D3-FF5C-713E3DE1B906}"/>
              </a:ext>
            </a:extLst>
          </p:cNvPr>
          <p:cNvSpPr txBox="1"/>
          <p:nvPr/>
        </p:nvSpPr>
        <p:spPr>
          <a:xfrm>
            <a:off x="1855485" y="638026"/>
            <a:ext cx="3978974" cy="646331"/>
          </a:xfrm>
          <a:prstGeom prst="rect">
            <a:avLst/>
          </a:prstGeom>
          <a:noFill/>
        </p:spPr>
        <p:txBody>
          <a:bodyPr wrap="none" rtlCol="0">
            <a:spAutoFit/>
          </a:bodyPr>
          <a:lstStyle/>
          <a:p>
            <a:r>
              <a:rPr lang="en-US" sz="3600" dirty="0" err="1">
                <a:solidFill>
                  <a:schemeClr val="accent1">
                    <a:lumMod val="50000"/>
                  </a:schemeClr>
                </a:solidFill>
                <a:latin typeface="#9Slide03 SFU Grenoble" panose="00000500000000000000" pitchFamily="2" charset="0"/>
              </a:rPr>
              <a:t>NHIỆM</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VỤ</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HỌC</a:t>
            </a:r>
            <a:r>
              <a:rPr lang="en-US" sz="3600" dirty="0">
                <a:solidFill>
                  <a:schemeClr val="accent1">
                    <a:lumMod val="50000"/>
                  </a:schemeClr>
                </a:solidFill>
                <a:latin typeface="#9Slide03 SFU Grenoble" panose="00000500000000000000" pitchFamily="2" charset="0"/>
              </a:rPr>
              <a:t> </a:t>
            </a:r>
            <a:r>
              <a:rPr lang="en-US" sz="3600" dirty="0" err="1">
                <a:solidFill>
                  <a:schemeClr val="accent1">
                    <a:lumMod val="50000"/>
                  </a:schemeClr>
                </a:solidFill>
                <a:latin typeface="#9Slide03 SFU Grenoble" panose="00000500000000000000" pitchFamily="2" charset="0"/>
              </a:rPr>
              <a:t>TẬP</a:t>
            </a:r>
            <a:endParaRPr lang="en-US" sz="3600" dirty="0">
              <a:solidFill>
                <a:schemeClr val="accent1">
                  <a:lumMod val="50000"/>
                </a:schemeClr>
              </a:solidFill>
              <a:latin typeface="#9Slide03 SFU Grenoble" panose="00000500000000000000" pitchFamily="2" charset="0"/>
            </a:endParaRPr>
          </a:p>
        </p:txBody>
      </p:sp>
      <p:sp>
        <p:nvSpPr>
          <p:cNvPr id="55" name="TextBox 54">
            <a:extLst>
              <a:ext uri="{FF2B5EF4-FFF2-40B4-BE49-F238E27FC236}">
                <a16:creationId xmlns:a16="http://schemas.microsoft.com/office/drawing/2014/main" id="{5F546586-3945-A00A-027B-64CBCE83B230}"/>
              </a:ext>
            </a:extLst>
          </p:cNvPr>
          <p:cNvSpPr txBox="1"/>
          <p:nvPr/>
        </p:nvSpPr>
        <p:spPr>
          <a:xfrm>
            <a:off x="796974" y="1664495"/>
            <a:ext cx="4892257" cy="2862322"/>
          </a:xfrm>
          <a:prstGeom prst="rect">
            <a:avLst/>
          </a:prstGeom>
          <a:noFill/>
        </p:spPr>
        <p:txBody>
          <a:bodyPr wrap="square">
            <a:spAutoFit/>
          </a:bodyPr>
          <a:lstStyle/>
          <a:p>
            <a:pPr marL="0" marR="0" algn="just">
              <a:lnSpc>
                <a:spcPct val="150000"/>
              </a:lnSpc>
              <a:spcBef>
                <a:spcPts val="0"/>
              </a:spcBef>
              <a:spcAft>
                <a:spcPts val="800"/>
              </a:spcAft>
            </a:pPr>
            <a:r>
              <a:rPr lang="en-US" sz="4000" dirty="0" err="1">
                <a:latin typeface="#9Slide03 Arima Madurai ExtraBo" panose="00000900000000000000" pitchFamily="2" charset="0"/>
                <a:ea typeface="Yu Mincho" panose="02020400000000000000" pitchFamily="18" charset="-128"/>
                <a:cs typeface="#9Slide03 Arima Madurai ExtraBo" panose="00000900000000000000" pitchFamily="2" charset="0"/>
              </a:rPr>
              <a:t>H</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oàn</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thành</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phiếu</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tìm</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hiểu</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chung</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về</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tác</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r>
              <a:rPr lang="en-US" sz="4000" dirty="0" err="1">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phẩm</a:t>
            </a:r>
            <a:r>
              <a:rPr lang="en-US" sz="40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rPr>
              <a:t> </a:t>
            </a:r>
            <a:endParaRPr lang="en-US" sz="3200" dirty="0">
              <a:effectLst/>
              <a:latin typeface="#9Slide03 Arima Madurai ExtraBo" panose="00000900000000000000" pitchFamily="2" charset="0"/>
              <a:ea typeface="Yu Mincho" panose="02020400000000000000" pitchFamily="18" charset="-128"/>
              <a:cs typeface="#9Slide03 Arima Madurai ExtraBo" panose="00000900000000000000" pitchFamily="2" charset="0"/>
            </a:endParaRPr>
          </a:p>
        </p:txBody>
      </p:sp>
      <p:pic>
        <p:nvPicPr>
          <p:cNvPr id="56" name="Picture 55" descr="Text&#10;&#10;Description automatically generated">
            <a:extLst>
              <a:ext uri="{FF2B5EF4-FFF2-40B4-BE49-F238E27FC236}">
                <a16:creationId xmlns:a16="http://schemas.microsoft.com/office/drawing/2014/main" id="{80D28F97-7590-7F7F-DB0C-598075C10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0747" y="744544"/>
            <a:ext cx="3819295" cy="5401836"/>
          </a:xfrm>
          <a:prstGeom prst="rect">
            <a:avLst/>
          </a:prstGeom>
        </p:spPr>
      </p:pic>
    </p:spTree>
    <p:extLst>
      <p:ext uri="{BB962C8B-B14F-4D97-AF65-F5344CB8AC3E}">
        <p14:creationId xmlns:p14="http://schemas.microsoft.com/office/powerpoint/2010/main" val="683262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arn(inVertic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down)">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design">
  <a:themeElements>
    <a:clrScheme name="Standarddesign 2">
      <a:dk1>
        <a:srgbClr val="000000"/>
      </a:dk1>
      <a:lt1>
        <a:srgbClr val="254430"/>
      </a:lt1>
      <a:dk2>
        <a:srgbClr val="F49B17"/>
      </a:dk2>
      <a:lt2>
        <a:srgbClr val="B5412C"/>
      </a:lt2>
      <a:accent1>
        <a:srgbClr val="496954"/>
      </a:accent1>
      <a:accent2>
        <a:srgbClr val="658570"/>
      </a:accent2>
      <a:accent3>
        <a:srgbClr val="ACB0AD"/>
      </a:accent3>
      <a:accent4>
        <a:srgbClr val="000000"/>
      </a:accent4>
      <a:accent5>
        <a:srgbClr val="B1B9B3"/>
      </a:accent5>
      <a:accent6>
        <a:srgbClr val="5B7865"/>
      </a:accent6>
      <a:hlink>
        <a:srgbClr val="9EBEA9"/>
      </a:hlink>
      <a:folHlink>
        <a:srgbClr val="CAEAD5"/>
      </a:folHlink>
    </a:clrScheme>
    <a:fontScheme name="Standard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F49B17"/>
        </a:dk2>
        <a:lt2>
          <a:srgbClr val="B5412C"/>
        </a:lt2>
        <a:accent1>
          <a:srgbClr val="496954"/>
        </a:accent1>
        <a:accent2>
          <a:srgbClr val="658570"/>
        </a:accent2>
        <a:accent3>
          <a:srgbClr val="FFFFFF"/>
        </a:accent3>
        <a:accent4>
          <a:srgbClr val="000000"/>
        </a:accent4>
        <a:accent5>
          <a:srgbClr val="B1B9B3"/>
        </a:accent5>
        <a:accent6>
          <a:srgbClr val="5B7865"/>
        </a:accent6>
        <a:hlink>
          <a:srgbClr val="9EBEA9"/>
        </a:hlink>
        <a:folHlink>
          <a:srgbClr val="CAEAD5"/>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254430"/>
        </a:lt1>
        <a:dk2>
          <a:srgbClr val="F49B17"/>
        </a:dk2>
        <a:lt2>
          <a:srgbClr val="B5412C"/>
        </a:lt2>
        <a:accent1>
          <a:srgbClr val="496954"/>
        </a:accent1>
        <a:accent2>
          <a:srgbClr val="658570"/>
        </a:accent2>
        <a:accent3>
          <a:srgbClr val="ACB0AD"/>
        </a:accent3>
        <a:accent4>
          <a:srgbClr val="000000"/>
        </a:accent4>
        <a:accent5>
          <a:srgbClr val="B1B9B3"/>
        </a:accent5>
        <a:accent6>
          <a:srgbClr val="5B7865"/>
        </a:accent6>
        <a:hlink>
          <a:srgbClr val="9EBEA9"/>
        </a:hlink>
        <a:folHlink>
          <a:srgbClr val="CAEAD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andarddesign">
  <a:themeElements>
    <a:clrScheme name="Standarddesign 2">
      <a:dk1>
        <a:srgbClr val="000000"/>
      </a:dk1>
      <a:lt1>
        <a:srgbClr val="254430"/>
      </a:lt1>
      <a:dk2>
        <a:srgbClr val="F49B17"/>
      </a:dk2>
      <a:lt2>
        <a:srgbClr val="B5412C"/>
      </a:lt2>
      <a:accent1>
        <a:srgbClr val="496954"/>
      </a:accent1>
      <a:accent2>
        <a:srgbClr val="658570"/>
      </a:accent2>
      <a:accent3>
        <a:srgbClr val="ACB0AD"/>
      </a:accent3>
      <a:accent4>
        <a:srgbClr val="000000"/>
      </a:accent4>
      <a:accent5>
        <a:srgbClr val="B1B9B3"/>
      </a:accent5>
      <a:accent6>
        <a:srgbClr val="5B7865"/>
      </a:accent6>
      <a:hlink>
        <a:srgbClr val="9EBEA9"/>
      </a:hlink>
      <a:folHlink>
        <a:srgbClr val="CAEAD5"/>
      </a:folHlink>
    </a:clrScheme>
    <a:fontScheme name="Standard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F49B17"/>
        </a:dk2>
        <a:lt2>
          <a:srgbClr val="B5412C"/>
        </a:lt2>
        <a:accent1>
          <a:srgbClr val="496954"/>
        </a:accent1>
        <a:accent2>
          <a:srgbClr val="658570"/>
        </a:accent2>
        <a:accent3>
          <a:srgbClr val="FFFFFF"/>
        </a:accent3>
        <a:accent4>
          <a:srgbClr val="000000"/>
        </a:accent4>
        <a:accent5>
          <a:srgbClr val="B1B9B3"/>
        </a:accent5>
        <a:accent6>
          <a:srgbClr val="5B7865"/>
        </a:accent6>
        <a:hlink>
          <a:srgbClr val="9EBEA9"/>
        </a:hlink>
        <a:folHlink>
          <a:srgbClr val="CAEAD5"/>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254430"/>
        </a:lt1>
        <a:dk2>
          <a:srgbClr val="F49B17"/>
        </a:dk2>
        <a:lt2>
          <a:srgbClr val="B5412C"/>
        </a:lt2>
        <a:accent1>
          <a:srgbClr val="496954"/>
        </a:accent1>
        <a:accent2>
          <a:srgbClr val="658570"/>
        </a:accent2>
        <a:accent3>
          <a:srgbClr val="ACB0AD"/>
        </a:accent3>
        <a:accent4>
          <a:srgbClr val="000000"/>
        </a:accent4>
        <a:accent5>
          <a:srgbClr val="B1B9B3"/>
        </a:accent5>
        <a:accent6>
          <a:srgbClr val="5B7865"/>
        </a:accent6>
        <a:hlink>
          <a:srgbClr val="9EBEA9"/>
        </a:hlink>
        <a:folHlink>
          <a:srgbClr val="CAEAD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TotalTime>
  <Words>3550</Words>
  <Application>Microsoft Office PowerPoint</Application>
  <PresentationFormat>Widescreen</PresentationFormat>
  <Paragraphs>327</Paragraphs>
  <Slides>41</Slides>
  <Notes>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41</vt:i4>
      </vt:variant>
    </vt:vector>
  </HeadingPairs>
  <TitlesOfParts>
    <vt:vector size="58" baseType="lpstr">
      <vt:lpstr>包图粗朗体</vt:lpstr>
      <vt:lpstr>Algerian</vt:lpstr>
      <vt:lpstr>等线 Light</vt:lpstr>
      <vt:lpstr>Calibri</vt:lpstr>
      <vt:lpstr>Wingdings</vt:lpstr>
      <vt:lpstr>#9Slide03 Arima Madurai ExtraBo</vt:lpstr>
      <vt:lpstr>Arial</vt:lpstr>
      <vt:lpstr>方正少儿简体</vt:lpstr>
      <vt:lpstr>等线</vt:lpstr>
      <vt:lpstr>Times New Roman</vt:lpstr>
      <vt:lpstr>#9Slide03 SFU Grenoble</vt:lpstr>
      <vt:lpstr>#9Slide05 Pattaya</vt:lpstr>
      <vt:lpstr>Yu Mincho</vt:lpstr>
      <vt:lpstr>#9Slide03 SFU Futura_05</vt:lpstr>
      <vt:lpstr>Office 主题​​</vt:lpstr>
      <vt:lpstr>Standarddesign</vt:lpstr>
      <vt:lpstr>1_Standarddesign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Nhan đề: «Yêu và đồng cảm»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Vagun Vagun</dc:creator>
  <cp:lastModifiedBy>Admin</cp:lastModifiedBy>
  <cp:revision>86</cp:revision>
  <dcterms:created xsi:type="dcterms:W3CDTF">2019-07-04T08:14:45Z</dcterms:created>
  <dcterms:modified xsi:type="dcterms:W3CDTF">2024-10-03T12:06:20Z</dcterms:modified>
</cp:coreProperties>
</file>