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theme/theme6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7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heme/themeOverride2.xml" ContentType="application/vnd.openxmlformats-officedocument.themeOverr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698" r:id="rId2"/>
    <p:sldMasterId id="2147483708" r:id="rId3"/>
    <p:sldMasterId id="2147483730" r:id="rId4"/>
    <p:sldMasterId id="2147483742" r:id="rId5"/>
    <p:sldMasterId id="2147483770" r:id="rId6"/>
    <p:sldMasterId id="2147483772" r:id="rId7"/>
    <p:sldMasterId id="2147483799" r:id="rId8"/>
    <p:sldMasterId id="2147483816" r:id="rId9"/>
  </p:sldMasterIdLst>
  <p:notesMasterIdLst>
    <p:notesMasterId r:id="rId66"/>
  </p:notesMasterIdLst>
  <p:sldIdLst>
    <p:sldId id="487" r:id="rId10"/>
    <p:sldId id="488" r:id="rId11"/>
    <p:sldId id="476" r:id="rId12"/>
    <p:sldId id="477" r:id="rId13"/>
    <p:sldId id="478" r:id="rId14"/>
    <p:sldId id="479" r:id="rId15"/>
    <p:sldId id="264" r:id="rId16"/>
    <p:sldId id="311" r:id="rId17"/>
    <p:sldId id="483" r:id="rId18"/>
    <p:sldId id="421" r:id="rId19"/>
    <p:sldId id="422" r:id="rId20"/>
    <p:sldId id="423" r:id="rId21"/>
    <p:sldId id="425" r:id="rId22"/>
    <p:sldId id="428" r:id="rId23"/>
    <p:sldId id="430" r:id="rId24"/>
    <p:sldId id="426" r:id="rId25"/>
    <p:sldId id="481" r:id="rId26"/>
    <p:sldId id="482" r:id="rId27"/>
    <p:sldId id="464" r:id="rId28"/>
    <p:sldId id="463" r:id="rId29"/>
    <p:sldId id="318" r:id="rId30"/>
    <p:sldId id="466" r:id="rId31"/>
    <p:sldId id="326" r:id="rId32"/>
    <p:sldId id="325" r:id="rId33"/>
    <p:sldId id="327" r:id="rId34"/>
    <p:sldId id="433" r:id="rId35"/>
    <p:sldId id="468" r:id="rId36"/>
    <p:sldId id="469" r:id="rId37"/>
    <p:sldId id="334" r:id="rId38"/>
    <p:sldId id="434" r:id="rId39"/>
    <p:sldId id="470" r:id="rId40"/>
    <p:sldId id="471" r:id="rId41"/>
    <p:sldId id="472" r:id="rId42"/>
    <p:sldId id="346" r:id="rId43"/>
    <p:sldId id="435" r:id="rId44"/>
    <p:sldId id="353" r:id="rId45"/>
    <p:sldId id="356" r:id="rId46"/>
    <p:sldId id="357" r:id="rId47"/>
    <p:sldId id="489" r:id="rId48"/>
    <p:sldId id="490" r:id="rId49"/>
    <p:sldId id="445" r:id="rId50"/>
    <p:sldId id="446" r:id="rId51"/>
    <p:sldId id="447" r:id="rId52"/>
    <p:sldId id="448" r:id="rId53"/>
    <p:sldId id="449" r:id="rId54"/>
    <p:sldId id="450" r:id="rId55"/>
    <p:sldId id="451" r:id="rId56"/>
    <p:sldId id="455" r:id="rId57"/>
    <p:sldId id="304" r:id="rId58"/>
    <p:sldId id="456" r:id="rId59"/>
    <p:sldId id="474" r:id="rId60"/>
    <p:sldId id="457" r:id="rId61"/>
    <p:sldId id="453" r:id="rId62"/>
    <p:sldId id="402" r:id="rId63"/>
    <p:sldId id="403" r:id="rId64"/>
    <p:sldId id="459" r:id="rId6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BC" initials="T" lastIdx="3" clrIdx="0">
    <p:extLst>
      <p:ext uri="{19B8F6BF-5375-455C-9EA6-DF929625EA0E}">
        <p15:presenceInfo xmlns:p15="http://schemas.microsoft.com/office/powerpoint/2012/main" userId="TBC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00000"/>
    <a:srgbClr val="FFC305"/>
    <a:srgbClr val="02DC74"/>
    <a:srgbClr val="03ED19"/>
    <a:srgbClr val="3EA0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C685AD7-36C4-7DD0-FF6B-36697DB67856}" v="204" dt="2022-12-25T14:44:23.89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43" autoAdjust="0"/>
    <p:restoredTop sz="94660"/>
  </p:normalViewPr>
  <p:slideViewPr>
    <p:cSldViewPr snapToGrid="0">
      <p:cViewPr varScale="1">
        <p:scale>
          <a:sx n="73" d="100"/>
          <a:sy n="73" d="100"/>
        </p:scale>
        <p:origin x="630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63" Type="http://schemas.openxmlformats.org/officeDocument/2006/relationships/slide" Target="slides/slide54.xml"/><Relationship Id="rId68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2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slide" Target="slides/slide55.xml"/><Relationship Id="rId69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microsoft.com/office/2016/11/relationships/changesInfo" Target="changesInfos/changesInfo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commentAuthors" Target="commentAuthors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microsoft.com/office/2015/10/relationships/revisionInfo" Target="revisionInfo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34" Type="http://schemas.openxmlformats.org/officeDocument/2006/relationships/slide" Target="slides/slide25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7" Type="http://schemas.openxmlformats.org/officeDocument/2006/relationships/slideMaster" Target="slideMasters/slideMaster7.xml"/><Relationship Id="rId71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gười dùng Khách" userId="S::urn:spo:anon#8f81aaed5b3a43a67d68dffc3cce4115bff1fa94ec78486504942092acdd6ca0::" providerId="AD" clId="Web-{3C685AD7-36C4-7DD0-FF6B-36697DB67856}"/>
    <pc:docChg chg="addSld modSld">
      <pc:chgData name="Người dùng Khách" userId="S::urn:spo:anon#8f81aaed5b3a43a67d68dffc3cce4115bff1fa94ec78486504942092acdd6ca0::" providerId="AD" clId="Web-{3C685AD7-36C4-7DD0-FF6B-36697DB67856}" dt="2022-12-25T14:44:23.896" v="197" actId="20577"/>
      <pc:docMkLst>
        <pc:docMk/>
      </pc:docMkLst>
      <pc:sldChg chg="modSp">
        <pc:chgData name="Người dùng Khách" userId="S::urn:spo:anon#8f81aaed5b3a43a67d68dffc3cce4115bff1fa94ec78486504942092acdd6ca0::" providerId="AD" clId="Web-{3C685AD7-36C4-7DD0-FF6B-36697DB67856}" dt="2022-12-25T14:37:45.444" v="48" actId="20577"/>
        <pc:sldMkLst>
          <pc:docMk/>
          <pc:sldMk cId="1247755654" sldId="468"/>
        </pc:sldMkLst>
        <pc:spChg chg="mod">
          <ac:chgData name="Người dùng Khách" userId="S::urn:spo:anon#8f81aaed5b3a43a67d68dffc3cce4115bff1fa94ec78486504942092acdd6ca0::" providerId="AD" clId="Web-{3C685AD7-36C4-7DD0-FF6B-36697DB67856}" dt="2022-12-25T14:37:45.444" v="48" actId="20577"/>
          <ac:spMkLst>
            <pc:docMk/>
            <pc:sldMk cId="1247755654" sldId="468"/>
            <ac:spMk id="7" creationId="{D53F6F2D-58DD-DB5B-6F3F-5446E381469E}"/>
          </ac:spMkLst>
        </pc:spChg>
      </pc:sldChg>
      <pc:sldChg chg="modSp">
        <pc:chgData name="Người dùng Khách" userId="S::urn:spo:anon#8f81aaed5b3a43a67d68dffc3cce4115bff1fa94ec78486504942092acdd6ca0::" providerId="AD" clId="Web-{3C685AD7-36C4-7DD0-FF6B-36697DB67856}" dt="2022-12-25T14:36:53.020" v="42" actId="20577"/>
        <pc:sldMkLst>
          <pc:docMk/>
          <pc:sldMk cId="3343866845" sldId="487"/>
        </pc:sldMkLst>
        <pc:spChg chg="mod">
          <ac:chgData name="Người dùng Khách" userId="S::urn:spo:anon#8f81aaed5b3a43a67d68dffc3cce4115bff1fa94ec78486504942092acdd6ca0::" providerId="AD" clId="Web-{3C685AD7-36C4-7DD0-FF6B-36697DB67856}" dt="2022-12-25T14:36:53.020" v="42" actId="20577"/>
          <ac:spMkLst>
            <pc:docMk/>
            <pc:sldMk cId="3343866845" sldId="487"/>
            <ac:spMk id="2" creationId="{42708F1A-339D-3727-B601-A9984938112C}"/>
          </ac:spMkLst>
        </pc:spChg>
      </pc:sldChg>
      <pc:sldChg chg="modSp new">
        <pc:chgData name="Người dùng Khách" userId="S::urn:spo:anon#8f81aaed5b3a43a67d68dffc3cce4115bff1fa94ec78486504942092acdd6ca0::" providerId="AD" clId="Web-{3C685AD7-36C4-7DD0-FF6B-36697DB67856}" dt="2022-12-25T14:44:23.896" v="197" actId="20577"/>
        <pc:sldMkLst>
          <pc:docMk/>
          <pc:sldMk cId="2508452641" sldId="490"/>
        </pc:sldMkLst>
        <pc:spChg chg="mod">
          <ac:chgData name="Người dùng Khách" userId="S::urn:spo:anon#8f81aaed5b3a43a67d68dffc3cce4115bff1fa94ec78486504942092acdd6ca0::" providerId="AD" clId="Web-{3C685AD7-36C4-7DD0-FF6B-36697DB67856}" dt="2022-12-25T14:41:27.468" v="102" actId="20577"/>
          <ac:spMkLst>
            <pc:docMk/>
            <pc:sldMk cId="2508452641" sldId="490"/>
            <ac:spMk id="2" creationId="{B8F334E3-AB18-1EE3-B7A6-1D1D17DC56D7}"/>
          </ac:spMkLst>
        </pc:spChg>
        <pc:spChg chg="mod">
          <ac:chgData name="Người dùng Khách" userId="S::urn:spo:anon#8f81aaed5b3a43a67d68dffc3cce4115bff1fa94ec78486504942092acdd6ca0::" providerId="AD" clId="Web-{3C685AD7-36C4-7DD0-FF6B-36697DB67856}" dt="2022-12-25T14:44:23.896" v="197" actId="20577"/>
          <ac:spMkLst>
            <pc:docMk/>
            <pc:sldMk cId="2508452641" sldId="490"/>
            <ac:spMk id="3" creationId="{10830D5D-E262-EFF2-3FE6-12F5F1DB1DA2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EF38E3F-716C-430B-99D9-1AF88FCE2D9B}" type="doc">
      <dgm:prSet loTypeId="urn:microsoft.com/office/officeart/2005/8/layout/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AA8FB64E-42E1-4117-8C02-17D65E7797B8}">
      <dgm:prSet phldrT="[Text]"/>
      <dgm:spPr>
        <a:solidFill>
          <a:srgbClr val="92D05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1: MC</a:t>
          </a:r>
        </a:p>
      </dgm:t>
    </dgm:pt>
    <dgm:pt modelId="{EC2D61D5-99FF-44A8-89DA-FED991B9CF87}" type="parTrans" cxnId="{D1785F7F-5BDC-4694-A32D-D0761C7EC02C}">
      <dgm:prSet/>
      <dgm:spPr/>
      <dgm:t>
        <a:bodyPr/>
        <a:lstStyle/>
        <a:p>
          <a:endParaRPr lang="en-US"/>
        </a:p>
      </dgm:t>
    </dgm:pt>
    <dgm:pt modelId="{0150F331-E6E3-4796-895A-1713FF325D37}" type="sibTrans" cxnId="{D1785F7F-5BDC-4694-A32D-D0761C7EC02C}">
      <dgm:prSet/>
      <dgm:spPr/>
      <dgm:t>
        <a:bodyPr/>
        <a:lstStyle/>
        <a:p>
          <a:endParaRPr lang="en-US"/>
        </a:p>
      </dgm:t>
    </dgm:pt>
    <dgm:pt modelId="{7B12925A-AA2B-4771-BC97-B14E74D68E6B}">
      <dgm:prSet phldrT="[Text]"/>
      <dgm:spPr>
        <a:solidFill>
          <a:srgbClr val="0070C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3: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sử</a:t>
          </a:r>
          <a:r>
            <a:rPr lang="en-US" b="1" dirty="0"/>
            <a:t> </a:t>
          </a:r>
          <a:r>
            <a:rPr lang="en-US" b="1" dirty="0" err="1"/>
            <a:t>thi</a:t>
          </a:r>
          <a:endParaRPr lang="en-US" b="1" dirty="0"/>
        </a:p>
      </dgm:t>
    </dgm:pt>
    <dgm:pt modelId="{AF4A07FC-BF13-4376-BD8E-11F7670127CF}" type="parTrans" cxnId="{32C916CF-D471-4026-8FD4-2C19CFD885BF}">
      <dgm:prSet/>
      <dgm:spPr/>
      <dgm:t>
        <a:bodyPr/>
        <a:lstStyle/>
        <a:p>
          <a:endParaRPr lang="en-US"/>
        </a:p>
      </dgm:t>
    </dgm:pt>
    <dgm:pt modelId="{0620169B-5140-40CF-9EA2-6361379A6EA4}" type="sibTrans" cxnId="{32C916CF-D471-4026-8FD4-2C19CFD885BF}">
      <dgm:prSet/>
      <dgm:spPr/>
      <dgm:t>
        <a:bodyPr/>
        <a:lstStyle/>
        <a:p>
          <a:endParaRPr lang="en-US"/>
        </a:p>
      </dgm:t>
    </dgm:pt>
    <dgm:pt modelId="{497EC36F-C59C-4B49-8F5B-D71D7EE0C665}">
      <dgm:prSet phldrT="[Text]"/>
      <dgm:spPr>
        <a:solidFill>
          <a:srgbClr val="00B0F0"/>
        </a:solidFill>
      </dgm:spPr>
      <dgm:t>
        <a:bodyPr/>
        <a:lstStyle/>
        <a:p>
          <a:r>
            <a:rPr lang="en-US" b="1" dirty="0" err="1"/>
            <a:t>Nhóm</a:t>
          </a:r>
          <a:r>
            <a:rPr lang="en-US" b="1" dirty="0"/>
            <a:t> 2: </a:t>
          </a:r>
          <a:r>
            <a:rPr lang="en-US" b="1" dirty="0" err="1"/>
            <a:t>Chuyên</a:t>
          </a:r>
          <a:r>
            <a:rPr lang="en-US" b="1" dirty="0"/>
            <a:t> </a:t>
          </a:r>
          <a:r>
            <a:rPr lang="en-US" b="1" dirty="0" err="1"/>
            <a:t>gia</a:t>
          </a:r>
          <a:r>
            <a:rPr lang="en-US" b="1" dirty="0"/>
            <a:t> </a:t>
          </a:r>
          <a:r>
            <a:rPr lang="en-US" b="1" dirty="0" err="1"/>
            <a:t>truyện</a:t>
          </a:r>
          <a:r>
            <a:rPr lang="en-US" b="1" dirty="0"/>
            <a:t> </a:t>
          </a:r>
        </a:p>
      </dgm:t>
    </dgm:pt>
    <dgm:pt modelId="{B0626ECA-204D-4011-BF0F-7AD3CFABD7E0}" type="sibTrans" cxnId="{40A34909-AEEA-4B41-8434-C7274E5523B8}">
      <dgm:prSet/>
      <dgm:spPr/>
      <dgm:t>
        <a:bodyPr/>
        <a:lstStyle/>
        <a:p>
          <a:endParaRPr lang="en-US"/>
        </a:p>
      </dgm:t>
    </dgm:pt>
    <dgm:pt modelId="{C8BBDFD7-DBA0-4AB4-993D-7C80B0D1BBCB}" type="parTrans" cxnId="{40A34909-AEEA-4B41-8434-C7274E5523B8}">
      <dgm:prSet/>
      <dgm:spPr/>
      <dgm:t>
        <a:bodyPr/>
        <a:lstStyle/>
        <a:p>
          <a:endParaRPr lang="en-US"/>
        </a:p>
      </dgm:t>
    </dgm:pt>
    <dgm:pt modelId="{2E7FC669-5A4F-4D07-91DA-ADB7E8A4FFDA}" type="pres">
      <dgm:prSet presAssocID="{1EF38E3F-716C-430B-99D9-1AF88FCE2D9B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87F84857-BA53-430F-BCC3-1BF43700F912}" type="pres">
      <dgm:prSet presAssocID="{AA8FB64E-42E1-4117-8C02-17D65E7797B8}" presName="parentLin" presStyleCnt="0"/>
      <dgm:spPr/>
    </dgm:pt>
    <dgm:pt modelId="{D3B9ADC5-7FD1-4F2E-A5B5-06140C37A656}" type="pres">
      <dgm:prSet presAssocID="{AA8FB64E-42E1-4117-8C02-17D65E7797B8}" presName="parentLeftMargin" presStyleLbl="node1" presStyleIdx="0" presStyleCnt="3"/>
      <dgm:spPr/>
      <dgm:t>
        <a:bodyPr/>
        <a:lstStyle/>
        <a:p>
          <a:endParaRPr lang="en-US"/>
        </a:p>
      </dgm:t>
    </dgm:pt>
    <dgm:pt modelId="{143A152C-D0CD-4106-BC15-4225F443E8DC}" type="pres">
      <dgm:prSet presAssocID="{AA8FB64E-42E1-4117-8C02-17D65E7797B8}" presName="parentText" presStyleLbl="node1" presStyleIdx="0" presStyleCnt="3" custScaleY="79439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961879D-23C8-4C25-A2BE-ED020F7F0475}" type="pres">
      <dgm:prSet presAssocID="{AA8FB64E-42E1-4117-8C02-17D65E7797B8}" presName="negativeSpace" presStyleCnt="0"/>
      <dgm:spPr/>
    </dgm:pt>
    <dgm:pt modelId="{0D1F87BE-1328-4101-8111-3F4BC09A64BB}" type="pres">
      <dgm:prSet presAssocID="{AA8FB64E-42E1-4117-8C02-17D65E7797B8}" presName="childText" presStyleLbl="conFgAcc1" presStyleIdx="0" presStyleCnt="3">
        <dgm:presLayoutVars>
          <dgm:bulletEnabled val="1"/>
        </dgm:presLayoutVars>
      </dgm:prSet>
      <dgm:spPr/>
    </dgm:pt>
    <dgm:pt modelId="{4AAE58E9-9991-4D7B-B907-B273FCD6EE61}" type="pres">
      <dgm:prSet presAssocID="{0150F331-E6E3-4796-895A-1713FF325D37}" presName="spaceBetweenRectangles" presStyleCnt="0"/>
      <dgm:spPr/>
    </dgm:pt>
    <dgm:pt modelId="{2E4D1E12-BF3D-4E87-BCE5-E7BB844F9DDC}" type="pres">
      <dgm:prSet presAssocID="{497EC36F-C59C-4B49-8F5B-D71D7EE0C665}" presName="parentLin" presStyleCnt="0"/>
      <dgm:spPr/>
    </dgm:pt>
    <dgm:pt modelId="{7C2EA9C3-AB7F-4389-923B-DA74D9407406}" type="pres">
      <dgm:prSet presAssocID="{497EC36F-C59C-4B49-8F5B-D71D7EE0C665}" presName="parentLeftMargin" presStyleLbl="node1" presStyleIdx="0" presStyleCnt="3"/>
      <dgm:spPr/>
      <dgm:t>
        <a:bodyPr/>
        <a:lstStyle/>
        <a:p>
          <a:endParaRPr lang="en-US"/>
        </a:p>
      </dgm:t>
    </dgm:pt>
    <dgm:pt modelId="{228A7CF3-714D-48C2-9714-71D0B479DC60}" type="pres">
      <dgm:prSet presAssocID="{497EC36F-C59C-4B49-8F5B-D71D7EE0C665}" presName="parentText" presStyleLbl="node1" presStyleIdx="1" presStyleCnt="3" custScaleY="74262" custLinFactNeighborX="-5056" custLinFactNeighborY="1044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DDFEDC-6595-4265-AFA2-2C9D84867993}" type="pres">
      <dgm:prSet presAssocID="{497EC36F-C59C-4B49-8F5B-D71D7EE0C665}" presName="negativeSpace" presStyleCnt="0"/>
      <dgm:spPr/>
    </dgm:pt>
    <dgm:pt modelId="{9110FED9-B8F2-4C5E-B1F9-1C603C5FD4C6}" type="pres">
      <dgm:prSet presAssocID="{497EC36F-C59C-4B49-8F5B-D71D7EE0C665}" presName="childText" presStyleLbl="conFgAcc1" presStyleIdx="1" presStyleCnt="3">
        <dgm:presLayoutVars>
          <dgm:bulletEnabled val="1"/>
        </dgm:presLayoutVars>
      </dgm:prSet>
      <dgm:spPr/>
    </dgm:pt>
    <dgm:pt modelId="{BDE05869-7F1B-49E5-A11E-A2EEE24B21E9}" type="pres">
      <dgm:prSet presAssocID="{B0626ECA-204D-4011-BF0F-7AD3CFABD7E0}" presName="spaceBetweenRectangles" presStyleCnt="0"/>
      <dgm:spPr/>
    </dgm:pt>
    <dgm:pt modelId="{82D3C4EF-A784-4E06-8B8D-75FA5D29C6E0}" type="pres">
      <dgm:prSet presAssocID="{7B12925A-AA2B-4771-BC97-B14E74D68E6B}" presName="parentLin" presStyleCnt="0"/>
      <dgm:spPr/>
    </dgm:pt>
    <dgm:pt modelId="{5AC7EABD-4020-4923-B5E9-EE952C51890A}" type="pres">
      <dgm:prSet presAssocID="{7B12925A-AA2B-4771-BC97-B14E74D68E6B}" presName="parentLeftMargin" presStyleLbl="node1" presStyleIdx="1" presStyleCnt="3"/>
      <dgm:spPr/>
      <dgm:t>
        <a:bodyPr/>
        <a:lstStyle/>
        <a:p>
          <a:endParaRPr lang="en-US"/>
        </a:p>
      </dgm:t>
    </dgm:pt>
    <dgm:pt modelId="{ABC5FACA-5B22-43BE-AB7C-6488B072DDCC}" type="pres">
      <dgm:prSet presAssocID="{7B12925A-AA2B-4771-BC97-B14E74D68E6B}" presName="parentText" presStyleLbl="node1" presStyleIdx="2" presStyleCnt="3" custScaleY="81159" custLinFactNeighborY="1784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70860-82CE-462E-8AB1-EDC78CFDBE81}" type="pres">
      <dgm:prSet presAssocID="{7B12925A-AA2B-4771-BC97-B14E74D68E6B}" presName="negativeSpace" presStyleCnt="0"/>
      <dgm:spPr/>
    </dgm:pt>
    <dgm:pt modelId="{BC10A160-F6E7-4A0E-87E7-58BDB98C9EBB}" type="pres">
      <dgm:prSet presAssocID="{7B12925A-AA2B-4771-BC97-B14E74D68E6B}" presName="childText" presStyleLbl="conFgAcc1" presStyleIdx="2" presStyleCnt="3">
        <dgm:presLayoutVars>
          <dgm:bulletEnabled val="1"/>
        </dgm:presLayoutVars>
      </dgm:prSet>
      <dgm:spPr/>
    </dgm:pt>
  </dgm:ptLst>
  <dgm:cxnLst>
    <dgm:cxn modelId="{40A34909-AEEA-4B41-8434-C7274E5523B8}" srcId="{1EF38E3F-716C-430B-99D9-1AF88FCE2D9B}" destId="{497EC36F-C59C-4B49-8F5B-D71D7EE0C665}" srcOrd="1" destOrd="0" parTransId="{C8BBDFD7-DBA0-4AB4-993D-7C80B0D1BBCB}" sibTransId="{B0626ECA-204D-4011-BF0F-7AD3CFABD7E0}"/>
    <dgm:cxn modelId="{AB6A67D2-6DF4-48B1-A2AC-CEA5CCA3FF05}" type="presOf" srcId="{AA8FB64E-42E1-4117-8C02-17D65E7797B8}" destId="{D3B9ADC5-7FD1-4F2E-A5B5-06140C37A656}" srcOrd="0" destOrd="0" presId="urn:microsoft.com/office/officeart/2005/8/layout/list1"/>
    <dgm:cxn modelId="{5A4EE915-AB7B-4814-8E1B-12ECC2E05DCE}" type="presOf" srcId="{1EF38E3F-716C-430B-99D9-1AF88FCE2D9B}" destId="{2E7FC669-5A4F-4D07-91DA-ADB7E8A4FFDA}" srcOrd="0" destOrd="0" presId="urn:microsoft.com/office/officeart/2005/8/layout/list1"/>
    <dgm:cxn modelId="{32C916CF-D471-4026-8FD4-2C19CFD885BF}" srcId="{1EF38E3F-716C-430B-99D9-1AF88FCE2D9B}" destId="{7B12925A-AA2B-4771-BC97-B14E74D68E6B}" srcOrd="2" destOrd="0" parTransId="{AF4A07FC-BF13-4376-BD8E-11F7670127CF}" sibTransId="{0620169B-5140-40CF-9EA2-6361379A6EA4}"/>
    <dgm:cxn modelId="{A7C28AF2-A747-46E0-87A8-EAE1F81F64FB}" type="presOf" srcId="{497EC36F-C59C-4B49-8F5B-D71D7EE0C665}" destId="{7C2EA9C3-AB7F-4389-923B-DA74D9407406}" srcOrd="0" destOrd="0" presId="urn:microsoft.com/office/officeart/2005/8/layout/list1"/>
    <dgm:cxn modelId="{29629224-BA9E-4A85-B096-46AAE593B253}" type="presOf" srcId="{7B12925A-AA2B-4771-BC97-B14E74D68E6B}" destId="{ABC5FACA-5B22-43BE-AB7C-6488B072DDCC}" srcOrd="1" destOrd="0" presId="urn:microsoft.com/office/officeart/2005/8/layout/list1"/>
    <dgm:cxn modelId="{3153C814-14E8-43A8-AE59-FE7EF7AC0950}" type="presOf" srcId="{AA8FB64E-42E1-4117-8C02-17D65E7797B8}" destId="{143A152C-D0CD-4106-BC15-4225F443E8DC}" srcOrd="1" destOrd="0" presId="urn:microsoft.com/office/officeart/2005/8/layout/list1"/>
    <dgm:cxn modelId="{D1785F7F-5BDC-4694-A32D-D0761C7EC02C}" srcId="{1EF38E3F-716C-430B-99D9-1AF88FCE2D9B}" destId="{AA8FB64E-42E1-4117-8C02-17D65E7797B8}" srcOrd="0" destOrd="0" parTransId="{EC2D61D5-99FF-44A8-89DA-FED991B9CF87}" sibTransId="{0150F331-E6E3-4796-895A-1713FF325D37}"/>
    <dgm:cxn modelId="{9197CDBA-1EBC-49EF-8F70-52E14C200315}" type="presOf" srcId="{497EC36F-C59C-4B49-8F5B-D71D7EE0C665}" destId="{228A7CF3-714D-48C2-9714-71D0B479DC60}" srcOrd="1" destOrd="0" presId="urn:microsoft.com/office/officeart/2005/8/layout/list1"/>
    <dgm:cxn modelId="{EA1E4C61-273B-450D-91BB-9334985D64B9}" type="presOf" srcId="{7B12925A-AA2B-4771-BC97-B14E74D68E6B}" destId="{5AC7EABD-4020-4923-B5E9-EE952C51890A}" srcOrd="0" destOrd="0" presId="urn:microsoft.com/office/officeart/2005/8/layout/list1"/>
    <dgm:cxn modelId="{239F4D95-7824-4E9C-ACB5-8472FD71129B}" type="presParOf" srcId="{2E7FC669-5A4F-4D07-91DA-ADB7E8A4FFDA}" destId="{87F84857-BA53-430F-BCC3-1BF43700F912}" srcOrd="0" destOrd="0" presId="urn:microsoft.com/office/officeart/2005/8/layout/list1"/>
    <dgm:cxn modelId="{E83AE85B-0AC5-4552-A5F3-3718FC7EBC03}" type="presParOf" srcId="{87F84857-BA53-430F-BCC3-1BF43700F912}" destId="{D3B9ADC5-7FD1-4F2E-A5B5-06140C37A656}" srcOrd="0" destOrd="0" presId="urn:microsoft.com/office/officeart/2005/8/layout/list1"/>
    <dgm:cxn modelId="{D10B49E3-A168-4A69-99F1-F2162431978E}" type="presParOf" srcId="{87F84857-BA53-430F-BCC3-1BF43700F912}" destId="{143A152C-D0CD-4106-BC15-4225F443E8DC}" srcOrd="1" destOrd="0" presId="urn:microsoft.com/office/officeart/2005/8/layout/list1"/>
    <dgm:cxn modelId="{BCAA95F7-30E7-43B3-B3B5-0BF0FAA20480}" type="presParOf" srcId="{2E7FC669-5A4F-4D07-91DA-ADB7E8A4FFDA}" destId="{7961879D-23C8-4C25-A2BE-ED020F7F0475}" srcOrd="1" destOrd="0" presId="urn:microsoft.com/office/officeart/2005/8/layout/list1"/>
    <dgm:cxn modelId="{A3346267-CDEF-4D87-8AD5-D46DB341C6EE}" type="presParOf" srcId="{2E7FC669-5A4F-4D07-91DA-ADB7E8A4FFDA}" destId="{0D1F87BE-1328-4101-8111-3F4BC09A64BB}" srcOrd="2" destOrd="0" presId="urn:microsoft.com/office/officeart/2005/8/layout/list1"/>
    <dgm:cxn modelId="{30B5B5E8-9B11-4CB1-87D5-6F83AEA617CB}" type="presParOf" srcId="{2E7FC669-5A4F-4D07-91DA-ADB7E8A4FFDA}" destId="{4AAE58E9-9991-4D7B-B907-B273FCD6EE61}" srcOrd="3" destOrd="0" presId="urn:microsoft.com/office/officeart/2005/8/layout/list1"/>
    <dgm:cxn modelId="{8C640C6D-8DDF-4A79-909D-9379F148BFE3}" type="presParOf" srcId="{2E7FC669-5A4F-4D07-91DA-ADB7E8A4FFDA}" destId="{2E4D1E12-BF3D-4E87-BCE5-E7BB844F9DDC}" srcOrd="4" destOrd="0" presId="urn:microsoft.com/office/officeart/2005/8/layout/list1"/>
    <dgm:cxn modelId="{92EA460C-2EC0-4096-B4FC-2204FAE2D582}" type="presParOf" srcId="{2E4D1E12-BF3D-4E87-BCE5-E7BB844F9DDC}" destId="{7C2EA9C3-AB7F-4389-923B-DA74D9407406}" srcOrd="0" destOrd="0" presId="urn:microsoft.com/office/officeart/2005/8/layout/list1"/>
    <dgm:cxn modelId="{750CEA8A-7D9B-4E0C-9A27-80B552A6E5DE}" type="presParOf" srcId="{2E4D1E12-BF3D-4E87-BCE5-E7BB844F9DDC}" destId="{228A7CF3-714D-48C2-9714-71D0B479DC60}" srcOrd="1" destOrd="0" presId="urn:microsoft.com/office/officeart/2005/8/layout/list1"/>
    <dgm:cxn modelId="{3FA2B8F2-4CBC-44F1-98E0-47261294B342}" type="presParOf" srcId="{2E7FC669-5A4F-4D07-91DA-ADB7E8A4FFDA}" destId="{88DDFEDC-6595-4265-AFA2-2C9D84867993}" srcOrd="5" destOrd="0" presId="urn:microsoft.com/office/officeart/2005/8/layout/list1"/>
    <dgm:cxn modelId="{FCE322B8-286E-407F-8EB7-46EBCB2F3DB1}" type="presParOf" srcId="{2E7FC669-5A4F-4D07-91DA-ADB7E8A4FFDA}" destId="{9110FED9-B8F2-4C5E-B1F9-1C603C5FD4C6}" srcOrd="6" destOrd="0" presId="urn:microsoft.com/office/officeart/2005/8/layout/list1"/>
    <dgm:cxn modelId="{C0E23887-38CF-40E5-9BBC-EADEA0F99E75}" type="presParOf" srcId="{2E7FC669-5A4F-4D07-91DA-ADB7E8A4FFDA}" destId="{BDE05869-7F1B-49E5-A11E-A2EEE24B21E9}" srcOrd="7" destOrd="0" presId="urn:microsoft.com/office/officeart/2005/8/layout/list1"/>
    <dgm:cxn modelId="{6E4C160E-F073-4EDD-B4AC-3484C07158E4}" type="presParOf" srcId="{2E7FC669-5A4F-4D07-91DA-ADB7E8A4FFDA}" destId="{82D3C4EF-A784-4E06-8B8D-75FA5D29C6E0}" srcOrd="8" destOrd="0" presId="urn:microsoft.com/office/officeart/2005/8/layout/list1"/>
    <dgm:cxn modelId="{6EEA8CD4-7BC5-4363-808C-00A837B4A378}" type="presParOf" srcId="{82D3C4EF-A784-4E06-8B8D-75FA5D29C6E0}" destId="{5AC7EABD-4020-4923-B5E9-EE952C51890A}" srcOrd="0" destOrd="0" presId="urn:microsoft.com/office/officeart/2005/8/layout/list1"/>
    <dgm:cxn modelId="{073256B6-6FBA-43E9-BFED-225155BDD4CD}" type="presParOf" srcId="{82D3C4EF-A784-4E06-8B8D-75FA5D29C6E0}" destId="{ABC5FACA-5B22-43BE-AB7C-6488B072DDCC}" srcOrd="1" destOrd="0" presId="urn:microsoft.com/office/officeart/2005/8/layout/list1"/>
    <dgm:cxn modelId="{797319E2-EA07-4FFA-9E36-B3218607ECB8}" type="presParOf" srcId="{2E7FC669-5A4F-4D07-91DA-ADB7E8A4FFDA}" destId="{A0470860-82CE-462E-8AB1-EDC78CFDBE81}" srcOrd="9" destOrd="0" presId="urn:microsoft.com/office/officeart/2005/8/layout/list1"/>
    <dgm:cxn modelId="{4AC94A3A-BE25-4D6F-98A4-3E592A1EED22}" type="presParOf" srcId="{2E7FC669-5A4F-4D07-91DA-ADB7E8A4FFDA}" destId="{BC10A160-F6E7-4A0E-87E7-58BDB98C9EBB}" srcOrd="10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FD749D3-081A-4E3A-A17D-851995E6633F}" type="doc">
      <dgm:prSet loTypeId="urn:microsoft.com/office/officeart/2008/layout/RadialCluster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FFF5514-C9BB-4838-9E07-8D442C6DA0AE}" type="pres">
      <dgm:prSet presAssocID="{2FD749D3-081A-4E3A-A17D-851995E6633F}" presName="Name0" presStyleCnt="0">
        <dgm:presLayoutVars>
          <dgm:chMax val="1"/>
          <dgm:chPref val="1"/>
          <dgm:dir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</dgm:ptLst>
  <dgm:cxnLst>
    <dgm:cxn modelId="{AE0BEB4C-66C8-4580-8FE6-1B5102C170B6}" type="presOf" srcId="{2FD749D3-081A-4E3A-A17D-851995E6633F}" destId="{1FFF5514-C9BB-4838-9E07-8D442C6DA0AE}" srcOrd="0" destOrd="0" presId="urn:microsoft.com/office/officeart/2008/layout/RadialCluster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963279A4-47E9-458A-9AE4-778F262F9A51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48B4CDF-D977-4E92-BA26-3BBBB6ACD59B}">
      <dgm:prSet phldrT="[Text]"/>
      <dgm:spPr>
        <a:solidFill>
          <a:srgbClr val="FF0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9EC193-098A-4213-83D1-00DDDA3B946B}" type="par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158C5606-2EA2-4568-AB52-434FEC1FB3FB}" type="sibTrans" cxnId="{9CF242D4-803C-4672-845D-7E5B5BFDE27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4A5145E0-F231-4F12-9768-2CD77522D927}">
      <dgm:prSet phldrT="[Text]"/>
      <dgm:spPr>
        <a:solidFill>
          <a:srgbClr val="92D050"/>
        </a:solidFill>
        <a:ln w="9525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706182-AA56-4F3F-9960-8F22A9179197}" type="par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D9E28930-C7A0-45FE-A035-2E265D9744E9}" type="sibTrans" cxnId="{924AEF94-3669-4F71-9BB5-0EBAD7FE2AB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9E556D66-D18D-4C65-AC87-CCA8239A323A}">
      <dgm:prSet phldrT="[Text]"/>
      <dgm:spPr>
        <a:solidFill>
          <a:srgbClr val="FFC00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9E5B76-738B-4296-9BEF-6669366E342A}" type="par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2DB6E264-D440-4704-9348-A1EB2C12B7AC}" type="sibTrans" cxnId="{5673956E-BB08-4D44-BEFE-CE3994632856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38CBF637-CE2F-496D-B896-6D9C34C191F8}">
      <dgm:prSet phldrT="[Text]"/>
      <dgm:spPr>
        <a:solidFill>
          <a:srgbClr val="0070C0"/>
        </a:solidFill>
        <a:ln w="1270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360A7B-8254-4534-B091-3ED333BC3A0B}" type="par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664DD0DD-9F2A-4FD4-8C82-9C6E19E222AF}" type="sibTrans" cxnId="{D0ACC3E0-7616-4A1C-BD85-60EE8DA724FE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8EB38194-618E-40AF-90E1-6AC65EF55E11}">
      <dgm:prSet phldrT="[Text]"/>
      <dgm:spPr>
        <a:solidFill>
          <a:srgbClr val="00B0F0"/>
        </a:solidFill>
        <a:ln w="19050">
          <a:solidFill>
            <a:schemeClr val="tx1"/>
          </a:solidFill>
        </a:ln>
      </dgm:spPr>
      <dgm:t>
        <a:bodyPr/>
        <a:lstStyle/>
        <a:p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b="1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b="1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606F78A-7285-439C-9048-C572C9B2CB4D}" type="sib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0F880080-AB1E-42CB-8222-C4E3A602420E}" type="parTrans" cxnId="{0027EC19-FBEF-42E6-8B32-BC6F746BD29D}">
      <dgm:prSet/>
      <dgm:spPr/>
      <dgm:t>
        <a:bodyPr/>
        <a:lstStyle/>
        <a:p>
          <a:endParaRPr lang="en-US">
            <a:solidFill>
              <a:schemeClr val="bg1"/>
            </a:solidFill>
          </a:endParaRPr>
        </a:p>
      </dgm:t>
    </dgm:pt>
    <dgm:pt modelId="{BF7B4AB7-AF5B-4702-A9D6-512792238322}" type="pres">
      <dgm:prSet presAssocID="{963279A4-47E9-458A-9AE4-778F262F9A51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B1F5370-6316-4EB8-989E-DB37A21E1FE0}" type="pres">
      <dgm:prSet presAssocID="{448B4CDF-D977-4E92-BA26-3BBBB6ACD59B}" presName="centerShape" presStyleLbl="node0" presStyleIdx="0" presStyleCnt="1" custScaleX="107202" custScaleY="104676" custLinFactNeighborX="-1181" custLinFactNeighborY="874"/>
      <dgm:spPr/>
      <dgm:t>
        <a:bodyPr/>
        <a:lstStyle/>
        <a:p>
          <a:endParaRPr lang="en-US"/>
        </a:p>
      </dgm:t>
    </dgm:pt>
    <dgm:pt modelId="{A7A4164D-4620-43EE-B18C-A162FBC355B5}" type="pres">
      <dgm:prSet presAssocID="{48706182-AA56-4F3F-9960-8F22A9179197}" presName="Name9" presStyleLbl="parChTrans1D2" presStyleIdx="0" presStyleCnt="4"/>
      <dgm:spPr/>
      <dgm:t>
        <a:bodyPr/>
        <a:lstStyle/>
        <a:p>
          <a:endParaRPr lang="en-US"/>
        </a:p>
      </dgm:t>
    </dgm:pt>
    <dgm:pt modelId="{66AC3C2B-D16B-4D66-B93E-C911958E1D80}" type="pres">
      <dgm:prSet presAssocID="{48706182-AA56-4F3F-9960-8F22A9179197}" presName="connTx" presStyleLbl="parChTrans1D2" presStyleIdx="0" presStyleCnt="4"/>
      <dgm:spPr/>
      <dgm:t>
        <a:bodyPr/>
        <a:lstStyle/>
        <a:p>
          <a:endParaRPr lang="en-US"/>
        </a:p>
      </dgm:t>
    </dgm:pt>
    <dgm:pt modelId="{63E1DA48-0FFB-454C-8515-72343AEC626B}" type="pres">
      <dgm:prSet presAssocID="{4A5145E0-F231-4F12-9768-2CD77522D92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8575AF4-F0B4-4486-99FB-375F57AD4EBA}" type="pres">
      <dgm:prSet presAssocID="{819E5B76-738B-4296-9BEF-6669366E342A}" presName="Name9" presStyleLbl="parChTrans1D2" presStyleIdx="1" presStyleCnt="4"/>
      <dgm:spPr/>
      <dgm:t>
        <a:bodyPr/>
        <a:lstStyle/>
        <a:p>
          <a:endParaRPr lang="en-US"/>
        </a:p>
      </dgm:t>
    </dgm:pt>
    <dgm:pt modelId="{A540A002-8BFE-4D60-BB6F-F1B76572E6D2}" type="pres">
      <dgm:prSet presAssocID="{819E5B76-738B-4296-9BEF-6669366E342A}" presName="connTx" presStyleLbl="parChTrans1D2" presStyleIdx="1" presStyleCnt="4"/>
      <dgm:spPr/>
      <dgm:t>
        <a:bodyPr/>
        <a:lstStyle/>
        <a:p>
          <a:endParaRPr lang="en-US"/>
        </a:p>
      </dgm:t>
    </dgm:pt>
    <dgm:pt modelId="{8F330E68-D75F-4750-9DF0-D65287C5EBD6}" type="pres">
      <dgm:prSet presAssocID="{9E556D66-D18D-4C65-AC87-CCA8239A323A}" presName="node" presStyleLbl="node1" presStyleIdx="1" presStyleCnt="4" custScaleX="103100" custRadScaleRad="9770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2DBCA00-E781-4E93-8D20-67AAD6823B99}" type="pres">
      <dgm:prSet presAssocID="{0F880080-AB1E-42CB-8222-C4E3A602420E}" presName="Name9" presStyleLbl="parChTrans1D2" presStyleIdx="2" presStyleCnt="4"/>
      <dgm:spPr/>
      <dgm:t>
        <a:bodyPr/>
        <a:lstStyle/>
        <a:p>
          <a:endParaRPr lang="en-US"/>
        </a:p>
      </dgm:t>
    </dgm:pt>
    <dgm:pt modelId="{EA253D35-AC76-471A-8B2D-013FA6A0E7C7}" type="pres">
      <dgm:prSet presAssocID="{0F880080-AB1E-42CB-8222-C4E3A602420E}" presName="connTx" presStyleLbl="parChTrans1D2" presStyleIdx="2" presStyleCnt="4"/>
      <dgm:spPr/>
      <dgm:t>
        <a:bodyPr/>
        <a:lstStyle/>
        <a:p>
          <a:endParaRPr lang="en-US"/>
        </a:p>
      </dgm:t>
    </dgm:pt>
    <dgm:pt modelId="{F83EB4C1-0FE9-4F9E-9AA8-191543FACC5F}" type="pres">
      <dgm:prSet presAssocID="{8EB38194-618E-40AF-90E1-6AC65EF55E11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5E9DA7-7013-48F8-A34F-508D27BC2FFE}" type="pres">
      <dgm:prSet presAssocID="{40360A7B-8254-4534-B091-3ED333BC3A0B}" presName="Name9" presStyleLbl="parChTrans1D2" presStyleIdx="3" presStyleCnt="4"/>
      <dgm:spPr/>
      <dgm:t>
        <a:bodyPr/>
        <a:lstStyle/>
        <a:p>
          <a:endParaRPr lang="en-US"/>
        </a:p>
      </dgm:t>
    </dgm:pt>
    <dgm:pt modelId="{4AD82988-099A-47FB-92CB-71E5755C4D07}" type="pres">
      <dgm:prSet presAssocID="{40360A7B-8254-4534-B091-3ED333BC3A0B}" presName="connTx" presStyleLbl="parChTrans1D2" presStyleIdx="3" presStyleCnt="4"/>
      <dgm:spPr/>
      <dgm:t>
        <a:bodyPr/>
        <a:lstStyle/>
        <a:p>
          <a:endParaRPr lang="en-US"/>
        </a:p>
      </dgm:t>
    </dgm:pt>
    <dgm:pt modelId="{458C6396-CF0F-4306-BD49-B89BE7B133EC}" type="pres">
      <dgm:prSet presAssocID="{38CBF637-CE2F-496D-B896-6D9C34C191F8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24AEF94-3669-4F71-9BB5-0EBAD7FE2AB6}" srcId="{448B4CDF-D977-4E92-BA26-3BBBB6ACD59B}" destId="{4A5145E0-F231-4F12-9768-2CD77522D927}" srcOrd="0" destOrd="0" parTransId="{48706182-AA56-4F3F-9960-8F22A9179197}" sibTransId="{D9E28930-C7A0-45FE-A035-2E265D9744E9}"/>
    <dgm:cxn modelId="{D3DF12BE-1A9E-43B2-B411-90BF8FB98297}" type="presOf" srcId="{0F880080-AB1E-42CB-8222-C4E3A602420E}" destId="{EA253D35-AC76-471A-8B2D-013FA6A0E7C7}" srcOrd="1" destOrd="0" presId="urn:microsoft.com/office/officeart/2005/8/layout/radial1"/>
    <dgm:cxn modelId="{89BB5403-A959-4378-A97E-2D719D0C9BDC}" type="presOf" srcId="{0F880080-AB1E-42CB-8222-C4E3A602420E}" destId="{12DBCA00-E781-4E93-8D20-67AAD6823B99}" srcOrd="0" destOrd="0" presId="urn:microsoft.com/office/officeart/2005/8/layout/radial1"/>
    <dgm:cxn modelId="{EB960B3D-9B37-495B-8BA3-5875C175FBAB}" type="presOf" srcId="{40360A7B-8254-4534-B091-3ED333BC3A0B}" destId="{D05E9DA7-7013-48F8-A34F-508D27BC2FFE}" srcOrd="0" destOrd="0" presId="urn:microsoft.com/office/officeart/2005/8/layout/radial1"/>
    <dgm:cxn modelId="{2B8B965E-37E4-4545-8DA6-8F91AB19D16A}" type="presOf" srcId="{48706182-AA56-4F3F-9960-8F22A9179197}" destId="{66AC3C2B-D16B-4D66-B93E-C911958E1D80}" srcOrd="1" destOrd="0" presId="urn:microsoft.com/office/officeart/2005/8/layout/radial1"/>
    <dgm:cxn modelId="{0B9EE88D-0F47-4FA6-B936-1A828195AEE3}" type="presOf" srcId="{8EB38194-618E-40AF-90E1-6AC65EF55E11}" destId="{F83EB4C1-0FE9-4F9E-9AA8-191543FACC5F}" srcOrd="0" destOrd="0" presId="urn:microsoft.com/office/officeart/2005/8/layout/radial1"/>
    <dgm:cxn modelId="{0BA52820-C256-426C-A9F1-46083EFEB0CB}" type="presOf" srcId="{4A5145E0-F231-4F12-9768-2CD77522D927}" destId="{63E1DA48-0FFB-454C-8515-72343AEC626B}" srcOrd="0" destOrd="0" presId="urn:microsoft.com/office/officeart/2005/8/layout/radial1"/>
    <dgm:cxn modelId="{0027EC19-FBEF-42E6-8B32-BC6F746BD29D}" srcId="{448B4CDF-D977-4E92-BA26-3BBBB6ACD59B}" destId="{8EB38194-618E-40AF-90E1-6AC65EF55E11}" srcOrd="2" destOrd="0" parTransId="{0F880080-AB1E-42CB-8222-C4E3A602420E}" sibTransId="{C606F78A-7285-439C-9048-C572C9B2CB4D}"/>
    <dgm:cxn modelId="{104D39A0-4351-4F61-AA57-AE8F57DB8F17}" type="presOf" srcId="{48706182-AA56-4F3F-9960-8F22A9179197}" destId="{A7A4164D-4620-43EE-B18C-A162FBC355B5}" srcOrd="0" destOrd="0" presId="urn:microsoft.com/office/officeart/2005/8/layout/radial1"/>
    <dgm:cxn modelId="{F571BAAD-5D42-4BC6-9A7C-321E146E7B8A}" type="presOf" srcId="{9E556D66-D18D-4C65-AC87-CCA8239A323A}" destId="{8F330E68-D75F-4750-9DF0-D65287C5EBD6}" srcOrd="0" destOrd="0" presId="urn:microsoft.com/office/officeart/2005/8/layout/radial1"/>
    <dgm:cxn modelId="{5673956E-BB08-4D44-BEFE-CE3994632856}" srcId="{448B4CDF-D977-4E92-BA26-3BBBB6ACD59B}" destId="{9E556D66-D18D-4C65-AC87-CCA8239A323A}" srcOrd="1" destOrd="0" parTransId="{819E5B76-738B-4296-9BEF-6669366E342A}" sibTransId="{2DB6E264-D440-4704-9348-A1EB2C12B7AC}"/>
    <dgm:cxn modelId="{9CF242D4-803C-4672-845D-7E5B5BFDE27D}" srcId="{963279A4-47E9-458A-9AE4-778F262F9A51}" destId="{448B4CDF-D977-4E92-BA26-3BBBB6ACD59B}" srcOrd="0" destOrd="0" parTransId="{A79EC193-098A-4213-83D1-00DDDA3B946B}" sibTransId="{158C5606-2EA2-4568-AB52-434FEC1FB3FB}"/>
    <dgm:cxn modelId="{D0ACC3E0-7616-4A1C-BD85-60EE8DA724FE}" srcId="{448B4CDF-D977-4E92-BA26-3BBBB6ACD59B}" destId="{38CBF637-CE2F-496D-B896-6D9C34C191F8}" srcOrd="3" destOrd="0" parTransId="{40360A7B-8254-4534-B091-3ED333BC3A0B}" sibTransId="{664DD0DD-9F2A-4FD4-8C82-9C6E19E222AF}"/>
    <dgm:cxn modelId="{C2A7537D-53D2-441D-AA8A-F5DF666206C1}" type="presOf" srcId="{819E5B76-738B-4296-9BEF-6669366E342A}" destId="{A540A002-8BFE-4D60-BB6F-F1B76572E6D2}" srcOrd="1" destOrd="0" presId="urn:microsoft.com/office/officeart/2005/8/layout/radial1"/>
    <dgm:cxn modelId="{0133F897-C4C4-4A0A-83AE-38BF92E6D681}" type="presOf" srcId="{963279A4-47E9-458A-9AE4-778F262F9A51}" destId="{BF7B4AB7-AF5B-4702-A9D6-512792238322}" srcOrd="0" destOrd="0" presId="urn:microsoft.com/office/officeart/2005/8/layout/radial1"/>
    <dgm:cxn modelId="{5639D58A-31C8-4C2C-8010-646E16F80145}" type="presOf" srcId="{38CBF637-CE2F-496D-B896-6D9C34C191F8}" destId="{458C6396-CF0F-4306-BD49-B89BE7B133EC}" srcOrd="0" destOrd="0" presId="urn:microsoft.com/office/officeart/2005/8/layout/radial1"/>
    <dgm:cxn modelId="{79B318A4-0611-4343-AAE1-C47F6C390373}" type="presOf" srcId="{448B4CDF-D977-4E92-BA26-3BBBB6ACD59B}" destId="{DB1F5370-6316-4EB8-989E-DB37A21E1FE0}" srcOrd="0" destOrd="0" presId="urn:microsoft.com/office/officeart/2005/8/layout/radial1"/>
    <dgm:cxn modelId="{D73C5916-B30B-4523-A649-B12CCD568066}" type="presOf" srcId="{40360A7B-8254-4534-B091-3ED333BC3A0B}" destId="{4AD82988-099A-47FB-92CB-71E5755C4D07}" srcOrd="1" destOrd="0" presId="urn:microsoft.com/office/officeart/2005/8/layout/radial1"/>
    <dgm:cxn modelId="{5AC193C6-7B91-4A49-A7F1-BE463A2E3A55}" type="presOf" srcId="{819E5B76-738B-4296-9BEF-6669366E342A}" destId="{48575AF4-F0B4-4486-99FB-375F57AD4EBA}" srcOrd="0" destOrd="0" presId="urn:microsoft.com/office/officeart/2005/8/layout/radial1"/>
    <dgm:cxn modelId="{ABE235AC-3055-45B9-8B30-667FA3486A23}" type="presParOf" srcId="{BF7B4AB7-AF5B-4702-A9D6-512792238322}" destId="{DB1F5370-6316-4EB8-989E-DB37A21E1FE0}" srcOrd="0" destOrd="0" presId="urn:microsoft.com/office/officeart/2005/8/layout/radial1"/>
    <dgm:cxn modelId="{9E9334FF-EE8F-441D-97E7-B598AA31E1AE}" type="presParOf" srcId="{BF7B4AB7-AF5B-4702-A9D6-512792238322}" destId="{A7A4164D-4620-43EE-B18C-A162FBC355B5}" srcOrd="1" destOrd="0" presId="urn:microsoft.com/office/officeart/2005/8/layout/radial1"/>
    <dgm:cxn modelId="{FEDCA00E-1BE8-4772-AF2B-BB15E2534351}" type="presParOf" srcId="{A7A4164D-4620-43EE-B18C-A162FBC355B5}" destId="{66AC3C2B-D16B-4D66-B93E-C911958E1D80}" srcOrd="0" destOrd="0" presId="urn:microsoft.com/office/officeart/2005/8/layout/radial1"/>
    <dgm:cxn modelId="{95D4F786-57C6-4966-8B91-8826CDC43913}" type="presParOf" srcId="{BF7B4AB7-AF5B-4702-A9D6-512792238322}" destId="{63E1DA48-0FFB-454C-8515-72343AEC626B}" srcOrd="2" destOrd="0" presId="urn:microsoft.com/office/officeart/2005/8/layout/radial1"/>
    <dgm:cxn modelId="{96E75D81-09D0-447C-8711-D8D89BEAF3B7}" type="presParOf" srcId="{BF7B4AB7-AF5B-4702-A9D6-512792238322}" destId="{48575AF4-F0B4-4486-99FB-375F57AD4EBA}" srcOrd="3" destOrd="0" presId="urn:microsoft.com/office/officeart/2005/8/layout/radial1"/>
    <dgm:cxn modelId="{88131F46-98D6-4F1A-B7ED-654C520445A5}" type="presParOf" srcId="{48575AF4-F0B4-4486-99FB-375F57AD4EBA}" destId="{A540A002-8BFE-4D60-BB6F-F1B76572E6D2}" srcOrd="0" destOrd="0" presId="urn:microsoft.com/office/officeart/2005/8/layout/radial1"/>
    <dgm:cxn modelId="{4B45FDD3-0D65-4D0F-8BAE-3A5F1E8897DA}" type="presParOf" srcId="{BF7B4AB7-AF5B-4702-A9D6-512792238322}" destId="{8F330E68-D75F-4750-9DF0-D65287C5EBD6}" srcOrd="4" destOrd="0" presId="urn:microsoft.com/office/officeart/2005/8/layout/radial1"/>
    <dgm:cxn modelId="{637F8608-91AF-42E1-95A1-5CB632B8705C}" type="presParOf" srcId="{BF7B4AB7-AF5B-4702-A9D6-512792238322}" destId="{12DBCA00-E781-4E93-8D20-67AAD6823B99}" srcOrd="5" destOrd="0" presId="urn:microsoft.com/office/officeart/2005/8/layout/radial1"/>
    <dgm:cxn modelId="{E55E961A-D7FC-4AD0-9CDF-162EAA5B8DBA}" type="presParOf" srcId="{12DBCA00-E781-4E93-8D20-67AAD6823B99}" destId="{EA253D35-AC76-471A-8B2D-013FA6A0E7C7}" srcOrd="0" destOrd="0" presId="urn:microsoft.com/office/officeart/2005/8/layout/radial1"/>
    <dgm:cxn modelId="{04B090AC-A787-4F2A-938D-5FE80987DC2A}" type="presParOf" srcId="{BF7B4AB7-AF5B-4702-A9D6-512792238322}" destId="{F83EB4C1-0FE9-4F9E-9AA8-191543FACC5F}" srcOrd="6" destOrd="0" presId="urn:microsoft.com/office/officeart/2005/8/layout/radial1"/>
    <dgm:cxn modelId="{F69A9279-D8EC-4137-AE55-86F657B506A7}" type="presParOf" srcId="{BF7B4AB7-AF5B-4702-A9D6-512792238322}" destId="{D05E9DA7-7013-48F8-A34F-508D27BC2FFE}" srcOrd="7" destOrd="0" presId="urn:microsoft.com/office/officeart/2005/8/layout/radial1"/>
    <dgm:cxn modelId="{25142E45-51EA-41E9-B4A8-DD7EBD4494BE}" type="presParOf" srcId="{D05E9DA7-7013-48F8-A34F-508D27BC2FFE}" destId="{4AD82988-099A-47FB-92CB-71E5755C4D07}" srcOrd="0" destOrd="0" presId="urn:microsoft.com/office/officeart/2005/8/layout/radial1"/>
    <dgm:cxn modelId="{74C8A81E-475E-41B9-BBB8-6C8E0F0C4D4E}" type="presParOf" srcId="{BF7B4AB7-AF5B-4702-A9D6-512792238322}" destId="{458C6396-CF0F-4306-BD49-B89BE7B133EC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D1F87BE-1328-4101-8111-3F4BC09A64BB}">
      <dsp:nvSpPr>
        <dsp:cNvPr id="0" name=""/>
        <dsp:cNvSpPr/>
      </dsp:nvSpPr>
      <dsp:spPr>
        <a:xfrm>
          <a:off x="0" y="413735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43A152C-D0CD-4106-BC15-4225F443E8DC}">
      <dsp:nvSpPr>
        <dsp:cNvPr id="0" name=""/>
        <dsp:cNvSpPr/>
      </dsp:nvSpPr>
      <dsp:spPr>
        <a:xfrm>
          <a:off x="370133" y="40049"/>
          <a:ext cx="5181868" cy="1008366"/>
        </a:xfrm>
        <a:prstGeom prst="roundRect">
          <a:avLst/>
        </a:prstGeom>
        <a:solidFill>
          <a:srgbClr val="92D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1: MC</a:t>
          </a:r>
        </a:p>
      </dsp:txBody>
      <dsp:txXfrm>
        <a:off x="419357" y="89273"/>
        <a:ext cx="5083420" cy="909918"/>
      </dsp:txXfrm>
    </dsp:sp>
    <dsp:sp modelId="{9110FED9-B8F2-4C5E-B1F9-1C603C5FD4C6}">
      <dsp:nvSpPr>
        <dsp:cNvPr id="0" name=""/>
        <dsp:cNvSpPr/>
      </dsp:nvSpPr>
      <dsp:spPr>
        <a:xfrm>
          <a:off x="0" y="2037508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28A7CF3-714D-48C2-9714-71D0B479DC60}">
      <dsp:nvSpPr>
        <dsp:cNvPr id="0" name=""/>
        <dsp:cNvSpPr/>
      </dsp:nvSpPr>
      <dsp:spPr>
        <a:xfrm>
          <a:off x="351419" y="1862120"/>
          <a:ext cx="5181868" cy="942652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2: </a:t>
          </a:r>
          <a:r>
            <a:rPr lang="en-US" sz="3200" b="1" kern="1200" dirty="0" err="1"/>
            <a:t>Chuyên</a:t>
          </a:r>
          <a:r>
            <a:rPr lang="en-US" sz="3200" b="1" kern="1200" dirty="0"/>
            <a:t> </a:t>
          </a:r>
          <a:r>
            <a:rPr lang="en-US" sz="3200" b="1" kern="1200" dirty="0" err="1"/>
            <a:t>gia</a:t>
          </a:r>
          <a:r>
            <a:rPr lang="en-US" sz="3200" b="1" kern="1200" dirty="0"/>
            <a:t> </a:t>
          </a:r>
          <a:r>
            <a:rPr lang="en-US" sz="3200" b="1" kern="1200" dirty="0" err="1"/>
            <a:t>truyện</a:t>
          </a:r>
          <a:r>
            <a:rPr lang="en-US" sz="3200" b="1" kern="1200" dirty="0"/>
            <a:t> </a:t>
          </a:r>
        </a:p>
      </dsp:txBody>
      <dsp:txXfrm>
        <a:off x="397435" y="1908136"/>
        <a:ext cx="5089836" cy="850620"/>
      </dsp:txXfrm>
    </dsp:sp>
    <dsp:sp modelId="{BC10A160-F6E7-4A0E-87E7-58BDB98C9EBB}">
      <dsp:nvSpPr>
        <dsp:cNvPr id="0" name=""/>
        <dsp:cNvSpPr/>
      </dsp:nvSpPr>
      <dsp:spPr>
        <a:xfrm>
          <a:off x="0" y="3748827"/>
          <a:ext cx="7402669" cy="108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BC5FACA-5B22-43BE-AB7C-6488B072DDCC}">
      <dsp:nvSpPr>
        <dsp:cNvPr id="0" name=""/>
        <dsp:cNvSpPr/>
      </dsp:nvSpPr>
      <dsp:spPr>
        <a:xfrm>
          <a:off x="370133" y="3375953"/>
          <a:ext cx="5181868" cy="1030199"/>
        </a:xfrm>
        <a:prstGeom prst="roundRect">
          <a:avLst/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5862" tIns="0" rIns="195862" bIns="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 dirty="0" err="1"/>
            <a:t>Nhóm</a:t>
          </a:r>
          <a:r>
            <a:rPr lang="en-US" sz="3200" b="1" kern="1200" dirty="0"/>
            <a:t> 3: </a:t>
          </a:r>
          <a:r>
            <a:rPr lang="en-US" sz="3200" b="1" kern="1200" dirty="0" err="1"/>
            <a:t>Chuyên</a:t>
          </a:r>
          <a:r>
            <a:rPr lang="en-US" sz="3200" b="1" kern="1200" dirty="0"/>
            <a:t> </a:t>
          </a:r>
          <a:r>
            <a:rPr lang="en-US" sz="3200" b="1" kern="1200" dirty="0" err="1"/>
            <a:t>gia</a:t>
          </a:r>
          <a:r>
            <a:rPr lang="en-US" sz="3200" b="1" kern="1200" dirty="0"/>
            <a:t> </a:t>
          </a:r>
          <a:r>
            <a:rPr lang="en-US" sz="3200" b="1" kern="1200" dirty="0" err="1"/>
            <a:t>sử</a:t>
          </a:r>
          <a:r>
            <a:rPr lang="en-US" sz="3200" b="1" kern="1200" dirty="0"/>
            <a:t> </a:t>
          </a:r>
          <a:r>
            <a:rPr lang="en-US" sz="3200" b="1" kern="1200" dirty="0" err="1"/>
            <a:t>thi</a:t>
          </a:r>
          <a:endParaRPr lang="en-US" sz="3200" b="1" kern="1200" dirty="0"/>
        </a:p>
      </dsp:txBody>
      <dsp:txXfrm>
        <a:off x="420423" y="3426243"/>
        <a:ext cx="5081288" cy="92961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1. TRUYỆN KỂ</a:t>
          </a: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Cốt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kể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chuyện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vật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145" tIns="17145" rIns="17145" bIns="17145" numCol="1" spcCol="1270" anchor="ctr" anchorCtr="0">
          <a:noAutofit/>
        </a:bodyPr>
        <a:lstStyle/>
        <a:p>
          <a:pPr lvl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Trụ</a:t>
          </a:r>
          <a:r>
            <a:rPr lang="en-US" sz="2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Trời</a:t>
          </a:r>
          <a:endParaRPr lang="en-US" sz="2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Sét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B1F5370-6316-4EB8-989E-DB37A21E1FE0}">
      <dsp:nvSpPr>
        <dsp:cNvPr id="0" name=""/>
        <dsp:cNvSpPr/>
      </dsp:nvSpPr>
      <dsp:spPr>
        <a:xfrm>
          <a:off x="4836064" y="2008794"/>
          <a:ext cx="1653367" cy="1614408"/>
        </a:xfrm>
        <a:prstGeom prst="ellipse">
          <a:avLst/>
        </a:prstGeom>
        <a:solidFill>
          <a:srgbClr val="FF0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495" tIns="23495" rIns="23495" bIns="23495" numCol="1" spcCol="1270" anchor="ctr" anchorCtr="0">
          <a:noAutofit/>
        </a:bodyPr>
        <a:lstStyle/>
        <a:p>
          <a:pPr lvl="0" algn="ctr" defTabSz="1644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Thần</a:t>
          </a:r>
          <a:r>
            <a:rPr lang="en-US" sz="37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7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Gío</a:t>
          </a:r>
          <a:endParaRPr lang="en-US" sz="37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78194" y="2245219"/>
        <a:ext cx="1169107" cy="1141558"/>
      </dsp:txXfrm>
    </dsp:sp>
    <dsp:sp modelId="{A7A4164D-4620-43EE-B18C-A162FBC355B5}">
      <dsp:nvSpPr>
        <dsp:cNvPr id="0" name=""/>
        <dsp:cNvSpPr/>
      </dsp:nvSpPr>
      <dsp:spPr>
        <a:xfrm rot="16279790">
          <a:off x="5454342" y="1764400"/>
          <a:ext cx="465070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465070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5251" y="1764902"/>
        <a:ext cx="23253" cy="23253"/>
      </dsp:txXfrm>
    </dsp:sp>
    <dsp:sp modelId="{63E1DA48-0FFB-454C-8515-72343AEC626B}">
      <dsp:nvSpPr>
        <dsp:cNvPr id="0" name=""/>
        <dsp:cNvSpPr/>
      </dsp:nvSpPr>
      <dsp:spPr>
        <a:xfrm>
          <a:off x="4939026" y="1972"/>
          <a:ext cx="1542291" cy="1542291"/>
        </a:xfrm>
        <a:prstGeom prst="ellipse">
          <a:avLst/>
        </a:prstGeom>
        <a:solidFill>
          <a:srgbClr val="92D050"/>
        </a:solidFill>
        <a:ln w="9525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dáng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227835"/>
        <a:ext cx="1090565" cy="1090565"/>
      </dsp:txXfrm>
    </dsp:sp>
    <dsp:sp modelId="{48575AF4-F0B4-4486-99FB-375F57AD4EBA}">
      <dsp:nvSpPr>
        <dsp:cNvPr id="0" name=""/>
        <dsp:cNvSpPr/>
      </dsp:nvSpPr>
      <dsp:spPr>
        <a:xfrm rot="21539956">
          <a:off x="6489269" y="2786045"/>
          <a:ext cx="387775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87775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6673463" y="2788480"/>
        <a:ext cx="19388" cy="19388"/>
      </dsp:txXfrm>
    </dsp:sp>
    <dsp:sp modelId="{8F330E68-D75F-4750-9DF0-D65287C5EBD6}">
      <dsp:nvSpPr>
        <dsp:cNvPr id="0" name=""/>
        <dsp:cNvSpPr/>
      </dsp:nvSpPr>
      <dsp:spPr>
        <a:xfrm>
          <a:off x="6876886" y="2009757"/>
          <a:ext cx="1590102" cy="1542291"/>
        </a:xfrm>
        <a:prstGeom prst="ellipse">
          <a:avLst/>
        </a:prstGeom>
        <a:solidFill>
          <a:srgbClr val="FFC00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cách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09751" y="2235620"/>
        <a:ext cx="1124372" cy="1090565"/>
      </dsp:txXfrm>
    </dsp:sp>
    <dsp:sp modelId="{12DBCA00-E781-4E93-8D20-67AAD6823B99}">
      <dsp:nvSpPr>
        <dsp:cNvPr id="0" name=""/>
        <dsp:cNvSpPr/>
      </dsp:nvSpPr>
      <dsp:spPr>
        <a:xfrm rot="5317372">
          <a:off x="5489444" y="3808244"/>
          <a:ext cx="394897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94897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>
        <a:off x="5677020" y="3810500"/>
        <a:ext cx="19744" cy="19744"/>
      </dsp:txXfrm>
    </dsp:sp>
    <dsp:sp modelId="{F83EB4C1-0FE9-4F9E-9AA8-191543FACC5F}">
      <dsp:nvSpPr>
        <dsp:cNvPr id="0" name=""/>
        <dsp:cNvSpPr/>
      </dsp:nvSpPr>
      <dsp:spPr>
        <a:xfrm>
          <a:off x="4939026" y="4017542"/>
          <a:ext cx="1542291" cy="1542291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164889" y="4243405"/>
        <a:ext cx="1090565" cy="1090565"/>
      </dsp:txXfrm>
    </dsp:sp>
    <dsp:sp modelId="{D05E9DA7-7013-48F8-A34F-508D27BC2FFE}">
      <dsp:nvSpPr>
        <dsp:cNvPr id="0" name=""/>
        <dsp:cNvSpPr/>
      </dsp:nvSpPr>
      <dsp:spPr>
        <a:xfrm rot="10861539">
          <a:off x="4473380" y="2785825"/>
          <a:ext cx="362852" cy="24257"/>
        </a:xfrm>
        <a:custGeom>
          <a:avLst/>
          <a:gdLst/>
          <a:ahLst/>
          <a:cxnLst/>
          <a:rect l="0" t="0" r="0" b="0"/>
          <a:pathLst>
            <a:path>
              <a:moveTo>
                <a:pt x="0" y="12128"/>
              </a:moveTo>
              <a:lnTo>
                <a:pt x="362852" y="12128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>
            <a:solidFill>
              <a:schemeClr val="bg1"/>
            </a:solidFill>
          </a:endParaRPr>
        </a:p>
      </dsp:txBody>
      <dsp:txXfrm rot="10800000">
        <a:off x="4645734" y="2788882"/>
        <a:ext cx="18142" cy="18142"/>
      </dsp:txXfrm>
    </dsp:sp>
    <dsp:sp modelId="{458C6396-CF0F-4306-BD49-B89BE7B133EC}">
      <dsp:nvSpPr>
        <dsp:cNvPr id="0" name=""/>
        <dsp:cNvSpPr/>
      </dsp:nvSpPr>
      <dsp:spPr>
        <a:xfrm>
          <a:off x="2931241" y="2009757"/>
          <a:ext cx="1542291" cy="1542291"/>
        </a:xfrm>
        <a:prstGeom prst="ellipse">
          <a:avLst/>
        </a:prstGeom>
        <a:solidFill>
          <a:srgbClr val="0070C0"/>
        </a:solidFill>
        <a:ln w="127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510" tIns="16510" rIns="16510" bIns="1651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600" b="1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600" b="1" kern="1200" dirty="0" err="1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endParaRPr lang="en-US" sz="2600" b="1" kern="1200" dirty="0">
            <a:solidFill>
              <a:schemeClr val="bg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157104" y="2235620"/>
        <a:ext cx="1090565" cy="109056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RadialCluster">
  <dgm:title val=""/>
  <dgm:desc val=""/>
  <dgm:catLst>
    <dgm:cat type="relationship" pri="19500"/>
    <dgm:cat type="cycle" pri="1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chMax val="1"/>
      <dgm:chPref val="1"/>
      <dgm:dir/>
      <dgm:animOne val="branch"/>
      <dgm:animLvl val="lvl"/>
    </dgm:varLst>
    <dgm:alg type="composite">
      <dgm:param type="ar" val="1.00"/>
    </dgm:alg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cnt="1 0" func="cnt" op="equ" val="1">
            <dgm:constrLst>
              <dgm:constr type="l" for="ch" forName="textCenter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r" for="ch" forName="cycle_1" refType="w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5" axis="ch ch" ptType="node node" cnt="1 0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6" axis="ch ch" ptType="node node" cnt="1 0" func="cnt" op="equ" val="3">
            <dgm:choose name="Name7">
              <dgm:if name="Name8" axis="ch ch ch" ptType="node node node" st="1 2 0" cnt="1 1 0" func="cnt" op="equ" val="1">
                <dgm:choose name="Name9">
                  <dgm:if name="Name10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12">
                <dgm:choose name="Name13">
                  <dgm:if name="Name14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15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r" for="ch" forName="cycle_2" refType="w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l" for="ch" forName="cycle_3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16" axis="ch ch" ptType="node node" cnt="1 0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r" for="ch" forName="cycle_2" refType="w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l" for="ch" forName="cycle_4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17" axis="ch ch" ptType="node node" cnt="1 0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r" for="ch" forName="cycle_3" refType="w" fact="0.89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l" for="ch" forName="cycle_4" refType="w" fact="0.11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18" axis="ch ch" ptType="node node" cnt="1 0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r" for="ch" forName="cycle_2" refType="w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r" for="ch" forName="cycle_3" refType="w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l" for="ch" forName="cycle_5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l" for="ch" forName="cycle_6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19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r" for="ch" forName="cycle_2" refType="w" fact="0.938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r" for="ch" forName="cycle_3" refType="w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r" for="ch" forName="cycle_4" refType="w" fact="0.8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l" for="ch" forName="cycle_5" refType="w" fact="0.2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l" for="ch" forName="cycle_6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l" for="ch" forName="cycle_7" refType="w" fact="0.062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if>
      <dgm:else name="Name20">
        <dgm:choose name="Name21">
          <dgm:if name="Name22" axis="ch ch" ptType="node node" func="cnt" op="equ" val="1">
            <dgm:constrLst>
              <dgm:constr type="r" for="ch" forName="textCenter" refType="w"/>
              <dgm:constr type="ctrY" for="ch" forName="textCenter" refType="h" fact="0.5"/>
              <dgm:constr type="w" for="ch" forName="textCenter" refType="w" fact="0.32"/>
              <dgm:constr type="h" for="ch" forName="textCenter" refType="w" refFor="ch" refForName="textCenter"/>
              <dgm:constr type="l" for="ch" forName="cycle_1"/>
              <dgm:constr type="ctrY" for="ch" forName="cycle_1" refType="h" fact="0.5"/>
              <dgm:constr type="w" for="ch" forName="cycle_1" refType="w" fact="0.56"/>
              <dgm:constr type="h" for="ch" forName="cycle_1" refType="h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userS" for="des" ptType="node" refType="w" refFor="ch" refForName="textCenter" fact="0.67"/>
            </dgm:constrLst>
          </dgm:if>
          <dgm:if name="Name23" axis="ch ch" ptType="node node" func="cnt" op="equ" val="2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5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/>
              <dgm:constr type="h" for="ch" forName="cycle_1" refType="h" fact="0.34"/>
              <dgm:constr type="ctrX" for="ch" forName="cycle_2" refType="w" fact="0.5"/>
              <dgm:constr type="b" for="ch" forName="cycle_2" refType="h"/>
              <dgm:constr type="w" for="ch" forName="cycle_2" refType="w"/>
              <dgm:constr type="h" for="ch" forName="cycle_2" refType="h" fact="0.34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userS" for="des" ptType="node" refType="w" refFor="ch" refForName="textCenter" fact="0.67"/>
            </dgm:constrLst>
          </dgm:if>
          <dgm:if name="Name24" axis="ch ch" ptType="node node" func="cnt" op="equ" val="3">
            <dgm:choose name="Name25">
              <dgm:if name="Name26" axis="ch ch ch" ptType="node node node" st="1 2 0" cnt="1 1 0" func="cnt" op="equ" val="1">
                <dgm:choose name="Name27">
                  <dgm:if name="Name28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29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 fact="0.85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if>
              <dgm:else name="Name30">
                <dgm:choose name="Name31">
                  <dgm:if name="Name32" axis="ch ch ch" ptType="node node node" st="1 3 0" cnt="1 1 0" func="cnt" op="equ" val="1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 fact="0.85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if>
                  <dgm:else name="Name33">
                    <dgm:constrLst>
                      <dgm:constr type="ctrX" for="ch" forName="textCenter" refType="w" fact="0.5"/>
                      <dgm:constr type="t" for="ch" forName="textCenter" refType="h" fact="0.436"/>
                      <dgm:constr type="w" for="ch" forName="textCenter" refType="w" fact="0.21"/>
                      <dgm:constr type="h" for="ch" forName="textCenter" refType="w" refFor="ch" refForName="textCenter"/>
                      <dgm:constr type="ctrX" for="ch" forName="cycle_1" refType="w" fact="0.5"/>
                      <dgm:constr type="t" for="ch" forName="cycle_1"/>
                      <dgm:constr type="w" for="ch" forName="cycle_1" refType="w" fact="0.61"/>
                      <dgm:constr type="h" for="ch" forName="cycle_1" refType="h" fact="0.36"/>
                      <dgm:constr type="diam" for="ch" forName="cycle_1" refType="w" fact="0.5"/>
                      <dgm:constr type="l" for="ch" forName="cycle_2"/>
                      <dgm:constr type="b" for="ch" forName="cycle_2" refType="h"/>
                      <dgm:constr type="w" for="ch" forName="cycle_2" refType="w" fact="0.46"/>
                      <dgm:constr type="h" for="ch" forName="cycle_2" refType="h" fact="0.54"/>
                      <dgm:constr type="diam" for="ch" forName="cycle_2" refType="w" fact="0.5"/>
                      <dgm:constr type="r" for="ch" forName="cycle_3" refType="w"/>
                      <dgm:constr type="b" for="ch" forName="cycle_3" refType="h"/>
                      <dgm:constr type="w" for="ch" forName="cycle_3" refType="w" fact="0.46"/>
                      <dgm:constr type="h" for="ch" forName="cycle_3" refType="h" fact="0.54"/>
                      <dgm:constr type="diam" for="ch" forName="cycle_3" refType="w" fact="0.5"/>
                      <dgm:constr type="primFontSz" for="ch" forName="textCenter" val="65"/>
                      <dgm:constr type="primFontSz" for="des" forName="childCenter1" val="65"/>
                      <dgm:constr type="primFontSz" for="des" forName="text1" op="equ" val="65"/>
                      <dgm:constr type="primFontSz" for="des" forName="childCenter2" refType="primFontSz" refFor="des" refForName="childCenter1" op="equ"/>
                      <dgm:constr type="primFontSz" for="des" forName="text2" refType="primFontSz" refFor="des" refForName="text1" op="equ"/>
                      <dgm:constr type="primFontSz" for="des" forName="childCenter3" refType="primFontSz" refFor="des" refForName="childCenter1" op="equ"/>
                      <dgm:constr type="primFontSz" for="des" forName="text3" refType="primFontSz" refFor="des" refForName="text1" op="equ"/>
                      <dgm:constr type="userS" for="des" ptType="node" refType="w" refFor="ch" refForName="textCenter" fact="0.67"/>
                    </dgm:constrLst>
                  </dgm:else>
                </dgm:choose>
              </dgm:else>
            </dgm:choose>
          </dgm:if>
          <dgm:if name="Name34" axis="ch ch" ptType="node node" func="cnt" op="equ" val="4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5"/>
              <dgm:constr type="h" for="ch" forName="cycle_1" refType="h" fact="0.33"/>
              <dgm:constr type="l" for="ch" forName="cycle_2"/>
              <dgm:constr type="ctrY" for="ch" forName="cycle_2" refType="h" fact="0.5"/>
              <dgm:constr type="w" for="ch" forName="cycle_2" refType="w" fact="0.33"/>
              <dgm:constr type="h" for="ch" forName="cycle_2" refType="h" fact="0.5"/>
              <dgm:constr type="ctrX" for="ch" forName="cycle_3" refType="w" fact="0.5"/>
              <dgm:constr type="b" for="ch" forName="cycle_3" refType="h"/>
              <dgm:constr type="w" for="ch" forName="cycle_3" refType="w" fact="0.5"/>
              <dgm:constr type="h" for="ch" forName="cycle_3" refType="h" fact="0.33"/>
              <dgm:constr type="r" for="ch" forName="cycle_4" refType="w"/>
              <dgm:constr type="ctrY" for="ch" forName="cycle_4" refType="h" fact="0.5"/>
              <dgm:constr type="w" for="ch" forName="cycle_4" refType="w" fact="0.33"/>
              <dgm:constr type="h" for="ch" forName="cycle_4" refType="h" fact="0.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userS" for="des" ptType="node" refType="w" refFor="ch" refForName="textCenter" fact="0.67"/>
            </dgm:constrLst>
          </dgm:if>
          <dgm:if name="Name35" axis="ch ch" ptType="node node" func="cnt" op="equ" val="5">
            <dgm:constrLst>
              <dgm:constr type="ctrX" for="ch" forName="textCenter" refType="w" fact="0.5"/>
              <dgm:constr type="t" for="ch" forName="textCenter" refType="h" fact="0.42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24"/>
              <dgm:constr type="w" for="ch" forName="cycle_2" refType="w" fact="0.33"/>
              <dgm:constr type="h" for="ch" forName="cycle_2" refType="w" refFor="ch" refForName="cycle_2"/>
              <dgm:constr type="l" for="ch" forName="cycle_3" refType="w" fact="0.11"/>
              <dgm:constr type="b" for="ch" forName="cycle_3" refType="h"/>
              <dgm:constr type="w" for="ch" forName="cycle_3" refType="w" fact="0.33"/>
              <dgm:constr type="h" for="ch" forName="cycle_3" refType="w" refFor="ch" refForName="cycle_3"/>
              <dgm:constr type="r" for="ch" forName="cycle_4" refType="w" fact="0.89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t" for="ch" forName="cycle_5" refType="h" fact="0.24"/>
              <dgm:constr type="w" for="ch" forName="cycle_5" refType="w" fact="0.33"/>
              <dgm:constr type="h" for="ch" forName="cycle_5" refType="w" refFor="ch" refForName="cycle_5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userS" for="des" ptType="node" refType="w" refFor="ch" refForName="textCenter" fact="0.67"/>
            </dgm:constrLst>
          </dgm:if>
          <dgm:if name="Name36" axis="ch ch" ptType="node node" func="cnt" op="equ" val="6">
            <dgm:constrLst>
              <dgm:constr type="ctrX" for="ch" forName="textCenter" refType="w" fact="0.5"/>
              <dgm:constr type="ctrY" for="ch" forName="textCenter" refType="h" fact="0.5"/>
              <dgm:constr type="w" for="ch" forName="textCenter" refType="w" fact="0.2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33"/>
              <dgm:constr type="h" for="ch" forName="cycle_1" refType="w" refFor="ch" refForName="cycle_1"/>
              <dgm:constr type="l" for="ch" forName="cycle_2"/>
              <dgm:constr type="t" for="ch" forName="cycle_2" refType="h" fact="0.17"/>
              <dgm:constr type="w" for="ch" forName="cycle_2" refType="w" fact="0.33"/>
              <dgm:constr type="h" for="ch" forName="cycle_2" refType="w" refFor="ch" refForName="cycle_2"/>
              <dgm:constr type="l" for="ch" forName="cycle_3"/>
              <dgm:constr type="b" for="ch" forName="cycle_3" refType="h" fact="0.83"/>
              <dgm:constr type="w" for="ch" forName="cycle_3" refType="w" fact="0.33"/>
              <dgm:constr type="h" for="ch" forName="cycle_3" refType="w" refFor="ch" refForName="cycle_3"/>
              <dgm:constr type="ctrX" for="ch" forName="cycle_4" refType="w" fact="0.5"/>
              <dgm:constr type="b" for="ch" forName="cycle_4" refType="h"/>
              <dgm:constr type="w" for="ch" forName="cycle_4" refType="w" fact="0.33"/>
              <dgm:constr type="h" for="ch" forName="cycle_4" refType="w" refFor="ch" refForName="cycle_4"/>
              <dgm:constr type="r" for="ch" forName="cycle_5" refType="w"/>
              <dgm:constr type="b" for="ch" forName="cycle_5" refType="h" fact="0.83"/>
              <dgm:constr type="w" for="ch" forName="cycle_5" refType="w" fact="0.33"/>
              <dgm:constr type="h" for="ch" forName="cycle_5" refType="w" refFor="ch" refForName="cycle_5"/>
              <dgm:constr type="r" for="ch" forName="cycle_6" refType="w"/>
              <dgm:constr type="t" for="ch" forName="cycle_6" refType="h" fact="0.17"/>
              <dgm:constr type="w" for="ch" forName="cycle_6" refType="w" fact="0.33"/>
              <dgm:constr type="h" for="ch" forName="cycle_6" refType="w" refFor="ch" refForName="cycle_6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userS" for="des" ptType="node" refType="w" refFor="ch" refForName="textCenter" fact="0.67"/>
            </dgm:constrLst>
          </dgm:if>
          <dgm:else name="Name37">
            <dgm:constrLst>
              <dgm:constr type="ctrX" for="ch" forName="textCenter" refType="w" fact="0.5"/>
              <dgm:constr type="t" for="ch" forName="textCenter" refType="h" fact="0.444"/>
              <dgm:constr type="w" for="ch" forName="textCenter" refType="w" fact="0.167"/>
              <dgm:constr type="h" for="ch" forName="textCenter" refType="w" refFor="ch" refForName="textCenter"/>
              <dgm:constr type="ctrX" for="ch" forName="cycle_1" refType="w" fact="0.5"/>
              <dgm:constr type="t" for="ch" forName="cycle_1"/>
              <dgm:constr type="w" for="ch" forName="cycle_1" refType="w" fact="0.263"/>
              <dgm:constr type="h" for="ch" forName="cycle_1" refType="w" refFor="ch" refForName="cycle_1"/>
              <dgm:constr type="l" for="ch" forName="cycle_2" refType="w" fact="0.062"/>
              <dgm:constr type="t" for="ch" forName="cycle_2" refType="h" fact="0.141"/>
              <dgm:constr type="w" for="ch" forName="cycle_2" refType="w" fact="0.263"/>
              <dgm:constr type="h" for="ch" forName="cycle_2" refType="w" refFor="ch" refForName="cycle_2"/>
              <dgm:constr type="l" for="ch" forName="cycle_3"/>
              <dgm:constr type="b" for="ch" forName="cycle_3" refType="h" fact="0.74"/>
              <dgm:constr type="w" for="ch" forName="cycle_3" refType="w" fact="0.263"/>
              <dgm:constr type="h" for="ch" forName="cycle_3" refType="w" refFor="ch" refForName="cycle_3"/>
              <dgm:constr type="l" for="ch" forName="cycle_4" refType="w" fact="0.2"/>
              <dgm:constr type="b" for="ch" forName="cycle_4" refType="h"/>
              <dgm:constr type="w" for="ch" forName="cycle_4" refType="w" fact="0.263"/>
              <dgm:constr type="h" for="ch" forName="cycle_4" refType="w" refFor="ch" refForName="cycle_4"/>
              <dgm:constr type="r" for="ch" forName="cycle_5" refType="w" fact="0.8"/>
              <dgm:constr type="b" for="ch" forName="cycle_5" refType="h"/>
              <dgm:constr type="w" for="ch" forName="cycle_5" refType="w" fact="0.263"/>
              <dgm:constr type="h" for="ch" forName="cycle_5" refType="w" refFor="ch" refForName="cycle_5"/>
              <dgm:constr type="r" for="ch" forName="cycle_6" refType="w"/>
              <dgm:constr type="b" for="ch" forName="cycle_6" refType="h" fact="0.74"/>
              <dgm:constr type="w" for="ch" forName="cycle_6" refType="w" fact="0.263"/>
              <dgm:constr type="h" for="ch" forName="cycle_6" refType="w" refFor="ch" refForName="cycle_6"/>
              <dgm:constr type="r" for="ch" forName="cycle_7" refType="w" fact="0.938"/>
              <dgm:constr type="t" for="ch" forName="cycle_7" refType="h" fact="0.141"/>
              <dgm:constr type="w" for="ch" forName="cycle_7" refType="w" fact="0.263"/>
              <dgm:constr type="h" for="ch" forName="cycle_7" refType="w" refFor="ch" refForName="cycle_7"/>
              <dgm:constr type="primFontSz" for="ch" forName="textCenter" val="65"/>
              <dgm:constr type="primFontSz" for="des" forName="childCenter1" val="65"/>
              <dgm:constr type="primFontSz" for="des" forName="text1" op="equ" val="65"/>
              <dgm:constr type="primFontSz" for="des" forName="childCenter2" refType="primFontSz" refFor="des" refForName="childCenter1" op="equ"/>
              <dgm:constr type="primFontSz" for="des" forName="text2" refType="primFontSz" refFor="des" refForName="text1" op="equ"/>
              <dgm:constr type="primFontSz" for="des" forName="childCenter3" refType="primFontSz" refFor="des" refForName="childCenter1" op="equ"/>
              <dgm:constr type="primFontSz" for="des" forName="text3" refType="primFontSz" refFor="des" refForName="text1" op="equ"/>
              <dgm:constr type="primFontSz" for="des" forName="childCenter4" refType="primFontSz" refFor="des" refForName="childCenter1" op="equ"/>
              <dgm:constr type="primFontSz" for="des" forName="text4" refType="primFontSz" refFor="des" refForName="text1" op="equ"/>
              <dgm:constr type="primFontSz" for="des" forName="childCenter5" refType="primFontSz" refFor="des" refForName="childCenter1" op="equ"/>
              <dgm:constr type="primFontSz" for="des" forName="text5" refType="primFontSz" refFor="des" refForName="text1" op="equ"/>
              <dgm:constr type="primFontSz" for="des" forName="childCenter6" refType="primFontSz" refFor="des" refForName="childCenter1" op="equ"/>
              <dgm:constr type="primFontSz" for="des" forName="text6" refType="primFontSz" refFor="des" refForName="text1" op="equ"/>
              <dgm:constr type="primFontSz" for="des" forName="childCenter7" refType="primFontSz" refFor="des" refForName="childCenter1" op="equ"/>
              <dgm:constr type="primFontSz" for="des" forName="text7" refType="primFontSz" refFor="des" refForName="text1" op="equ"/>
              <dgm:constr type="userS" for="des" ptType="node" refType="w" refFor="ch" refForName="textCenter" fact="0.67"/>
            </dgm:constrLst>
          </dgm:else>
        </dgm:choose>
      </dgm:else>
    </dgm:choose>
    <dgm:forEach name="Name38" axis="ch" ptType="node" cnt="1">
      <dgm:choose name="Name39">
        <dgm:if name="Name40" axis="des" func="maxDepth" op="lte" val="1">
          <dgm:layoutNode name="singleCycle">
            <dgm:choose name="Name41">
              <dgm:if name="Name42" axis="ch" ptType="node" func="cnt" op="equ" val="1">
                <dgm:choose name="Name43">
                  <dgm:if name="Name44" func="var" arg="dir" op="equ" val="norm">
                    <dgm:alg type="cycle">
                      <dgm:param type="stAng" val="90"/>
                      <dgm:param type="ctrShpMap" val="fNode"/>
                    </dgm:alg>
                  </dgm:if>
                  <dgm:else name="Name45">
                    <dgm:alg type="cycle">
                      <dgm:param type="stAng" val="-90"/>
                      <dgm:param type="spanAng" val="-360"/>
                      <dgm:param type="ctrShpMap" val="fNode"/>
                    </dgm:alg>
                  </dgm:else>
                </dgm:choose>
              </dgm:if>
              <dgm:else name="Name46">
                <dgm:choose name="Name47">
                  <dgm:if name="Name48" func="var" arg="dir" op="equ" val="norm">
                    <dgm:alg type="cycle">
                      <dgm:param type="ctrShpMap" val="fNode"/>
                    </dgm:alg>
                  </dgm:if>
                  <dgm:else name="Name49">
                    <dgm:alg type="cycle">
                      <dgm:param type="spanAng" val="-360"/>
                      <dgm:param type="ctrShpMap" val="fNode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hoose name="Name50">
              <dgm:if name="Name51" axis="ch" ptType="node" func="cnt" op="equ" val="0">
                <dgm:constrLst>
                  <dgm:constr type="w" for="ch" forName="singleCenter" refType="w"/>
                  <dgm:constr type="h" for="ch" forName="singleCenter" refType="w" refFor="ch" refForName="singleCenter"/>
                </dgm:constrLst>
              </dgm:if>
              <dgm:if name="Name52" axis="ch" ptType="node" func="cnt" op="equ" val="1">
                <dgm:constrLst>
                  <dgm:constr type="w" for="ch" forName="singleCenter" refType="w" fact="0.5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if>
              <dgm:else name="Name53">
                <dgm:constrLst>
                  <dgm:constr type="w" for="ch" forName="singleCenter" refType="w" fact="0.3"/>
                  <dgm:constr type="h" for="ch" forName="singleCenter" refType="w" refFor="ch" refForName="singleCenter"/>
                  <dgm:constr type="userS" for="ch" ptType="node" refType="w" refFor="ch" refForName="singleCenter" fact="0.67"/>
                </dgm:constrLst>
              </dgm:else>
            </dgm:choose>
            <dgm:layoutNode name="singleCenter" styleLbl="node1">
              <dgm:varLst>
                <dgm:chMax val="7"/>
                <dgm:chPref val="7"/>
              </dgm:varLst>
              <dgm:alg type="tx"/>
              <dgm:shape xmlns:r="http://schemas.openxmlformats.org/officeDocument/2006/relationships" type="roundRect" r:blip="">
                <dgm:adjLst/>
              </dgm:shape>
              <dgm:presOf axis="self" ptType="node"/>
              <dgm:constrLst>
                <dgm:constr type="tMarg" refType="primFontSz" fact="0.2"/>
                <dgm:constr type="bMarg" refType="primFontSz" fact="0.2"/>
                <dgm:constr type="lMarg" refType="primFontSz" fact="0.2"/>
                <dgm:constr type="rMarg" refType="primFontSz" fact="0.2"/>
              </dgm:constrLst>
              <dgm:ruleLst>
                <dgm:rule type="primFontSz" val="5" fact="NaN" max="NaN"/>
              </dgm:ruleLst>
            </dgm:layoutNode>
            <dgm:forEach name="Name54" axis="ch" cnt="21">
              <dgm:forEach name="Name55" axis="self" ptType="parTrans">
                <dgm:layoutNode name="Name56">
                  <dgm:alg type="conn">
                    <dgm:param type="dim" val="1D"/>
                    <dgm:param type="begPts" val="auto"/>
                    <dgm:param type="endPts" val="auto"/>
                    <dgm:param type="begSty" val="noArr"/>
                    <dgm:param type="endSty" val="noArr"/>
                  </dgm:alg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</dgm:layoutNode>
              </dgm:forEach>
              <dgm:forEach name="Name57" axis="self" ptType="node">
                <dgm:layoutNode name="text0" styleLbl="node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/>
                  </dgm:shape>
                  <dgm:presOf axis="desOrSelf" ptType="node"/>
                  <dgm:constrLst>
                    <dgm:constr type="userS"/>
                    <dgm:constr type="w" refType="userS"/>
                    <dgm:constr type="h" refType="w"/>
                    <dgm:constr type="tMarg" refType="primFontSz" fact="0.2"/>
                    <dgm:constr type="bMarg" refType="primFontSz" fact="0.2"/>
                    <dgm:constr type="lMarg" refType="primFontSz" fact="0.2"/>
                    <dgm:constr type="rMarg" refType="primFontSz" fact="0.2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if>
        <dgm:else name="Name58">
          <dgm:layoutNode name="textCenter" styleLbl="node1">
            <dgm:alg type="tx"/>
            <dgm:shape xmlns:r="http://schemas.openxmlformats.org/officeDocument/2006/relationships" type="roundRect" r:blip="">
              <dgm:adjLst/>
            </dgm:shape>
            <dgm:presOf axis="self" ptType="node"/>
            <dgm:constrLst>
              <dgm:constr type="tMarg" refType="primFontSz" fact="0.2"/>
              <dgm:constr type="bMarg" refType="primFontSz" fact="0.2"/>
              <dgm:constr type="lMarg" refType="primFontSz" fact="0.2"/>
              <dgm:constr type="rMarg" refType="primFontSz" fact="0.2"/>
            </dgm:constrLst>
            <dgm:ruleLst>
              <dgm:rule type="primFontSz" val="5" fact="NaN" max="NaN"/>
            </dgm:ruleLst>
          </dgm:layoutNode>
          <dgm:choose name="Name59">
            <dgm:if name="Name60" axis="ch" ptType="node" func="cnt" op="gte" val="1">
              <dgm:layoutNode name="cycle_1">
                <dgm:choose name="Name61">
                  <dgm:if name="Name62" func="var" arg="dir" op="equ" val="norm">
                    <dgm:choose name="Name63">
                      <dgm:if name="Name64" axis="ch" ptType="node" func="cnt" op="equ" val="1">
                        <dgm:choose name="Name65">
                          <dgm:if name="Name66" axis="ch ch" ptType="node node" st="1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67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68">
                            <dgm:alg type="cycle">
                              <dgm:param type="ctrShpMap" val="fNode"/>
                              <dgm:param type="stAng" val="0"/>
                              <dgm:param type="spanAng" val="180"/>
                            </dgm:alg>
                          </dgm:else>
                        </dgm:choose>
                      </dgm:if>
                      <dgm:if name="Name69" axis="ch" ptType="node" func="cnt" op="equ" val="2">
                        <dgm:choose name="Name70">
                          <dgm:if name="Name7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3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4" axis="ch" ptType="node" func="cnt" op="equ" val="3">
                        <dgm:choose name="Name75">
                          <dgm:if name="Name7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7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78">
                            <dgm:alg type="cycle">
                              <dgm:param type="ctrShpMap" val="fNode"/>
                              <dgm:param type="stAng" val="270"/>
                              <dgm:param type="spanAng" val="180"/>
                            </dgm:alg>
                          </dgm:else>
                        </dgm:choose>
                      </dgm:if>
                      <dgm:if name="Name79" axis="ch" ptType="node" func="cnt" op="equ" val="4">
                        <dgm:choose name="Name80">
                          <dgm:if name="Name8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3">
                            <dgm:alg type="cycle">
                              <dgm:param type="ctrShpMap" val="fNode"/>
                              <dgm:param type="stAng" val="292.5"/>
                              <dgm:param type="spanAng" val="135"/>
                            </dgm:alg>
                          </dgm:else>
                        </dgm:choose>
                      </dgm:if>
                      <dgm:if name="Name84" axis="ch" ptType="node" func="cnt" op="equ" val="5">
                        <dgm:choose name="Name85">
                          <dgm:if name="Name8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8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8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89" axis="ch" ptType="node" func="cnt" op="equ" val="6">
                        <dgm:choose name="Name90">
                          <dgm:if name="Name91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2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94" axis="ch" ptType="node" func="cnt" op="gte" val="7">
                        <dgm:choose name="Name95">
                          <dgm:if name="Name96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97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90"/>
                            </dgm:alg>
                          </dgm:if>
                          <dgm:else name="Name9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99"/>
                    </dgm:choose>
                  </dgm:if>
                  <dgm:else name="Name100">
                    <dgm:choose name="Name101">
                      <dgm:if name="Name102" axis="ch" ptType="node" func="cnt" op="equ" val="1">
                        <dgm:choose name="Name103">
                          <dgm:if name="Name104" axis="ch ch" ptType="node node" st="1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05" axis="ch ch" ptType="node node" st="1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06">
                            <dgm:alg type="cycle">
                              <dgm:param type="ctrShpMap" val="fNode"/>
                              <dgm:param type="stAng" val="0"/>
                              <dgm:param type="spanAng" val="-180"/>
                            </dgm:alg>
                          </dgm:else>
                        </dgm:choose>
                      </dgm:if>
                      <dgm:if name="Name107" axis="ch" ptType="node" func="cnt" op="equ" val="2">
                        <dgm:choose name="Name108">
                          <dgm:if name="Name10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1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2" axis="ch" ptType="node" func="cnt" op="equ" val="3">
                        <dgm:choose name="Name113">
                          <dgm:if name="Name11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1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16">
                            <dgm:alg type="cycle">
                              <dgm:param type="ctrShpMap" val="fNode"/>
                              <dgm:param type="stAng" val="90"/>
                              <dgm:param type="spanAng" val="-180"/>
                            </dgm:alg>
                          </dgm:else>
                        </dgm:choose>
                      </dgm:if>
                      <dgm:if name="Name117" axis="ch" ptType="node" func="cnt" op="equ" val="4">
                        <dgm:choose name="Name118">
                          <dgm:if name="Name11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1">
                            <dgm:alg type="cycle">
                              <dgm:param type="ctrShpMap" val="fNode"/>
                              <dgm:param type="stAng" val="67.5"/>
                              <dgm:param type="spanAng" val="-135"/>
                            </dgm:alg>
                          </dgm:else>
                        </dgm:choose>
                      </dgm:if>
                      <dgm:if name="Name122" axis="ch" ptType="node" func="cnt" op="equ" val="5">
                        <dgm:choose name="Name123">
                          <dgm:if name="Name12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2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2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27" axis="ch" ptType="node" func="cnt" op="equ" val="6">
                        <dgm:choose name="Name128">
                          <dgm:if name="Name129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0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132" axis="ch" ptType="node" func="cnt" op="gte" val="7">
                        <dgm:choose name="Name133">
                          <dgm:if name="Name134" axis="ch ch" ptType="node node" st="1 1" cnt="1 0" func="cnt" op="equ" val="1">
                            <dgm:alg type="cycle">
                              <dgm:param type="ctrShpMap" val="fNode"/>
                              <dgm:param type="stAng" val="0"/>
                            </dgm:alg>
                          </dgm:if>
                          <dgm:if name="Name135" axis="ch ch" ptType="node node" st="1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-90"/>
                            </dgm:alg>
                          </dgm:if>
                          <dgm:else name="Name13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137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138" axis="ch" ptType="node" cnt="1">
                  <dgm:layoutNode name="childCenter1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139" axis="ch">
                    <dgm:forEach name="Name140" axis="self" ptType="parTrans">
                      <dgm:layoutNode name="Name141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142" axis="self" ptType="node">
                      <dgm:layoutNode name="text1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143" axis="ch" ptType="parTrans" cnt="1">
                <dgm:layoutNode name="Name144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1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145"/>
          </dgm:choose>
          <dgm:choose name="Name146">
            <dgm:if name="Name147" axis="ch" ptType="node" func="cnt" op="gte" val="2">
              <dgm:layoutNode name="cycle_2">
                <dgm:choose name="Name148">
                  <dgm:if name="Name149" func="var" arg="dir" op="equ" val="norm">
                    <dgm:choose name="Name150">
                      <dgm:if name="Name151" axis="ch" ptType="node" func="cnt" op="equ" val="2">
                        <dgm:choose name="Name152">
                          <dgm:if name="Name153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54" axis="ch ch" ptType="node node" st="2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155">
                            <dgm:alg type="cycle">
                              <dgm:param type="ctrShpMap" val="fNode"/>
                              <dgm:param type="stAng" val="90"/>
                              <dgm:param type="spanAng" val="180"/>
                            </dgm:alg>
                          </dgm:else>
                        </dgm:choose>
                      </dgm:if>
                      <dgm:if name="Name156" axis="ch" ptType="node" func="cnt" op="equ" val="3">
                        <dgm:choose name="Name157">
                          <dgm:if name="Name158" axis="ch ch" ptType="node node" st="2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159" axis="ch ch" ptType="node node" st="2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  <dgm:param type="horzAlign" val="r"/>
                              <dgm:param type="vertAlign" val="b"/>
                            </dgm:alg>
                          </dgm:if>
                          <dgm:else name="Name160">
                            <dgm:alg type="cycle">
                              <dgm:param type="ctrShpMap" val="fNode"/>
                              <dgm:param type="stAng" val="30"/>
                              <dgm:param type="spanAng" val="180"/>
                            </dgm:alg>
                          </dgm:else>
                        </dgm:choose>
                      </dgm:if>
                      <dgm:if name="Name161" axis="ch" ptType="node" func="cnt" op="equ" val="4">
                        <dgm:choose name="Name162">
                          <dgm:if name="Name163" axis="ch ch" ptType="node node" st="2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164" axis="ch ch" ptType="node node" st="2 1" cnt="1 0" func="cnt" op="equ" val="2">
                            <dgm:alg type="cycle">
                              <dgm:param type="ctrShpMap" val="fNode"/>
                              <dgm:param type="stAng" val="45"/>
                              <dgm:param type="spanAng" val="90"/>
                            </dgm:alg>
                          </dgm:if>
                          <dgm:else name="Name165">
                            <dgm:alg type="cycle">
                              <dgm:param type="ctrShpMap" val="fNode"/>
                              <dgm:param type="stAng" val="22.5"/>
                              <dgm:param type="spanAng" val="135"/>
                            </dgm:alg>
                          </dgm:else>
                        </dgm:choose>
                      </dgm:if>
                      <dgm:if name="Name166" axis="ch" ptType="node" func="cnt" op="equ" val="5">
                        <dgm:choose name="Name167">
                          <dgm:if name="Name168" axis="ch ch" ptType="node node" st="2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169" axis="ch ch" ptType="node node" st="2 1" cnt="1 0" func="cnt" op="equ" val="2">
                            <dgm:alg type="cycle">
                              <dgm:param type="ctrShpMap" val="fNode"/>
                              <dgm:param type="stAng" val="27"/>
                              <dgm:param type="spanAng" val="90"/>
                            </dgm:alg>
                          </dgm:if>
                          <dgm:else name="Name17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1" axis="ch" ptType="node" func="cnt" op="equ" val="6">
                        <dgm:choose name="Name172">
                          <dgm:if name="Name173" axis="ch ch" ptType="node node" st="2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174" axis="ch ch" ptType="node node" st="2 1" cnt="1 0" func="cnt" op="equ" val="2">
                            <dgm:alg type="cycle">
                              <dgm:param type="ctrShpMap" val="fNode"/>
                              <dgm:param type="stAng" val="15"/>
                              <dgm:param type="spanAng" val="90"/>
                            </dgm:alg>
                          </dgm:if>
                          <dgm:else name="Name175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176" axis="ch" ptType="node" func="cnt" op="gte" val="7">
                        <dgm:choose name="Name177">
                          <dgm:if name="Name178" axis="ch ch" ptType="node node" st="2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179" axis="ch ch" ptType="node node" st="2 1" cnt="1 0" func="cnt" op="equ" val="2">
                            <dgm:alg type="cycle">
                              <dgm:param type="ctrShpMap" val="fNode"/>
                              <dgm:param type="stAng" val="6"/>
                              <dgm:param type="spanAng" val="90"/>
                            </dgm:alg>
                          </dgm:if>
                          <dgm:else name="Name18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181"/>
                    </dgm:choose>
                  </dgm:if>
                  <dgm:else name="Name182">
                    <dgm:choose name="Name183">
                      <dgm:if name="Name184" axis="ch" ptType="node" func="cnt" op="equ" val="2">
                        <dgm:choose name="Name185">
                          <dgm:if name="Name186" axis="ch ch" ptType="node node" st="2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187" axis="ch ch" ptType="node node" st="2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188">
                            <dgm:alg type="cycle">
                              <dgm:param type="ctrShpMap" val="fNode"/>
                              <dgm:param type="stAng" val="270"/>
                              <dgm:param type="spanAng" val="-180"/>
                            </dgm:alg>
                          </dgm:else>
                        </dgm:choose>
                      </dgm:if>
                      <dgm:if name="Name189" axis="ch" ptType="node" func="cnt" op="equ" val="3">
                        <dgm:choose name="Name190">
                          <dgm:if name="Name191" axis="ch ch" ptType="node node" st="2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192" axis="ch ch" ptType="node node" st="2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  <dgm:param type="horzAlign" val="l"/>
                              <dgm:param type="vertAlign" val="b"/>
                            </dgm:alg>
                          </dgm:if>
                          <dgm:else name="Name193">
                            <dgm:alg type="cycle">
                              <dgm:param type="ctrShpMap" val="fNode"/>
                              <dgm:param type="stAng" val="330"/>
                              <dgm:param type="spanAng" val="-180"/>
                            </dgm:alg>
                          </dgm:else>
                        </dgm:choose>
                      </dgm:if>
                      <dgm:if name="Name194" axis="ch" ptType="node" func="cnt" op="equ" val="4">
                        <dgm:choose name="Name195">
                          <dgm:if name="Name196" axis="ch ch" ptType="node node" st="2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197" axis="ch ch" ptType="node node" st="2 1" cnt="1 0" func="cnt" op="equ" val="2">
                            <dgm:alg type="cycle">
                              <dgm:param type="ctrShpMap" val="fNode"/>
                              <dgm:param type="stAng" val="315"/>
                              <dgm:param type="spanAng" val="-90"/>
                            </dgm:alg>
                          </dgm:if>
                          <dgm:else name="Name198">
                            <dgm:alg type="cycle">
                              <dgm:param type="ctrShpMap" val="fNode"/>
                              <dgm:param type="stAng" val="337.5"/>
                              <dgm:param type="spanAng" val="-135"/>
                            </dgm:alg>
                          </dgm:else>
                        </dgm:choose>
                      </dgm:if>
                      <dgm:if name="Name199" axis="ch" ptType="node" func="cnt" op="equ" val="5">
                        <dgm:choose name="Name200">
                          <dgm:if name="Name201" axis="ch ch" ptType="node node" st="2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202" axis="ch ch" ptType="node node" st="2 1" cnt="1 0" func="cnt" op="equ" val="2">
                            <dgm:alg type="cycle">
                              <dgm:param type="ctrShpMap" val="fNode"/>
                              <dgm:param type="stAng" val="333"/>
                              <dgm:param type="spanAng" val="-90"/>
                            </dgm:alg>
                          </dgm:if>
                          <dgm:else name="Name20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4" axis="ch" ptType="node" func="cnt" op="equ" val="6">
                        <dgm:choose name="Name205">
                          <dgm:if name="Name206" axis="ch ch" ptType="node node" st="2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207" axis="ch ch" ptType="node node" st="2 1" cnt="1 0" func="cnt" op="equ" val="2">
                            <dgm:alg type="cycle">
                              <dgm:param type="ctrShpMap" val="fNode"/>
                              <dgm:param type="stAng" val="345"/>
                              <dgm:param type="spanAng" val="-90"/>
                            </dgm:alg>
                          </dgm:if>
                          <dgm:else name="Name20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09" axis="ch" ptType="node" func="cnt" op="gte" val="7">
                        <dgm:choose name="Name210">
                          <dgm:if name="Name211" axis="ch ch" ptType="node node" st="2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212" axis="ch ch" ptType="node node" st="2 1" cnt="1 0" func="cnt" op="equ" val="2">
                            <dgm:alg type="cycle">
                              <dgm:param type="ctrShpMap" val="fNode"/>
                              <dgm:param type="stAng" val="353"/>
                              <dgm:param type="spanAng" val="-90"/>
                            </dgm:alg>
                          </dgm:if>
                          <dgm:else name="Name213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14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15" axis="ch" ptType="node" st="2" cnt="1">
                  <dgm:layoutNode name="childCenter2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16" axis="ch">
                    <dgm:forEach name="Name217" axis="self" ptType="parTrans">
                      <dgm:layoutNode name="Name218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19" axis="self" ptType="node">
                      <dgm:layoutNode name="text2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20" axis="ch" ptType="parTrans" st="2" cnt="1">
                <dgm:layoutNode name="Name221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22"/>
          </dgm:choose>
          <dgm:choose name="Name223">
            <dgm:if name="Name224" axis="ch" ptType="node" func="cnt" op="gte" val="3">
              <dgm:layoutNode name="cycle_3">
                <dgm:choose name="Name225">
                  <dgm:if name="Name226" func="var" arg="dir" op="equ" val="norm">
                    <dgm:choose name="Name227">
                      <dgm:if name="Name228" axis="ch" ptType="node" func="cnt" op="equ" val="3">
                        <dgm:choose name="Name229">
                          <dgm:if name="Name230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  <dgm:param type="horzAlign" val="l"/>
                              <dgm:param type="vertAlign" val="b"/>
                            </dgm:alg>
                          </dgm:if>
                          <dgm:if name="Name231" axis="ch ch" ptType="node node" st="3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  <dgm:param type="horzAlign" val="l"/>
                              <dgm:param type="vertAlign" val="b"/>
                            </dgm:alg>
                          </dgm:if>
                          <dgm:else name="Name232">
                            <dgm:alg type="cycle">
                              <dgm:param type="ctrShpMap" val="fNode"/>
                              <dgm:param type="stAng" val="150"/>
                              <dgm:param type="spanAng" val="180"/>
                            </dgm:alg>
                          </dgm:else>
                        </dgm:choose>
                      </dgm:if>
                      <dgm:if name="Name233" axis="ch" ptType="node" func="cnt" op="equ" val="4">
                        <dgm:choose name="Name234">
                          <dgm:if name="Name235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36" axis="ch ch" ptType="node node" st="3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237">
                            <dgm:alg type="cycle">
                              <dgm:param type="ctrShpMap" val="fNode"/>
                              <dgm:param type="stAng" val="112.5"/>
                              <dgm:param type="spanAng" val="135"/>
                            </dgm:alg>
                          </dgm:else>
                        </dgm:choose>
                      </dgm:if>
                      <dgm:if name="Name238" axis="ch" ptType="node" func="cnt" op="equ" val="5">
                        <dgm:choose name="Name239">
                          <dgm:if name="Name240" axis="ch ch" ptType="node node" st="3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241" axis="ch ch" ptType="node node" st="3 1" cnt="1 0" func="cnt" op="equ" val="2">
                            <dgm:alg type="cycle">
                              <dgm:param type="ctrShpMap" val="fNode"/>
                              <dgm:param type="stAng" val="99"/>
                              <dgm:param type="spanAng" val="90"/>
                            </dgm:alg>
                          </dgm:if>
                          <dgm:else name="Name24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3" axis="ch" ptType="node" func="cnt" op="equ" val="6">
                        <dgm:choose name="Name244">
                          <dgm:if name="Name245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246" axis="ch ch" ptType="node node" st="3 1" cnt="1 0" func="cnt" op="equ" val="2">
                            <dgm:alg type="cycle">
                              <dgm:param type="ctrShpMap" val="fNode"/>
                              <dgm:param type="stAng" val="75"/>
                              <dgm:param type="spanAng" val="90"/>
                            </dgm:alg>
                          </dgm:if>
                          <dgm:else name="Name247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248" axis="ch" ptType="node" func="cnt" op="gte" val="7">
                        <dgm:choose name="Name249">
                          <dgm:if name="Name250" axis="ch ch" ptType="node node" st="3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251" axis="ch ch" ptType="node node" st="3 1" cnt="1 0" func="cnt" op="equ" val="2">
                            <dgm:alg type="cycle">
                              <dgm:param type="ctrShpMap" val="fNode"/>
                              <dgm:param type="stAng" val="57"/>
                              <dgm:param type="spanAng" val="90"/>
                            </dgm:alg>
                          </dgm:if>
                          <dgm:else name="Name252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253"/>
                    </dgm:choose>
                  </dgm:if>
                  <dgm:else name="Name254">
                    <dgm:choose name="Name255">
                      <dgm:if name="Name256" axis="ch" ptType="node" func="cnt" op="equ" val="3">
                        <dgm:choose name="Name257">
                          <dgm:if name="Name258" axis="ch ch" ptType="node node" st="3 1" cnt="1 0" func="cnt" op="equ" val="1">
                            <dgm:alg type="cycle">
                              <dgm:param type="ctrShpMap" val="fNode"/>
                              <dgm:param type="stAng" val="120"/>
                              <dgm:param type="horzAlign" val="r"/>
                              <dgm:param type="vertAlign" val="b"/>
                            </dgm:alg>
                          </dgm:if>
                          <dgm:if name="Name259" axis="ch ch" ptType="node node" st="3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  <dgm:param type="horzAlign" val="r"/>
                              <dgm:param type="vertAlign" val="b"/>
                            </dgm:alg>
                          </dgm:if>
                          <dgm:else name="Name260">
                            <dgm:alg type="cycle">
                              <dgm:param type="ctrShpMap" val="fNode"/>
                              <dgm:param type="stAng" val="210"/>
                              <dgm:param type="spanAng" val="-180"/>
                            </dgm:alg>
                          </dgm:else>
                        </dgm:choose>
                      </dgm:if>
                      <dgm:if name="Name261" axis="ch" ptType="node" func="cnt" op="equ" val="4">
                        <dgm:choose name="Name262">
                          <dgm:if name="Name263" axis="ch ch" ptType="node node" st="3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264" axis="ch ch" ptType="node node" st="3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265">
                            <dgm:alg type="cycle">
                              <dgm:param type="ctrShpMap" val="fNode"/>
                              <dgm:param type="stAng" val="247.5"/>
                              <dgm:param type="spanAng" val="-135"/>
                            </dgm:alg>
                          </dgm:else>
                        </dgm:choose>
                      </dgm:if>
                      <dgm:if name="Name266" axis="ch" ptType="node" func="cnt" op="equ" val="5">
                        <dgm:choose name="Name267">
                          <dgm:if name="Name268" axis="ch ch" ptType="node node" st="3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269" axis="ch ch" ptType="node node" st="3 1" cnt="1 0" func="cnt" op="equ" val="2">
                            <dgm:alg type="cycle">
                              <dgm:param type="ctrShpMap" val="fNode"/>
                              <dgm:param type="stAng" val="261"/>
                              <dgm:param type="spanAng" val="-90"/>
                            </dgm:alg>
                          </dgm:if>
                          <dgm:else name="Name27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1" axis="ch" ptType="node" func="cnt" op="equ" val="6">
                        <dgm:choose name="Name272">
                          <dgm:if name="Name273" axis="ch ch" ptType="node node" st="3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274" axis="ch ch" ptType="node node" st="3 1" cnt="1 0" func="cnt" op="equ" val="2">
                            <dgm:alg type="cycle">
                              <dgm:param type="ctrShpMap" val="fNode"/>
                              <dgm:param type="stAng" val="285"/>
                              <dgm:param type="spanAng" val="-90"/>
                            </dgm:alg>
                          </dgm:if>
                          <dgm:else name="Name275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276" axis="ch" ptType="node" func="cnt" op="gte" val="7">
                        <dgm:choose name="Name277">
                          <dgm:if name="Name278" axis="ch ch" ptType="node node" st="3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279" axis="ch ch" ptType="node node" st="3 1" cnt="1 0" func="cnt" op="equ" val="2">
                            <dgm:alg type="cycle">
                              <dgm:param type="ctrShpMap" val="fNode"/>
                              <dgm:param type="stAng" val="302"/>
                              <dgm:param type="spanAng" val="-90"/>
                            </dgm:alg>
                          </dgm:if>
                          <dgm:else name="Name280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281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282" axis="ch" ptType="node" st="3" cnt="1">
                  <dgm:layoutNode name="childCenter3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283" axis="ch">
                    <dgm:forEach name="Name284" axis="self" ptType="parTrans">
                      <dgm:layoutNode name="Name285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286" axis="self" ptType="node">
                      <dgm:layoutNode name="text3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287" axis="ch" ptType="parTrans" st="3" cnt="1">
                <dgm:layoutNode name="Name288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3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289"/>
          </dgm:choose>
          <dgm:choose name="Name290">
            <dgm:if name="Name291" axis="ch" ptType="node" func="cnt" op="gte" val="4">
              <dgm:layoutNode name="cycle_4">
                <dgm:choose name="Name292">
                  <dgm:if name="Name293" func="var" arg="dir" op="equ" val="norm">
                    <dgm:choose name="Name294">
                      <dgm:if name="Name295" axis="ch" ptType="node" func="cnt" op="equ" val="4">
                        <dgm:choose name="Name296">
                          <dgm:if name="Name297" axis="ch ch" ptType="node node" st="4 1" cnt="1 0" func="cnt" op="equ" val="1">
                            <dgm:alg type="cycle">
                              <dgm:param type="ctrShpMap" val="fNode"/>
                              <dgm:param type="stAng" val="270"/>
                            </dgm:alg>
                          </dgm:if>
                          <dgm:if name="Name298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90"/>
                            </dgm:alg>
                          </dgm:if>
                          <dgm:else name="Name299">
                            <dgm:alg type="cycle">
                              <dgm:param type="ctrShpMap" val="fNode"/>
                              <dgm:param type="stAng" val="202.5"/>
                              <dgm:param type="spanAng" val="135"/>
                            </dgm:alg>
                          </dgm:else>
                        </dgm:choose>
                      </dgm:if>
                      <dgm:if name="Name300" axis="ch" ptType="node" func="cnt" op="equ" val="5">
                        <dgm:choose name="Name301">
                          <dgm:if name="Name302" axis="ch ch" ptType="node node" st="4 1" cnt="1 0" func="cnt" op="equ" val="1">
                            <dgm:alg type="cycle">
                              <dgm:param type="ctrShpMap" val="fNode"/>
                              <dgm:param type="stAng" val="216"/>
                            </dgm:alg>
                          </dgm:if>
                          <dgm:if name="Name303" axis="ch ch" ptType="node node" st="4 1" cnt="1 0" func="cnt" op="equ" val="2">
                            <dgm:alg type="cycle">
                              <dgm:param type="ctrShpMap" val="fNode"/>
                              <dgm:param type="stAng" val="171"/>
                              <dgm:param type="spanAng" val="90"/>
                            </dgm:alg>
                          </dgm:if>
                          <dgm:else name="Name30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05" axis="ch" ptType="node" func="cnt" op="equ" val="6">
                        <dgm:choose name="Name306">
                          <dgm:if name="Name307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08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90"/>
                            </dgm:alg>
                          </dgm:if>
                          <dgm:else name="Name309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10" axis="ch" ptType="node" func="cnt" op="gte" val="7">
                        <dgm:choose name="Name311">
                          <dgm:if name="Name312" axis="ch ch" ptType="node node" st="4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13" axis="ch ch" ptType="node node" st="4 1" cnt="1 0" func="cnt" op="equ" val="2">
                            <dgm:alg type="cycle">
                              <dgm:param type="ctrShpMap" val="fNode"/>
                              <dgm:param type="stAng" val="109"/>
                              <dgm:param type="spanAng" val="90"/>
                            </dgm:alg>
                          </dgm:if>
                          <dgm:else name="Name314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15"/>
                    </dgm:choose>
                  </dgm:if>
                  <dgm:else name="Name316">
                    <dgm:choose name="Name317">
                      <dgm:if name="Name318" axis="ch" ptType="node" func="cnt" op="equ" val="4">
                        <dgm:choose name="Name319">
                          <dgm:if name="Name320" axis="ch ch" ptType="node node" st="4 1" cnt="1 0" func="cnt" op="equ" val="1">
                            <dgm:alg type="cycle">
                              <dgm:param type="ctrShpMap" val="fNode"/>
                              <dgm:param type="stAng" val="90"/>
                            </dgm:alg>
                          </dgm:if>
                          <dgm:if name="Name321" axis="ch ch" ptType="node node" st="4 1" cnt="1 0" func="cnt" op="equ" val="2">
                            <dgm:alg type="cycle">
                              <dgm:param type="ctrShpMap" val="fNode"/>
                              <dgm:param type="stAng" val="135"/>
                              <dgm:param type="spanAng" val="-90"/>
                            </dgm:alg>
                          </dgm:if>
                          <dgm:else name="Name322">
                            <dgm:alg type="cycle">
                              <dgm:param type="ctrShpMap" val="fNode"/>
                              <dgm:param type="stAng" val="157.5"/>
                              <dgm:param type="spanAng" val="-135"/>
                            </dgm:alg>
                          </dgm:else>
                        </dgm:choose>
                      </dgm:if>
                      <dgm:if name="Name323" axis="ch" ptType="node" func="cnt" op="equ" val="5">
                        <dgm:choose name="Name324">
                          <dgm:if name="Name325" axis="ch ch" ptType="node node" st="4 1" cnt="1 0" func="cnt" op="equ" val="1">
                            <dgm:alg type="cycle">
                              <dgm:param type="ctrShpMap" val="fNode"/>
                              <dgm:param type="stAng" val="144"/>
                            </dgm:alg>
                          </dgm:if>
                          <dgm:if name="Name326" axis="ch ch" ptType="node node" st="4 1" cnt="1 0" func="cnt" op="equ" val="2">
                            <dgm:alg type="cycle">
                              <dgm:param type="ctrShpMap" val="fNode"/>
                              <dgm:param type="stAng" val="189"/>
                              <dgm:param type="spanAng" val="-90"/>
                            </dgm:alg>
                          </dgm:if>
                          <dgm:else name="Name32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28" axis="ch" ptType="node" func="cnt" op="equ" val="6">
                        <dgm:choose name="Name329">
                          <dgm:if name="Name330" axis="ch ch" ptType="node node" st="4 1" cnt="1 0" func="cnt" op="equ" val="1">
                            <dgm:alg type="cycle">
                              <dgm:param type="ctrShpMap" val="fNode"/>
                              <dgm:param type="stAng" val="180"/>
                            </dgm:alg>
                          </dgm:if>
                          <dgm:if name="Name331" axis="ch ch" ptType="node node" st="4 1" cnt="1 0" func="cnt" op="equ" val="2">
                            <dgm:alg type="cycle">
                              <dgm:param type="ctrShpMap" val="fNode"/>
                              <dgm:param type="stAng" val="225"/>
                              <dgm:param type="spanAng" val="-90"/>
                            </dgm:alg>
                          </dgm:if>
                          <dgm:else name="Name332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33" axis="ch" ptType="node" func="cnt" op="gte" val="7">
                        <dgm:choose name="Name334">
                          <dgm:if name="Name335" axis="ch ch" ptType="node node" st="4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36" axis="ch ch" ptType="node node" st="4 1" cnt="1 0" func="cnt" op="equ" val="2">
                            <dgm:alg type="cycle">
                              <dgm:param type="ctrShpMap" val="fNode"/>
                              <dgm:param type="stAng" val="250"/>
                              <dgm:param type="spanAng" val="-90"/>
                            </dgm:alg>
                          </dgm:if>
                          <dgm:else name="Name337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38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39" axis="ch" ptType="node" st="4" cnt="1">
                  <dgm:layoutNode name="childCenter4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40" axis="ch">
                    <dgm:forEach name="Name341" axis="self" ptType="parTrans">
                      <dgm:layoutNode name="Name342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43" axis="self" ptType="node">
                      <dgm:layoutNode name="text4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44" axis="ch" ptType="parTrans" st="4" cnt="1">
                <dgm:layoutNode name="Name345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4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46"/>
          </dgm:choose>
          <dgm:choose name="Name347">
            <dgm:if name="Name348" axis="ch" ptType="node" func="cnt" op="gte" val="5">
              <dgm:layoutNode name="cycle_5">
                <dgm:choose name="Name349">
                  <dgm:if name="Name350" func="var" arg="dir" op="equ" val="norm">
                    <dgm:choose name="Name351">
                      <dgm:if name="Name352" axis="ch" ptType="node" func="cnt" op="equ" val="5">
                        <dgm:choose name="Name353">
                          <dgm:if name="Name354" axis="ch ch" ptType="node node" st="5 1" cnt="1 0" func="cnt" op="equ" val="1">
                            <dgm:alg type="cycle">
                              <dgm:param type="ctrShpMap" val="fNode"/>
                              <dgm:param type="stAng" val="288"/>
                            </dgm:alg>
                          </dgm:if>
                          <dgm:if name="Name355" axis="ch ch" ptType="node node" st="5 1" cnt="1 0" func="cnt" op="equ" val="2">
                            <dgm:alg type="cycle">
                              <dgm:param type="ctrShpMap" val="fNode"/>
                              <dgm:param type="stAng" val="243"/>
                              <dgm:param type="spanAng" val="90"/>
                            </dgm:alg>
                          </dgm:if>
                          <dgm:else name="Name35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57" axis="ch" ptType="node" func="cnt" op="equ" val="6">
                        <dgm:choose name="Name358">
                          <dgm:if name="Name359" axis="ch ch" ptType="node node" st="5 1" cnt="1 0" func="cnt" op="equ" val="1">
                            <dgm:alg type="cycle">
                              <dgm:param type="ctrShpMap" val="fNode"/>
                              <dgm:param type="stAng" val="240"/>
                            </dgm:alg>
                          </dgm:if>
                          <dgm:if name="Name360" axis="ch ch" ptType="node node" st="5 1" cnt="1 0" func="cnt" op="equ" val="2">
                            <dgm:alg type="cycle">
                              <dgm:param type="ctrShpMap" val="fNode"/>
                              <dgm:param type="stAng" val="195"/>
                              <dgm:param type="spanAng" val="90"/>
                            </dgm:alg>
                          </dgm:if>
                          <dgm:else name="Name361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362" axis="ch" ptType="node" func="cnt" op="gte" val="7">
                        <dgm:choose name="Name363">
                          <dgm:if name="Name364" axis="ch ch" ptType="node node" st="5 1" cnt="1 0" func="cnt" op="equ" val="1">
                            <dgm:alg type="cycle">
                              <dgm:param type="ctrShpMap" val="fNode"/>
                              <dgm:param type="stAng" val="205"/>
                            </dgm:alg>
                          </dgm:if>
                          <dgm:if name="Name365" axis="ch ch" ptType="node node" st="5 1" cnt="1 0" func="cnt" op="equ" val="2">
                            <dgm:alg type="cycle">
                              <dgm:param type="ctrShpMap" val="fNode"/>
                              <dgm:param type="stAng" val="160"/>
                              <dgm:param type="spanAng" val="90"/>
                            </dgm:alg>
                          </dgm:if>
                          <dgm:else name="Name366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367"/>
                    </dgm:choose>
                  </dgm:if>
                  <dgm:else name="Name368">
                    <dgm:choose name="Name369">
                      <dgm:if name="Name370" axis="ch" ptType="node" func="cnt" op="equ" val="5">
                        <dgm:choose name="Name371">
                          <dgm:if name="Name372" axis="ch ch" ptType="node node" st="5 1" cnt="1 0" func="cnt" op="equ" val="1">
                            <dgm:alg type="cycle">
                              <dgm:param type="ctrShpMap" val="fNode"/>
                              <dgm:param type="stAng" val="72"/>
                            </dgm:alg>
                          </dgm:if>
                          <dgm:if name="Name373" axis="ch ch" ptType="node node" st="5 1" cnt="1 0" func="cnt" op="equ" val="2">
                            <dgm:alg type="cycle">
                              <dgm:param type="ctrShpMap" val="fNode"/>
                              <dgm:param type="stAng" val="117"/>
                              <dgm:param type="spanAng" val="-90"/>
                            </dgm:alg>
                          </dgm:if>
                          <dgm:else name="Name37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75" axis="ch" ptType="node" func="cnt" op="equ" val="6">
                        <dgm:choose name="Name376">
                          <dgm:if name="Name377" axis="ch ch" ptType="node node" st="5 1" cnt="1 0" func="cnt" op="equ" val="1">
                            <dgm:alg type="cycle">
                              <dgm:param type="ctrShpMap" val="fNode"/>
                              <dgm:param type="stAng" val="120"/>
                            </dgm:alg>
                          </dgm:if>
                          <dgm:if name="Name378" axis="ch ch" ptType="node node" st="5 1" cnt="1 0" func="cnt" op="equ" val="2">
                            <dgm:alg type="cycle">
                              <dgm:param type="ctrShpMap" val="fNode"/>
                              <dgm:param type="stAng" val="165"/>
                              <dgm:param type="spanAng" val="-90"/>
                            </dgm:alg>
                          </dgm:if>
                          <dgm:else name="Name379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380" axis="ch" ptType="node" func="cnt" op="gte" val="7">
                        <dgm:choose name="Name381">
                          <dgm:if name="Name382" axis="ch ch" ptType="node node" st="5 1" cnt="1 0" func="cnt" op="equ" val="1">
                            <dgm:alg type="cycle">
                              <dgm:param type="ctrShpMap" val="fNode"/>
                              <dgm:param type="stAng" val="154"/>
                            </dgm:alg>
                          </dgm:if>
                          <dgm:if name="Name383" axis="ch ch" ptType="node node" st="5 1" cnt="1 0" func="cnt" op="equ" val="2">
                            <dgm:alg type="cycle">
                              <dgm:param type="ctrShpMap" val="fNode"/>
                              <dgm:param type="stAng" val="199"/>
                              <dgm:param type="spanAng" val="-90"/>
                            </dgm:alg>
                          </dgm:if>
                          <dgm:else name="Name384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385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386" axis="ch" ptType="node" st="5" cnt="1">
                  <dgm:layoutNode name="childCenter5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387" axis="ch">
                    <dgm:forEach name="Name388" axis="self" ptType="parTrans">
                      <dgm:layoutNode name="Name389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390" axis="self" ptType="node">
                      <dgm:layoutNode name="text5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391" axis="ch" ptType="parTrans" st="5" cnt="1">
                <dgm:layoutNode name="Name392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5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393"/>
          </dgm:choose>
          <dgm:choose name="Name394">
            <dgm:if name="Name395" axis="ch" ptType="node" func="cnt" op="gte" val="6">
              <dgm:layoutNode name="cycle_6">
                <dgm:choose name="Name396">
                  <dgm:if name="Name397" func="var" arg="dir" op="equ" val="norm">
                    <dgm:choose name="Name398">
                      <dgm:if name="Name399" axis="ch" ptType="node" func="cnt" op="equ" val="6">
                        <dgm:choose name="Name400">
                          <dgm:if name="Name401" axis="ch ch" ptType="node node" st="6 1" cnt="1 0" func="cnt" op="equ" val="1">
                            <dgm:alg type="cycle">
                              <dgm:param type="ctrShpMap" val="fNode"/>
                              <dgm:param type="stAng" val="300"/>
                            </dgm:alg>
                          </dgm:if>
                          <dgm:if name="Name402" axis="ch ch" ptType="node node" st="6 1" cnt="1 0" func="cnt" op="equ" val="2">
                            <dgm:alg type="cycle">
                              <dgm:param type="ctrShpMap" val="fNode"/>
                              <dgm:param type="stAng" val="255"/>
                              <dgm:param type="spanAng" val="90"/>
                            </dgm:alg>
                          </dgm:if>
                          <dgm:else name="Name403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if name="Name404" axis="ch" ptType="node" func="cnt" op="gte" val="7">
                        <dgm:choose name="Name405">
                          <dgm:if name="Name406" axis="ch ch" ptType="node node" st="6 1" cnt="1 0" func="cnt" op="equ" val="1">
                            <dgm:alg type="cycle">
                              <dgm:param type="ctrShpMap" val="fNode"/>
                              <dgm:param type="stAng" val="257"/>
                            </dgm:alg>
                          </dgm:if>
                          <dgm:if name="Name407" axis="ch ch" ptType="node node" st="6 1" cnt="1 0" func="cnt" op="equ" val="2">
                            <dgm:alg type="cycle">
                              <dgm:param type="ctrShpMap" val="fNode"/>
                              <dgm:param type="stAng" val="212"/>
                              <dgm:param type="spanAng" val="90"/>
                            </dgm:alg>
                          </dgm:if>
                          <dgm:else name="Name408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09"/>
                    </dgm:choose>
                  </dgm:if>
                  <dgm:else name="Name410">
                    <dgm:choose name="Name411">
                      <dgm:if name="Name412" axis="ch" ptType="node" func="cnt" op="equ" val="6">
                        <dgm:choose name="Name413">
                          <dgm:if name="Name414" axis="ch ch" ptType="node node" st="6 1" cnt="1 0" func="cnt" op="equ" val="1">
                            <dgm:alg type="cycle">
                              <dgm:param type="ctrShpMap" val="fNode"/>
                              <dgm:param type="stAng" val="60"/>
                            </dgm:alg>
                          </dgm:if>
                          <dgm:if name="Name415" axis="ch ch" ptType="node node" st="6 1" cnt="1 0" func="cnt" op="equ" val="2">
                            <dgm:alg type="cycle">
                              <dgm:param type="ctrShpMap" val="fNode"/>
                              <dgm:param type="stAng" val="105"/>
                              <dgm:param type="spanAng" val="-90"/>
                            </dgm:alg>
                          </dgm:if>
                          <dgm:else name="Name416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if name="Name417" axis="ch" ptType="node" func="cnt" op="gte" val="7">
                        <dgm:choose name="Name418">
                          <dgm:if name="Name419" axis="ch ch" ptType="node node" st="6 1" cnt="1 0" func="cnt" op="equ" val="1">
                            <dgm:alg type="cycle">
                              <dgm:param type="ctrShpMap" val="fNode"/>
                              <dgm:param type="stAng" val="102"/>
                            </dgm:alg>
                          </dgm:if>
                          <dgm:if name="Name420" axis="ch ch" ptType="node node" st="6 1" cnt="1 0" func="cnt" op="equ" val="2">
                            <dgm:alg type="cycle">
                              <dgm:param type="ctrShpMap" val="fNode"/>
                              <dgm:param type="stAng" val="147"/>
                              <dgm:param type="spanAng" val="-90"/>
                            </dgm:alg>
                          </dgm:if>
                          <dgm:else name="Name421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22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23" axis="ch" ptType="node" st="6" cnt="1">
                  <dgm:layoutNode name="childCenter6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24" axis="ch">
                    <dgm:forEach name="Name425" axis="self" ptType="parTrans">
                      <dgm:layoutNode name="Name426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27" axis="self" ptType="node">
                      <dgm:layoutNode name="text6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28" axis="ch" ptType="parTrans" st="6" cnt="1">
                <dgm:layoutNode name="Name429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6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30"/>
          </dgm:choose>
          <dgm:choose name="Name431">
            <dgm:if name="Name432" axis="ch" ptType="node" func="cnt" op="gte" val="7">
              <dgm:layoutNode name="cycle_7">
                <dgm:choose name="Name433">
                  <dgm:if name="Name434" func="var" arg="dir" op="equ" val="norm">
                    <dgm:choose name="Name435">
                      <dgm:if name="Name436" axis="ch" ptType="node" func="cnt" op="gte" val="7">
                        <dgm:choose name="Name437">
                          <dgm:if name="Name438" axis="ch ch" ptType="node node" st="7 1" cnt="1 0" func="cnt" op="equ" val="1">
                            <dgm:alg type="cycle">
                              <dgm:param type="ctrShpMap" val="fNode"/>
                              <dgm:param type="stAng" val="308"/>
                            </dgm:alg>
                          </dgm:if>
                          <dgm:if name="Name439" axis="ch ch" ptType="node node" st="7 1" cnt="1 0" func="cnt" op="equ" val="2">
                            <dgm:alg type="cycle">
                              <dgm:param type="ctrShpMap" val="fNode"/>
                              <dgm:param type="stAng" val="263"/>
                              <dgm:param type="spanAng" val="90"/>
                            </dgm:alg>
                          </dgm:if>
                          <dgm:else name="Name440">
                            <dgm:alg type="cycle">
                              <dgm:param type="ctrShpMap" val="fNode"/>
                              <dgm:param type="stAng" val="0"/>
                              <dgm:param type="spanAng" val="360"/>
                            </dgm:alg>
                          </dgm:else>
                        </dgm:choose>
                      </dgm:if>
                      <dgm:else name="Name441"/>
                    </dgm:choose>
                  </dgm:if>
                  <dgm:else name="Name442">
                    <dgm:choose name="Name443">
                      <dgm:if name="Name444" axis="ch" ptType="node" func="cnt" op="gte" val="7">
                        <dgm:choose name="Name445">
                          <dgm:if name="Name446" axis="ch ch" ptType="node node" st="7 1" cnt="1 0" func="cnt" op="equ" val="1">
                            <dgm:alg type="cycle">
                              <dgm:param type="ctrShpMap" val="fNode"/>
                              <dgm:param type="stAng" val="51"/>
                            </dgm:alg>
                          </dgm:if>
                          <dgm:if name="Name447" axis="ch ch" ptType="node node" st="7 1" cnt="1 0" func="cnt" op="equ" val="2">
                            <dgm:alg type="cycle">
                              <dgm:param type="ctrShpMap" val="fNode"/>
                              <dgm:param type="stAng" val="96"/>
                              <dgm:param type="spanAng" val="-90"/>
                            </dgm:alg>
                          </dgm:if>
                          <dgm:else name="Name448">
                            <dgm:alg type="cycle">
                              <dgm:param type="ctrShpMap" val="fNode"/>
                              <dgm:param type="stAng" val="0"/>
                              <dgm:param type="spanAng" val="-360"/>
                            </dgm:alg>
                          </dgm:else>
                        </dgm:choose>
                      </dgm:if>
                      <dgm:else name="Name449"/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>
                  <dgm:constr type="sp" refType="w" fact="0.1"/>
                  <dgm:constr type="sibSp" refType="w" fact="0.1"/>
                </dgm:constrLst>
                <dgm:forEach name="Name450" axis="ch" ptType="node" st="7" cnt="1">
                  <dgm:layoutNode name="childCenter7" styleLbl="node1">
                    <dgm:alg type="tx"/>
                    <dgm:shape xmlns:r="http://schemas.openxmlformats.org/officeDocument/2006/relationships" type="roundRect" r:blip="">
                      <dgm:adjLst/>
                    </dgm:shape>
                    <dgm:presOf axis="self" ptType="node"/>
                    <dgm:constrLst>
                      <dgm:constr type="userS"/>
                      <dgm:constr type="w" refType="userS"/>
                      <dgm:constr type="h" refType="w"/>
                      <dgm:constr type="tMarg" refType="primFontSz" fact="0.2"/>
                      <dgm:constr type="bMarg" refType="primFontSz" fact="0.2"/>
                      <dgm:constr type="lMarg" refType="primFontSz" fact="0.2"/>
                      <dgm:constr type="rMarg" refType="primFontSz" fact="0.2"/>
                    </dgm:constrLst>
                    <dgm:ruleLst>
                      <dgm:rule type="primFontSz" val="5" fact="NaN" max="NaN"/>
                    </dgm:ruleLst>
                  </dgm:layoutNode>
                  <dgm:forEach name="Name451" axis="ch">
                    <dgm:forEach name="Name452" axis="self" ptType="parTrans">
                      <dgm:layoutNode name="Name453">
                        <dgm:alg type="conn">
                          <dgm:param type="dim" val="1D"/>
                          <dgm:param type="begPts" val="auto"/>
                          <dgm:param type="endPts" val="auto"/>
                          <dgm:param type="begSty" val="noArr"/>
                          <dgm:param type="endSty" val="noArr"/>
                        </dgm:alg>
                        <dgm:shape xmlns:r="http://schemas.openxmlformats.org/officeDocument/2006/relationships" type="conn" r:blip="">
                          <dgm:adjLst/>
                        </dgm:shape>
                        <dgm:presOf axis="self"/>
                        <dgm:constrLst>
                          <dgm:constr type="begPad"/>
                          <dgm:constr type="endPad"/>
                        </dgm:constrLst>
                      </dgm:layoutNode>
                    </dgm:forEach>
                    <dgm:forEach name="Name454" axis="self" ptType="node">
                      <dgm:layoutNode name="text7" styleLbl="node1">
                        <dgm:varLst>
                          <dgm:bulletEnabled val="1"/>
                        </dgm:varLst>
                        <dgm:alg type="tx"/>
                        <dgm:shape xmlns:r="http://schemas.openxmlformats.org/officeDocument/2006/relationships" type="roundRect" r:blip="">
                          <dgm:adjLst/>
                        </dgm:shape>
                        <dgm:presOf axis="desOrSelf" ptType="node"/>
                        <dgm:constrLst>
                          <dgm:constr type="userS"/>
                          <dgm:constr type="w" refType="userS"/>
                          <dgm:constr type="h" refType="w"/>
                          <dgm:constr type="tMarg" refType="primFontSz" fact="0.2"/>
                          <dgm:constr type="bMarg" refType="primFontSz" fact="0.2"/>
                          <dgm:constr type="lMarg" refType="primFontSz" fact="0.2"/>
                          <dgm:constr type="rMarg" refType="primFontSz" fact="0.2"/>
                        </dgm:constrLst>
                        <dgm:ruleLst>
                          <dgm:rule type="primFontSz" val="5" fact="NaN" max="NaN"/>
                        </dgm:ruleLst>
                      </dgm:layoutNode>
                    </dgm:forEach>
                  </dgm:forEach>
                </dgm:forEach>
              </dgm:layoutNode>
              <dgm:forEach name="Name455" axis="ch" ptType="parTrans" st="7" cnt="1">
                <dgm:layoutNode name="Name456">
                  <dgm:alg type="conn">
                    <dgm:param type="dim" val="1D"/>
                    <dgm:param type="begPts" val="auto"/>
                    <dgm:param type="endPts" val="auto"/>
                    <dgm:param type="endSty" val="noArr"/>
                    <dgm:param type="srcNode" val="textCenter"/>
                    <dgm:param type="dstNode" val="childCenter7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h"/>
                    <dgm:constr type="begPad"/>
                    <dgm:constr type="endPad"/>
                  </dgm:constrLst>
                </dgm:layoutNode>
              </dgm:forEach>
            </dgm:if>
            <dgm:else name="Name45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630AA7-09BE-4AA1-8888-D2C1C23F0C0B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4A0218-D5D6-4E73-ABFC-D6D533C7DA0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86223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AEA074-24A7-4657-AE02-A51F68EA6AA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987009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395C89-2E28-4777-95B0-BA7EECAE3B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09928" y="987552"/>
            <a:ext cx="8385048" cy="3081528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9052321-4D71-4DA8-BD2C-DC22FC1525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05506" y="4480561"/>
            <a:ext cx="5993892" cy="1166495"/>
          </a:xfrm>
        </p:spPr>
        <p:txBody>
          <a:bodyPr>
            <a:normAutofit/>
          </a:bodyPr>
          <a:lstStyle>
            <a:lvl1pPr marL="0" indent="0" algn="ctr">
              <a:buNone/>
              <a:defRPr sz="1400" cap="all" spc="6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D37183-71EA-4A92-8609-41ECB53F44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09F2E6-1ECC-4081-8EBF-C80C6C94A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C3FA67-CD72-4503-BA25-FEC880107B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9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683CBE-1EA9-4E8B-A281-C50B792E55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B2EB1A0-A59D-4CB9-BABB-C6BF1D2E99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E6265B-940D-433C-AD76-2D6A424493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AB98E-314F-45C4-9A64-AD3FAE051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E49F32-B214-4A0C-8669-7FE4BA445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39798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76C5A8FA-6B61-4934-AF55-C595090CA5DC}"/>
              </a:ext>
            </a:extLst>
          </p:cNvPr>
          <p:cNvSpPr/>
          <p:nvPr/>
        </p:nvSpPr>
        <p:spPr>
          <a:xfrm>
            <a:off x="4726728" y="0"/>
            <a:ext cx="7472381" cy="6858000"/>
          </a:xfrm>
          <a:custGeom>
            <a:avLst/>
            <a:gdLst>
              <a:gd name="connsiteX0" fmla="*/ 1232666 w 7472381"/>
              <a:gd name="connsiteY0" fmla="*/ 0 h 6886575"/>
              <a:gd name="connsiteX1" fmla="*/ 7472381 w 7472381"/>
              <a:gd name="connsiteY1" fmla="*/ 0 h 6886575"/>
              <a:gd name="connsiteX2" fmla="*/ 7472381 w 7472381"/>
              <a:gd name="connsiteY2" fmla="*/ 814388 h 6886575"/>
              <a:gd name="connsiteX3" fmla="*/ 7472381 w 7472381"/>
              <a:gd name="connsiteY3" fmla="*/ 6411516 h 6886575"/>
              <a:gd name="connsiteX4" fmla="*/ 7472381 w 7472381"/>
              <a:gd name="connsiteY4" fmla="*/ 6886575 h 6886575"/>
              <a:gd name="connsiteX5" fmla="*/ 6992676 w 7472381"/>
              <a:gd name="connsiteY5" fmla="*/ 6886575 h 6886575"/>
              <a:gd name="connsiteX6" fmla="*/ 1946893 w 7472381"/>
              <a:gd name="connsiteY6" fmla="*/ 6886575 h 6886575"/>
              <a:gd name="connsiteX7" fmla="*/ 1506276 w 7472381"/>
              <a:gd name="connsiteY7" fmla="*/ 6686550 h 6886575"/>
              <a:gd name="connsiteX8" fmla="*/ 1314394 w 7472381"/>
              <a:gd name="connsiteY8" fmla="*/ 6457949 h 6886575"/>
              <a:gd name="connsiteX9" fmla="*/ 1246880 w 7472381"/>
              <a:gd name="connsiteY9" fmla="*/ 6393656 h 6886575"/>
              <a:gd name="connsiteX10" fmla="*/ 1079872 w 7472381"/>
              <a:gd name="connsiteY10" fmla="*/ 6307931 h 6886575"/>
              <a:gd name="connsiteX11" fmla="*/ 788495 w 7472381"/>
              <a:gd name="connsiteY11" fmla="*/ 6125765 h 6886575"/>
              <a:gd name="connsiteX12" fmla="*/ 895097 w 7472381"/>
              <a:gd name="connsiteY12" fmla="*/ 6082903 h 6886575"/>
              <a:gd name="connsiteX13" fmla="*/ 1204239 w 7472381"/>
              <a:gd name="connsiteY13" fmla="*/ 6193631 h 6886575"/>
              <a:gd name="connsiteX14" fmla="*/ 1428102 w 7472381"/>
              <a:gd name="connsiteY14" fmla="*/ 6222206 h 6886575"/>
              <a:gd name="connsiteX15" fmla="*/ 1111852 w 7472381"/>
              <a:gd name="connsiteY15" fmla="*/ 6029325 h 6886575"/>
              <a:gd name="connsiteX16" fmla="*/ 806262 w 7472381"/>
              <a:gd name="connsiteY16" fmla="*/ 5779294 h 6886575"/>
              <a:gd name="connsiteX17" fmla="*/ 1040785 w 7472381"/>
              <a:gd name="connsiteY17" fmla="*/ 5825728 h 6886575"/>
              <a:gd name="connsiteX18" fmla="*/ 1051445 w 7472381"/>
              <a:gd name="connsiteY18" fmla="*/ 5793581 h 6886575"/>
              <a:gd name="connsiteX19" fmla="*/ 845349 w 7472381"/>
              <a:gd name="connsiteY19" fmla="*/ 5497115 h 6886575"/>
              <a:gd name="connsiteX20" fmla="*/ 745855 w 7472381"/>
              <a:gd name="connsiteY20" fmla="*/ 5375672 h 6886575"/>
              <a:gd name="connsiteX21" fmla="*/ 291024 w 7472381"/>
              <a:gd name="connsiteY21" fmla="*/ 5014913 h 6886575"/>
              <a:gd name="connsiteX22" fmla="*/ 724535 w 7472381"/>
              <a:gd name="connsiteY22" fmla="*/ 5175647 h 6886575"/>
              <a:gd name="connsiteX23" fmla="*/ 276811 w 7472381"/>
              <a:gd name="connsiteY23" fmla="*/ 4825603 h 6886575"/>
              <a:gd name="connsiteX24" fmla="*/ 60055 w 7472381"/>
              <a:gd name="connsiteY24" fmla="*/ 4697016 h 6886575"/>
              <a:gd name="connsiteX25" fmla="*/ 6755 w 7472381"/>
              <a:gd name="connsiteY25" fmla="*/ 4622006 h 6886575"/>
              <a:gd name="connsiteX26" fmla="*/ 102696 w 7472381"/>
              <a:gd name="connsiteY26" fmla="*/ 4604146 h 6886575"/>
              <a:gd name="connsiteX27" fmla="*/ 397625 w 7472381"/>
              <a:gd name="connsiteY27" fmla="*/ 4632722 h 6886575"/>
              <a:gd name="connsiteX28" fmla="*/ 31628 w 7472381"/>
              <a:gd name="connsiteY28" fmla="*/ 4396978 h 6886575"/>
              <a:gd name="connsiteX29" fmla="*/ 305237 w 7472381"/>
              <a:gd name="connsiteY29" fmla="*/ 4432697 h 6886575"/>
              <a:gd name="connsiteX30" fmla="*/ 383412 w 7472381"/>
              <a:gd name="connsiteY30" fmla="*/ 4339828 h 6886575"/>
              <a:gd name="connsiteX31" fmla="*/ 511333 w 7472381"/>
              <a:gd name="connsiteY31" fmla="*/ 4189810 h 6886575"/>
              <a:gd name="connsiteX32" fmla="*/ 600167 w 7472381"/>
              <a:gd name="connsiteY32" fmla="*/ 4107656 h 6886575"/>
              <a:gd name="connsiteX33" fmla="*/ 635701 w 7472381"/>
              <a:gd name="connsiteY33" fmla="*/ 3843337 h 6886575"/>
              <a:gd name="connsiteX34" fmla="*/ 561080 w 7472381"/>
              <a:gd name="connsiteY34" fmla="*/ 3554015 h 6886575"/>
              <a:gd name="connsiteX35" fmla="*/ 354985 w 7472381"/>
              <a:gd name="connsiteY35" fmla="*/ 3407569 h 6886575"/>
              <a:gd name="connsiteX36" fmla="*/ 415392 w 7472381"/>
              <a:gd name="connsiteY36" fmla="*/ 3243263 h 6886575"/>
              <a:gd name="connsiteX37" fmla="*/ 852456 w 7472381"/>
              <a:gd name="connsiteY37" fmla="*/ 3343275 h 6886575"/>
              <a:gd name="connsiteX38" fmla="*/ 202190 w 7472381"/>
              <a:gd name="connsiteY38" fmla="*/ 2953940 h 6886575"/>
              <a:gd name="connsiteX39" fmla="*/ 312344 w 7472381"/>
              <a:gd name="connsiteY39" fmla="*/ 2936081 h 6886575"/>
              <a:gd name="connsiteX40" fmla="*/ 706768 w 7472381"/>
              <a:gd name="connsiteY40" fmla="*/ 2714625 h 6886575"/>
              <a:gd name="connsiteX41" fmla="*/ 728088 w 7472381"/>
              <a:gd name="connsiteY41" fmla="*/ 2703909 h 6886575"/>
              <a:gd name="connsiteX42" fmla="*/ 795602 w 7472381"/>
              <a:gd name="connsiteY42" fmla="*/ 2564606 h 6886575"/>
              <a:gd name="connsiteX43" fmla="*/ 1008804 w 7472381"/>
              <a:gd name="connsiteY43" fmla="*/ 2543175 h 6886575"/>
              <a:gd name="connsiteX44" fmla="*/ 1186473 w 7472381"/>
              <a:gd name="connsiteY44" fmla="*/ 2575322 h 6886575"/>
              <a:gd name="connsiteX45" fmla="*/ 1378355 w 7472381"/>
              <a:gd name="connsiteY45" fmla="*/ 2536031 h 6886575"/>
              <a:gd name="connsiteX46" fmla="*/ 1548916 w 7472381"/>
              <a:gd name="connsiteY46" fmla="*/ 2553891 h 6886575"/>
              <a:gd name="connsiteX47" fmla="*/ 1694604 w 7472381"/>
              <a:gd name="connsiteY47" fmla="*/ 2528888 h 6886575"/>
              <a:gd name="connsiteX48" fmla="*/ 1552469 w 7472381"/>
              <a:gd name="connsiteY48" fmla="*/ 2411015 h 6886575"/>
              <a:gd name="connsiteX49" fmla="*/ 1353481 w 7472381"/>
              <a:gd name="connsiteY49" fmla="*/ 2411015 h 6886575"/>
              <a:gd name="connsiteX50" fmla="*/ 1211346 w 7472381"/>
              <a:gd name="connsiteY50" fmla="*/ 2336007 h 6886575"/>
              <a:gd name="connsiteX51" fmla="*/ 1076318 w 7472381"/>
              <a:gd name="connsiteY51" fmla="*/ 2200275 h 6886575"/>
              <a:gd name="connsiteX52" fmla="*/ 600167 w 7472381"/>
              <a:gd name="connsiteY52" fmla="*/ 1982390 h 6886575"/>
              <a:gd name="connsiteX53" fmla="*/ 514886 w 7472381"/>
              <a:gd name="connsiteY53" fmla="*/ 1900238 h 6886575"/>
              <a:gd name="connsiteX54" fmla="*/ 1872273 w 7472381"/>
              <a:gd name="connsiteY54" fmla="*/ 2218135 h 6886575"/>
              <a:gd name="connsiteX55" fmla="*/ 1452975 w 7472381"/>
              <a:gd name="connsiteY55" fmla="*/ 2085975 h 6886575"/>
              <a:gd name="connsiteX56" fmla="*/ 1737245 w 7472381"/>
              <a:gd name="connsiteY56" fmla="*/ 2110978 h 6886575"/>
              <a:gd name="connsiteX57" fmla="*/ 1893593 w 7472381"/>
              <a:gd name="connsiteY57" fmla="*/ 2021681 h 6886575"/>
              <a:gd name="connsiteX58" fmla="*/ 1893593 w 7472381"/>
              <a:gd name="connsiteY58" fmla="*/ 1993106 h 6886575"/>
              <a:gd name="connsiteX59" fmla="*/ 1776332 w 7472381"/>
              <a:gd name="connsiteY59" fmla="*/ 1910953 h 6886575"/>
              <a:gd name="connsiteX60" fmla="*/ 1708818 w 7472381"/>
              <a:gd name="connsiteY60" fmla="*/ 1857375 h 6886575"/>
              <a:gd name="connsiteX61" fmla="*/ 1524043 w 7472381"/>
              <a:gd name="connsiteY61" fmla="*/ 1664493 h 6886575"/>
              <a:gd name="connsiteX62" fmla="*/ 1655517 w 7472381"/>
              <a:gd name="connsiteY62" fmla="*/ 1643062 h 6886575"/>
              <a:gd name="connsiteX63" fmla="*/ 1705264 w 7472381"/>
              <a:gd name="connsiteY63" fmla="*/ 1603772 h 6886575"/>
              <a:gd name="connsiteX64" fmla="*/ 1669731 w 7472381"/>
              <a:gd name="connsiteY64" fmla="*/ 1546622 h 6886575"/>
              <a:gd name="connsiteX65" fmla="*/ 1261093 w 7472381"/>
              <a:gd name="connsiteY65" fmla="*/ 1371600 h 6886575"/>
              <a:gd name="connsiteX66" fmla="*/ 1229113 w 7472381"/>
              <a:gd name="connsiteY66" fmla="*/ 1235869 h 6886575"/>
              <a:gd name="connsiteX67" fmla="*/ 1307287 w 7472381"/>
              <a:gd name="connsiteY67" fmla="*/ 1214437 h 6886575"/>
              <a:gd name="connsiteX68" fmla="*/ 1396121 w 7472381"/>
              <a:gd name="connsiteY68" fmla="*/ 1225153 h 6886575"/>
              <a:gd name="connsiteX69" fmla="*/ 1325054 w 7472381"/>
              <a:gd name="connsiteY69" fmla="*/ 1117997 h 6886575"/>
              <a:gd name="connsiteX70" fmla="*/ 1037231 w 7472381"/>
              <a:gd name="connsiteY70" fmla="*/ 1010841 h 6886575"/>
              <a:gd name="connsiteX71" fmla="*/ 983931 w 7472381"/>
              <a:gd name="connsiteY71" fmla="*/ 953690 h 6886575"/>
              <a:gd name="connsiteX72" fmla="*/ 1054998 w 7472381"/>
              <a:gd name="connsiteY72" fmla="*/ 925115 h 6886575"/>
              <a:gd name="connsiteX73" fmla="*/ 1108299 w 7472381"/>
              <a:gd name="connsiteY73" fmla="*/ 914400 h 6886575"/>
              <a:gd name="connsiteX74" fmla="*/ 6755 w 7472381"/>
              <a:gd name="connsiteY74" fmla="*/ 467915 h 6886575"/>
              <a:gd name="connsiteX75" fmla="*/ 255490 w 7472381"/>
              <a:gd name="connsiteY75" fmla="*/ 464344 h 6886575"/>
              <a:gd name="connsiteX76" fmla="*/ 500673 w 7472381"/>
              <a:gd name="connsiteY76" fmla="*/ 535781 h 6886575"/>
              <a:gd name="connsiteX77" fmla="*/ 760069 w 7472381"/>
              <a:gd name="connsiteY77" fmla="*/ 525066 h 6886575"/>
              <a:gd name="connsiteX78" fmla="*/ 1005251 w 7472381"/>
              <a:gd name="connsiteY78" fmla="*/ 560785 h 6886575"/>
              <a:gd name="connsiteX79" fmla="*/ 1218453 w 7472381"/>
              <a:gd name="connsiteY79" fmla="*/ 560785 h 6886575"/>
              <a:gd name="connsiteX80" fmla="*/ 1019464 w 7472381"/>
              <a:gd name="connsiteY80" fmla="*/ 507206 h 6886575"/>
              <a:gd name="connsiteX81" fmla="*/ 944844 w 7472381"/>
              <a:gd name="connsiteY81" fmla="*/ 417909 h 6886575"/>
              <a:gd name="connsiteX82" fmla="*/ 969717 w 7472381"/>
              <a:gd name="connsiteY82" fmla="*/ 335757 h 6886575"/>
              <a:gd name="connsiteX83" fmla="*/ 1051445 w 7472381"/>
              <a:gd name="connsiteY83" fmla="*/ 360759 h 6886575"/>
              <a:gd name="connsiteX84" fmla="*/ 1147386 w 7472381"/>
              <a:gd name="connsiteY84" fmla="*/ 453629 h 6886575"/>
              <a:gd name="connsiteX85" fmla="*/ 1168706 w 7472381"/>
              <a:gd name="connsiteY85" fmla="*/ 396478 h 6886575"/>
              <a:gd name="connsiteX86" fmla="*/ 1225560 w 7472381"/>
              <a:gd name="connsiteY86" fmla="*/ 353615 h 6886575"/>
              <a:gd name="connsiteX87" fmla="*/ 1552469 w 7472381"/>
              <a:gd name="connsiteY87" fmla="*/ 375047 h 6886575"/>
              <a:gd name="connsiteX88" fmla="*/ 1335714 w 7472381"/>
              <a:gd name="connsiteY88" fmla="*/ 192881 h 6886575"/>
              <a:gd name="connsiteX89" fmla="*/ 1197133 w 7472381"/>
              <a:gd name="connsiteY89" fmla="*/ 164306 h 6886575"/>
              <a:gd name="connsiteX90" fmla="*/ 1165153 w 7472381"/>
              <a:gd name="connsiteY90" fmla="*/ 89297 h 6886575"/>
              <a:gd name="connsiteX91" fmla="*/ 1229113 w 7472381"/>
              <a:gd name="connsiteY91" fmla="*/ 71437 h 6886575"/>
              <a:gd name="connsiteX92" fmla="*/ 1548916 w 7472381"/>
              <a:gd name="connsiteY92" fmla="*/ 135731 h 6886575"/>
              <a:gd name="connsiteX93" fmla="*/ 1602217 w 7472381"/>
              <a:gd name="connsiteY93" fmla="*/ 110728 h 6886575"/>
              <a:gd name="connsiteX94" fmla="*/ 1232666 w 7472381"/>
              <a:gd name="connsiteY94" fmla="*/ 0 h 688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472381" h="6886575">
                <a:moveTo>
                  <a:pt x="1232666" y="0"/>
                </a:moveTo>
                <a:lnTo>
                  <a:pt x="7472381" y="0"/>
                </a:lnTo>
                <a:lnTo>
                  <a:pt x="7472381" y="814388"/>
                </a:lnTo>
                <a:lnTo>
                  <a:pt x="7472381" y="6411516"/>
                </a:lnTo>
                <a:lnTo>
                  <a:pt x="7472381" y="6886575"/>
                </a:lnTo>
                <a:lnTo>
                  <a:pt x="6992676" y="6886575"/>
                </a:lnTo>
                <a:lnTo>
                  <a:pt x="1946893" y="6886575"/>
                </a:lnTo>
                <a:cubicBezTo>
                  <a:pt x="1801205" y="6815137"/>
                  <a:pt x="1662624" y="6729412"/>
                  <a:pt x="1506276" y="6686550"/>
                </a:cubicBezTo>
                <a:cubicBezTo>
                  <a:pt x="1399675" y="6657975"/>
                  <a:pt x="1296627" y="6607969"/>
                  <a:pt x="1314394" y="6457949"/>
                </a:cubicBezTo>
                <a:cubicBezTo>
                  <a:pt x="1317947" y="6415087"/>
                  <a:pt x="1289520" y="6382941"/>
                  <a:pt x="1246880" y="6393656"/>
                </a:cubicBezTo>
                <a:cubicBezTo>
                  <a:pt x="1165153" y="6415087"/>
                  <a:pt x="1126065" y="6354365"/>
                  <a:pt x="1079872" y="6307931"/>
                </a:cubicBezTo>
                <a:cubicBezTo>
                  <a:pt x="998144" y="6225779"/>
                  <a:pt x="919970" y="6140052"/>
                  <a:pt x="788495" y="6125765"/>
                </a:cubicBezTo>
                <a:cubicBezTo>
                  <a:pt x="813369" y="6061471"/>
                  <a:pt x="856009" y="6068615"/>
                  <a:pt x="895097" y="6082903"/>
                </a:cubicBezTo>
                <a:cubicBezTo>
                  <a:pt x="998144" y="6118622"/>
                  <a:pt x="1101192" y="6157912"/>
                  <a:pt x="1204239" y="6193631"/>
                </a:cubicBezTo>
                <a:cubicBezTo>
                  <a:pt x="1271754" y="6215062"/>
                  <a:pt x="1339267" y="6247209"/>
                  <a:pt x="1428102" y="6222206"/>
                </a:cubicBezTo>
                <a:cubicBezTo>
                  <a:pt x="1349928" y="6093619"/>
                  <a:pt x="1218453" y="6068615"/>
                  <a:pt x="1111852" y="6029325"/>
                </a:cubicBezTo>
                <a:cubicBezTo>
                  <a:pt x="980377" y="5979319"/>
                  <a:pt x="902203" y="5886450"/>
                  <a:pt x="806262" y="5779294"/>
                </a:cubicBezTo>
                <a:cubicBezTo>
                  <a:pt x="902203" y="5750719"/>
                  <a:pt x="962610" y="5829300"/>
                  <a:pt x="1040785" y="5825728"/>
                </a:cubicBezTo>
                <a:cubicBezTo>
                  <a:pt x="1044338" y="5815012"/>
                  <a:pt x="1051445" y="5793581"/>
                  <a:pt x="1051445" y="5793581"/>
                </a:cubicBezTo>
                <a:cubicBezTo>
                  <a:pt x="923523" y="5736431"/>
                  <a:pt x="866670" y="5629275"/>
                  <a:pt x="845349" y="5497115"/>
                </a:cubicBezTo>
                <a:cubicBezTo>
                  <a:pt x="838243" y="5429250"/>
                  <a:pt x="792049" y="5407819"/>
                  <a:pt x="745855" y="5375672"/>
                </a:cubicBezTo>
                <a:cubicBezTo>
                  <a:pt x="589507" y="5264943"/>
                  <a:pt x="422499" y="5164931"/>
                  <a:pt x="291024" y="5014913"/>
                </a:cubicBezTo>
                <a:cubicBezTo>
                  <a:pt x="443819" y="5032771"/>
                  <a:pt x="564633" y="5132784"/>
                  <a:pt x="724535" y="5175647"/>
                </a:cubicBezTo>
                <a:cubicBezTo>
                  <a:pt x="596614" y="5011340"/>
                  <a:pt x="429605" y="4925615"/>
                  <a:pt x="276811" y="4825603"/>
                </a:cubicBezTo>
                <a:cubicBezTo>
                  <a:pt x="205743" y="4779169"/>
                  <a:pt x="141783" y="4722018"/>
                  <a:pt x="60055" y="4697016"/>
                </a:cubicBezTo>
                <a:cubicBezTo>
                  <a:pt x="31628" y="4689872"/>
                  <a:pt x="-18119" y="4672013"/>
                  <a:pt x="6755" y="4622006"/>
                </a:cubicBezTo>
                <a:cubicBezTo>
                  <a:pt x="28075" y="4579144"/>
                  <a:pt x="67162" y="4593432"/>
                  <a:pt x="102696" y="4604146"/>
                </a:cubicBezTo>
                <a:cubicBezTo>
                  <a:pt x="187976" y="4632722"/>
                  <a:pt x="280364" y="4632722"/>
                  <a:pt x="397625" y="4632722"/>
                </a:cubicBezTo>
                <a:cubicBezTo>
                  <a:pt x="298131" y="4496990"/>
                  <a:pt x="116909" y="4539853"/>
                  <a:pt x="31628" y="4396978"/>
                </a:cubicBezTo>
                <a:cubicBezTo>
                  <a:pt x="138229" y="4371976"/>
                  <a:pt x="219957" y="4421982"/>
                  <a:pt x="305237" y="4432697"/>
                </a:cubicBezTo>
                <a:cubicBezTo>
                  <a:pt x="383412" y="4443413"/>
                  <a:pt x="401178" y="4418409"/>
                  <a:pt x="383412" y="4339828"/>
                </a:cubicBezTo>
                <a:cubicBezTo>
                  <a:pt x="354985" y="4218385"/>
                  <a:pt x="397625" y="4157662"/>
                  <a:pt x="511333" y="4189810"/>
                </a:cubicBezTo>
                <a:cubicBezTo>
                  <a:pt x="617934" y="4221956"/>
                  <a:pt x="628594" y="4175522"/>
                  <a:pt x="600167" y="4107656"/>
                </a:cubicBezTo>
                <a:cubicBezTo>
                  <a:pt x="557527" y="4007644"/>
                  <a:pt x="603720" y="3929063"/>
                  <a:pt x="635701" y="3843337"/>
                </a:cubicBezTo>
                <a:cubicBezTo>
                  <a:pt x="685448" y="3714750"/>
                  <a:pt x="664128" y="3650456"/>
                  <a:pt x="561080" y="3554015"/>
                </a:cubicBezTo>
                <a:cubicBezTo>
                  <a:pt x="500673" y="3500438"/>
                  <a:pt x="440265" y="3454003"/>
                  <a:pt x="354985" y="3407569"/>
                </a:cubicBezTo>
                <a:cubicBezTo>
                  <a:pt x="550420" y="3382565"/>
                  <a:pt x="347878" y="3296841"/>
                  <a:pt x="415392" y="3243263"/>
                </a:cubicBezTo>
                <a:cubicBezTo>
                  <a:pt x="553973" y="3221831"/>
                  <a:pt x="664128" y="3393282"/>
                  <a:pt x="852456" y="3343275"/>
                </a:cubicBezTo>
                <a:cubicBezTo>
                  <a:pt x="625041" y="3196828"/>
                  <a:pt x="369198" y="3150393"/>
                  <a:pt x="202190" y="2953940"/>
                </a:cubicBezTo>
                <a:cubicBezTo>
                  <a:pt x="241277" y="2911078"/>
                  <a:pt x="280364" y="2953940"/>
                  <a:pt x="312344" y="2936081"/>
                </a:cubicBezTo>
                <a:cubicBezTo>
                  <a:pt x="312344" y="2925365"/>
                  <a:pt x="685448" y="2993232"/>
                  <a:pt x="706768" y="2714625"/>
                </a:cubicBezTo>
                <a:cubicBezTo>
                  <a:pt x="713875" y="2714625"/>
                  <a:pt x="720982" y="2714625"/>
                  <a:pt x="728088" y="2703909"/>
                </a:cubicBezTo>
                <a:cubicBezTo>
                  <a:pt x="767175" y="2664619"/>
                  <a:pt x="731642" y="2571750"/>
                  <a:pt x="795602" y="2564606"/>
                </a:cubicBezTo>
                <a:cubicBezTo>
                  <a:pt x="866670" y="2557462"/>
                  <a:pt x="934184" y="2525315"/>
                  <a:pt x="1008804" y="2543175"/>
                </a:cubicBezTo>
                <a:cubicBezTo>
                  <a:pt x="1065658" y="2557462"/>
                  <a:pt x="1126065" y="2575322"/>
                  <a:pt x="1186473" y="2575322"/>
                </a:cubicBezTo>
                <a:cubicBezTo>
                  <a:pt x="1250433" y="2575322"/>
                  <a:pt x="1339267" y="2696766"/>
                  <a:pt x="1378355" y="2536031"/>
                </a:cubicBezTo>
                <a:cubicBezTo>
                  <a:pt x="1378355" y="2528888"/>
                  <a:pt x="1488509" y="2546747"/>
                  <a:pt x="1548916" y="2553891"/>
                </a:cubicBezTo>
                <a:cubicBezTo>
                  <a:pt x="1598663" y="2561035"/>
                  <a:pt x="1659071" y="2593181"/>
                  <a:pt x="1694604" y="2528888"/>
                </a:cubicBezTo>
                <a:cubicBezTo>
                  <a:pt x="1712371" y="2489596"/>
                  <a:pt x="1627090" y="2418159"/>
                  <a:pt x="1552469" y="2411015"/>
                </a:cubicBezTo>
                <a:cubicBezTo>
                  <a:pt x="1484956" y="2403872"/>
                  <a:pt x="1417442" y="2396728"/>
                  <a:pt x="1353481" y="2411015"/>
                </a:cubicBezTo>
                <a:cubicBezTo>
                  <a:pt x="1275307" y="2428875"/>
                  <a:pt x="1232666" y="2400300"/>
                  <a:pt x="1211346" y="2336007"/>
                </a:cubicBezTo>
                <a:cubicBezTo>
                  <a:pt x="1186473" y="2268141"/>
                  <a:pt x="1140279" y="2232422"/>
                  <a:pt x="1076318" y="2200275"/>
                </a:cubicBezTo>
                <a:cubicBezTo>
                  <a:pt x="919970" y="2121694"/>
                  <a:pt x="770729" y="2028825"/>
                  <a:pt x="600167" y="1982390"/>
                </a:cubicBezTo>
                <a:cubicBezTo>
                  <a:pt x="568187" y="1975246"/>
                  <a:pt x="529100" y="1960959"/>
                  <a:pt x="514886" y="1900238"/>
                </a:cubicBezTo>
                <a:cubicBezTo>
                  <a:pt x="976824" y="1993106"/>
                  <a:pt x="1396121" y="2232422"/>
                  <a:pt x="1872273" y="2218135"/>
                </a:cubicBezTo>
                <a:cubicBezTo>
                  <a:pt x="1744351" y="2143125"/>
                  <a:pt x="1591557" y="2139554"/>
                  <a:pt x="1452975" y="2085975"/>
                </a:cubicBezTo>
                <a:cubicBezTo>
                  <a:pt x="1552469" y="2046685"/>
                  <a:pt x="1644857" y="2089547"/>
                  <a:pt x="1737245" y="2110978"/>
                </a:cubicBezTo>
                <a:cubicBezTo>
                  <a:pt x="1815419" y="2128837"/>
                  <a:pt x="1886486" y="2132410"/>
                  <a:pt x="1893593" y="2021681"/>
                </a:cubicBezTo>
                <a:cubicBezTo>
                  <a:pt x="1893593" y="2010965"/>
                  <a:pt x="1893593" y="2003821"/>
                  <a:pt x="1893593" y="1993106"/>
                </a:cubicBezTo>
                <a:cubicBezTo>
                  <a:pt x="1865166" y="1946672"/>
                  <a:pt x="1826079" y="1925240"/>
                  <a:pt x="1776332" y="1910953"/>
                </a:cubicBezTo>
                <a:cubicBezTo>
                  <a:pt x="1747905" y="1903809"/>
                  <a:pt x="1708818" y="1889522"/>
                  <a:pt x="1708818" y="1857375"/>
                </a:cubicBezTo>
                <a:cubicBezTo>
                  <a:pt x="1712371" y="1735931"/>
                  <a:pt x="1616430" y="1700212"/>
                  <a:pt x="1524043" y="1664493"/>
                </a:cubicBezTo>
                <a:cubicBezTo>
                  <a:pt x="1573790" y="1603772"/>
                  <a:pt x="1616430" y="1646635"/>
                  <a:pt x="1655517" y="1643062"/>
                </a:cubicBezTo>
                <a:cubicBezTo>
                  <a:pt x="1680391" y="1639491"/>
                  <a:pt x="1705264" y="1635919"/>
                  <a:pt x="1705264" y="1603772"/>
                </a:cubicBezTo>
                <a:cubicBezTo>
                  <a:pt x="1705264" y="1578769"/>
                  <a:pt x="1694604" y="1546622"/>
                  <a:pt x="1669731" y="1546622"/>
                </a:cubicBezTo>
                <a:cubicBezTo>
                  <a:pt x="1513383" y="1543050"/>
                  <a:pt x="1424548" y="1371600"/>
                  <a:pt x="1261093" y="1371600"/>
                </a:cubicBezTo>
                <a:cubicBezTo>
                  <a:pt x="1161599" y="1371600"/>
                  <a:pt x="1310841" y="1275159"/>
                  <a:pt x="1229113" y="1235869"/>
                </a:cubicBezTo>
                <a:cubicBezTo>
                  <a:pt x="1211346" y="1225153"/>
                  <a:pt x="1278860" y="1210866"/>
                  <a:pt x="1307287" y="1214437"/>
                </a:cubicBezTo>
                <a:cubicBezTo>
                  <a:pt x="1335714" y="1218009"/>
                  <a:pt x="1360588" y="1243013"/>
                  <a:pt x="1396121" y="1225153"/>
                </a:cubicBezTo>
                <a:cubicBezTo>
                  <a:pt x="1413888" y="1160860"/>
                  <a:pt x="1367694" y="1135856"/>
                  <a:pt x="1325054" y="1117997"/>
                </a:cubicBezTo>
                <a:cubicBezTo>
                  <a:pt x="1232666" y="1075135"/>
                  <a:pt x="1140279" y="1025129"/>
                  <a:pt x="1037231" y="1010841"/>
                </a:cubicBezTo>
                <a:cubicBezTo>
                  <a:pt x="1001698" y="1007269"/>
                  <a:pt x="980377" y="989409"/>
                  <a:pt x="983931" y="953690"/>
                </a:cubicBezTo>
                <a:cubicBezTo>
                  <a:pt x="991037" y="907256"/>
                  <a:pt x="1026571" y="921544"/>
                  <a:pt x="1054998" y="925115"/>
                </a:cubicBezTo>
                <a:cubicBezTo>
                  <a:pt x="1072765" y="928688"/>
                  <a:pt x="1090532" y="939403"/>
                  <a:pt x="1108299" y="914400"/>
                </a:cubicBezTo>
                <a:cubicBezTo>
                  <a:pt x="692555" y="660797"/>
                  <a:pt x="472246" y="675085"/>
                  <a:pt x="6755" y="467915"/>
                </a:cubicBezTo>
                <a:cubicBezTo>
                  <a:pt x="109802" y="428625"/>
                  <a:pt x="184423" y="457200"/>
                  <a:pt x="255490" y="464344"/>
                </a:cubicBezTo>
                <a:cubicBezTo>
                  <a:pt x="433159" y="482203"/>
                  <a:pt x="323004" y="514350"/>
                  <a:pt x="500673" y="535781"/>
                </a:cubicBezTo>
                <a:cubicBezTo>
                  <a:pt x="585954" y="546497"/>
                  <a:pt x="664128" y="582216"/>
                  <a:pt x="760069" y="525066"/>
                </a:cubicBezTo>
                <a:cubicBezTo>
                  <a:pt x="824029" y="485775"/>
                  <a:pt x="927077" y="528637"/>
                  <a:pt x="1005251" y="560785"/>
                </a:cubicBezTo>
                <a:cubicBezTo>
                  <a:pt x="1069212" y="589360"/>
                  <a:pt x="1133172" y="596503"/>
                  <a:pt x="1218453" y="560785"/>
                </a:cubicBezTo>
                <a:cubicBezTo>
                  <a:pt x="1140279" y="539354"/>
                  <a:pt x="1079872" y="521494"/>
                  <a:pt x="1019464" y="507206"/>
                </a:cubicBezTo>
                <a:cubicBezTo>
                  <a:pt x="969717" y="496491"/>
                  <a:pt x="941290" y="471488"/>
                  <a:pt x="944844" y="417909"/>
                </a:cubicBezTo>
                <a:cubicBezTo>
                  <a:pt x="944844" y="389334"/>
                  <a:pt x="934184" y="350044"/>
                  <a:pt x="969717" y="335757"/>
                </a:cubicBezTo>
                <a:cubicBezTo>
                  <a:pt x="998144" y="321469"/>
                  <a:pt x="1037231" y="335757"/>
                  <a:pt x="1051445" y="360759"/>
                </a:cubicBezTo>
                <a:cubicBezTo>
                  <a:pt x="1069212" y="407194"/>
                  <a:pt x="1086978" y="450056"/>
                  <a:pt x="1147386" y="453629"/>
                </a:cubicBezTo>
                <a:cubicBezTo>
                  <a:pt x="1229113" y="460771"/>
                  <a:pt x="1182919" y="432197"/>
                  <a:pt x="1168706" y="396478"/>
                </a:cubicBezTo>
                <a:cubicBezTo>
                  <a:pt x="1154492" y="357188"/>
                  <a:pt x="1197133" y="346472"/>
                  <a:pt x="1225560" y="353615"/>
                </a:cubicBezTo>
                <a:cubicBezTo>
                  <a:pt x="1332161" y="385763"/>
                  <a:pt x="1442315" y="328613"/>
                  <a:pt x="1552469" y="375047"/>
                </a:cubicBezTo>
                <a:cubicBezTo>
                  <a:pt x="1524043" y="260747"/>
                  <a:pt x="1463635" y="210741"/>
                  <a:pt x="1335714" y="192881"/>
                </a:cubicBezTo>
                <a:cubicBezTo>
                  <a:pt x="1289520" y="189310"/>
                  <a:pt x="1239773" y="196453"/>
                  <a:pt x="1197133" y="164306"/>
                </a:cubicBezTo>
                <a:cubicBezTo>
                  <a:pt x="1172259" y="146447"/>
                  <a:pt x="1147386" y="125016"/>
                  <a:pt x="1165153" y="89297"/>
                </a:cubicBezTo>
                <a:cubicBezTo>
                  <a:pt x="1175813" y="64294"/>
                  <a:pt x="1204239" y="64294"/>
                  <a:pt x="1229113" y="71437"/>
                </a:cubicBezTo>
                <a:cubicBezTo>
                  <a:pt x="1332161" y="110728"/>
                  <a:pt x="1442315" y="121444"/>
                  <a:pt x="1548916" y="135731"/>
                </a:cubicBezTo>
                <a:cubicBezTo>
                  <a:pt x="1566683" y="139303"/>
                  <a:pt x="1584450" y="146447"/>
                  <a:pt x="1602217" y="110728"/>
                </a:cubicBezTo>
                <a:cubicBezTo>
                  <a:pt x="1477849" y="78581"/>
                  <a:pt x="1357034" y="35719"/>
                  <a:pt x="1232666" y="0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46AD042-DE90-4088-8A07-B9A64C2CE0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640080"/>
            <a:ext cx="3886200" cy="2953512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2FFC98-62A0-445A-BEDA-785BE925A1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59168" y="640080"/>
            <a:ext cx="4489704" cy="5596128"/>
          </a:xfrm>
        </p:spPr>
        <p:txBody>
          <a:bodyPr anchor="ctr"/>
          <a:lstStyle>
            <a:lvl1pPr>
              <a:defRPr sz="32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2000">
                <a:solidFill>
                  <a:schemeClr val="tx1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B4D7827-8489-4EE4-88EE-16685FE6DE8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3776472"/>
            <a:ext cx="3886200" cy="2468880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C33534F-EA91-4A50-B0F6-10D689E458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20F3F7-8B4B-4015-AA9C-109D05B2F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algn="l">
              <a:defRPr/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10B6EE2-78A1-4D01-87BE-A1487FBD27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56811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raphic 1" descr="Tag=AccentColor&#10;Flavor=Light&#10;Target=Fill">
            <a:extLst>
              <a:ext uri="{FF2B5EF4-FFF2-40B4-BE49-F238E27FC236}">
                <a16:creationId xmlns:a16="http://schemas.microsoft.com/office/drawing/2014/main" id="{0EE21C0F-70D8-4F3C-9392-07559C90EE6E}"/>
              </a:ext>
            </a:extLst>
          </p:cNvPr>
          <p:cNvSpPr/>
          <p:nvPr/>
        </p:nvSpPr>
        <p:spPr>
          <a:xfrm rot="10800000" flipH="1" flipV="1">
            <a:off x="684965" y="1332237"/>
            <a:ext cx="5263732" cy="3841102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DB1DFE-8154-440D-93CF-FEF7860E89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99032" y="2523744"/>
            <a:ext cx="3831336" cy="1453896"/>
          </a:xfrm>
        </p:spPr>
        <p:txBody>
          <a:bodyPr anchor="b"/>
          <a:lstStyle>
            <a:lvl1pPr algn="ct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D9D1F5-05CC-48F3-A314-315EF170304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6711696" y="640079"/>
            <a:ext cx="4837176" cy="55686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11807DE-1178-4BBB-89D8-9046239C2DE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55064" y="4087368"/>
            <a:ext cx="3319272" cy="649224"/>
          </a:xfrm>
        </p:spPr>
        <p:txBody>
          <a:bodyPr>
            <a:noAutofit/>
          </a:bodyPr>
          <a:lstStyle>
            <a:lvl1pPr marL="0" indent="0" algn="ctr">
              <a:buNone/>
              <a:defRPr sz="2000" cap="all" baseline="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D48EA59-A1BC-48B7-9495-6D5C6035B1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F85A72-B50F-440E-AAD3-53C099F6D9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C2D00B-4207-4720-8C68-605CAFDD5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58635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22764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9903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530561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346147187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22380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1730809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7926051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25466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8DE4A6D-DAA1-4551-A093-3C36C1C8CF3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125FDA9-71CD-4B86-B291-BEBA43D8ED7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D9F5B1-B635-4479-A426-B1D4066502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833098-8769-47C3-80B2-C2942F984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EA9297-65D4-45BE-BE6C-5531FC6A5E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074399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558820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42143710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24016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92320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35893332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485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36212509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13635944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316837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7966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924843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559823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17565452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87086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44827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74691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45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528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40760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0801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9418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0962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28736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9038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9BA523-EF01-4656-9D54-347E984FD3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D52871-79D5-420E-8207-BEF7BE44A9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6D32D3-8223-4851-BB8E-CB489B975F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94444B-9FC3-414D-8EA0-15AB806D5E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BBC448B-FCF6-40C5-8BB6-15B70E889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1620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24754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9E3965E-AC41-4711-9D10-E25ABB132D86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758952"/>
            <a:ext cx="10058400" cy="356616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645152"/>
            <a:ext cx="10058400" cy="1143000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F5DC8C3-BA5F-4EED-BB9A-A14272BD82A1}"/>
              </a:ext>
            </a:extLst>
          </p:cNvPr>
          <p:cNvCxnSpPr/>
          <p:nvPr/>
        </p:nvCxnSpPr>
        <p:spPr>
          <a:xfrm>
            <a:off x="1207658" y="4474741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84DA70-C731-4C70-880D-CCD4705E623C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89097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E1D723-8F53-4F53-90B0-1982A396982E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7048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585C21A-8B93-4657-B5DF-7EAEAD3BE127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2"/>
            <a:ext cx="10058400" cy="3566160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663440"/>
            <a:ext cx="10058400" cy="1143000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59DE2C1-4C52-40A3-8959-27B2C1BEBFF6}"/>
              </a:ext>
            </a:extLst>
          </p:cNvPr>
          <p:cNvCxnSpPr/>
          <p:nvPr/>
        </p:nvCxnSpPr>
        <p:spPr>
          <a:xfrm>
            <a:off x="1207658" y="4485132"/>
            <a:ext cx="987552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669AF7-7BEB-44E4-9852-375E34362B5B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697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AAC38D-0552-4C82-B593-E6124DFADBE2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455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2958274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15944" y="2958273"/>
            <a:ext cx="4639736" cy="291082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DF0F1C-5577-4ACB-BB62-DF8F3C494C7E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03511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75B394-D9F9-4F0C-B15D-605F45CB9E9F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7863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E9C91B-7EAD-4562-AB0E-DFB9663AECE3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4E9223F-721F-47BF-9FD5-0F8D12FF0D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667345-2558-425A-8533-9BFDBCE15005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5915714-6BBA-4593-8591-4E26F7D58D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06F857-D2E1-44DD-ABDD-EBB739645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91284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68580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3466" y="786383"/>
            <a:ext cx="3517567" cy="2093975"/>
          </a:xfrm>
        </p:spPr>
        <p:txBody>
          <a:bodyPr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58984" y="812799"/>
            <a:ext cx="5928344" cy="529475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43465" y="3043050"/>
            <a:ext cx="3517567" cy="3064505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43464" y="6446520"/>
            <a:ext cx="3517568" cy="365125"/>
          </a:xfrm>
        </p:spPr>
        <p:txBody>
          <a:bodyPr/>
          <a:lstStyle>
            <a:lvl1pPr algn="l">
              <a:defRPr/>
            </a:lvl1pPr>
          </a:lstStyle>
          <a:p>
            <a:fld id="{92BEA474-078D-4E9B-9B14-09A87B19DC46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5458983" y="6446520"/>
            <a:ext cx="5334019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16265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>
              <a:lumMod val="85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907D986-8816-4272-A432-0437A28A9828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/>
          <a:lstStyle/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73959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4F79BA-620F-4443-807B-BE44F36F98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1709738"/>
            <a:ext cx="9430811" cy="2852737"/>
          </a:xfrm>
        </p:spPr>
        <p:txBody>
          <a:bodyPr anchor="b">
            <a:normAutofit/>
          </a:bodyPr>
          <a:lstStyle>
            <a:lvl1pPr>
              <a:defRPr sz="54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C9A625-6442-4047-B545-433C445121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4589463"/>
            <a:ext cx="9430811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EAA30-3B1A-4BEA-9835-33D2072451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256440-3149-446F-8105-485333B183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0FEDB1-D604-4E10-B334-5DB303498B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62065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04DB13E-F722-4ED6-BB00-556651E9528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10" name="Rectangle 9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1" name="Rectangle 10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5" name="Rectangle 14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26428D7-C6F3-473D-A360-A3F5C3E8728C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629103" y="2244830"/>
            <a:ext cx="8933796" cy="2437232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3000"/>
              </a:lnSpc>
              <a:defRPr lang="en-US" sz="6800" b="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29101" y="4682062"/>
            <a:ext cx="8936846" cy="457201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800" spc="8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600"/>
            </a:lvl2pPr>
            <a:lvl3pPr marL="914400" indent="0" algn="ctr">
              <a:buNone/>
              <a:defRPr sz="16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0" name="Date Placeholder 19"/>
          <p:cNvSpPr>
            <a:spLocks noGrp="1"/>
          </p:cNvSpPr>
          <p:nvPr>
            <p:ph type="dt" sz="half" idx="10"/>
          </p:nvPr>
        </p:nvSpPr>
        <p:spPr>
          <a:xfrm>
            <a:off x="5318760" y="1341256"/>
            <a:ext cx="1554480" cy="485546"/>
          </a:xfrm>
        </p:spPr>
        <p:txBody>
          <a:bodyPr/>
          <a:lstStyle>
            <a:lvl1pPr algn="ctr">
              <a:defRPr sz="1300" spc="0" baseline="0">
                <a:solidFill>
                  <a:srgbClr val="FFFFFF"/>
                </a:solidFill>
                <a:latin typeface="+mn-lt"/>
              </a:defRPr>
            </a:lvl1pPr>
          </a:lstStyle>
          <a:p>
            <a:fld id="{EA0C0817-A112-4847-8014-A94B7D2A4EA3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21" name="Footer Placeholder 20"/>
          <p:cNvSpPr>
            <a:spLocks noGrp="1"/>
          </p:cNvSpPr>
          <p:nvPr>
            <p:ph type="ftr" sz="quarter" idx="11"/>
          </p:nvPr>
        </p:nvSpPr>
        <p:spPr>
          <a:xfrm>
            <a:off x="1629100" y="5177408"/>
            <a:ext cx="5730295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>
          <a:xfrm>
            <a:off x="8606920" y="5177408"/>
            <a:ext cx="1955980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1463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32B432-ACDA-4023-A761-2BAB76577B62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4749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0A4A1889-E37C-4EC3-9E41-9DAD221CF38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 useBgFill="1">
        <p:nvSpPr>
          <p:cNvPr id="23" name="Rectangle 22"/>
          <p:cNvSpPr/>
          <p:nvPr/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4" name="Rectangle 23"/>
          <p:cNvSpPr/>
          <p:nvPr/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30" name="Rectangle 29"/>
          <p:cNvSpPr/>
          <p:nvPr/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29156" y="2275165"/>
            <a:ext cx="8933688" cy="2406895"/>
          </a:xfrm>
        </p:spPr>
        <p:txBody>
          <a:bodyPr anchor="ctr">
            <a:normAutofit/>
          </a:bodyPr>
          <a:lstStyle>
            <a:lvl1pPr algn="ctr">
              <a:lnSpc>
                <a:spcPct val="83000"/>
              </a:lnSpc>
              <a:defRPr lang="en-US" sz="6800" kern="1200" cap="all" spc="-10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683EB04-C23E-490C-A1A6-030CF79D23C8}"/>
              </a:ext>
            </a:extLst>
          </p:cNvPr>
          <p:cNvGrpSpPr/>
          <p:nvPr/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F8A84C03-E1CA-4A4E-81D6-9BB0C335B7A0}"/>
                </a:ext>
              </a:extLst>
            </p:cNvPr>
            <p:cNvCxnSpPr/>
            <p:nvPr/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4A26FB5A-D5D1-4DAB-AC43-7F51A7F2D197}"/>
                </a:ext>
              </a:extLst>
            </p:cNvPr>
            <p:cNvCxnSpPr/>
            <p:nvPr/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49303F14-E560-4C02-94F4-B4695FE26813}"/>
                </a:ext>
              </a:extLst>
            </p:cNvPr>
            <p:cNvCxnSpPr/>
            <p:nvPr/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29156" y="4682062"/>
            <a:ext cx="8939784" cy="457200"/>
          </a:xfrm>
        </p:spPr>
        <p:txBody>
          <a:bodyPr anchor="t">
            <a:normAutofit/>
          </a:bodyPr>
          <a:lstStyle>
            <a:lvl1pPr marL="0" indent="0" algn="ctr">
              <a:buNone/>
              <a:tabLst>
                <a:tab pos="2633663" algn="l"/>
              </a:tabLst>
              <a:defRPr sz="1800">
                <a:solidFill>
                  <a:schemeClr val="tx1">
                    <a:lumMod val="95000"/>
                    <a:lumOff val="5000"/>
                  </a:schemeClr>
                </a:solidFill>
                <a:effectLst/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5318760" y="1344502"/>
            <a:ext cx="1554480" cy="498781"/>
          </a:xfrm>
        </p:spPr>
        <p:txBody>
          <a:bodyPr/>
          <a:lstStyle>
            <a:lvl1pPr algn="ctr">
              <a:defRPr lang="en-US" sz="1300" kern="1200" spc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</a:lstStyle>
          <a:p>
            <a:fld id="{D9C646AA-F36E-4540-911D-FFFC0A0EF24A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629157" y="5177408"/>
            <a:ext cx="5660134" cy="228600"/>
          </a:xfrm>
        </p:spPr>
        <p:txBody>
          <a:bodyPr/>
          <a:lstStyle>
            <a:lvl1pPr algn="l"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04504" y="5177408"/>
            <a:ext cx="1958339" cy="22860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444204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61760" y="2103120"/>
            <a:ext cx="4663440" cy="374904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186D26-FA5F-4637-B602-B7C2DC34CFD4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5220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 i="0">
                <a:solidFill>
                  <a:schemeClr val="tx1"/>
                </a:solidFill>
                <a:latin typeface="+mn-lt"/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92472"/>
            <a:ext cx="4663440" cy="3163825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58712" y="2074334"/>
            <a:ext cx="4663440" cy="640080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900" b="1">
                <a:solidFill>
                  <a:schemeClr val="tx1"/>
                </a:solidFill>
              </a:defRPr>
            </a:lvl1pPr>
            <a:lvl2pPr marL="457200" indent="0">
              <a:buNone/>
              <a:defRPr sz="18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58712" y="2792471"/>
            <a:ext cx="4663440" cy="3164509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7F15D8-96D1-4781-BC50-CA8A088B2FE4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2794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A96C99-B8F8-4528-BD05-0E16E943DC09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09953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39433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5E1BBF9-8BEF-4353-BA68-30AAF9EBD8D8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B941C21-2A5D-4912-AB06-1BB0C0EB6AE1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58200" y="607392"/>
            <a:ext cx="3161963" cy="1645920"/>
          </a:xfrm>
        </p:spPr>
        <p:txBody>
          <a:bodyPr anchor="b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3200" b="0" kern="1200" cap="none" spc="0" baseline="0" dirty="0">
                <a:solidFill>
                  <a:schemeClr val="tx1"/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609600"/>
            <a:ext cx="6858000" cy="5334000"/>
          </a:xfrm>
        </p:spPr>
        <p:txBody>
          <a:bodyPr/>
          <a:lstStyle>
            <a:lvl1pPr>
              <a:defRPr sz="19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58200" y="2336800"/>
            <a:ext cx="3161963" cy="3606800"/>
          </a:xfrm>
        </p:spPr>
        <p:txBody>
          <a:bodyPr>
            <a:normAutofit/>
          </a:bodyPr>
          <a:lstStyle>
            <a:lvl1pPr marL="0" indent="0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>
          <a:xfrm>
            <a:off x="5588000" y="6035040"/>
            <a:ext cx="1955800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7E8D12A6-918A-48BD-8CB9-CA713993B0EA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85801" y="6035040"/>
            <a:ext cx="4584700" cy="365760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3435" cy="365760"/>
          </a:xfrm>
        </p:spPr>
        <p:txBody>
          <a:bodyPr/>
          <a:lstStyle>
            <a:lvl1pPr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00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687CA98-D9C7-497F-A1DA-7D22F8753BCE}"/>
              </a:ext>
            </a:extLst>
          </p:cNvPr>
          <p:cNvSpPr/>
          <p:nvPr/>
        </p:nvSpPr>
        <p:spPr>
          <a:xfrm>
            <a:off x="8119870" y="237744"/>
            <a:ext cx="3826596" cy="6382512"/>
          </a:xfrm>
          <a:prstGeom prst="rect">
            <a:avLst/>
          </a:prstGeom>
          <a:solidFill>
            <a:schemeClr val="bg1">
              <a:lumMod val="8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28599" y="237744"/>
            <a:ext cx="7696201" cy="6382512"/>
          </a:xfr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662337" y="6035040"/>
            <a:ext cx="2071963" cy="365760"/>
          </a:xfrm>
        </p:spPr>
        <p:txBody>
          <a:bodyPr/>
          <a:lstStyle>
            <a:lvl1pPr>
              <a:defRPr b="1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fld id="{E778CE86-875F-4587-BCF6-FA054AFC0D53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612648" y="6035040"/>
            <a:ext cx="4588002" cy="365760"/>
          </a:xfrm>
        </p:spPr>
        <p:txBody>
          <a:bodyPr/>
          <a:lstStyle>
            <a:lvl1pPr marL="0" algn="r" defTabSz="914400" rtl="0" eaLnBrk="1" latinLnBrk="0" hangingPunct="1">
              <a:defRPr lang="en-US" sz="1000" b="1" kern="1200" dirty="0">
                <a:solidFill>
                  <a:srgbClr val="FFFFFF"/>
                </a:solidFill>
                <a:effectLst>
                  <a:outerShdw blurRad="19050" dist="6350" dir="2700000" algn="tl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</a:lstStyle>
          <a:p>
            <a:pPr algn="l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396728" y="6035040"/>
            <a:ext cx="1225296" cy="365760"/>
          </a:xfrm>
        </p:spPr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B3D8CC-BB13-41A5-8F34-B8E84A4F9534}"/>
              </a:ext>
            </a:extLst>
          </p:cNvPr>
          <p:cNvSpPr/>
          <p:nvPr/>
        </p:nvSpPr>
        <p:spPr>
          <a:xfrm>
            <a:off x="8254660" y="374904"/>
            <a:ext cx="3557016" cy="6108192"/>
          </a:xfrm>
          <a:prstGeom prst="rect">
            <a:avLst/>
          </a:prstGeom>
          <a:noFill/>
          <a:ln w="6350" cap="sq">
            <a:solidFill>
              <a:schemeClr val="tx1">
                <a:lumMod val="75000"/>
                <a:lumOff val="2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77250" y="603504"/>
            <a:ext cx="3144774" cy="16459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defRPr sz="3200" b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77250" y="2386584"/>
            <a:ext cx="3144774" cy="3511296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spcBef>
                <a:spcPts val="800"/>
              </a:spcBef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4124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F40B7-36AB-4376-BE14-EF7004D79BB9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72027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F6E563-D552-439E-8DF5-45062D8754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136873-2DD5-456E-A3A9-FE408419E30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69848" y="1825625"/>
            <a:ext cx="4684057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0C6B04C-FB9E-4A9E-8892-4B5B702898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19802" y="1825625"/>
            <a:ext cx="4684058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2E2F0B4-0E86-473E-BC42-78D856A00C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2B9537-F43C-4042-B165-A00358F9E2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EF9F52F-61F2-4FEE-8989-2FB400190C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0731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991600" y="762000"/>
            <a:ext cx="2362200" cy="5257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762000"/>
            <a:ext cx="8077200" cy="5257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87CAB8-DCAE-46A5-AADA-B3FAD11A54E0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713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l">
              <a:defRPr sz="6000" b="1" i="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1B787A8-0D67-4B7E-9B48-86BD906AB6B5}"/>
              </a:ext>
            </a:extLst>
          </p:cNvPr>
          <p:cNvCxnSpPr>
            <a:cxnSpLocks/>
          </p:cNvCxnSpPr>
          <p:nvPr/>
        </p:nvCxnSpPr>
        <p:spPr>
          <a:xfrm>
            <a:off x="715890" y="1114050"/>
            <a:ext cx="0" cy="5735637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25330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2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8448" y="594360"/>
            <a:ext cx="6272784" cy="2843784"/>
          </a:xfrm>
        </p:spPr>
        <p:txBody>
          <a:bodyPr anchor="b"/>
          <a:lstStyle>
            <a:lvl1pPr algn="l">
              <a:defRPr sz="54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41848" y="4700016"/>
            <a:ext cx="5093208" cy="1197864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E825845-66DD-4B77-A729-CD97D156FE6C}"/>
              </a:ext>
            </a:extLst>
          </p:cNvPr>
          <p:cNvCxnSpPr>
            <a:cxnSpLocks/>
          </p:cNvCxnSpPr>
          <p:nvPr userDrawn="1"/>
        </p:nvCxnSpPr>
        <p:spPr>
          <a:xfrm>
            <a:off x="1301262" y="3496322"/>
            <a:ext cx="0" cy="335280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Graphic 12">
            <a:extLst>
              <a:ext uri="{FF2B5EF4-FFF2-40B4-BE49-F238E27FC236}">
                <a16:creationId xmlns:a16="http://schemas.microsoft.com/office/drawing/2014/main" id="{818B4386-1FCF-4ACE-BE25-AF9CC5E2256F}"/>
              </a:ext>
            </a:extLst>
          </p:cNvPr>
          <p:cNvSpPr/>
          <p:nvPr userDrawn="1"/>
        </p:nvSpPr>
        <p:spPr>
          <a:xfrm>
            <a:off x="8217780" y="2973840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Graphic 13">
            <a:extLst>
              <a:ext uri="{FF2B5EF4-FFF2-40B4-BE49-F238E27FC236}">
                <a16:creationId xmlns:a16="http://schemas.microsoft.com/office/drawing/2014/main" id="{19319560-50ED-4963-A2CF-74663239D426}"/>
              </a:ext>
            </a:extLst>
          </p:cNvPr>
          <p:cNvSpPr/>
          <p:nvPr userDrawn="1"/>
        </p:nvSpPr>
        <p:spPr>
          <a:xfrm>
            <a:off x="7859002" y="2744546"/>
            <a:ext cx="139038" cy="139038"/>
          </a:xfrm>
          <a:custGeom>
            <a:avLst/>
            <a:gdLst>
              <a:gd name="connsiteX0" fmla="*/ 129601 w 139038"/>
              <a:gd name="connsiteY0" fmla="*/ 60082 h 139038"/>
              <a:gd name="connsiteX1" fmla="*/ 78956 w 139038"/>
              <a:gd name="connsiteY1" fmla="*/ 60082 h 139038"/>
              <a:gd name="connsiteX2" fmla="*/ 78956 w 139038"/>
              <a:gd name="connsiteY2" fmla="*/ 9437 h 139038"/>
              <a:gd name="connsiteX3" fmla="*/ 69519 w 139038"/>
              <a:gd name="connsiteY3" fmla="*/ 0 h 139038"/>
              <a:gd name="connsiteX4" fmla="*/ 60082 w 139038"/>
              <a:gd name="connsiteY4" fmla="*/ 9437 h 139038"/>
              <a:gd name="connsiteX5" fmla="*/ 60082 w 139038"/>
              <a:gd name="connsiteY5" fmla="*/ 60082 h 139038"/>
              <a:gd name="connsiteX6" fmla="*/ 9437 w 139038"/>
              <a:gd name="connsiteY6" fmla="*/ 60082 h 139038"/>
              <a:gd name="connsiteX7" fmla="*/ 0 w 139038"/>
              <a:gd name="connsiteY7" fmla="*/ 69519 h 139038"/>
              <a:gd name="connsiteX8" fmla="*/ 9437 w 139038"/>
              <a:gd name="connsiteY8" fmla="*/ 78956 h 139038"/>
              <a:gd name="connsiteX9" fmla="*/ 60082 w 139038"/>
              <a:gd name="connsiteY9" fmla="*/ 78956 h 139038"/>
              <a:gd name="connsiteX10" fmla="*/ 60082 w 139038"/>
              <a:gd name="connsiteY10" fmla="*/ 129601 h 139038"/>
              <a:gd name="connsiteX11" fmla="*/ 69519 w 139038"/>
              <a:gd name="connsiteY11" fmla="*/ 139038 h 139038"/>
              <a:gd name="connsiteX12" fmla="*/ 78956 w 139038"/>
              <a:gd name="connsiteY12" fmla="*/ 129601 h 139038"/>
              <a:gd name="connsiteX13" fmla="*/ 78956 w 139038"/>
              <a:gd name="connsiteY13" fmla="*/ 78956 h 139038"/>
              <a:gd name="connsiteX14" fmla="*/ 129601 w 139038"/>
              <a:gd name="connsiteY14" fmla="*/ 78956 h 139038"/>
              <a:gd name="connsiteX15" fmla="*/ 139038 w 139038"/>
              <a:gd name="connsiteY15" fmla="*/ 69519 h 139038"/>
              <a:gd name="connsiteX16" fmla="*/ 129601 w 139038"/>
              <a:gd name="connsiteY16" fmla="*/ 60082 h 13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8" h="139038">
                <a:moveTo>
                  <a:pt x="129601" y="60082"/>
                </a:moveTo>
                <a:lnTo>
                  <a:pt x="78956" y="60082"/>
                </a:lnTo>
                <a:lnTo>
                  <a:pt x="78956" y="9437"/>
                </a:lnTo>
                <a:cubicBezTo>
                  <a:pt x="78956" y="4225"/>
                  <a:pt x="74731" y="0"/>
                  <a:pt x="69519" y="0"/>
                </a:cubicBezTo>
                <a:cubicBezTo>
                  <a:pt x="64307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7"/>
                  <a:pt x="0" y="69519"/>
                </a:cubicBezTo>
                <a:cubicBezTo>
                  <a:pt x="0" y="74731"/>
                  <a:pt x="4225" y="78956"/>
                  <a:pt x="9437" y="78956"/>
                </a:cubicBezTo>
                <a:lnTo>
                  <a:pt x="60082" y="78956"/>
                </a:lnTo>
                <a:lnTo>
                  <a:pt x="60082" y="129601"/>
                </a:lnTo>
                <a:cubicBezTo>
                  <a:pt x="60082" y="134813"/>
                  <a:pt x="64307" y="139038"/>
                  <a:pt x="69519" y="139038"/>
                </a:cubicBezTo>
                <a:cubicBezTo>
                  <a:pt x="74731" y="139038"/>
                  <a:pt x="78956" y="134813"/>
                  <a:pt x="78956" y="129601"/>
                </a:cubicBezTo>
                <a:lnTo>
                  <a:pt x="78956" y="78956"/>
                </a:lnTo>
                <a:lnTo>
                  <a:pt x="129601" y="78956"/>
                </a:lnTo>
                <a:cubicBezTo>
                  <a:pt x="134813" y="78956"/>
                  <a:pt x="139038" y="74731"/>
                  <a:pt x="139038" y="69519"/>
                </a:cubicBezTo>
                <a:cubicBezTo>
                  <a:pt x="139038" y="64307"/>
                  <a:pt x="134813" y="60082"/>
                  <a:pt x="129601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Graphic 15">
            <a:extLst>
              <a:ext uri="{FF2B5EF4-FFF2-40B4-BE49-F238E27FC236}">
                <a16:creationId xmlns:a16="http://schemas.microsoft.com/office/drawing/2014/main" id="{E5ABBDAD-943D-48F3-9C80-B29C48966C79}"/>
              </a:ext>
            </a:extLst>
          </p:cNvPr>
          <p:cNvSpPr/>
          <p:nvPr userDrawn="1"/>
        </p:nvSpPr>
        <p:spPr>
          <a:xfrm>
            <a:off x="7843462" y="3198265"/>
            <a:ext cx="127713" cy="127713"/>
          </a:xfrm>
          <a:custGeom>
            <a:avLst/>
            <a:gdLst>
              <a:gd name="connsiteX0" fmla="*/ 63857 w 127713"/>
              <a:gd name="connsiteY0" fmla="*/ 18874 h 127713"/>
              <a:gd name="connsiteX1" fmla="*/ 108839 w 127713"/>
              <a:gd name="connsiteY1" fmla="*/ 63857 h 127713"/>
              <a:gd name="connsiteX2" fmla="*/ 63857 w 127713"/>
              <a:gd name="connsiteY2" fmla="*/ 108839 h 127713"/>
              <a:gd name="connsiteX3" fmla="*/ 18874 w 127713"/>
              <a:gd name="connsiteY3" fmla="*/ 63857 h 127713"/>
              <a:gd name="connsiteX4" fmla="*/ 63857 w 127713"/>
              <a:gd name="connsiteY4" fmla="*/ 18874 h 127713"/>
              <a:gd name="connsiteX5" fmla="*/ 63857 w 127713"/>
              <a:gd name="connsiteY5" fmla="*/ 0 h 127713"/>
              <a:gd name="connsiteX6" fmla="*/ 0 w 127713"/>
              <a:gd name="connsiteY6" fmla="*/ 63857 h 127713"/>
              <a:gd name="connsiteX7" fmla="*/ 63857 w 127713"/>
              <a:gd name="connsiteY7" fmla="*/ 127713 h 127713"/>
              <a:gd name="connsiteX8" fmla="*/ 127713 w 127713"/>
              <a:gd name="connsiteY8" fmla="*/ 63857 h 127713"/>
              <a:gd name="connsiteX9" fmla="*/ 63857 w 127713"/>
              <a:gd name="connsiteY9" fmla="*/ 0 h 12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3" h="127713">
                <a:moveTo>
                  <a:pt x="63857" y="18874"/>
                </a:moveTo>
                <a:cubicBezTo>
                  <a:pt x="88700" y="18874"/>
                  <a:pt x="108839" y="39013"/>
                  <a:pt x="108839" y="63857"/>
                </a:cubicBezTo>
                <a:cubicBezTo>
                  <a:pt x="108839" y="88700"/>
                  <a:pt x="88700" y="108839"/>
                  <a:pt x="63857" y="108839"/>
                </a:cubicBezTo>
                <a:cubicBezTo>
                  <a:pt x="39013" y="108839"/>
                  <a:pt x="18874" y="88700"/>
                  <a:pt x="18874" y="63857"/>
                </a:cubicBezTo>
                <a:cubicBezTo>
                  <a:pt x="18898" y="39023"/>
                  <a:pt x="39023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3"/>
                  <a:pt x="63857" y="127713"/>
                </a:cubicBezTo>
                <a:cubicBezTo>
                  <a:pt x="99124" y="127713"/>
                  <a:pt x="127713" y="99124"/>
                  <a:pt x="127713" y="63857"/>
                </a:cubicBezTo>
                <a:cubicBezTo>
                  <a:pt x="127713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9767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4120D15-E48C-4FBE-BB95-24DB36D9F4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66432" y="2530058"/>
            <a:ext cx="3707972" cy="3707971"/>
          </a:xfrm>
          <a:custGeom>
            <a:avLst/>
            <a:gdLst>
              <a:gd name="connsiteX0" fmla="*/ 1853986 w 3707972"/>
              <a:gd name="connsiteY0" fmla="*/ 0 h 3707971"/>
              <a:gd name="connsiteX1" fmla="*/ 3707972 w 3707972"/>
              <a:gd name="connsiteY1" fmla="*/ 1853986 h 3707971"/>
              <a:gd name="connsiteX2" fmla="*/ 2043545 w 3707972"/>
              <a:gd name="connsiteY2" fmla="*/ 3698400 h 3707971"/>
              <a:gd name="connsiteX3" fmla="*/ 1854006 w 3707972"/>
              <a:gd name="connsiteY3" fmla="*/ 3707971 h 3707971"/>
              <a:gd name="connsiteX4" fmla="*/ 1853966 w 3707972"/>
              <a:gd name="connsiteY4" fmla="*/ 3707971 h 3707971"/>
              <a:gd name="connsiteX5" fmla="*/ 1664427 w 3707972"/>
              <a:gd name="connsiteY5" fmla="*/ 3698400 h 3707971"/>
              <a:gd name="connsiteX6" fmla="*/ 0 w 3707972"/>
              <a:gd name="connsiteY6" fmla="*/ 1853986 h 3707971"/>
              <a:gd name="connsiteX7" fmla="*/ 1853986 w 3707972"/>
              <a:gd name="connsiteY7" fmla="*/ 0 h 370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07972" h="3707971">
                <a:moveTo>
                  <a:pt x="1853986" y="0"/>
                </a:moveTo>
                <a:cubicBezTo>
                  <a:pt x="2877914" y="0"/>
                  <a:pt x="3707972" y="830058"/>
                  <a:pt x="3707972" y="1853986"/>
                </a:cubicBezTo>
                <a:cubicBezTo>
                  <a:pt x="3707972" y="2813919"/>
                  <a:pt x="2978429" y="3603458"/>
                  <a:pt x="2043545" y="3698400"/>
                </a:cubicBezTo>
                <a:lnTo>
                  <a:pt x="1854006" y="3707971"/>
                </a:lnTo>
                <a:lnTo>
                  <a:pt x="1853966" y="3707971"/>
                </a:lnTo>
                <a:lnTo>
                  <a:pt x="1664427" y="3698400"/>
                </a:lnTo>
                <a:cubicBezTo>
                  <a:pt x="729543" y="3603458"/>
                  <a:pt x="0" y="2813919"/>
                  <a:pt x="0" y="1853986"/>
                </a:cubicBezTo>
                <a:cubicBezTo>
                  <a:pt x="0" y="830058"/>
                  <a:pt x="830058" y="0"/>
                  <a:pt x="1853986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6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02936" y="585216"/>
            <a:ext cx="5833872" cy="2276856"/>
          </a:xfrm>
        </p:spPr>
        <p:txBody>
          <a:bodyPr anchor="b"/>
          <a:lstStyle>
            <a:lvl1pPr algn="r">
              <a:defRPr sz="60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936" y="3127248"/>
            <a:ext cx="5833872" cy="3118104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Graphic 12">
            <a:extLst>
              <a:ext uri="{FF2B5EF4-FFF2-40B4-BE49-F238E27FC236}">
                <a16:creationId xmlns:a16="http://schemas.microsoft.com/office/drawing/2014/main" id="{EA1B6985-3E5A-40F4-9268-D4AB3BBF8C91}"/>
              </a:ext>
            </a:extLst>
          </p:cNvPr>
          <p:cNvSpPr/>
          <p:nvPr userDrawn="1"/>
        </p:nvSpPr>
        <p:spPr>
          <a:xfrm>
            <a:off x="4745394" y="276027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13">
            <a:extLst>
              <a:ext uri="{FF2B5EF4-FFF2-40B4-BE49-F238E27FC236}">
                <a16:creationId xmlns:a16="http://schemas.microsoft.com/office/drawing/2014/main" id="{338BC906-9D03-4280-85E8-21A81BC21D73}"/>
              </a:ext>
            </a:extLst>
          </p:cNvPr>
          <p:cNvSpPr/>
          <p:nvPr userDrawn="1"/>
        </p:nvSpPr>
        <p:spPr>
          <a:xfrm>
            <a:off x="4386614" y="253098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7" name="Graphic 15">
            <a:extLst>
              <a:ext uri="{FF2B5EF4-FFF2-40B4-BE49-F238E27FC236}">
                <a16:creationId xmlns:a16="http://schemas.microsoft.com/office/drawing/2014/main" id="{C5C06D53-C9F6-47E8-BFE1-B8193A1AED8B}"/>
              </a:ext>
            </a:extLst>
          </p:cNvPr>
          <p:cNvSpPr/>
          <p:nvPr userDrawn="1"/>
        </p:nvSpPr>
        <p:spPr>
          <a:xfrm>
            <a:off x="1669987" y="6031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80575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E62FC6D8-DD87-4B93-8491-43C84EE63FE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51965" y="1665520"/>
            <a:ext cx="4266960" cy="4266968"/>
          </a:xfrm>
          <a:custGeom>
            <a:avLst/>
            <a:gdLst>
              <a:gd name="connsiteX0" fmla="*/ 2133823 w 4266960"/>
              <a:gd name="connsiteY0" fmla="*/ 0 h 4266968"/>
              <a:gd name="connsiteX1" fmla="*/ 4256628 w 4266960"/>
              <a:gd name="connsiteY1" fmla="*/ 1915652 h 4266968"/>
              <a:gd name="connsiteX2" fmla="*/ 4266960 w 4266960"/>
              <a:gd name="connsiteY2" fmla="*/ 2120258 h 4266968"/>
              <a:gd name="connsiteX3" fmla="*/ 4266960 w 4266960"/>
              <a:gd name="connsiteY3" fmla="*/ 2147389 h 4266968"/>
              <a:gd name="connsiteX4" fmla="*/ 4256628 w 4266960"/>
              <a:gd name="connsiteY4" fmla="*/ 2351994 h 4266968"/>
              <a:gd name="connsiteX5" fmla="*/ 2351994 w 4266960"/>
              <a:gd name="connsiteY5" fmla="*/ 4256629 h 4266968"/>
              <a:gd name="connsiteX6" fmla="*/ 2147230 w 4266960"/>
              <a:gd name="connsiteY6" fmla="*/ 4266968 h 4266968"/>
              <a:gd name="connsiteX7" fmla="*/ 2120416 w 4266960"/>
              <a:gd name="connsiteY7" fmla="*/ 4266968 h 4266968"/>
              <a:gd name="connsiteX8" fmla="*/ 1915652 w 4266960"/>
              <a:gd name="connsiteY8" fmla="*/ 4256629 h 4266968"/>
              <a:gd name="connsiteX9" fmla="*/ 0 w 4266960"/>
              <a:gd name="connsiteY9" fmla="*/ 2133823 h 4266968"/>
              <a:gd name="connsiteX10" fmla="*/ 2133823 w 4266960"/>
              <a:gd name="connsiteY10" fmla="*/ 0 h 426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66960" h="4266968">
                <a:moveTo>
                  <a:pt x="2133823" y="0"/>
                </a:moveTo>
                <a:cubicBezTo>
                  <a:pt x="3238644" y="0"/>
                  <a:pt x="4147355" y="839660"/>
                  <a:pt x="4256628" y="1915652"/>
                </a:cubicBezTo>
                <a:lnTo>
                  <a:pt x="4266960" y="2120258"/>
                </a:lnTo>
                <a:lnTo>
                  <a:pt x="4266960" y="2147389"/>
                </a:lnTo>
                <a:lnTo>
                  <a:pt x="4256628" y="2351994"/>
                </a:lnTo>
                <a:cubicBezTo>
                  <a:pt x="4154640" y="3356254"/>
                  <a:pt x="3356253" y="4154640"/>
                  <a:pt x="2351994" y="4256629"/>
                </a:cubicBezTo>
                <a:lnTo>
                  <a:pt x="2147230" y="4266968"/>
                </a:lnTo>
                <a:lnTo>
                  <a:pt x="2120416" y="4266968"/>
                </a:lnTo>
                <a:lnTo>
                  <a:pt x="1915652" y="4256629"/>
                </a:lnTo>
                <a:cubicBezTo>
                  <a:pt x="839660" y="4147356"/>
                  <a:pt x="0" y="3238645"/>
                  <a:pt x="0" y="2133823"/>
                </a:cubicBezTo>
                <a:cubicBezTo>
                  <a:pt x="0" y="955346"/>
                  <a:pt x="955346" y="0"/>
                  <a:pt x="213382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672" y="1335024"/>
            <a:ext cx="6190488" cy="1179576"/>
          </a:xfrm>
        </p:spPr>
        <p:txBody>
          <a:bodyPr lIns="91440" tIns="45720" rIns="91440" bIns="45720" anchor="b"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392" y="2825496"/>
            <a:ext cx="6190488" cy="3346704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000"/>
            </a:lvl1pPr>
            <a:lvl2pPr marL="228600">
              <a:defRPr sz="1800"/>
            </a:lvl2pPr>
            <a:lvl3pPr marL="457200">
              <a:defRPr sz="1600"/>
            </a:lvl3pPr>
            <a:lvl4pPr marL="685800"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964424" y="621792"/>
            <a:ext cx="4114800" cy="365125"/>
          </a:xfrm>
        </p:spPr>
        <p:txBody>
          <a:bodyPr/>
          <a:lstStyle>
            <a:lvl1pPr>
              <a:defRPr baseline="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A8B3D0E-ED3F-46FA-AE79-5FEFDE9168E3}"/>
              </a:ext>
            </a:extLst>
          </p:cNvPr>
          <p:cNvCxnSpPr>
            <a:cxnSpLocks/>
          </p:cNvCxnSpPr>
          <p:nvPr userDrawn="1"/>
        </p:nvCxnSpPr>
        <p:spPr>
          <a:xfrm>
            <a:off x="0" y="806470"/>
            <a:ext cx="7903723" cy="0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08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Graphic 10">
            <a:extLst>
              <a:ext uri="{FF2B5EF4-FFF2-40B4-BE49-F238E27FC236}">
                <a16:creationId xmlns:a16="http://schemas.microsoft.com/office/drawing/2014/main" id="{AAD06B87-D9B2-4F94-B734-A8F039A2033F}"/>
              </a:ext>
            </a:extLst>
          </p:cNvPr>
          <p:cNvSpPr/>
          <p:nvPr userDrawn="1"/>
        </p:nvSpPr>
        <p:spPr>
          <a:xfrm>
            <a:off x="11281590" y="2070656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9" name="Graphic 11">
            <a:extLst>
              <a:ext uri="{FF2B5EF4-FFF2-40B4-BE49-F238E27FC236}">
                <a16:creationId xmlns:a16="http://schemas.microsoft.com/office/drawing/2014/main" id="{BB13A13C-36EA-4B13-9175-C5FE95B34D33}"/>
              </a:ext>
            </a:extLst>
          </p:cNvPr>
          <p:cNvSpPr/>
          <p:nvPr userDrawn="1"/>
        </p:nvSpPr>
        <p:spPr>
          <a:xfrm>
            <a:off x="10969280" y="1780012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185262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63040"/>
            <a:ext cx="9144000" cy="2340864"/>
          </a:xfrm>
        </p:spPr>
        <p:txBody>
          <a:bodyPr anchor="b">
            <a:normAutofit/>
          </a:bodyPr>
          <a:lstStyle>
            <a:lvl1pPr algn="ctr">
              <a:defRPr sz="6000" b="1" i="0" cap="all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7048" y="3858768"/>
            <a:ext cx="9144000" cy="132588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Graphic 12">
            <a:extLst>
              <a:ext uri="{FF2B5EF4-FFF2-40B4-BE49-F238E27FC236}">
                <a16:creationId xmlns:a16="http://schemas.microsoft.com/office/drawing/2014/main" id="{8A41917E-4B97-447C-98AB-970D625F1DE6}"/>
              </a:ext>
            </a:extLst>
          </p:cNvPr>
          <p:cNvSpPr/>
          <p:nvPr userDrawn="1"/>
        </p:nvSpPr>
        <p:spPr>
          <a:xfrm>
            <a:off x="10772266" y="3054359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" name="Graphic 13">
            <a:extLst>
              <a:ext uri="{FF2B5EF4-FFF2-40B4-BE49-F238E27FC236}">
                <a16:creationId xmlns:a16="http://schemas.microsoft.com/office/drawing/2014/main" id="{3B3FD238-4561-4AF8-A1F1-185B0CAFE2AC}"/>
              </a:ext>
            </a:extLst>
          </p:cNvPr>
          <p:cNvSpPr/>
          <p:nvPr userDrawn="1"/>
        </p:nvSpPr>
        <p:spPr>
          <a:xfrm>
            <a:off x="10724364" y="2515838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" name="Graphic 15">
            <a:extLst>
              <a:ext uri="{FF2B5EF4-FFF2-40B4-BE49-F238E27FC236}">
                <a16:creationId xmlns:a16="http://schemas.microsoft.com/office/drawing/2014/main" id="{BAB9414C-AE69-4648-873E-9CE6B2DF8A71}"/>
              </a:ext>
            </a:extLst>
          </p:cNvPr>
          <p:cNvSpPr/>
          <p:nvPr userDrawn="1"/>
        </p:nvSpPr>
        <p:spPr>
          <a:xfrm>
            <a:off x="11024834" y="2787572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Graphic 22">
            <a:extLst>
              <a:ext uri="{FF2B5EF4-FFF2-40B4-BE49-F238E27FC236}">
                <a16:creationId xmlns:a16="http://schemas.microsoft.com/office/drawing/2014/main" id="{3BF75235-4E6E-4184-82A5-EE6FE7993BBC}"/>
              </a:ext>
            </a:extLst>
          </p:cNvPr>
          <p:cNvSpPr/>
          <p:nvPr userDrawn="1"/>
        </p:nvSpPr>
        <p:spPr>
          <a:xfrm>
            <a:off x="1261869" y="2633448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1">
            <a:extLst>
              <a:ext uri="{FF2B5EF4-FFF2-40B4-BE49-F238E27FC236}">
                <a16:creationId xmlns:a16="http://schemas.microsoft.com/office/drawing/2014/main" id="{E66FE37C-2F4B-42DA-BFF6-92DD00BDC49B}"/>
              </a:ext>
            </a:extLst>
          </p:cNvPr>
          <p:cNvSpPr/>
          <p:nvPr userDrawn="1"/>
        </p:nvSpPr>
        <p:spPr>
          <a:xfrm>
            <a:off x="1064053" y="3083338"/>
            <a:ext cx="95759" cy="95759"/>
          </a:xfrm>
          <a:custGeom>
            <a:avLst/>
            <a:gdLst>
              <a:gd name="connsiteX0" fmla="*/ 95759 w 95759"/>
              <a:gd name="connsiteY0" fmla="*/ 47880 h 95759"/>
              <a:gd name="connsiteX1" fmla="*/ 47880 w 95759"/>
              <a:gd name="connsiteY1" fmla="*/ 95759 h 95759"/>
              <a:gd name="connsiteX2" fmla="*/ 0 w 95759"/>
              <a:gd name="connsiteY2" fmla="*/ 47880 h 95759"/>
              <a:gd name="connsiteX3" fmla="*/ 47880 w 95759"/>
              <a:gd name="connsiteY3" fmla="*/ 0 h 95759"/>
              <a:gd name="connsiteX4" fmla="*/ 95759 w 95759"/>
              <a:gd name="connsiteY4" fmla="*/ 47880 h 9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59" h="95759">
                <a:moveTo>
                  <a:pt x="95759" y="47880"/>
                </a:moveTo>
                <a:cubicBezTo>
                  <a:pt x="95759" y="74323"/>
                  <a:pt x="74323" y="95759"/>
                  <a:pt x="47880" y="95759"/>
                </a:cubicBezTo>
                <a:cubicBezTo>
                  <a:pt x="21436" y="95759"/>
                  <a:pt x="0" y="74323"/>
                  <a:pt x="0" y="47880"/>
                </a:cubicBezTo>
                <a:cubicBezTo>
                  <a:pt x="0" y="21436"/>
                  <a:pt x="21436" y="0"/>
                  <a:pt x="47880" y="0"/>
                </a:cubicBezTo>
                <a:cubicBezTo>
                  <a:pt x="74323" y="0"/>
                  <a:pt x="95759" y="21436"/>
                  <a:pt x="95759" y="47880"/>
                </a:cubicBezTo>
                <a:close/>
              </a:path>
            </a:pathLst>
          </a:custGeom>
          <a:solidFill>
            <a:schemeClr val="bg1"/>
          </a:solidFill>
          <a:ln w="4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Graphic 23">
            <a:extLst>
              <a:ext uri="{FF2B5EF4-FFF2-40B4-BE49-F238E27FC236}">
                <a16:creationId xmlns:a16="http://schemas.microsoft.com/office/drawing/2014/main" id="{DDD38822-731A-48DA-A8A0-FBBAF7A6D65D}"/>
              </a:ext>
            </a:extLst>
          </p:cNvPr>
          <p:cNvSpPr/>
          <p:nvPr userDrawn="1"/>
        </p:nvSpPr>
        <p:spPr>
          <a:xfrm>
            <a:off x="1413405" y="349287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5424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5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C05CAAB-DBA2-4548-AD5F-01BB97FBB207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848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91656" y="841248"/>
            <a:ext cx="4434840" cy="3236976"/>
          </a:xfrm>
        </p:spPr>
        <p:txBody>
          <a:bodyPr anchor="b"/>
          <a:lstStyle>
            <a:lvl1pPr algn="l">
              <a:lnSpc>
                <a:spcPct val="110000"/>
              </a:lnSpc>
              <a:spcBef>
                <a:spcPts val="1000"/>
              </a:spcBef>
              <a:defRPr sz="3600" b="0" i="0" cap="none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5" y="4498848"/>
            <a:ext cx="4434835" cy="510474"/>
          </a:xfrm>
        </p:spPr>
        <p:txBody>
          <a:bodyPr/>
          <a:lstStyle>
            <a:lvl1pPr marL="0" indent="0" algn="l">
              <a:lnSpc>
                <a:spcPct val="110000"/>
              </a:lnSpc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01752"/>
            <a:ext cx="5221224" cy="6263640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947514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96CF8C-1EA0-4E47-AC60-CAC3B80A3C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6072" y="365125"/>
            <a:ext cx="10771632" cy="1325563"/>
          </a:xfrm>
        </p:spPr>
        <p:txBody>
          <a:bodyPr/>
          <a:lstStyle>
            <a:lvl1pPr>
              <a:defRPr sz="5400" b="1" cap="all" baseline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8CABF8-19D8-4F3C-994F-4D35EC7A2C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6072" y="1825625"/>
            <a:ext cx="10771632" cy="435133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97BB2D-4E2C-4490-A2A3-4B68BCC5D2F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0F15D-DD72-46D5-BF0F-F506471070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03920" y="841248"/>
            <a:ext cx="363016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266FD4D-815A-431C-ADEF-DE6F236F6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Graphic 22">
            <a:extLst>
              <a:ext uri="{FF2B5EF4-FFF2-40B4-BE49-F238E27FC236}">
                <a16:creationId xmlns:a16="http://schemas.microsoft.com/office/drawing/2014/main" id="{4EADA2ED-8A8C-4D17-8798-F26BF3B4CE25}"/>
              </a:ext>
            </a:extLst>
          </p:cNvPr>
          <p:cNvSpPr/>
          <p:nvPr userDrawn="1"/>
        </p:nvSpPr>
        <p:spPr>
          <a:xfrm>
            <a:off x="11202264" y="344083"/>
            <a:ext cx="151536" cy="151536"/>
          </a:xfrm>
          <a:custGeom>
            <a:avLst/>
            <a:gdLst>
              <a:gd name="connsiteX0" fmla="*/ 141251 w 151536"/>
              <a:gd name="connsiteY0" fmla="*/ 65483 h 151536"/>
              <a:gd name="connsiteX1" fmla="*/ 86053 w 151536"/>
              <a:gd name="connsiteY1" fmla="*/ 65483 h 151536"/>
              <a:gd name="connsiteX2" fmla="*/ 86053 w 151536"/>
              <a:gd name="connsiteY2" fmla="*/ 10285 h 151536"/>
              <a:gd name="connsiteX3" fmla="*/ 75768 w 151536"/>
              <a:gd name="connsiteY3" fmla="*/ 0 h 151536"/>
              <a:gd name="connsiteX4" fmla="*/ 65483 w 151536"/>
              <a:gd name="connsiteY4" fmla="*/ 10285 h 151536"/>
              <a:gd name="connsiteX5" fmla="*/ 65483 w 151536"/>
              <a:gd name="connsiteY5" fmla="*/ 65483 h 151536"/>
              <a:gd name="connsiteX6" fmla="*/ 10285 w 151536"/>
              <a:gd name="connsiteY6" fmla="*/ 65483 h 151536"/>
              <a:gd name="connsiteX7" fmla="*/ 0 w 151536"/>
              <a:gd name="connsiteY7" fmla="*/ 75768 h 151536"/>
              <a:gd name="connsiteX8" fmla="*/ 10285 w 151536"/>
              <a:gd name="connsiteY8" fmla="*/ 86053 h 151536"/>
              <a:gd name="connsiteX9" fmla="*/ 65483 w 151536"/>
              <a:gd name="connsiteY9" fmla="*/ 86053 h 151536"/>
              <a:gd name="connsiteX10" fmla="*/ 65483 w 151536"/>
              <a:gd name="connsiteY10" fmla="*/ 141251 h 151536"/>
              <a:gd name="connsiteX11" fmla="*/ 75768 w 151536"/>
              <a:gd name="connsiteY11" fmla="*/ 151536 h 151536"/>
              <a:gd name="connsiteX12" fmla="*/ 86053 w 151536"/>
              <a:gd name="connsiteY12" fmla="*/ 141251 h 151536"/>
              <a:gd name="connsiteX13" fmla="*/ 86053 w 151536"/>
              <a:gd name="connsiteY13" fmla="*/ 86053 h 151536"/>
              <a:gd name="connsiteX14" fmla="*/ 141251 w 151536"/>
              <a:gd name="connsiteY14" fmla="*/ 86053 h 151536"/>
              <a:gd name="connsiteX15" fmla="*/ 151536 w 151536"/>
              <a:gd name="connsiteY15" fmla="*/ 75768 h 151536"/>
              <a:gd name="connsiteX16" fmla="*/ 141251 w 151536"/>
              <a:gd name="connsiteY16" fmla="*/ 65483 h 151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36" h="151536">
                <a:moveTo>
                  <a:pt x="141251" y="65483"/>
                </a:moveTo>
                <a:lnTo>
                  <a:pt x="86053" y="65483"/>
                </a:lnTo>
                <a:lnTo>
                  <a:pt x="86053" y="10285"/>
                </a:lnTo>
                <a:cubicBezTo>
                  <a:pt x="86053" y="4605"/>
                  <a:pt x="81448" y="0"/>
                  <a:pt x="75768" y="0"/>
                </a:cubicBezTo>
                <a:cubicBezTo>
                  <a:pt x="70088" y="0"/>
                  <a:pt x="65483" y="4605"/>
                  <a:pt x="65483" y="10285"/>
                </a:cubicBezTo>
                <a:lnTo>
                  <a:pt x="65483" y="65483"/>
                </a:lnTo>
                <a:lnTo>
                  <a:pt x="10285" y="65483"/>
                </a:lnTo>
                <a:cubicBezTo>
                  <a:pt x="4605" y="65483"/>
                  <a:pt x="0" y="70088"/>
                  <a:pt x="0" y="75768"/>
                </a:cubicBezTo>
                <a:cubicBezTo>
                  <a:pt x="0" y="81448"/>
                  <a:pt x="4605" y="86053"/>
                  <a:pt x="10285" y="86053"/>
                </a:cubicBezTo>
                <a:lnTo>
                  <a:pt x="65483" y="86053"/>
                </a:lnTo>
                <a:lnTo>
                  <a:pt x="65483" y="141251"/>
                </a:lnTo>
                <a:cubicBezTo>
                  <a:pt x="65483" y="146931"/>
                  <a:pt x="70088" y="151536"/>
                  <a:pt x="75768" y="151536"/>
                </a:cubicBezTo>
                <a:cubicBezTo>
                  <a:pt x="81448" y="151536"/>
                  <a:pt x="86053" y="146931"/>
                  <a:pt x="86053" y="141251"/>
                </a:cubicBezTo>
                <a:lnTo>
                  <a:pt x="86053" y="86053"/>
                </a:lnTo>
                <a:lnTo>
                  <a:pt x="141251" y="86053"/>
                </a:lnTo>
                <a:cubicBezTo>
                  <a:pt x="146931" y="86053"/>
                  <a:pt x="151536" y="81448"/>
                  <a:pt x="151536" y="75768"/>
                </a:cubicBezTo>
                <a:cubicBezTo>
                  <a:pt x="151536" y="70088"/>
                  <a:pt x="146931" y="65483"/>
                  <a:pt x="141251" y="65483"/>
                </a:cubicBezTo>
                <a:close/>
              </a:path>
            </a:pathLst>
          </a:custGeom>
          <a:solidFill>
            <a:schemeClr val="bg1"/>
          </a:solidFill>
          <a:ln w="6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Graphic 23">
            <a:extLst>
              <a:ext uri="{FF2B5EF4-FFF2-40B4-BE49-F238E27FC236}">
                <a16:creationId xmlns:a16="http://schemas.microsoft.com/office/drawing/2014/main" id="{54AB3A25-6605-4446-9E53-ACEECD25E27B}"/>
              </a:ext>
            </a:extLst>
          </p:cNvPr>
          <p:cNvSpPr/>
          <p:nvPr userDrawn="1"/>
        </p:nvSpPr>
        <p:spPr>
          <a:xfrm>
            <a:off x="11563141" y="590910"/>
            <a:ext cx="108625" cy="108625"/>
          </a:xfrm>
          <a:custGeom>
            <a:avLst/>
            <a:gdLst>
              <a:gd name="connsiteX0" fmla="*/ 54313 w 108625"/>
              <a:gd name="connsiteY0" fmla="*/ 16053 h 108625"/>
              <a:gd name="connsiteX1" fmla="*/ 92572 w 108625"/>
              <a:gd name="connsiteY1" fmla="*/ 54313 h 108625"/>
              <a:gd name="connsiteX2" fmla="*/ 54313 w 108625"/>
              <a:gd name="connsiteY2" fmla="*/ 92572 h 108625"/>
              <a:gd name="connsiteX3" fmla="*/ 16053 w 108625"/>
              <a:gd name="connsiteY3" fmla="*/ 54313 h 108625"/>
              <a:gd name="connsiteX4" fmla="*/ 54313 w 108625"/>
              <a:gd name="connsiteY4" fmla="*/ 16053 h 108625"/>
              <a:gd name="connsiteX5" fmla="*/ 54313 w 108625"/>
              <a:gd name="connsiteY5" fmla="*/ 0 h 108625"/>
              <a:gd name="connsiteX6" fmla="*/ 0 w 108625"/>
              <a:gd name="connsiteY6" fmla="*/ 54313 h 108625"/>
              <a:gd name="connsiteX7" fmla="*/ 54313 w 108625"/>
              <a:gd name="connsiteY7" fmla="*/ 108625 h 108625"/>
              <a:gd name="connsiteX8" fmla="*/ 108625 w 108625"/>
              <a:gd name="connsiteY8" fmla="*/ 54313 h 108625"/>
              <a:gd name="connsiteX9" fmla="*/ 54313 w 108625"/>
              <a:gd name="connsiteY9" fmla="*/ 0 h 10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8625" h="108625">
                <a:moveTo>
                  <a:pt x="54313" y="16053"/>
                </a:moveTo>
                <a:cubicBezTo>
                  <a:pt x="75442" y="16053"/>
                  <a:pt x="92572" y="33182"/>
                  <a:pt x="92572" y="54313"/>
                </a:cubicBezTo>
                <a:cubicBezTo>
                  <a:pt x="92572" y="75442"/>
                  <a:pt x="75442" y="92572"/>
                  <a:pt x="54313" y="92572"/>
                </a:cubicBezTo>
                <a:cubicBezTo>
                  <a:pt x="33182" y="92572"/>
                  <a:pt x="16053" y="75442"/>
                  <a:pt x="16053" y="54313"/>
                </a:cubicBezTo>
                <a:cubicBezTo>
                  <a:pt x="16074" y="33191"/>
                  <a:pt x="33191" y="16074"/>
                  <a:pt x="54313" y="16053"/>
                </a:cubicBezTo>
                <a:moveTo>
                  <a:pt x="54313" y="0"/>
                </a:moveTo>
                <a:cubicBezTo>
                  <a:pt x="24317" y="0"/>
                  <a:pt x="0" y="24317"/>
                  <a:pt x="0" y="54313"/>
                </a:cubicBezTo>
                <a:cubicBezTo>
                  <a:pt x="0" y="84309"/>
                  <a:pt x="24317" y="108625"/>
                  <a:pt x="54313" y="108625"/>
                </a:cubicBezTo>
                <a:cubicBezTo>
                  <a:pt x="84309" y="108625"/>
                  <a:pt x="108625" y="84309"/>
                  <a:pt x="108625" y="54313"/>
                </a:cubicBezTo>
                <a:cubicBezTo>
                  <a:pt x="108625" y="24317"/>
                  <a:pt x="84309" y="0"/>
                  <a:pt x="54313" y="0"/>
                </a:cubicBezTo>
                <a:close/>
              </a:path>
            </a:pathLst>
          </a:custGeom>
          <a:solidFill>
            <a:schemeClr val="bg1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2069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7166-6921-4546-BA2C-99E464681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5B9122-6371-4049-B57A-33DED7DA2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444752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A14555D-0753-4312-A26B-2338813F9B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784848" y="1825625"/>
            <a:ext cx="4553712" cy="4351338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FB7E8F4-3FB3-45AB-A381-9093CA95AAE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Graphic 15">
            <a:extLst>
              <a:ext uri="{FF2B5EF4-FFF2-40B4-BE49-F238E27FC236}">
                <a16:creationId xmlns:a16="http://schemas.microsoft.com/office/drawing/2014/main" id="{D8685329-C6A1-4CB4-8AAE-150D0341F6A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16">
            <a:extLst>
              <a:ext uri="{FF2B5EF4-FFF2-40B4-BE49-F238E27FC236}">
                <a16:creationId xmlns:a16="http://schemas.microsoft.com/office/drawing/2014/main" id="{83CE1DAA-30A3-41AE-8AE1-A7EE5C48A6F3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4">
            <a:extLst>
              <a:ext uri="{FF2B5EF4-FFF2-40B4-BE49-F238E27FC236}">
                <a16:creationId xmlns:a16="http://schemas.microsoft.com/office/drawing/2014/main" id="{065162DD-7ACB-4F9C-90DD-24C743035892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1424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32E5C-0B2D-4DB5-95F6-3C2C825DFE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989993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18F1C53-3F27-42E6-BE80-1DF57985741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872132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38CC6CB-F028-4322-B54F-571203106F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7" y="2510632"/>
            <a:ext cx="4872133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2AD2CD7-554E-4EAA-BAF6-86ABB7E81D2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889809" y="1681163"/>
            <a:ext cx="4849909" cy="823912"/>
          </a:xfrm>
        </p:spPr>
        <p:txBody>
          <a:bodyPr anchor="b">
            <a:noAutofit/>
          </a:bodyPr>
          <a:lstStyle>
            <a:lvl1pPr marL="0" indent="0">
              <a:buNone/>
              <a:defRPr sz="1600" b="1" cap="all" spc="300" baseline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982A2D6-379C-4D26-90AC-9F2F46DCE7F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889810" y="2505075"/>
            <a:ext cx="4872134" cy="3684588"/>
          </a:xfrm>
        </p:spPr>
        <p:txBody>
          <a:bodyPr/>
          <a:lstStyle>
            <a:lvl2pPr>
              <a:defRPr b="1"/>
            </a:lvl2pPr>
            <a:lvl3pPr>
              <a:defRPr b="0"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EA0E4F3-8A65-4788-AE96-1FB2060F48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522DA4-5EE1-440C-ADDE-D7B4F77B4E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6BC291E-B8EF-4ED7-A04A-23426C220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39055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84848" y="1681163"/>
            <a:ext cx="455371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784848" y="2505075"/>
            <a:ext cx="4553712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396168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057AE-3B3B-4261-B912-BF9EB9A58C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2A2D237-A706-4712-90CA-B04517CBBE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444752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E39CA1-2B6D-427E-9688-9093D5865C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44752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3D53357-616B-47F4-944B-F979FE9663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983480" y="1681163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D7EA593-3036-4FB5-94B4-D9431DF0487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983480" y="2505075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60F34ED-DA60-4CC2-B735-B0EC5D9FEA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Graphic 15">
            <a:extLst>
              <a:ext uri="{FF2B5EF4-FFF2-40B4-BE49-F238E27FC236}">
                <a16:creationId xmlns:a16="http://schemas.microsoft.com/office/drawing/2014/main" id="{A9475260-301F-4744-B1DA-7B00F6FB4342}"/>
              </a:ext>
            </a:extLst>
          </p:cNvPr>
          <p:cNvSpPr/>
          <p:nvPr userDrawn="1"/>
        </p:nvSpPr>
        <p:spPr>
          <a:xfrm>
            <a:off x="10508317" y="492206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accent2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" name="Graphic 16">
            <a:extLst>
              <a:ext uri="{FF2B5EF4-FFF2-40B4-BE49-F238E27FC236}">
                <a16:creationId xmlns:a16="http://schemas.microsoft.com/office/drawing/2014/main" id="{9BBD3F4B-0836-48C5-AC68-747456D1DD50}"/>
              </a:ext>
            </a:extLst>
          </p:cNvPr>
          <p:cNvSpPr/>
          <p:nvPr userDrawn="1"/>
        </p:nvSpPr>
        <p:spPr>
          <a:xfrm>
            <a:off x="11477944" y="1055581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accent2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" name="Graphic 14">
            <a:extLst>
              <a:ext uri="{FF2B5EF4-FFF2-40B4-BE49-F238E27FC236}">
                <a16:creationId xmlns:a16="http://schemas.microsoft.com/office/drawing/2014/main" id="{9B4398D5-99F4-4F83-AA77-9B4177648CAF}"/>
              </a:ext>
            </a:extLst>
          </p:cNvPr>
          <p:cNvSpPr/>
          <p:nvPr userDrawn="1"/>
        </p:nvSpPr>
        <p:spPr>
          <a:xfrm>
            <a:off x="11241555" y="446637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accent2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2D693B15-7265-4478-9579-62FCD5222D0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531352" y="1769269"/>
            <a:ext cx="28346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5">
            <a:extLst>
              <a:ext uri="{FF2B5EF4-FFF2-40B4-BE49-F238E27FC236}">
                <a16:creationId xmlns:a16="http://schemas.microsoft.com/office/drawing/2014/main" id="{48F9E92F-BB16-4896-A47F-6497C3D705B9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531352" y="2593181"/>
            <a:ext cx="2834640" cy="368458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89980644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640AAD-80AF-40E7-BE3F-43D32FC68ED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91656" y="804672"/>
            <a:ext cx="4434840" cy="886968"/>
          </a:xfrm>
        </p:spPr>
        <p:txBody>
          <a:bodyPr anchor="b"/>
          <a:lstStyle>
            <a:lvl1pPr algn="l">
              <a:defRPr sz="5400" b="0" i="0" cap="none" baseline="0"/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0FBD9-0977-4B2B-9318-30774BB0947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91654" y="1801368"/>
            <a:ext cx="4434840" cy="4754880"/>
          </a:xfrm>
        </p:spPr>
        <p:txBody>
          <a:bodyPr>
            <a:normAutofit/>
          </a:bodyPr>
          <a:lstStyle>
            <a:lvl1pPr marL="0" indent="0" algn="l">
              <a:lnSpc>
                <a:spcPct val="110000"/>
              </a:lnSpc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8C2A2A-62DB-40C0-8AE7-CB9B98649B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9811512" y="1591056"/>
            <a:ext cx="3547872" cy="36512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01EAA4-F44C-4C1F-B8E3-1A3005300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939C974-0ED4-4915-BBF7-1FB00C18AD45}"/>
              </a:ext>
            </a:extLst>
          </p:cNvPr>
          <p:cNvCxnSpPr>
            <a:cxnSpLocks/>
          </p:cNvCxnSpPr>
          <p:nvPr userDrawn="1"/>
        </p:nvCxnSpPr>
        <p:spPr>
          <a:xfrm>
            <a:off x="11586162" y="3619272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515930B2-E36D-4D05-A6B3-CA1BF61D50CC}"/>
              </a:ext>
            </a:extLst>
          </p:cNvPr>
          <p:cNvSpPr/>
          <p:nvPr userDrawn="1"/>
        </p:nvSpPr>
        <p:spPr>
          <a:xfrm>
            <a:off x="0" y="0"/>
            <a:ext cx="5779911" cy="6858000"/>
          </a:xfrm>
          <a:prstGeom prst="rect">
            <a:avLst/>
          </a:prstGeom>
          <a:gradFill flip="none" rotWithShape="1">
            <a:gsLst>
              <a:gs pos="100000">
                <a:schemeClr val="accent4"/>
              </a:gs>
              <a:gs pos="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CEC7E0F-60E8-418B-978D-C607C82E97F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83464" y="3108960"/>
            <a:ext cx="5221224" cy="3447288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2">
            <a:extLst>
              <a:ext uri="{FF2B5EF4-FFF2-40B4-BE49-F238E27FC236}">
                <a16:creationId xmlns:a16="http://schemas.microsoft.com/office/drawing/2014/main" id="{F146D6C1-343E-4F97-A565-55BBB15F4C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83464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12">
            <a:extLst>
              <a:ext uri="{FF2B5EF4-FFF2-40B4-BE49-F238E27FC236}">
                <a16:creationId xmlns:a16="http://schemas.microsoft.com/office/drawing/2014/main" id="{BA123E2D-4554-47D5-B0EC-0C47EDB416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44952" y="301752"/>
            <a:ext cx="2459736" cy="2505456"/>
          </a:xfrm>
        </p:spPr>
        <p:txBody>
          <a:bodyPr anchor="ctr"/>
          <a:lstStyle>
            <a:lvl1pPr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35390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186EA6A-5CD5-4DF7-9C8A-EDFAF28A80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777111" y="407499"/>
            <a:ext cx="1952279" cy="1952279"/>
          </a:xfrm>
          <a:custGeom>
            <a:avLst/>
            <a:gdLst>
              <a:gd name="connsiteX0" fmla="*/ 976140 w 1952279"/>
              <a:gd name="connsiteY0" fmla="*/ 0 h 1952279"/>
              <a:gd name="connsiteX1" fmla="*/ 1952279 w 1952279"/>
              <a:gd name="connsiteY1" fmla="*/ 976140 h 1952279"/>
              <a:gd name="connsiteX2" fmla="*/ 976140 w 1952279"/>
              <a:gd name="connsiteY2" fmla="*/ 1952279 h 1952279"/>
              <a:gd name="connsiteX3" fmla="*/ 0 w 1952279"/>
              <a:gd name="connsiteY3" fmla="*/ 976140 h 1952279"/>
              <a:gd name="connsiteX4" fmla="*/ 976140 w 1952279"/>
              <a:gd name="connsiteY4" fmla="*/ 0 h 195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2279" h="1952279">
                <a:moveTo>
                  <a:pt x="976140" y="0"/>
                </a:moveTo>
                <a:cubicBezTo>
                  <a:pt x="1515247" y="0"/>
                  <a:pt x="1952279" y="437033"/>
                  <a:pt x="1952279" y="976140"/>
                </a:cubicBezTo>
                <a:cubicBezTo>
                  <a:pt x="1952279" y="1515246"/>
                  <a:pt x="1515247" y="1952279"/>
                  <a:pt x="976140" y="1952279"/>
                </a:cubicBezTo>
                <a:cubicBezTo>
                  <a:pt x="437033" y="1952279"/>
                  <a:pt x="0" y="1515246"/>
                  <a:pt x="0" y="976140"/>
                </a:cubicBezTo>
                <a:cubicBezTo>
                  <a:pt x="0" y="437033"/>
                  <a:pt x="437033" y="0"/>
                  <a:pt x="97614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83D5117F-F235-498D-99A5-9DE2D665576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528345" y="1972581"/>
            <a:ext cx="2290065" cy="2273502"/>
          </a:xfrm>
          <a:custGeom>
            <a:avLst/>
            <a:gdLst>
              <a:gd name="connsiteX0" fmla="*/ 1145032 w 2290065"/>
              <a:gd name="connsiteY0" fmla="*/ 0 h 2273502"/>
              <a:gd name="connsiteX1" fmla="*/ 2290065 w 2290065"/>
              <a:gd name="connsiteY1" fmla="*/ 1145033 h 2273502"/>
              <a:gd name="connsiteX2" fmla="*/ 1375797 w 2290065"/>
              <a:gd name="connsiteY2" fmla="*/ 2266803 h 2273502"/>
              <a:gd name="connsiteX3" fmla="*/ 1331903 w 2290065"/>
              <a:gd name="connsiteY3" fmla="*/ 2273502 h 2273502"/>
              <a:gd name="connsiteX4" fmla="*/ 958162 w 2290065"/>
              <a:gd name="connsiteY4" fmla="*/ 2273502 h 2273502"/>
              <a:gd name="connsiteX5" fmla="*/ 914268 w 2290065"/>
              <a:gd name="connsiteY5" fmla="*/ 2266803 h 2273502"/>
              <a:gd name="connsiteX6" fmla="*/ 5911 w 2290065"/>
              <a:gd name="connsiteY6" fmla="*/ 1262106 h 2273502"/>
              <a:gd name="connsiteX7" fmla="*/ 0 w 2290065"/>
              <a:gd name="connsiteY7" fmla="*/ 1145053 h 2273502"/>
              <a:gd name="connsiteX8" fmla="*/ 0 w 2290065"/>
              <a:gd name="connsiteY8" fmla="*/ 1145014 h 2273502"/>
              <a:gd name="connsiteX9" fmla="*/ 5911 w 2290065"/>
              <a:gd name="connsiteY9" fmla="*/ 1027960 h 2273502"/>
              <a:gd name="connsiteX10" fmla="*/ 1145032 w 2290065"/>
              <a:gd name="connsiteY10" fmla="*/ 0 h 2273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065" h="2273502">
                <a:moveTo>
                  <a:pt x="1145032" y="0"/>
                </a:moveTo>
                <a:cubicBezTo>
                  <a:pt x="1777417" y="0"/>
                  <a:pt x="2290065" y="512649"/>
                  <a:pt x="2290065" y="1145033"/>
                </a:cubicBezTo>
                <a:cubicBezTo>
                  <a:pt x="2290065" y="1698370"/>
                  <a:pt x="1897569" y="2160033"/>
                  <a:pt x="1375797" y="2266803"/>
                </a:cubicBezTo>
                <a:lnTo>
                  <a:pt x="1331903" y="2273502"/>
                </a:lnTo>
                <a:lnTo>
                  <a:pt x="958162" y="2273502"/>
                </a:lnTo>
                <a:lnTo>
                  <a:pt x="914268" y="2266803"/>
                </a:lnTo>
                <a:cubicBezTo>
                  <a:pt x="429765" y="2167660"/>
                  <a:pt x="56730" y="1762511"/>
                  <a:pt x="5911" y="1262106"/>
                </a:cubicBezTo>
                <a:lnTo>
                  <a:pt x="0" y="1145053"/>
                </a:lnTo>
                <a:lnTo>
                  <a:pt x="0" y="1145014"/>
                </a:lnTo>
                <a:lnTo>
                  <a:pt x="5911" y="1027960"/>
                </a:lnTo>
                <a:cubicBezTo>
                  <a:pt x="64548" y="450571"/>
                  <a:pt x="552172" y="0"/>
                  <a:pt x="1145032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1E0A794-F1D3-4628-B5B1-9D48AB34C3D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79539" y="4386312"/>
            <a:ext cx="3119293" cy="2462810"/>
          </a:xfrm>
          <a:custGeom>
            <a:avLst/>
            <a:gdLst>
              <a:gd name="connsiteX0" fmla="*/ 1559647 w 3119293"/>
              <a:gd name="connsiteY0" fmla="*/ 0 h 2462810"/>
              <a:gd name="connsiteX1" fmla="*/ 3119293 w 3119293"/>
              <a:gd name="connsiteY1" fmla="*/ 1559647 h 2462810"/>
              <a:gd name="connsiteX2" fmla="*/ 2852930 w 3119293"/>
              <a:gd name="connsiteY2" fmla="*/ 2431660 h 2462810"/>
              <a:gd name="connsiteX3" fmla="*/ 2829636 w 3119293"/>
              <a:gd name="connsiteY3" fmla="*/ 2462810 h 2462810"/>
              <a:gd name="connsiteX4" fmla="*/ 289658 w 3119293"/>
              <a:gd name="connsiteY4" fmla="*/ 2462810 h 2462810"/>
              <a:gd name="connsiteX5" fmla="*/ 266363 w 3119293"/>
              <a:gd name="connsiteY5" fmla="*/ 2431660 h 2462810"/>
              <a:gd name="connsiteX6" fmla="*/ 0 w 3119293"/>
              <a:gd name="connsiteY6" fmla="*/ 1559647 h 2462810"/>
              <a:gd name="connsiteX7" fmla="*/ 1559647 w 3119293"/>
              <a:gd name="connsiteY7" fmla="*/ 0 h 2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19293" h="2462810">
                <a:moveTo>
                  <a:pt x="1559647" y="0"/>
                </a:moveTo>
                <a:cubicBezTo>
                  <a:pt x="2421016" y="0"/>
                  <a:pt x="3119293" y="698278"/>
                  <a:pt x="3119293" y="1559647"/>
                </a:cubicBezTo>
                <a:cubicBezTo>
                  <a:pt x="3119293" y="1882660"/>
                  <a:pt x="3021098" y="2182739"/>
                  <a:pt x="2852930" y="2431660"/>
                </a:cubicBezTo>
                <a:lnTo>
                  <a:pt x="2829636" y="2462810"/>
                </a:lnTo>
                <a:lnTo>
                  <a:pt x="289658" y="2462810"/>
                </a:lnTo>
                <a:lnTo>
                  <a:pt x="266363" y="2431660"/>
                </a:lnTo>
                <a:cubicBezTo>
                  <a:pt x="98195" y="2182739"/>
                  <a:pt x="0" y="1882660"/>
                  <a:pt x="0" y="1559647"/>
                </a:cubicBezTo>
                <a:cubicBezTo>
                  <a:pt x="0" y="698278"/>
                  <a:pt x="698278" y="0"/>
                  <a:pt x="155964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B8D3F45B-B631-47D3-A33C-71CEC2B3602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92905" y="4018982"/>
            <a:ext cx="3854161" cy="2839018"/>
          </a:xfrm>
          <a:custGeom>
            <a:avLst/>
            <a:gdLst>
              <a:gd name="connsiteX0" fmla="*/ 1927061 w 3854161"/>
              <a:gd name="connsiteY0" fmla="*/ 0 h 2839018"/>
              <a:gd name="connsiteX1" fmla="*/ 1927101 w 3854161"/>
              <a:gd name="connsiteY1" fmla="*/ 0 h 2839018"/>
              <a:gd name="connsiteX2" fmla="*/ 2124114 w 3854161"/>
              <a:gd name="connsiteY2" fmla="*/ 9948 h 2839018"/>
              <a:gd name="connsiteX3" fmla="*/ 3854161 w 3854161"/>
              <a:gd name="connsiteY3" fmla="*/ 1927080 h 2839018"/>
              <a:gd name="connsiteX4" fmla="*/ 3702722 w 3854161"/>
              <a:gd name="connsiteY4" fmla="*/ 2677187 h 2839018"/>
              <a:gd name="connsiteX5" fmla="*/ 3624763 w 3854161"/>
              <a:gd name="connsiteY5" fmla="*/ 2839018 h 2839018"/>
              <a:gd name="connsiteX6" fmla="*/ 229398 w 3854161"/>
              <a:gd name="connsiteY6" fmla="*/ 2839018 h 2839018"/>
              <a:gd name="connsiteX7" fmla="*/ 151440 w 3854161"/>
              <a:gd name="connsiteY7" fmla="*/ 2677187 h 2839018"/>
              <a:gd name="connsiteX8" fmla="*/ 0 w 3854161"/>
              <a:gd name="connsiteY8" fmla="*/ 1927080 h 2839018"/>
              <a:gd name="connsiteX9" fmla="*/ 1730048 w 3854161"/>
              <a:gd name="connsiteY9" fmla="*/ 9948 h 283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4161" h="2839018">
                <a:moveTo>
                  <a:pt x="1927061" y="0"/>
                </a:moveTo>
                <a:lnTo>
                  <a:pt x="1927101" y="0"/>
                </a:lnTo>
                <a:lnTo>
                  <a:pt x="2124114" y="9948"/>
                </a:lnTo>
                <a:cubicBezTo>
                  <a:pt x="3095856" y="108634"/>
                  <a:pt x="3854161" y="929301"/>
                  <a:pt x="3854161" y="1927080"/>
                </a:cubicBezTo>
                <a:cubicBezTo>
                  <a:pt x="3854161" y="2193154"/>
                  <a:pt x="3800237" y="2446634"/>
                  <a:pt x="3702722" y="2677187"/>
                </a:cubicBezTo>
                <a:lnTo>
                  <a:pt x="3624763" y="2839018"/>
                </a:lnTo>
                <a:lnTo>
                  <a:pt x="229398" y="2839018"/>
                </a:lnTo>
                <a:lnTo>
                  <a:pt x="151440" y="2677187"/>
                </a:lnTo>
                <a:cubicBezTo>
                  <a:pt x="53924" y="2446634"/>
                  <a:pt x="0" y="2193154"/>
                  <a:pt x="0" y="1927080"/>
                </a:cubicBezTo>
                <a:cubicBezTo>
                  <a:pt x="0" y="929301"/>
                  <a:pt x="758305" y="108634"/>
                  <a:pt x="1730048" y="994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760720" y="585216"/>
            <a:ext cx="5276088" cy="2276856"/>
          </a:xfrm>
        </p:spPr>
        <p:txBody>
          <a:bodyPr anchor="b"/>
          <a:lstStyle>
            <a:lvl1pPr algn="r">
              <a:defRPr sz="4800" b="1" cap="all" spc="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68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16200000">
            <a:off x="-548640" y="1938528"/>
            <a:ext cx="278892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201168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Graphic 32">
            <a:extLst>
              <a:ext uri="{FF2B5EF4-FFF2-40B4-BE49-F238E27FC236}">
                <a16:creationId xmlns:a16="http://schemas.microsoft.com/office/drawing/2014/main" id="{846CD0EA-B0AA-4845-81A5-4ADD7C58B12F}"/>
              </a:ext>
            </a:extLst>
          </p:cNvPr>
          <p:cNvSpPr/>
          <p:nvPr userDrawn="1"/>
        </p:nvSpPr>
        <p:spPr>
          <a:xfrm>
            <a:off x="1472366" y="1859534"/>
            <a:ext cx="139039" cy="139039"/>
          </a:xfrm>
          <a:custGeom>
            <a:avLst/>
            <a:gdLst>
              <a:gd name="connsiteX0" fmla="*/ 129602 w 139039"/>
              <a:gd name="connsiteY0" fmla="*/ 60082 h 139039"/>
              <a:gd name="connsiteX1" fmla="*/ 78957 w 139039"/>
              <a:gd name="connsiteY1" fmla="*/ 60082 h 139039"/>
              <a:gd name="connsiteX2" fmla="*/ 78957 w 139039"/>
              <a:gd name="connsiteY2" fmla="*/ 9437 h 139039"/>
              <a:gd name="connsiteX3" fmla="*/ 69520 w 139039"/>
              <a:gd name="connsiteY3" fmla="*/ 0 h 139039"/>
              <a:gd name="connsiteX4" fmla="*/ 60082 w 139039"/>
              <a:gd name="connsiteY4" fmla="*/ 9437 h 139039"/>
              <a:gd name="connsiteX5" fmla="*/ 60082 w 139039"/>
              <a:gd name="connsiteY5" fmla="*/ 60082 h 139039"/>
              <a:gd name="connsiteX6" fmla="*/ 9437 w 139039"/>
              <a:gd name="connsiteY6" fmla="*/ 60082 h 139039"/>
              <a:gd name="connsiteX7" fmla="*/ 0 w 139039"/>
              <a:gd name="connsiteY7" fmla="*/ 69520 h 139039"/>
              <a:gd name="connsiteX8" fmla="*/ 9437 w 139039"/>
              <a:gd name="connsiteY8" fmla="*/ 78957 h 139039"/>
              <a:gd name="connsiteX9" fmla="*/ 60082 w 139039"/>
              <a:gd name="connsiteY9" fmla="*/ 78957 h 139039"/>
              <a:gd name="connsiteX10" fmla="*/ 60082 w 139039"/>
              <a:gd name="connsiteY10" fmla="*/ 129602 h 139039"/>
              <a:gd name="connsiteX11" fmla="*/ 69520 w 139039"/>
              <a:gd name="connsiteY11" fmla="*/ 139039 h 139039"/>
              <a:gd name="connsiteX12" fmla="*/ 78957 w 139039"/>
              <a:gd name="connsiteY12" fmla="*/ 129602 h 139039"/>
              <a:gd name="connsiteX13" fmla="*/ 78957 w 139039"/>
              <a:gd name="connsiteY13" fmla="*/ 78957 h 139039"/>
              <a:gd name="connsiteX14" fmla="*/ 129602 w 139039"/>
              <a:gd name="connsiteY14" fmla="*/ 78957 h 139039"/>
              <a:gd name="connsiteX15" fmla="*/ 139039 w 139039"/>
              <a:gd name="connsiteY15" fmla="*/ 69520 h 139039"/>
              <a:gd name="connsiteX16" fmla="*/ 129602 w 139039"/>
              <a:gd name="connsiteY16" fmla="*/ 60082 h 139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9039" h="139039">
                <a:moveTo>
                  <a:pt x="129602" y="60082"/>
                </a:moveTo>
                <a:lnTo>
                  <a:pt x="78957" y="60082"/>
                </a:lnTo>
                <a:lnTo>
                  <a:pt x="78957" y="9437"/>
                </a:lnTo>
                <a:cubicBezTo>
                  <a:pt x="78957" y="4225"/>
                  <a:pt x="74731" y="0"/>
                  <a:pt x="69520" y="0"/>
                </a:cubicBezTo>
                <a:cubicBezTo>
                  <a:pt x="64308" y="0"/>
                  <a:pt x="60082" y="4225"/>
                  <a:pt x="60082" y="9437"/>
                </a:cubicBezTo>
                <a:lnTo>
                  <a:pt x="60082" y="60082"/>
                </a:lnTo>
                <a:lnTo>
                  <a:pt x="9437" y="60082"/>
                </a:lnTo>
                <a:cubicBezTo>
                  <a:pt x="4225" y="60082"/>
                  <a:pt x="0" y="64308"/>
                  <a:pt x="0" y="69520"/>
                </a:cubicBezTo>
                <a:cubicBezTo>
                  <a:pt x="0" y="74731"/>
                  <a:pt x="4225" y="78957"/>
                  <a:pt x="9437" y="78957"/>
                </a:cubicBezTo>
                <a:lnTo>
                  <a:pt x="60082" y="78957"/>
                </a:lnTo>
                <a:lnTo>
                  <a:pt x="60082" y="129602"/>
                </a:lnTo>
                <a:cubicBezTo>
                  <a:pt x="60082" y="134814"/>
                  <a:pt x="64308" y="139039"/>
                  <a:pt x="69520" y="139039"/>
                </a:cubicBezTo>
                <a:cubicBezTo>
                  <a:pt x="74731" y="139039"/>
                  <a:pt x="78957" y="134814"/>
                  <a:pt x="78957" y="129602"/>
                </a:cubicBezTo>
                <a:lnTo>
                  <a:pt x="78957" y="78957"/>
                </a:lnTo>
                <a:lnTo>
                  <a:pt x="129602" y="78957"/>
                </a:lnTo>
                <a:cubicBezTo>
                  <a:pt x="134814" y="78957"/>
                  <a:pt x="139039" y="74731"/>
                  <a:pt x="139039" y="69520"/>
                </a:cubicBezTo>
                <a:cubicBezTo>
                  <a:pt x="139039" y="64308"/>
                  <a:pt x="134814" y="60082"/>
                  <a:pt x="129602" y="60082"/>
                </a:cubicBezTo>
                <a:close/>
              </a:path>
            </a:pathLst>
          </a:custGeom>
          <a:solidFill>
            <a:schemeClr val="bg1"/>
          </a:solidFill>
          <a:ln w="6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Graphic 33">
            <a:extLst>
              <a:ext uri="{FF2B5EF4-FFF2-40B4-BE49-F238E27FC236}">
                <a16:creationId xmlns:a16="http://schemas.microsoft.com/office/drawing/2014/main" id="{0E97A0CB-7CB1-47F0-BD48-EEECBAC39CD2}"/>
              </a:ext>
            </a:extLst>
          </p:cNvPr>
          <p:cNvSpPr/>
          <p:nvPr userDrawn="1"/>
        </p:nvSpPr>
        <p:spPr>
          <a:xfrm>
            <a:off x="2014523" y="3146867"/>
            <a:ext cx="127714" cy="127714"/>
          </a:xfrm>
          <a:custGeom>
            <a:avLst/>
            <a:gdLst>
              <a:gd name="connsiteX0" fmla="*/ 63857 w 127714"/>
              <a:gd name="connsiteY0" fmla="*/ 18874 h 127714"/>
              <a:gd name="connsiteX1" fmla="*/ 108840 w 127714"/>
              <a:gd name="connsiteY1" fmla="*/ 63857 h 127714"/>
              <a:gd name="connsiteX2" fmla="*/ 63857 w 127714"/>
              <a:gd name="connsiteY2" fmla="*/ 108840 h 127714"/>
              <a:gd name="connsiteX3" fmla="*/ 18874 w 127714"/>
              <a:gd name="connsiteY3" fmla="*/ 63857 h 127714"/>
              <a:gd name="connsiteX4" fmla="*/ 63857 w 127714"/>
              <a:gd name="connsiteY4" fmla="*/ 18874 h 127714"/>
              <a:gd name="connsiteX5" fmla="*/ 63857 w 127714"/>
              <a:gd name="connsiteY5" fmla="*/ 0 h 127714"/>
              <a:gd name="connsiteX6" fmla="*/ 0 w 127714"/>
              <a:gd name="connsiteY6" fmla="*/ 63857 h 127714"/>
              <a:gd name="connsiteX7" fmla="*/ 63857 w 127714"/>
              <a:gd name="connsiteY7" fmla="*/ 127714 h 127714"/>
              <a:gd name="connsiteX8" fmla="*/ 127714 w 127714"/>
              <a:gd name="connsiteY8" fmla="*/ 63857 h 127714"/>
              <a:gd name="connsiteX9" fmla="*/ 63857 w 127714"/>
              <a:gd name="connsiteY9" fmla="*/ 0 h 12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7714" h="127714">
                <a:moveTo>
                  <a:pt x="63857" y="18874"/>
                </a:moveTo>
                <a:cubicBezTo>
                  <a:pt x="88700" y="18874"/>
                  <a:pt x="108840" y="39014"/>
                  <a:pt x="108840" y="63857"/>
                </a:cubicBezTo>
                <a:cubicBezTo>
                  <a:pt x="108840" y="88700"/>
                  <a:pt x="88700" y="108840"/>
                  <a:pt x="63857" y="108840"/>
                </a:cubicBezTo>
                <a:cubicBezTo>
                  <a:pt x="39014" y="108840"/>
                  <a:pt x="18874" y="88700"/>
                  <a:pt x="18874" y="63857"/>
                </a:cubicBezTo>
                <a:cubicBezTo>
                  <a:pt x="18898" y="39024"/>
                  <a:pt x="39024" y="18898"/>
                  <a:pt x="63857" y="18874"/>
                </a:cubicBezTo>
                <a:moveTo>
                  <a:pt x="63857" y="0"/>
                </a:moveTo>
                <a:cubicBezTo>
                  <a:pt x="28590" y="0"/>
                  <a:pt x="0" y="28590"/>
                  <a:pt x="0" y="63857"/>
                </a:cubicBezTo>
                <a:cubicBezTo>
                  <a:pt x="0" y="99124"/>
                  <a:pt x="28590" y="127714"/>
                  <a:pt x="63857" y="127714"/>
                </a:cubicBezTo>
                <a:cubicBezTo>
                  <a:pt x="99124" y="127714"/>
                  <a:pt x="127714" y="99124"/>
                  <a:pt x="127714" y="63857"/>
                </a:cubicBezTo>
                <a:cubicBezTo>
                  <a:pt x="127714" y="28590"/>
                  <a:pt x="99124" y="0"/>
                  <a:pt x="63857" y="0"/>
                </a:cubicBezTo>
                <a:close/>
              </a:path>
            </a:pathLst>
          </a:custGeom>
          <a:solidFill>
            <a:schemeClr val="bg1"/>
          </a:solidFill>
          <a:ln w="6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" name="Graphic 31">
            <a:extLst>
              <a:ext uri="{FF2B5EF4-FFF2-40B4-BE49-F238E27FC236}">
                <a16:creationId xmlns:a16="http://schemas.microsoft.com/office/drawing/2014/main" id="{477816C9-06CB-4BC5-B26B-6A2877BD941A}"/>
              </a:ext>
            </a:extLst>
          </p:cNvPr>
          <p:cNvSpPr/>
          <p:nvPr userDrawn="1"/>
        </p:nvSpPr>
        <p:spPr>
          <a:xfrm>
            <a:off x="5404920" y="4508295"/>
            <a:ext cx="91138" cy="91138"/>
          </a:xfrm>
          <a:custGeom>
            <a:avLst/>
            <a:gdLst>
              <a:gd name="connsiteX0" fmla="*/ 91138 w 91138"/>
              <a:gd name="connsiteY0" fmla="*/ 45569 h 91138"/>
              <a:gd name="connsiteX1" fmla="*/ 45569 w 91138"/>
              <a:gd name="connsiteY1" fmla="*/ 91138 h 91138"/>
              <a:gd name="connsiteX2" fmla="*/ 0 w 91138"/>
              <a:gd name="connsiteY2" fmla="*/ 45569 h 91138"/>
              <a:gd name="connsiteX3" fmla="*/ 45569 w 91138"/>
              <a:gd name="connsiteY3" fmla="*/ 0 h 91138"/>
              <a:gd name="connsiteX4" fmla="*/ 91138 w 91138"/>
              <a:gd name="connsiteY4" fmla="*/ 45569 h 9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38" h="91138">
                <a:moveTo>
                  <a:pt x="91138" y="45569"/>
                </a:moveTo>
                <a:cubicBezTo>
                  <a:pt x="91138" y="70736"/>
                  <a:pt x="70736" y="91138"/>
                  <a:pt x="45569" y="91138"/>
                </a:cubicBezTo>
                <a:cubicBezTo>
                  <a:pt x="20402" y="91138"/>
                  <a:pt x="0" y="70736"/>
                  <a:pt x="0" y="45569"/>
                </a:cubicBezTo>
                <a:cubicBezTo>
                  <a:pt x="0" y="20402"/>
                  <a:pt x="20402" y="0"/>
                  <a:pt x="45569" y="0"/>
                </a:cubicBezTo>
                <a:cubicBezTo>
                  <a:pt x="70736" y="0"/>
                  <a:pt x="91138" y="20402"/>
                  <a:pt x="91138" y="45569"/>
                </a:cubicBezTo>
                <a:close/>
              </a:path>
            </a:pathLst>
          </a:custGeom>
          <a:solidFill>
            <a:schemeClr val="bg1"/>
          </a:solidFill>
          <a:ln w="42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AE7F8D-AE68-4A83-BAB5-3A97D473CE3C}"/>
              </a:ext>
            </a:extLst>
          </p:cNvPr>
          <p:cNvCxnSpPr>
            <a:cxnSpLocks/>
          </p:cNvCxnSpPr>
          <p:nvPr userDrawn="1"/>
        </p:nvCxnSpPr>
        <p:spPr>
          <a:xfrm>
            <a:off x="856114" y="3503032"/>
            <a:ext cx="0" cy="3346090"/>
          </a:xfrm>
          <a:prstGeom prst="line">
            <a:avLst/>
          </a:prstGeom>
          <a:ln w="25400" cap="sq">
            <a:solidFill>
              <a:schemeClr val="bg1"/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A928810C-E773-43AE-A2A1-4073955CC8D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760720" y="3127248"/>
            <a:ext cx="5276088" cy="1124712"/>
          </a:xfrm>
        </p:spPr>
        <p:txBody>
          <a:bodyPr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77299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69F227-D21C-48B3-828A-6BFA9585E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DF1DFFF-E5C5-43DF-B71C-7270DB973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EBC03C0-6EB7-4633-967C-12C35768BB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FF4306-91CD-4B7B-8A53-34BE8F9975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7596AF9-469C-436D-B7D2-77952EF1825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77065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FF36D6-399B-43E3-84DD-9FC5119EC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0234AB7-3B85-4028-A500-5A1BDBF45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1F40F0-9909-442F-BBA4-409D061ED0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53C1207-D1C8-49E3-8837-E2B89D366FAE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14618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40F214-646F-4D81-AD12-65628EC987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F71768-C3FA-49EF-99EF-06E6C3B284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DA6F24-ED6C-4D12-A9D6-EE37FBD686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8E6AACE-FAFB-4934-8E3C-AB5B216353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81533EA-D0F8-4C79-8721-F190DE2D2D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059BAC9-F101-4394-BBA4-3D21A34971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F3A79C9-7EDC-44F6-AC48-5DD98A7695AD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20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4CB71F-B6C2-4866-BC97-304F78816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55ED73B-8413-478D-80D7-B78B69763B6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1BDF226-1B94-4D2D-98B3-7B932FB17DA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0C4E9A-CA29-4CCD-ACFA-B29F80FBA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A5B7BE-3F1B-4FF3-B1D7-6E39B99D0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2F18F1-E27E-470E-AE13-4755DEE63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0F08750-B7F2-4119-B151-68DE77481335}"/>
              </a:ext>
            </a:extLst>
          </p:cNvPr>
          <p:cNvCxnSpPr>
            <a:cxnSpLocks/>
          </p:cNvCxnSpPr>
          <p:nvPr/>
        </p:nvCxnSpPr>
        <p:spPr>
          <a:xfrm>
            <a:off x="715890" y="356812"/>
            <a:ext cx="0" cy="6492875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2"/>
                </a:gs>
                <a:gs pos="100000">
                  <a:schemeClr val="accent4"/>
                </a:gs>
              </a:gsLst>
              <a:lin ang="16200000" scaled="1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55382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6A6FE-9F56-40E5-BBA6-0B630FE22B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1582" y="560991"/>
            <a:ext cx="10762332" cy="1004057"/>
          </a:xfrm>
        </p:spPr>
        <p:txBody>
          <a:bodyPr anchor="b">
            <a:normAutofit/>
          </a:bodyPr>
          <a:lstStyle>
            <a:lvl1pPr algn="l">
              <a:defRPr sz="5000"/>
            </a:lvl1pPr>
          </a:lstStyle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6F1E879-9DF7-4DA7-85AC-CB56A8C099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1582" y="1810870"/>
            <a:ext cx="10631706" cy="471667"/>
          </a:xfrm>
        </p:spPr>
        <p:txBody>
          <a:bodyPr/>
          <a:lstStyle>
            <a:lvl1pPr marL="0" indent="0" algn="l">
              <a:buNone/>
              <a:defRPr sz="2400">
                <a:solidFill>
                  <a:srgbClr val="313650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6006BC-654D-4398-BB52-44965C9C13A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873231" y="5942541"/>
            <a:ext cx="2743200" cy="153135"/>
          </a:xfrm>
        </p:spPr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9EC83871-7464-427B-B6D7-A5E8F38202AB}" type="datetime1">
              <a:rPr lang="ru-RU" smtClean="0"/>
              <a:pPr/>
              <a:t>05.10.2024</a:t>
            </a:fld>
            <a:endParaRPr lang="ru-R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33390-B4DE-4B11-A7FB-79925DE8D7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173001-7276-491C-9F48-01FA5E7196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4C1959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endParaRPr lang="ru-RU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71986FB-BF6D-4B98-ACDD-AD2C255FA969}"/>
              </a:ext>
            </a:extLst>
          </p:cNvPr>
          <p:cNvCxnSpPr/>
          <p:nvPr userDrawn="1"/>
        </p:nvCxnSpPr>
        <p:spPr>
          <a:xfrm>
            <a:off x="930604" y="1640756"/>
            <a:ext cx="3739896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BED13A07-F0A8-43F7-B682-245A3F0AE53C}"/>
              </a:ext>
            </a:extLst>
          </p:cNvPr>
          <p:cNvCxnSpPr>
            <a:cxnSpLocks/>
          </p:cNvCxnSpPr>
          <p:nvPr userDrawn="1"/>
        </p:nvCxnSpPr>
        <p:spPr>
          <a:xfrm>
            <a:off x="506061" y="3437723"/>
            <a:ext cx="11220501" cy="0"/>
          </a:xfrm>
          <a:prstGeom prst="line">
            <a:avLst/>
          </a:prstGeom>
          <a:ln w="7239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Oval 118">
            <a:extLst>
              <a:ext uri="{FF2B5EF4-FFF2-40B4-BE49-F238E27FC236}">
                <a16:creationId xmlns:a16="http://schemas.microsoft.com/office/drawing/2014/main" id="{5626E3A0-4546-4CF6-A4F2-DEF7D1CD1FF9}"/>
              </a:ext>
            </a:extLst>
          </p:cNvPr>
          <p:cNvSpPr/>
          <p:nvPr userDrawn="1"/>
        </p:nvSpPr>
        <p:spPr>
          <a:xfrm>
            <a:off x="142568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7E2518BE-4FE7-462F-896E-F7A1045CBC7F}"/>
              </a:ext>
            </a:extLst>
          </p:cNvPr>
          <p:cNvSpPr/>
          <p:nvPr userDrawn="1"/>
        </p:nvSpPr>
        <p:spPr>
          <a:xfrm>
            <a:off x="9485991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D13B079D-42A1-4B9D-A7F1-282A0DD6008D}"/>
              </a:ext>
            </a:extLst>
          </p:cNvPr>
          <p:cNvSpPr/>
          <p:nvPr userDrawn="1"/>
        </p:nvSpPr>
        <p:spPr>
          <a:xfrm>
            <a:off x="3447869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5265D1BF-A6B7-4058-A96A-F0F1C76D8517}"/>
              </a:ext>
            </a:extLst>
          </p:cNvPr>
          <p:cNvSpPr/>
          <p:nvPr userDrawn="1"/>
        </p:nvSpPr>
        <p:spPr>
          <a:xfrm>
            <a:off x="5460576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0A1987E3-E256-4CF7-9FE6-0446D4E40179}"/>
              </a:ext>
            </a:extLst>
          </p:cNvPr>
          <p:cNvSpPr/>
          <p:nvPr userDrawn="1"/>
        </p:nvSpPr>
        <p:spPr>
          <a:xfrm>
            <a:off x="7473283" y="2806787"/>
            <a:ext cx="1261872" cy="1261872"/>
          </a:xfrm>
          <a:prstGeom prst="ellipse">
            <a:avLst/>
          </a:prstGeom>
          <a:solidFill>
            <a:srgbClr val="7F6CA1"/>
          </a:solidFill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5" name="Text Placeholder 45">
            <a:extLst>
              <a:ext uri="{FF2B5EF4-FFF2-40B4-BE49-F238E27FC236}">
                <a16:creationId xmlns:a16="http://schemas.microsoft.com/office/drawing/2014/main" id="{62F3EA0C-FA8C-40D1-9BE6-30DACB1AB5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26622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6" name="Text Placeholder 47">
            <a:extLst>
              <a:ext uri="{FF2B5EF4-FFF2-40B4-BE49-F238E27FC236}">
                <a16:creationId xmlns:a16="http://schemas.microsoft.com/office/drawing/2014/main" id="{B62F6384-D912-4754-AC82-81F6ED586B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26622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7" name="Text Placeholder 45">
            <a:extLst>
              <a:ext uri="{FF2B5EF4-FFF2-40B4-BE49-F238E27FC236}">
                <a16:creationId xmlns:a16="http://schemas.microsoft.com/office/drawing/2014/main" id="{E4557023-E1DB-4099-92BE-5DD6EDC0A55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486927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28" name="Text Placeholder 47">
            <a:extLst>
              <a:ext uri="{FF2B5EF4-FFF2-40B4-BE49-F238E27FC236}">
                <a16:creationId xmlns:a16="http://schemas.microsoft.com/office/drawing/2014/main" id="{1394A278-B5EB-4D0C-B858-6C4854D605A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86927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29" name="Text Placeholder 45">
            <a:extLst>
              <a:ext uri="{FF2B5EF4-FFF2-40B4-BE49-F238E27FC236}">
                <a16:creationId xmlns:a16="http://schemas.microsoft.com/office/drawing/2014/main" id="{9A0EBBF7-4D6F-4416-9A72-43656E408A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41698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0" name="Text Placeholder 47">
            <a:extLst>
              <a:ext uri="{FF2B5EF4-FFF2-40B4-BE49-F238E27FC236}">
                <a16:creationId xmlns:a16="http://schemas.microsoft.com/office/drawing/2014/main" id="{E1D2E97C-7283-4D56-B845-31416A53E33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441698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1" name="Text Placeholder 45">
            <a:extLst>
              <a:ext uri="{FF2B5EF4-FFF2-40B4-BE49-F238E27FC236}">
                <a16:creationId xmlns:a16="http://schemas.microsoft.com/office/drawing/2014/main" id="{C7FAD635-CC52-4D35-948F-3C282B8B1D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456774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2" name="Text Placeholder 47">
            <a:extLst>
              <a:ext uri="{FF2B5EF4-FFF2-40B4-BE49-F238E27FC236}">
                <a16:creationId xmlns:a16="http://schemas.microsoft.com/office/drawing/2014/main" id="{03B8B604-1193-4627-A082-F0D9A605422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456774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sp>
        <p:nvSpPr>
          <p:cNvPr id="133" name="Text Placeholder 45">
            <a:extLst>
              <a:ext uri="{FF2B5EF4-FFF2-40B4-BE49-F238E27FC236}">
                <a16:creationId xmlns:a16="http://schemas.microsoft.com/office/drawing/2014/main" id="{BCD8CA83-EDAF-4BB0-B4B2-ACB5B3FABA5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471850" y="3121173"/>
            <a:ext cx="1260000" cy="593725"/>
          </a:xfrm>
        </p:spPr>
        <p:txBody>
          <a:bodyPr anchor="b" anchorCtr="0"/>
          <a:lstStyle>
            <a:lvl1pPr marL="0" indent="0" algn="ctr">
              <a:buNone/>
              <a:defRPr lang="ru-RU" sz="3000" b="1" i="0" kern="1200" dirty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20XX</a:t>
            </a:r>
            <a:endParaRPr lang="ru-RU" dirty="0"/>
          </a:p>
        </p:txBody>
      </p:sp>
      <p:sp>
        <p:nvSpPr>
          <p:cNvPr id="134" name="Text Placeholder 47">
            <a:extLst>
              <a:ext uri="{FF2B5EF4-FFF2-40B4-BE49-F238E27FC236}">
                <a16:creationId xmlns:a16="http://schemas.microsoft.com/office/drawing/2014/main" id="{9E430891-2780-4B5A-85BC-72B88447903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471850" y="3587675"/>
            <a:ext cx="1260000" cy="243215"/>
          </a:xfrm>
        </p:spPr>
        <p:txBody>
          <a:bodyPr>
            <a:noAutofit/>
          </a:bodyPr>
          <a:lstStyle>
            <a:lvl1pPr marL="0" indent="0" algn="ctr">
              <a:buNone/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1pPr>
            <a:lvl2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2pPr>
            <a:lvl3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3pPr>
            <a:lvl4pPr>
              <a:defRPr lang="en-US" sz="1600" b="0" i="1" kern="1200" dirty="0" smtClean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4pPr>
            <a:lvl5pPr>
              <a:defRPr lang="ru-RU" sz="1600" b="0" i="1" kern="1200" dirty="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Month</a:t>
            </a:r>
            <a:endParaRPr lang="ru-RU" dirty="0"/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A3E97EF-FE6B-480C-959B-7280D4585FF1}"/>
              </a:ext>
            </a:extLst>
          </p:cNvPr>
          <p:cNvCxnSpPr/>
          <p:nvPr userDrawn="1"/>
        </p:nvCxnSpPr>
        <p:spPr>
          <a:xfrm>
            <a:off x="1327206" y="4723438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F3B62EE-A564-46ED-B447-638921DB62E8}"/>
              </a:ext>
            </a:extLst>
          </p:cNvPr>
          <p:cNvCxnSpPr/>
          <p:nvPr userDrawn="1"/>
        </p:nvCxnSpPr>
        <p:spPr>
          <a:xfrm>
            <a:off x="9389110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D3A1797-7173-43F0-96BB-5B2509B07D40}"/>
              </a:ext>
            </a:extLst>
          </p:cNvPr>
          <p:cNvCxnSpPr/>
          <p:nvPr userDrawn="1"/>
        </p:nvCxnSpPr>
        <p:spPr>
          <a:xfrm>
            <a:off x="3342682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F57D6FD-153E-4271-A26B-6B7B47B56BC4}"/>
              </a:ext>
            </a:extLst>
          </p:cNvPr>
          <p:cNvCxnSpPr/>
          <p:nvPr userDrawn="1"/>
        </p:nvCxnSpPr>
        <p:spPr>
          <a:xfrm>
            <a:off x="5358158" y="4720097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2DECBFAE-DE37-481F-AC90-D235D81CA640}"/>
              </a:ext>
            </a:extLst>
          </p:cNvPr>
          <p:cNvCxnSpPr/>
          <p:nvPr userDrawn="1"/>
        </p:nvCxnSpPr>
        <p:spPr>
          <a:xfrm>
            <a:off x="7373634" y="4719186"/>
            <a:ext cx="1463040" cy="0"/>
          </a:xfrm>
          <a:prstGeom prst="line">
            <a:avLst/>
          </a:prstGeom>
          <a:ln w="18034">
            <a:solidFill>
              <a:schemeClr val="accent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Picture Placeholder 60">
            <a:extLst>
              <a:ext uri="{FF2B5EF4-FFF2-40B4-BE49-F238E27FC236}">
                <a16:creationId xmlns:a16="http://schemas.microsoft.com/office/drawing/2014/main" id="{AC1E6DBA-4961-406D-AC16-A1FBE347F6B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0564650" y="869401"/>
            <a:ext cx="969264" cy="969264"/>
          </a:xfrm>
          <a:prstGeom prst="ellipse">
            <a:avLst/>
          </a:prstGeom>
        </p:spPr>
        <p:txBody>
          <a:bodyPr anchor="ctr" anchorCtr="0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  <a:endParaRPr lang="ru-RU" dirty="0"/>
          </a:p>
        </p:txBody>
      </p:sp>
      <p:sp>
        <p:nvSpPr>
          <p:cNvPr id="152" name="Text Placeholder 150">
            <a:extLst>
              <a:ext uri="{FF2B5EF4-FFF2-40B4-BE49-F238E27FC236}">
                <a16:creationId xmlns:a16="http://schemas.microsoft.com/office/drawing/2014/main" id="{AF955F46-550D-4FBD-949A-CAB1780A818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1221726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5" name="Text Placeholder 153">
            <a:extLst>
              <a:ext uri="{FF2B5EF4-FFF2-40B4-BE49-F238E27FC236}">
                <a16:creationId xmlns:a16="http://schemas.microsoft.com/office/drawing/2014/main" id="{7EA772E2-9F56-4EFF-9C41-27E673E9051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148994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1</a:t>
            </a:r>
            <a:endParaRPr lang="ru-RU" dirty="0"/>
          </a:p>
        </p:txBody>
      </p:sp>
      <p:sp>
        <p:nvSpPr>
          <p:cNvPr id="156" name="Text Placeholder 150">
            <a:extLst>
              <a:ext uri="{FF2B5EF4-FFF2-40B4-BE49-F238E27FC236}">
                <a16:creationId xmlns:a16="http://schemas.microsoft.com/office/drawing/2014/main" id="{9E3D3168-A898-4150-AF7E-862B31691E1B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9285235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7" name="Text Placeholder 153">
            <a:extLst>
              <a:ext uri="{FF2B5EF4-FFF2-40B4-BE49-F238E27FC236}">
                <a16:creationId xmlns:a16="http://schemas.microsoft.com/office/drawing/2014/main" id="{BA9C2567-2AF9-4A73-8B7C-5B63B5C2B63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17698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5</a:t>
            </a:r>
            <a:endParaRPr lang="ru-RU" dirty="0"/>
          </a:p>
        </p:txBody>
      </p:sp>
      <p:sp>
        <p:nvSpPr>
          <p:cNvPr id="158" name="Text Placeholder 150">
            <a:extLst>
              <a:ext uri="{FF2B5EF4-FFF2-40B4-BE49-F238E27FC236}">
                <a16:creationId xmlns:a16="http://schemas.microsoft.com/office/drawing/2014/main" id="{DA2B3D14-3067-45E6-9BBE-133B7365D723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3237603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9" name="Text Placeholder 153">
            <a:extLst>
              <a:ext uri="{FF2B5EF4-FFF2-40B4-BE49-F238E27FC236}">
                <a16:creationId xmlns:a16="http://schemas.microsoft.com/office/drawing/2014/main" id="{AD3DE571-16BA-4C29-B339-2DE7A54C115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166170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2</a:t>
            </a:r>
            <a:endParaRPr lang="ru-RU" dirty="0"/>
          </a:p>
        </p:txBody>
      </p:sp>
      <p:sp>
        <p:nvSpPr>
          <p:cNvPr id="160" name="Text Placeholder 150">
            <a:extLst>
              <a:ext uri="{FF2B5EF4-FFF2-40B4-BE49-F238E27FC236}">
                <a16:creationId xmlns:a16="http://schemas.microsoft.com/office/drawing/2014/main" id="{D9FE4127-9BA3-4B00-9BBC-67A05E58DA7C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5253480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1" name="Text Placeholder 153">
            <a:extLst>
              <a:ext uri="{FF2B5EF4-FFF2-40B4-BE49-F238E27FC236}">
                <a16:creationId xmlns:a16="http://schemas.microsoft.com/office/drawing/2014/main" id="{88D6F3B6-2D7F-49D3-96A4-AA7B23F2A64A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183346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3</a:t>
            </a:r>
            <a:endParaRPr lang="ru-RU" dirty="0"/>
          </a:p>
        </p:txBody>
      </p:sp>
      <p:sp>
        <p:nvSpPr>
          <p:cNvPr id="162" name="Text Placeholder 150">
            <a:extLst>
              <a:ext uri="{FF2B5EF4-FFF2-40B4-BE49-F238E27FC236}">
                <a16:creationId xmlns:a16="http://schemas.microsoft.com/office/drawing/2014/main" id="{E6DF83B4-F73A-46B0-BC1D-074BF03B3B8D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7269357" y="4789893"/>
            <a:ext cx="1674000" cy="1151441"/>
          </a:xfrm>
        </p:spPr>
        <p:txBody>
          <a:bodyPr/>
          <a:lstStyle>
            <a:lvl1pPr marL="0" indent="0" algn="ctr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ext Placeholder 153">
            <a:extLst>
              <a:ext uri="{FF2B5EF4-FFF2-40B4-BE49-F238E27FC236}">
                <a16:creationId xmlns:a16="http://schemas.microsoft.com/office/drawing/2014/main" id="{45821A5A-E756-4A87-B0C8-A23317B4EFF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0522" y="4174899"/>
            <a:ext cx="1800000" cy="581767"/>
          </a:xfrm>
        </p:spPr>
        <p:txBody>
          <a:bodyPr>
            <a:noAutofit/>
          </a:bodyPr>
          <a:lstStyle>
            <a:lvl1pPr marL="0" indent="0" algn="ctr">
              <a:buNone/>
              <a:defRPr sz="2500" b="1" i="0">
                <a:solidFill>
                  <a:srgbClr val="313650"/>
                </a:solidFill>
                <a:latin typeface="+mj-lt"/>
              </a:defRPr>
            </a:lvl1pPr>
            <a:lvl2pPr marL="457200" indent="0" algn="ctr">
              <a:buNone/>
              <a:defRPr sz="3000">
                <a:latin typeface="+mj-lt"/>
              </a:defRPr>
            </a:lvl2pPr>
            <a:lvl3pPr marL="914400" indent="0" algn="ctr">
              <a:buNone/>
              <a:defRPr sz="3000">
                <a:latin typeface="+mj-lt"/>
              </a:defRPr>
            </a:lvl3pPr>
            <a:lvl4pPr marL="1371600" indent="0" algn="ctr">
              <a:buNone/>
              <a:defRPr sz="3000">
                <a:latin typeface="+mj-lt"/>
              </a:defRPr>
            </a:lvl4pPr>
            <a:lvl5pPr marL="1828800" indent="0" algn="ctr">
              <a:buNone/>
              <a:defRPr sz="3000">
                <a:latin typeface="+mj-lt"/>
              </a:defRPr>
            </a:lvl5pPr>
          </a:lstStyle>
          <a:p>
            <a:pPr lvl="0"/>
            <a:r>
              <a:rPr lang="en-US" dirty="0"/>
              <a:t>Step 4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537806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A6A23F-6484-4847-81B1-D8403A57520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248507" y="534389"/>
            <a:ext cx="7362092" cy="2387600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Place Title Here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7B3EE44-FD61-A048-A349-8C05BD64C3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48507" y="3322292"/>
            <a:ext cx="7362092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9CA1AA-1A83-C944-9F7C-4CF22263D9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838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39E2D0-D75A-5E46-91FB-1719012E88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9" name="Graphic 7">
            <a:extLst>
              <a:ext uri="{FF2B5EF4-FFF2-40B4-BE49-F238E27FC236}">
                <a16:creationId xmlns:a16="http://schemas.microsoft.com/office/drawing/2014/main" id="{B75B6029-EB46-0140-B18D-6AC10AF9308E}"/>
              </a:ext>
            </a:extLst>
          </p:cNvPr>
          <p:cNvGrpSpPr/>
          <p:nvPr/>
        </p:nvGrpSpPr>
        <p:grpSpPr>
          <a:xfrm flipH="1">
            <a:off x="836409" y="1085239"/>
            <a:ext cx="8547890" cy="4927122"/>
            <a:chOff x="739536" y="-236417"/>
            <a:chExt cx="8547890" cy="4927122"/>
          </a:xfrm>
          <a:gradFill flip="none" rotWithShape="1">
            <a:gsLst>
              <a:gs pos="49000">
                <a:schemeClr val="accent3">
                  <a:lumMod val="40000"/>
                  <a:lumOff val="60000"/>
                </a:schemeClr>
              </a:gs>
              <a:gs pos="0">
                <a:schemeClr val="accent3">
                  <a:lumMod val="75000"/>
                </a:schemeClr>
              </a:gs>
              <a:gs pos="97000">
                <a:schemeClr val="accent3">
                  <a:lumMod val="70000"/>
                </a:scheme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566FE64B-E7BF-CD48-8509-1650702138A4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7336A273-B22F-9C48-8EC1-48ACC3DA906A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AB1E0EB-78AC-6647-AAEA-070394434595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CAFDBBF-5B49-894A-9ED0-85DA2969C74F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CC9B5D3-027D-954A-A88A-BF2C809F6625}"/>
              </a:ext>
            </a:extLst>
          </p:cNvPr>
          <p:cNvCxnSpPr>
            <a:cxnSpLocks/>
          </p:cNvCxnSpPr>
          <p:nvPr userDrawn="1"/>
        </p:nvCxnSpPr>
        <p:spPr>
          <a:xfrm>
            <a:off x="1248507" y="3108596"/>
            <a:ext cx="651326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473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1CB818-E8D0-497B-9A7E-4F281D0DBC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FE82B9D-CD58-4C05-8A78-CB6E0E9D49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DE60CD-D6F3-40A7-BB8B-FEC8E3156A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02B832-C4FE-4F88-85EA-DDC16A82B9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176724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AE85EC-311C-404F-96B0-95136A438602}"/>
              </a:ext>
            </a:extLst>
          </p:cNvPr>
          <p:cNvSpPr/>
          <p:nvPr userDrawn="1"/>
        </p:nvSpPr>
        <p:spPr>
          <a:xfrm rot="153042">
            <a:off x="553452" y="340414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148388D-E990-6F4E-9AF4-08F485B14A18}"/>
              </a:ext>
            </a:extLst>
          </p:cNvPr>
          <p:cNvSpPr/>
          <p:nvPr userDrawn="1"/>
        </p:nvSpPr>
        <p:spPr>
          <a:xfrm rot="21436045">
            <a:off x="553452" y="43666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957E0C-BB67-0948-8B33-55A2B47C1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84644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CABC885-D257-B845-90FB-F5A9DC566A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23609"/>
            <a:ext cx="10515600" cy="39998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EBDC54-8F1E-FF43-84AE-4E0195571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C21B82-2270-4D45-AFC8-74B0CBEB7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08852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D7A125-3631-A243-9289-55FED48DBE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37117"/>
            <a:ext cx="7321550" cy="2852737"/>
          </a:xfrm>
        </p:spPr>
        <p:txBody>
          <a:bodyPr anchor="b"/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A4A7482-3397-8841-80F5-6E4676DC9A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3316842"/>
            <a:ext cx="732155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87376F-4305-BA41-9E84-8DED9CCADE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D0DD94-47A6-204F-ADC8-4686F8FB9D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Graphic 7">
            <a:extLst>
              <a:ext uri="{FF2B5EF4-FFF2-40B4-BE49-F238E27FC236}">
                <a16:creationId xmlns:a16="http://schemas.microsoft.com/office/drawing/2014/main" id="{572615C8-DE34-204E-B65E-59E3282C3009}"/>
              </a:ext>
            </a:extLst>
          </p:cNvPr>
          <p:cNvGrpSpPr/>
          <p:nvPr userDrawn="1"/>
        </p:nvGrpSpPr>
        <p:grpSpPr>
          <a:xfrm flipH="1">
            <a:off x="379210" y="1085239"/>
            <a:ext cx="8547890" cy="4927122"/>
            <a:chOff x="739536" y="-236417"/>
            <a:chExt cx="8547890" cy="4927122"/>
          </a:xfrm>
          <a:gradFill>
            <a:gsLst>
              <a:gs pos="47000">
                <a:schemeClr val="accent3">
                  <a:lumMod val="39000"/>
                  <a:lumOff val="61000"/>
                </a:schemeClr>
              </a:gs>
              <a:gs pos="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75000"/>
                </a:schemeClr>
              </a:gs>
            </a:gsLst>
            <a:path path="circle">
              <a:fillToRect l="50000" t="130000" r="50000" b="-30000"/>
            </a:path>
          </a:gradFill>
        </p:grpSpPr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E55CB464-9E85-5240-B631-6E5C86D95C52}"/>
                </a:ext>
              </a:extLst>
            </p:cNvPr>
            <p:cNvSpPr/>
            <p:nvPr/>
          </p:nvSpPr>
          <p:spPr>
            <a:xfrm>
              <a:off x="1056037" y="-236417"/>
              <a:ext cx="8231389" cy="3547803"/>
            </a:xfrm>
            <a:custGeom>
              <a:avLst/>
              <a:gdLst>
                <a:gd name="connsiteX0" fmla="*/ 4033822 w 4093143"/>
                <a:gd name="connsiteY0" fmla="*/ 617172 h 3547802"/>
                <a:gd name="connsiteX1" fmla="*/ 3723479 w 4093143"/>
                <a:gd name="connsiteY1" fmla="*/ 222371 h 3547802"/>
                <a:gd name="connsiteX2" fmla="*/ 3256774 w 4093143"/>
                <a:gd name="connsiteY2" fmla="*/ 5825 h 3547802"/>
                <a:gd name="connsiteX3" fmla="*/ 2532136 w 4093143"/>
                <a:gd name="connsiteY3" fmla="*/ 7989 h 3547802"/>
                <a:gd name="connsiteX4" fmla="*/ 1579235 w 4093143"/>
                <a:gd name="connsiteY4" fmla="*/ 9287 h 3547802"/>
                <a:gd name="connsiteX5" fmla="*/ 856763 w 4093143"/>
                <a:gd name="connsiteY5" fmla="*/ 74185 h 3547802"/>
                <a:gd name="connsiteX6" fmla="*/ 617238 w 4093143"/>
                <a:gd name="connsiteY6" fmla="*/ 136488 h 3547802"/>
                <a:gd name="connsiteX7" fmla="*/ 341114 w 4093143"/>
                <a:gd name="connsiteY7" fmla="*/ 309552 h 3547802"/>
                <a:gd name="connsiteX8" fmla="*/ 178471 w 4093143"/>
                <a:gd name="connsiteY8" fmla="*/ 535400 h 3547802"/>
                <a:gd name="connsiteX9" fmla="*/ 37485 w 4093143"/>
                <a:gd name="connsiteY9" fmla="*/ 1079685 h 3547802"/>
                <a:gd name="connsiteX10" fmla="*/ 1534 w 4093143"/>
                <a:gd name="connsiteY10" fmla="*/ 1925100 h 3547802"/>
                <a:gd name="connsiteX11" fmla="*/ 16911 w 4093143"/>
                <a:gd name="connsiteY11" fmla="*/ 2447319 h 3547802"/>
                <a:gd name="connsiteX12" fmla="*/ 137756 w 4093143"/>
                <a:gd name="connsiteY12" fmla="*/ 2974298 h 3547802"/>
                <a:gd name="connsiteX13" fmla="*/ 313609 w 4093143"/>
                <a:gd name="connsiteY13" fmla="*/ 3183056 h 3547802"/>
                <a:gd name="connsiteX14" fmla="*/ 879503 w 4093143"/>
                <a:gd name="connsiteY14" fmla="*/ 3502358 h 3547802"/>
                <a:gd name="connsiteX15" fmla="*/ 1828289 w 4093143"/>
                <a:gd name="connsiteY15" fmla="*/ 3558604 h 3547802"/>
                <a:gd name="connsiteX16" fmla="*/ 2552494 w 4093143"/>
                <a:gd name="connsiteY16" fmla="*/ 3553628 h 3547802"/>
                <a:gd name="connsiteX17" fmla="*/ 3143292 w 4093143"/>
                <a:gd name="connsiteY17" fmla="*/ 3505603 h 3547802"/>
                <a:gd name="connsiteX18" fmla="*/ 3680165 w 4093143"/>
                <a:gd name="connsiteY18" fmla="*/ 3327997 h 3547802"/>
                <a:gd name="connsiteX19" fmla="*/ 4029057 w 4093143"/>
                <a:gd name="connsiteY19" fmla="*/ 2773328 h 3547802"/>
                <a:gd name="connsiteX20" fmla="*/ 4108105 w 4093143"/>
                <a:gd name="connsiteY20" fmla="*/ 2138834 h 3547802"/>
                <a:gd name="connsiteX21" fmla="*/ 4076486 w 4093143"/>
                <a:gd name="connsiteY21" fmla="*/ 1018896 h 3547802"/>
                <a:gd name="connsiteX22" fmla="*/ 4033822 w 4093143"/>
                <a:gd name="connsiteY22" fmla="*/ 617172 h 3547802"/>
                <a:gd name="connsiteX23" fmla="*/ 3966469 w 4093143"/>
                <a:gd name="connsiteY23" fmla="*/ 2703886 h 3547802"/>
                <a:gd name="connsiteX24" fmla="*/ 3760512 w 4093143"/>
                <a:gd name="connsiteY24" fmla="*/ 3156664 h 3547802"/>
                <a:gd name="connsiteX25" fmla="*/ 3639667 w 4093143"/>
                <a:gd name="connsiteY25" fmla="*/ 3264828 h 3547802"/>
                <a:gd name="connsiteX26" fmla="*/ 3277998 w 4093143"/>
                <a:gd name="connsiteY26" fmla="*/ 3411067 h 3547802"/>
                <a:gd name="connsiteX27" fmla="*/ 2513295 w 4093143"/>
                <a:gd name="connsiteY27" fmla="*/ 3484403 h 3547802"/>
                <a:gd name="connsiteX28" fmla="*/ 1786275 w 4093143"/>
                <a:gd name="connsiteY28" fmla="*/ 3490676 h 3547802"/>
                <a:gd name="connsiteX29" fmla="*/ 981073 w 4093143"/>
                <a:gd name="connsiteY29" fmla="*/ 3451953 h 3547802"/>
                <a:gd name="connsiteX30" fmla="*/ 602945 w 4093143"/>
                <a:gd name="connsiteY30" fmla="*/ 3342058 h 3547802"/>
                <a:gd name="connsiteX31" fmla="*/ 396122 w 4093143"/>
                <a:gd name="connsiteY31" fmla="*/ 3189546 h 3547802"/>
                <a:gd name="connsiteX32" fmla="*/ 201210 w 4093143"/>
                <a:gd name="connsiteY32" fmla="*/ 2956992 h 3547802"/>
                <a:gd name="connsiteX33" fmla="*/ 91194 w 4093143"/>
                <a:gd name="connsiteY33" fmla="*/ 2500753 h 3547802"/>
                <a:gd name="connsiteX34" fmla="*/ 111768 w 4093143"/>
                <a:gd name="connsiteY34" fmla="*/ 1103048 h 3547802"/>
                <a:gd name="connsiteX35" fmla="*/ 228498 w 4093143"/>
                <a:gd name="connsiteY35" fmla="*/ 599433 h 3547802"/>
                <a:gd name="connsiteX36" fmla="*/ 371000 w 4093143"/>
                <a:gd name="connsiteY36" fmla="*/ 385267 h 3547802"/>
                <a:gd name="connsiteX37" fmla="*/ 736351 w 4093143"/>
                <a:gd name="connsiteY37" fmla="*/ 184297 h 3547802"/>
                <a:gd name="connsiteX38" fmla="*/ 1099969 w 4093143"/>
                <a:gd name="connsiteY38" fmla="*/ 104255 h 3547802"/>
                <a:gd name="connsiteX39" fmla="*/ 1435001 w 4093143"/>
                <a:gd name="connsiteY39" fmla="*/ 92357 h 3547802"/>
                <a:gd name="connsiteX40" fmla="*/ 2171333 w 4093143"/>
                <a:gd name="connsiteY40" fmla="*/ 90410 h 3547802"/>
                <a:gd name="connsiteX41" fmla="*/ 3002523 w 4093143"/>
                <a:gd name="connsiteY41" fmla="*/ 72455 h 3547802"/>
                <a:gd name="connsiteX42" fmla="*/ 3439991 w 4093143"/>
                <a:gd name="connsiteY42" fmla="*/ 129998 h 3547802"/>
                <a:gd name="connsiteX43" fmla="*/ 3719148 w 4093143"/>
                <a:gd name="connsiteY43" fmla="*/ 315176 h 3547802"/>
                <a:gd name="connsiteX44" fmla="*/ 3935716 w 4093143"/>
                <a:gd name="connsiteY44" fmla="*/ 584290 h 3547802"/>
                <a:gd name="connsiteX45" fmla="*/ 4005668 w 4093143"/>
                <a:gd name="connsiteY45" fmla="*/ 1135498 h 3547802"/>
                <a:gd name="connsiteX46" fmla="*/ 4031223 w 4093143"/>
                <a:gd name="connsiteY46" fmla="*/ 2031751 h 3547802"/>
                <a:gd name="connsiteX47" fmla="*/ 3966469 w 4093143"/>
                <a:gd name="connsiteY47" fmla="*/ 2703886 h 354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093143" h="3547802">
                  <a:moveTo>
                    <a:pt x="4033822" y="617172"/>
                  </a:moveTo>
                  <a:cubicBezTo>
                    <a:pt x="3968851" y="460550"/>
                    <a:pt x="3868580" y="314311"/>
                    <a:pt x="3723479" y="222371"/>
                  </a:cubicBezTo>
                  <a:cubicBezTo>
                    <a:pt x="3593105" y="107933"/>
                    <a:pt x="3432411" y="21401"/>
                    <a:pt x="3256774" y="5825"/>
                  </a:cubicBezTo>
                  <a:cubicBezTo>
                    <a:pt x="3015300" y="-3910"/>
                    <a:pt x="2773610" y="-232"/>
                    <a:pt x="2532136" y="7989"/>
                  </a:cubicBezTo>
                  <a:cubicBezTo>
                    <a:pt x="2214431" y="15993"/>
                    <a:pt x="1896291" y="-3693"/>
                    <a:pt x="1579235" y="9287"/>
                  </a:cubicBezTo>
                  <a:cubicBezTo>
                    <a:pt x="1338411" y="27891"/>
                    <a:pt x="1089141" y="-4991"/>
                    <a:pt x="856763" y="74185"/>
                  </a:cubicBezTo>
                  <a:cubicBezTo>
                    <a:pt x="777066" y="95818"/>
                    <a:pt x="694553" y="107716"/>
                    <a:pt x="617238" y="136488"/>
                  </a:cubicBezTo>
                  <a:cubicBezTo>
                    <a:pt x="513935" y="174995"/>
                    <a:pt x="429690" y="247898"/>
                    <a:pt x="341114" y="309552"/>
                  </a:cubicBezTo>
                  <a:cubicBezTo>
                    <a:pt x="261633" y="364283"/>
                    <a:pt x="222434" y="454060"/>
                    <a:pt x="178471" y="535400"/>
                  </a:cubicBezTo>
                  <a:cubicBezTo>
                    <a:pt x="77983" y="698512"/>
                    <a:pt x="70186" y="895805"/>
                    <a:pt x="37485" y="1079685"/>
                  </a:cubicBezTo>
                  <a:cubicBezTo>
                    <a:pt x="31421" y="1361562"/>
                    <a:pt x="-8211" y="1642574"/>
                    <a:pt x="1534" y="1925100"/>
                  </a:cubicBezTo>
                  <a:cubicBezTo>
                    <a:pt x="6732" y="2098164"/>
                    <a:pt x="-8861" y="2274256"/>
                    <a:pt x="16911" y="2447319"/>
                  </a:cubicBezTo>
                  <a:cubicBezTo>
                    <a:pt x="40733" y="2625359"/>
                    <a:pt x="42033" y="2815080"/>
                    <a:pt x="137756" y="2974298"/>
                  </a:cubicBezTo>
                  <a:cubicBezTo>
                    <a:pt x="179337" y="3056936"/>
                    <a:pt x="249505" y="3118590"/>
                    <a:pt x="313609" y="3183056"/>
                  </a:cubicBezTo>
                  <a:cubicBezTo>
                    <a:pt x="457411" y="3349846"/>
                    <a:pt x="658603" y="3474452"/>
                    <a:pt x="879503" y="3502358"/>
                  </a:cubicBezTo>
                  <a:cubicBezTo>
                    <a:pt x="1192228" y="3560983"/>
                    <a:pt x="1511882" y="3551681"/>
                    <a:pt x="1828289" y="3558604"/>
                  </a:cubicBezTo>
                  <a:cubicBezTo>
                    <a:pt x="2069763" y="3546489"/>
                    <a:pt x="2311670" y="3584131"/>
                    <a:pt x="2552494" y="3553628"/>
                  </a:cubicBezTo>
                  <a:cubicBezTo>
                    <a:pt x="2750004" y="3544542"/>
                    <a:pt x="2947948" y="3538918"/>
                    <a:pt x="3143292" y="3505603"/>
                  </a:cubicBezTo>
                  <a:cubicBezTo>
                    <a:pt x="3333440" y="3489162"/>
                    <a:pt x="3513625" y="3417557"/>
                    <a:pt x="3680165" y="3327997"/>
                  </a:cubicBezTo>
                  <a:cubicBezTo>
                    <a:pt x="3875077" y="3206419"/>
                    <a:pt x="3957806" y="2979706"/>
                    <a:pt x="4029057" y="2773328"/>
                  </a:cubicBezTo>
                  <a:cubicBezTo>
                    <a:pt x="4075017" y="2564731"/>
                    <a:pt x="4101480" y="2352321"/>
                    <a:pt x="4108105" y="2138834"/>
                  </a:cubicBezTo>
                  <a:cubicBezTo>
                    <a:pt x="4086448" y="1765882"/>
                    <a:pt x="4100092" y="1391632"/>
                    <a:pt x="4076486" y="1018896"/>
                  </a:cubicBezTo>
                  <a:cubicBezTo>
                    <a:pt x="4069122" y="884556"/>
                    <a:pt x="4073021" y="746970"/>
                    <a:pt x="4033822" y="617172"/>
                  </a:cubicBezTo>
                  <a:close/>
                  <a:moveTo>
                    <a:pt x="3966469" y="2703886"/>
                  </a:moveTo>
                  <a:cubicBezTo>
                    <a:pt x="3930735" y="2867431"/>
                    <a:pt x="3848006" y="3015617"/>
                    <a:pt x="3760512" y="3156664"/>
                  </a:cubicBezTo>
                  <a:cubicBezTo>
                    <a:pt x="3729174" y="3201592"/>
                    <a:pt x="3687802" y="3238623"/>
                    <a:pt x="3639667" y="3264828"/>
                  </a:cubicBezTo>
                  <a:cubicBezTo>
                    <a:pt x="3525990" y="3329076"/>
                    <a:pt x="3404408" y="3378237"/>
                    <a:pt x="3277998" y="3411067"/>
                  </a:cubicBezTo>
                  <a:cubicBezTo>
                    <a:pt x="3026129" y="3461688"/>
                    <a:pt x="2769062" y="3473586"/>
                    <a:pt x="2513295" y="3484403"/>
                  </a:cubicBezTo>
                  <a:cubicBezTo>
                    <a:pt x="2271388" y="3513607"/>
                    <a:pt x="2028615" y="3477048"/>
                    <a:pt x="1786275" y="3490676"/>
                  </a:cubicBezTo>
                  <a:cubicBezTo>
                    <a:pt x="1517946" y="3483754"/>
                    <a:pt x="1247019" y="3493921"/>
                    <a:pt x="981073" y="3451953"/>
                  </a:cubicBezTo>
                  <a:cubicBezTo>
                    <a:pt x="855247" y="3415610"/>
                    <a:pt x="715127" y="3416692"/>
                    <a:pt x="602945" y="3342058"/>
                  </a:cubicBezTo>
                  <a:cubicBezTo>
                    <a:pt x="531044" y="3295547"/>
                    <a:pt x="455029" y="3252282"/>
                    <a:pt x="396122" y="3189546"/>
                  </a:cubicBezTo>
                  <a:cubicBezTo>
                    <a:pt x="327903" y="3114912"/>
                    <a:pt x="248422" y="3048066"/>
                    <a:pt x="201210" y="2956992"/>
                  </a:cubicBezTo>
                  <a:cubicBezTo>
                    <a:pt x="119564" y="2818974"/>
                    <a:pt x="110685" y="2655645"/>
                    <a:pt x="91194" y="2500753"/>
                  </a:cubicBezTo>
                  <a:cubicBezTo>
                    <a:pt x="43332" y="2034347"/>
                    <a:pt x="71053" y="1566642"/>
                    <a:pt x="111768" y="1103048"/>
                  </a:cubicBezTo>
                  <a:cubicBezTo>
                    <a:pt x="153132" y="935826"/>
                    <a:pt x="133424" y="750215"/>
                    <a:pt x="228498" y="599433"/>
                  </a:cubicBezTo>
                  <a:cubicBezTo>
                    <a:pt x="271812" y="525449"/>
                    <a:pt x="300832" y="438917"/>
                    <a:pt x="371000" y="385267"/>
                  </a:cubicBezTo>
                  <a:cubicBezTo>
                    <a:pt x="482533" y="302629"/>
                    <a:pt x="598180" y="216097"/>
                    <a:pt x="736351" y="184297"/>
                  </a:cubicBezTo>
                  <a:cubicBezTo>
                    <a:pt x="857413" y="157905"/>
                    <a:pt x="974576" y="113125"/>
                    <a:pt x="1099969" y="104255"/>
                  </a:cubicBezTo>
                  <a:cubicBezTo>
                    <a:pt x="1212802" y="92790"/>
                    <a:pt x="1323685" y="98631"/>
                    <a:pt x="1435001" y="92357"/>
                  </a:cubicBezTo>
                  <a:cubicBezTo>
                    <a:pt x="1680156" y="80675"/>
                    <a:pt x="1925961" y="63585"/>
                    <a:pt x="2171333" y="90410"/>
                  </a:cubicBezTo>
                  <a:cubicBezTo>
                    <a:pt x="2448541" y="94520"/>
                    <a:pt x="2725315" y="57961"/>
                    <a:pt x="3002523" y="72455"/>
                  </a:cubicBezTo>
                  <a:cubicBezTo>
                    <a:pt x="3149140" y="83055"/>
                    <a:pt x="3301821" y="72455"/>
                    <a:pt x="3439991" y="129998"/>
                  </a:cubicBezTo>
                  <a:cubicBezTo>
                    <a:pt x="3546543" y="168938"/>
                    <a:pt x="3627323" y="251575"/>
                    <a:pt x="3719148" y="315176"/>
                  </a:cubicBezTo>
                  <a:cubicBezTo>
                    <a:pt x="3815088" y="381589"/>
                    <a:pt x="3882007" y="481966"/>
                    <a:pt x="3935716" y="584290"/>
                  </a:cubicBezTo>
                  <a:cubicBezTo>
                    <a:pt x="4000687" y="760166"/>
                    <a:pt x="4000687" y="950320"/>
                    <a:pt x="4005668" y="1135498"/>
                  </a:cubicBezTo>
                  <a:cubicBezTo>
                    <a:pt x="4027325" y="1433816"/>
                    <a:pt x="4018879" y="1733000"/>
                    <a:pt x="4031223" y="2031751"/>
                  </a:cubicBezTo>
                  <a:cubicBezTo>
                    <a:pt x="4040319" y="2257382"/>
                    <a:pt x="4006534" y="2481932"/>
                    <a:pt x="3966469" y="2703886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425496CF-6B65-794E-AB23-C881C5B30B90}"/>
                </a:ext>
              </a:extLst>
            </p:cNvPr>
            <p:cNvSpPr/>
            <p:nvPr/>
          </p:nvSpPr>
          <p:spPr>
            <a:xfrm>
              <a:off x="1167536" y="3222208"/>
              <a:ext cx="628048" cy="584090"/>
            </a:xfrm>
            <a:custGeom>
              <a:avLst/>
              <a:gdLst>
                <a:gd name="connsiteX0" fmla="*/ 224632 w 628048"/>
                <a:gd name="connsiteY0" fmla="*/ 10023 h 584089"/>
                <a:gd name="connsiteX1" fmla="*/ 33835 w 628048"/>
                <a:gd name="connsiteY1" fmla="*/ 145662 h 584089"/>
                <a:gd name="connsiteX2" fmla="*/ 11095 w 628048"/>
                <a:gd name="connsiteY2" fmla="*/ 401364 h 584089"/>
                <a:gd name="connsiteX3" fmla="*/ 263614 w 628048"/>
                <a:gd name="connsiteY3" fmla="*/ 586541 h 584089"/>
                <a:gd name="connsiteX4" fmla="*/ 622251 w 628048"/>
                <a:gd name="connsiteY4" fmla="*/ 183952 h 584089"/>
                <a:gd name="connsiteX5" fmla="*/ 224632 w 628048"/>
                <a:gd name="connsiteY5" fmla="*/ 10023 h 584089"/>
                <a:gd name="connsiteX6" fmla="*/ 561829 w 628048"/>
                <a:gd name="connsiteY6" fmla="*/ 301203 h 584089"/>
                <a:gd name="connsiteX7" fmla="*/ 179152 w 628048"/>
                <a:gd name="connsiteY7" fmla="*/ 488544 h 584089"/>
                <a:gd name="connsiteX8" fmla="*/ 228313 w 628048"/>
                <a:gd name="connsiteY8" fmla="*/ 82710 h 584089"/>
                <a:gd name="connsiteX9" fmla="*/ 561829 w 628048"/>
                <a:gd name="connsiteY9" fmla="*/ 302284 h 58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048" h="584089">
                  <a:moveTo>
                    <a:pt x="224632" y="10023"/>
                  </a:moveTo>
                  <a:cubicBezTo>
                    <a:pt x="147100" y="26248"/>
                    <a:pt x="65021" y="68649"/>
                    <a:pt x="33835" y="145662"/>
                  </a:cubicBezTo>
                  <a:cubicBezTo>
                    <a:pt x="-1382" y="226157"/>
                    <a:pt x="-9365" y="315927"/>
                    <a:pt x="11095" y="401364"/>
                  </a:cubicBezTo>
                  <a:cubicBezTo>
                    <a:pt x="44663" y="510826"/>
                    <a:pt x="162693" y="557986"/>
                    <a:pt x="263614" y="586541"/>
                  </a:cubicBezTo>
                  <a:cubicBezTo>
                    <a:pt x="483431" y="642354"/>
                    <a:pt x="706063" y="396172"/>
                    <a:pt x="622251" y="183952"/>
                  </a:cubicBezTo>
                  <a:cubicBezTo>
                    <a:pt x="556631" y="38146"/>
                    <a:pt x="375580" y="-26536"/>
                    <a:pt x="224632" y="10023"/>
                  </a:cubicBezTo>
                  <a:close/>
                  <a:moveTo>
                    <a:pt x="561829" y="301203"/>
                  </a:moveTo>
                  <a:cubicBezTo>
                    <a:pt x="552083" y="480540"/>
                    <a:pt x="326852" y="586541"/>
                    <a:pt x="179152" y="488544"/>
                  </a:cubicBezTo>
                  <a:cubicBezTo>
                    <a:pt x="1999" y="416074"/>
                    <a:pt x="57008" y="127274"/>
                    <a:pt x="228313" y="82710"/>
                  </a:cubicBezTo>
                  <a:cubicBezTo>
                    <a:pt x="368650" y="34252"/>
                    <a:pt x="590199" y="128356"/>
                    <a:pt x="561829" y="302284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E11C2708-96E0-6A43-ABC9-CE03B6443D5D}"/>
                </a:ext>
              </a:extLst>
            </p:cNvPr>
            <p:cNvSpPr/>
            <p:nvPr/>
          </p:nvSpPr>
          <p:spPr>
            <a:xfrm>
              <a:off x="1055606" y="3862236"/>
              <a:ext cx="411480" cy="411026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1FFBAED-D75C-7649-B3D4-6479AF7FDF31}"/>
                </a:ext>
              </a:extLst>
            </p:cNvPr>
            <p:cNvSpPr/>
            <p:nvPr userDrawn="1"/>
          </p:nvSpPr>
          <p:spPr>
            <a:xfrm>
              <a:off x="739536" y="4321372"/>
              <a:ext cx="369741" cy="369333"/>
            </a:xfrm>
            <a:custGeom>
              <a:avLst/>
              <a:gdLst>
                <a:gd name="connsiteX0" fmla="*/ 145765 w 411480"/>
                <a:gd name="connsiteY0" fmla="*/ 7735 h 411025"/>
                <a:gd name="connsiteX1" fmla="*/ 2830 w 411480"/>
                <a:gd name="connsiteY1" fmla="*/ 174525 h 411025"/>
                <a:gd name="connsiteX2" fmla="*/ 181932 w 411480"/>
                <a:gd name="connsiteY2" fmla="*/ 412488 h 411025"/>
                <a:gd name="connsiteX3" fmla="*/ 414310 w 411480"/>
                <a:gd name="connsiteY3" fmla="*/ 196158 h 411025"/>
                <a:gd name="connsiteX4" fmla="*/ 145765 w 411480"/>
                <a:gd name="connsiteY4" fmla="*/ 7735 h 411025"/>
                <a:gd name="connsiteX5" fmla="*/ 346524 w 411480"/>
                <a:gd name="connsiteY5" fmla="*/ 236828 h 411025"/>
                <a:gd name="connsiteX6" fmla="*/ 123459 w 411480"/>
                <a:gd name="connsiteY6" fmla="*/ 316005 h 411025"/>
                <a:gd name="connsiteX7" fmla="*/ 169371 w 411480"/>
                <a:gd name="connsiteY7" fmla="*/ 76095 h 411025"/>
                <a:gd name="connsiteX8" fmla="*/ 346524 w 411480"/>
                <a:gd name="connsiteY8" fmla="*/ 236828 h 41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480" h="411025">
                  <a:moveTo>
                    <a:pt x="145765" y="7735"/>
                  </a:moveTo>
                  <a:cubicBezTo>
                    <a:pt x="74297" y="33911"/>
                    <a:pt x="7594" y="94267"/>
                    <a:pt x="2830" y="174525"/>
                  </a:cubicBezTo>
                  <a:cubicBezTo>
                    <a:pt x="-17744" y="285286"/>
                    <a:pt x="77113" y="390855"/>
                    <a:pt x="181932" y="412488"/>
                  </a:cubicBezTo>
                  <a:cubicBezTo>
                    <a:pt x="305809" y="437365"/>
                    <a:pt x="417775" y="313842"/>
                    <a:pt x="414310" y="196158"/>
                  </a:cubicBezTo>
                  <a:cubicBezTo>
                    <a:pt x="383990" y="83883"/>
                    <a:pt x="269426" y="-31204"/>
                    <a:pt x="145765" y="7735"/>
                  </a:cubicBezTo>
                  <a:close/>
                  <a:moveTo>
                    <a:pt x="346524" y="236828"/>
                  </a:moveTo>
                  <a:cubicBezTo>
                    <a:pt x="332664" y="334393"/>
                    <a:pt x="194926" y="388259"/>
                    <a:pt x="123459" y="316005"/>
                  </a:cubicBezTo>
                  <a:cubicBezTo>
                    <a:pt x="42462" y="253053"/>
                    <a:pt x="70832" y="104434"/>
                    <a:pt x="169371" y="76095"/>
                  </a:cubicBezTo>
                  <a:cubicBezTo>
                    <a:pt x="261629" y="55111"/>
                    <a:pt x="355403" y="144888"/>
                    <a:pt x="346524" y="236828"/>
                  </a:cubicBezTo>
                  <a:close/>
                </a:path>
              </a:pathLst>
            </a:custGeom>
            <a:grpFill/>
            <a:ln w="216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853982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18703E0A-A358-FE40-8749-41479324A95C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F399E7-5587-F947-9A82-ABEFDE497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7F47DED-E9C4-F744-AF6C-22BAE371C5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9F2D4DA-33F6-9A4F-A216-2D6EE0ECD54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2DF863-5D13-6C42-A3F9-B316F3568B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3785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4B95CD-7456-D649-9A61-623E2205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2766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177F6861-90CC-DA4C-A81D-3CBAC6363B8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2C271C-1EA3-FD48-8D7C-B772C09CEB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F36F95-7AE0-3D49-81C9-C3A90D5202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3B9B2AA-2D16-1E42-9933-CD52CF6E1AE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261DD3-7294-AE49-A829-6445AE8955D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205D568-4E5D-5C4D-AF4D-C5A1DC4C222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225A1BF-0EF4-AF46-8E15-15D02E48A4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E9C5260-AF62-E441-8783-764B81528D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8587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F5A9FD0-1C3C-974A-97B4-807C7CD45990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503C526-9214-5142-8E1C-A241DB735C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E99213E-D85A-B146-9B6B-60E4151C0A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49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2A41A8C-2096-284E-A47B-AD46485CB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029700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8AB81CB-5209-5F43-AF88-525DD1050B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8AF69E-3A75-D147-8620-615983436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655959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D4838EB-E7A3-4140-B50D-27D8F9D65FEA}"/>
              </a:ext>
            </a:extLst>
          </p:cNvPr>
          <p:cNvSpPr/>
          <p:nvPr userDrawn="1"/>
        </p:nvSpPr>
        <p:spPr>
          <a:xfrm>
            <a:off x="5110246" y="0"/>
            <a:ext cx="7081753" cy="6901543"/>
          </a:xfrm>
          <a:custGeom>
            <a:avLst/>
            <a:gdLst>
              <a:gd name="connsiteX0" fmla="*/ 0 w 6994670"/>
              <a:gd name="connsiteY0" fmla="*/ 0 h 6858000"/>
              <a:gd name="connsiteX1" fmla="*/ 6994670 w 6994670"/>
              <a:gd name="connsiteY1" fmla="*/ 0 h 6858000"/>
              <a:gd name="connsiteX2" fmla="*/ 6994670 w 6994670"/>
              <a:gd name="connsiteY2" fmla="*/ 6858000 h 6858000"/>
              <a:gd name="connsiteX3" fmla="*/ 0 w 6994670"/>
              <a:gd name="connsiteY3" fmla="*/ 6858000 h 6858000"/>
              <a:gd name="connsiteX4" fmla="*/ 0 w 6994670"/>
              <a:gd name="connsiteY4" fmla="*/ 0 h 6858000"/>
              <a:gd name="connsiteX0" fmla="*/ 0 w 6994670"/>
              <a:gd name="connsiteY0" fmla="*/ 0 h 6879772"/>
              <a:gd name="connsiteX1" fmla="*/ 6994670 w 6994670"/>
              <a:gd name="connsiteY1" fmla="*/ 0 h 6879772"/>
              <a:gd name="connsiteX2" fmla="*/ 6994670 w 6994670"/>
              <a:gd name="connsiteY2" fmla="*/ 6858000 h 6879772"/>
              <a:gd name="connsiteX3" fmla="*/ 674915 w 6994670"/>
              <a:gd name="connsiteY3" fmla="*/ 6879772 h 6879772"/>
              <a:gd name="connsiteX4" fmla="*/ 0 w 6994670"/>
              <a:gd name="connsiteY4" fmla="*/ 0 h 6879772"/>
              <a:gd name="connsiteX0" fmla="*/ 0 w 6994670"/>
              <a:gd name="connsiteY0" fmla="*/ 0 h 6901543"/>
              <a:gd name="connsiteX1" fmla="*/ 6994670 w 6994670"/>
              <a:gd name="connsiteY1" fmla="*/ 0 h 6901543"/>
              <a:gd name="connsiteX2" fmla="*/ 6994670 w 6994670"/>
              <a:gd name="connsiteY2" fmla="*/ 6858000 h 6901543"/>
              <a:gd name="connsiteX3" fmla="*/ 326572 w 6994670"/>
              <a:gd name="connsiteY3" fmla="*/ 6901543 h 6901543"/>
              <a:gd name="connsiteX4" fmla="*/ 0 w 6994670"/>
              <a:gd name="connsiteY4" fmla="*/ 0 h 6901543"/>
              <a:gd name="connsiteX0" fmla="*/ 0 w 6885813"/>
              <a:gd name="connsiteY0" fmla="*/ 21771 h 6901543"/>
              <a:gd name="connsiteX1" fmla="*/ 6885813 w 6885813"/>
              <a:gd name="connsiteY1" fmla="*/ 0 h 6901543"/>
              <a:gd name="connsiteX2" fmla="*/ 6885813 w 6885813"/>
              <a:gd name="connsiteY2" fmla="*/ 6858000 h 6901543"/>
              <a:gd name="connsiteX3" fmla="*/ 217715 w 6885813"/>
              <a:gd name="connsiteY3" fmla="*/ 6901543 h 6901543"/>
              <a:gd name="connsiteX4" fmla="*/ 0 w 6885813"/>
              <a:gd name="connsiteY4" fmla="*/ 21771 h 6901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5813" h="6901543">
                <a:moveTo>
                  <a:pt x="0" y="21771"/>
                </a:moveTo>
                <a:lnTo>
                  <a:pt x="6885813" y="0"/>
                </a:lnTo>
                <a:lnTo>
                  <a:pt x="6885813" y="6858000"/>
                </a:lnTo>
                <a:lnTo>
                  <a:pt x="217715" y="6901543"/>
                </a:lnTo>
                <a:lnTo>
                  <a:pt x="0" y="21771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2FA740D-4443-6E47-8E5C-3F1B021F4E92}"/>
              </a:ext>
            </a:extLst>
          </p:cNvPr>
          <p:cNvSpPr/>
          <p:nvPr userDrawn="1"/>
        </p:nvSpPr>
        <p:spPr>
          <a:xfrm rot="21444626">
            <a:off x="5396424" y="452213"/>
            <a:ext cx="6294657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43818A1-65B0-AF47-B7F8-B1120F4A63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48" y="457200"/>
            <a:ext cx="325555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84180A-B8EA-EA4B-BCB0-8BB8883593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6212" y="987425"/>
            <a:ext cx="5849175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8C1508-EC78-7149-B50F-14656A50FE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639948" y="2057400"/>
            <a:ext cx="325555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8BB377-CB87-1641-BB32-464DCE27F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37918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DF0E178-5027-3044-9D3E-DFBC57E70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1" name="Graphic 9">
            <a:extLst>
              <a:ext uri="{FF2B5EF4-FFF2-40B4-BE49-F238E27FC236}">
                <a16:creationId xmlns:a16="http://schemas.microsoft.com/office/drawing/2014/main" id="{781D3938-01F8-FB4F-9450-8D750CECB01D}"/>
              </a:ext>
            </a:extLst>
          </p:cNvPr>
          <p:cNvGrpSpPr/>
          <p:nvPr/>
        </p:nvGrpSpPr>
        <p:grpSpPr>
          <a:xfrm rot="5400000">
            <a:off x="-253455" y="658630"/>
            <a:ext cx="5774753" cy="5083272"/>
            <a:chOff x="-461085" y="450268"/>
            <a:chExt cx="5774753" cy="5083272"/>
          </a:xfr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0B11413-9F75-AD48-966E-45111B60E4CB}"/>
                </a:ext>
              </a:extLst>
            </p:cNvPr>
            <p:cNvSpPr/>
            <p:nvPr/>
          </p:nvSpPr>
          <p:spPr>
            <a:xfrm>
              <a:off x="-461085" y="450268"/>
              <a:ext cx="5774753" cy="3707824"/>
            </a:xfrm>
            <a:custGeom>
              <a:avLst/>
              <a:gdLst>
                <a:gd name="connsiteX0" fmla="*/ 4943931 w 5774753"/>
                <a:gd name="connsiteY0" fmla="*/ 3166557 h 3260882"/>
                <a:gd name="connsiteX1" fmla="*/ 5359755 w 5774753"/>
                <a:gd name="connsiteY1" fmla="*/ 3149937 h 3260882"/>
                <a:gd name="connsiteX2" fmla="*/ 5729634 w 5774753"/>
                <a:gd name="connsiteY2" fmla="*/ 3125954 h 3260882"/>
                <a:gd name="connsiteX3" fmla="*/ 5759141 w 5774753"/>
                <a:gd name="connsiteY3" fmla="*/ 2777355 h 3260882"/>
                <a:gd name="connsiteX4" fmla="*/ 5777688 w 5774753"/>
                <a:gd name="connsiteY4" fmla="*/ 2029666 h 3260882"/>
                <a:gd name="connsiteX5" fmla="*/ 5780849 w 5774753"/>
                <a:gd name="connsiteY5" fmla="*/ 1450070 h 3260882"/>
                <a:gd name="connsiteX6" fmla="*/ 5783799 w 5774753"/>
                <a:gd name="connsiteY6" fmla="*/ 247751 h 3260882"/>
                <a:gd name="connsiteX7" fmla="*/ 5746074 w 5774753"/>
                <a:gd name="connsiteY7" fmla="*/ 5184 h 3260882"/>
                <a:gd name="connsiteX8" fmla="*/ 5152792 w 5774753"/>
                <a:gd name="connsiteY8" fmla="*/ 18648 h 3260882"/>
                <a:gd name="connsiteX9" fmla="*/ 4345169 w 5774753"/>
                <a:gd name="connsiteY9" fmla="*/ 36110 h 3260882"/>
                <a:gd name="connsiteX10" fmla="*/ 3493709 w 5774753"/>
                <a:gd name="connsiteY10" fmla="*/ 73557 h 3260882"/>
                <a:gd name="connsiteX11" fmla="*/ 2849424 w 5774753"/>
                <a:gd name="connsiteY11" fmla="*/ 76923 h 3260882"/>
                <a:gd name="connsiteX12" fmla="*/ 2175000 w 5774753"/>
                <a:gd name="connsiteY12" fmla="*/ 92281 h 3260882"/>
                <a:gd name="connsiteX13" fmla="*/ 1821560 w 5774753"/>
                <a:gd name="connsiteY13" fmla="*/ 111846 h 3260882"/>
                <a:gd name="connsiteX14" fmla="*/ 1064098 w 5774753"/>
                <a:gd name="connsiteY14" fmla="*/ 119210 h 3260882"/>
                <a:gd name="connsiteX15" fmla="*/ 585467 w 5774753"/>
                <a:gd name="connsiteY15" fmla="*/ 130149 h 3260882"/>
                <a:gd name="connsiteX16" fmla="*/ 4620 w 5774753"/>
                <a:gd name="connsiteY16" fmla="*/ 163600 h 3260882"/>
                <a:gd name="connsiteX17" fmla="*/ 25696 w 5774753"/>
                <a:gd name="connsiteY17" fmla="*/ 1056661 h 3260882"/>
                <a:gd name="connsiteX18" fmla="*/ 8203 w 5774753"/>
                <a:gd name="connsiteY18" fmla="*/ 1844322 h 3260882"/>
                <a:gd name="connsiteX19" fmla="*/ 9467 w 5774753"/>
                <a:gd name="connsiteY19" fmla="*/ 2508069 h 3260882"/>
                <a:gd name="connsiteX20" fmla="*/ 15369 w 5774753"/>
                <a:gd name="connsiteY20" fmla="*/ 2941661 h 3260882"/>
                <a:gd name="connsiteX21" fmla="*/ 27803 w 5774753"/>
                <a:gd name="connsiteY21" fmla="*/ 3262069 h 3260882"/>
                <a:gd name="connsiteX22" fmla="*/ 1123742 w 5774753"/>
                <a:gd name="connsiteY22" fmla="*/ 3259544 h 3260882"/>
                <a:gd name="connsiteX23" fmla="*/ 1894482 w 5774753"/>
                <a:gd name="connsiteY23" fmla="*/ 3248394 h 3260882"/>
                <a:gd name="connsiteX24" fmla="*/ 2951219 w 5774753"/>
                <a:gd name="connsiteY24" fmla="*/ 3227356 h 3260882"/>
                <a:gd name="connsiteX25" fmla="*/ 3884664 w 5774753"/>
                <a:gd name="connsiteY25" fmla="*/ 3207581 h 3260882"/>
                <a:gd name="connsiteX26" fmla="*/ 4943931 w 5774753"/>
                <a:gd name="connsiteY26" fmla="*/ 3166557 h 3260882"/>
                <a:gd name="connsiteX27" fmla="*/ 2870499 w 5774753"/>
                <a:gd name="connsiteY27" fmla="*/ 3158563 h 3260882"/>
                <a:gd name="connsiteX28" fmla="*/ 1999017 w 5774753"/>
                <a:gd name="connsiteY28" fmla="*/ 3172027 h 3260882"/>
                <a:gd name="connsiteX29" fmla="*/ 959983 w 5774753"/>
                <a:gd name="connsiteY29" fmla="*/ 3201270 h 3260882"/>
                <a:gd name="connsiteX30" fmla="*/ 104097 w 5774753"/>
                <a:gd name="connsiteY30" fmla="*/ 3196010 h 3260882"/>
                <a:gd name="connsiteX31" fmla="*/ 79860 w 5774753"/>
                <a:gd name="connsiteY31" fmla="*/ 2751899 h 3260882"/>
                <a:gd name="connsiteX32" fmla="*/ 85551 w 5774753"/>
                <a:gd name="connsiteY32" fmla="*/ 2279386 h 3260882"/>
                <a:gd name="connsiteX33" fmla="*/ 80071 w 5774753"/>
                <a:gd name="connsiteY33" fmla="*/ 1407994 h 3260882"/>
                <a:gd name="connsiteX34" fmla="*/ 78807 w 5774753"/>
                <a:gd name="connsiteY34" fmla="*/ 580151 h 3260882"/>
                <a:gd name="connsiteX35" fmla="*/ 75434 w 5774753"/>
                <a:gd name="connsiteY35" fmla="*/ 237022 h 3260882"/>
                <a:gd name="connsiteX36" fmla="*/ 586521 w 5774753"/>
                <a:gd name="connsiteY36" fmla="*/ 188424 h 3260882"/>
                <a:gd name="connsiteX37" fmla="*/ 1166947 w 5774753"/>
                <a:gd name="connsiteY37" fmla="*/ 178537 h 3260882"/>
                <a:gd name="connsiteX38" fmla="*/ 1685410 w 5774753"/>
                <a:gd name="connsiteY38" fmla="*/ 178537 h 3260882"/>
                <a:gd name="connsiteX39" fmla="*/ 2474908 w 5774753"/>
                <a:gd name="connsiteY39" fmla="*/ 146138 h 3260882"/>
                <a:gd name="connsiteX40" fmla="*/ 2826873 w 5774753"/>
                <a:gd name="connsiteY40" fmla="*/ 136461 h 3260882"/>
                <a:gd name="connsiteX41" fmla="*/ 3284427 w 5774753"/>
                <a:gd name="connsiteY41" fmla="*/ 136461 h 3260882"/>
                <a:gd name="connsiteX42" fmla="*/ 4302175 w 5774753"/>
                <a:gd name="connsiteY42" fmla="*/ 101958 h 3260882"/>
                <a:gd name="connsiteX43" fmla="*/ 4985872 w 5774753"/>
                <a:gd name="connsiteY43" fmla="*/ 88073 h 3260882"/>
                <a:gd name="connsiteX44" fmla="*/ 5568827 w 5774753"/>
                <a:gd name="connsiteY44" fmla="*/ 73136 h 3260882"/>
                <a:gd name="connsiteX45" fmla="*/ 5704766 w 5774753"/>
                <a:gd name="connsiteY45" fmla="*/ 81131 h 3260882"/>
                <a:gd name="connsiteX46" fmla="*/ 5716357 w 5774753"/>
                <a:gd name="connsiteY46" fmla="*/ 661358 h 3260882"/>
                <a:gd name="connsiteX47" fmla="*/ 5718675 w 5774753"/>
                <a:gd name="connsiteY47" fmla="*/ 1573984 h 3260882"/>
                <a:gd name="connsiteX48" fmla="*/ 5711931 w 5774753"/>
                <a:gd name="connsiteY48" fmla="*/ 2278966 h 3260882"/>
                <a:gd name="connsiteX49" fmla="*/ 5686429 w 5774753"/>
                <a:gd name="connsiteY49" fmla="*/ 2904213 h 3260882"/>
                <a:gd name="connsiteX50" fmla="*/ 5666407 w 5774753"/>
                <a:gd name="connsiteY50" fmla="*/ 3042853 h 3260882"/>
                <a:gd name="connsiteX51" fmla="*/ 5546065 w 5774753"/>
                <a:gd name="connsiteY51" fmla="*/ 3072097 h 3260882"/>
                <a:gd name="connsiteX52" fmla="*/ 4965428 w 5774753"/>
                <a:gd name="connsiteY52" fmla="*/ 3102391 h 3260882"/>
                <a:gd name="connsiteX53" fmla="*/ 4073503 w 5774753"/>
                <a:gd name="connsiteY53" fmla="*/ 3143205 h 3260882"/>
                <a:gd name="connsiteX54" fmla="*/ 3159659 w 5774753"/>
                <a:gd name="connsiteY54" fmla="*/ 3154355 h 3260882"/>
                <a:gd name="connsiteX55" fmla="*/ 2870289 w 5774753"/>
                <a:gd name="connsiteY55" fmla="*/ 3158562 h 326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774753" h="3260882">
                  <a:moveTo>
                    <a:pt x="4943931" y="3166557"/>
                  </a:moveTo>
                  <a:cubicBezTo>
                    <a:pt x="5083031" y="3178128"/>
                    <a:pt x="5220656" y="3148254"/>
                    <a:pt x="5359755" y="3149937"/>
                  </a:cubicBezTo>
                  <a:cubicBezTo>
                    <a:pt x="5483049" y="3146781"/>
                    <a:pt x="5609714" y="3162980"/>
                    <a:pt x="5729634" y="3125954"/>
                  </a:cubicBezTo>
                  <a:cubicBezTo>
                    <a:pt x="5755769" y="3011297"/>
                    <a:pt x="5757876" y="2894536"/>
                    <a:pt x="5759141" y="2777355"/>
                  </a:cubicBezTo>
                  <a:cubicBezTo>
                    <a:pt x="5774948" y="2528476"/>
                    <a:pt x="5773051" y="2279176"/>
                    <a:pt x="5777688" y="2029666"/>
                  </a:cubicBezTo>
                  <a:cubicBezTo>
                    <a:pt x="5789700" y="1836748"/>
                    <a:pt x="5783589" y="1643199"/>
                    <a:pt x="5780849" y="1450070"/>
                  </a:cubicBezTo>
                  <a:cubicBezTo>
                    <a:pt x="5809934" y="1050349"/>
                    <a:pt x="5780849" y="648524"/>
                    <a:pt x="5783799" y="247751"/>
                  </a:cubicBezTo>
                  <a:cubicBezTo>
                    <a:pt x="5791176" y="163600"/>
                    <a:pt x="5809723" y="72505"/>
                    <a:pt x="5746074" y="5184"/>
                  </a:cubicBezTo>
                  <a:cubicBezTo>
                    <a:pt x="5548383" y="-13540"/>
                    <a:pt x="5350693" y="24960"/>
                    <a:pt x="5152792" y="18648"/>
                  </a:cubicBezTo>
                  <a:cubicBezTo>
                    <a:pt x="4883654" y="32533"/>
                    <a:pt x="4613463" y="6446"/>
                    <a:pt x="4345169" y="36110"/>
                  </a:cubicBezTo>
                  <a:cubicBezTo>
                    <a:pt x="4061279" y="46629"/>
                    <a:pt x="3776124" y="52940"/>
                    <a:pt x="3493709" y="73557"/>
                  </a:cubicBezTo>
                  <a:cubicBezTo>
                    <a:pt x="3278947" y="82183"/>
                    <a:pt x="3063764" y="57148"/>
                    <a:pt x="2849424" y="76923"/>
                  </a:cubicBezTo>
                  <a:cubicBezTo>
                    <a:pt x="2624756" y="91439"/>
                    <a:pt x="2399246" y="70612"/>
                    <a:pt x="2175000" y="92281"/>
                  </a:cubicBezTo>
                  <a:cubicBezTo>
                    <a:pt x="2057397" y="103010"/>
                    <a:pt x="1938952" y="97751"/>
                    <a:pt x="1821560" y="111846"/>
                  </a:cubicBezTo>
                  <a:cubicBezTo>
                    <a:pt x="1568651" y="132884"/>
                    <a:pt x="1315742" y="108901"/>
                    <a:pt x="1064098" y="119210"/>
                  </a:cubicBezTo>
                  <a:cubicBezTo>
                    <a:pt x="904765" y="123417"/>
                    <a:pt x="745011" y="119210"/>
                    <a:pt x="585467" y="130149"/>
                  </a:cubicBezTo>
                  <a:cubicBezTo>
                    <a:pt x="391781" y="143403"/>
                    <a:pt x="196831" y="134567"/>
                    <a:pt x="4620" y="163600"/>
                  </a:cubicBezTo>
                  <a:cubicBezTo>
                    <a:pt x="-13716" y="461497"/>
                    <a:pt x="28646" y="758763"/>
                    <a:pt x="25696" y="1056661"/>
                  </a:cubicBezTo>
                  <a:cubicBezTo>
                    <a:pt x="29068" y="1319425"/>
                    <a:pt x="-1492" y="1581347"/>
                    <a:pt x="8203" y="1844322"/>
                  </a:cubicBezTo>
                  <a:cubicBezTo>
                    <a:pt x="-6761" y="2065851"/>
                    <a:pt x="38552" y="2287170"/>
                    <a:pt x="9467" y="2508069"/>
                  </a:cubicBezTo>
                  <a:cubicBezTo>
                    <a:pt x="-471" y="2652517"/>
                    <a:pt x="1502" y="2797536"/>
                    <a:pt x="15369" y="2941661"/>
                  </a:cubicBezTo>
                  <a:cubicBezTo>
                    <a:pt x="22956" y="3048324"/>
                    <a:pt x="194" y="3157300"/>
                    <a:pt x="27803" y="3262069"/>
                  </a:cubicBezTo>
                  <a:cubicBezTo>
                    <a:pt x="392414" y="3292574"/>
                    <a:pt x="759553" y="3271536"/>
                    <a:pt x="1123742" y="3259544"/>
                  </a:cubicBezTo>
                  <a:cubicBezTo>
                    <a:pt x="1380655" y="3259544"/>
                    <a:pt x="1637568" y="3259544"/>
                    <a:pt x="1894482" y="3248394"/>
                  </a:cubicBezTo>
                  <a:cubicBezTo>
                    <a:pt x="2245604" y="3210316"/>
                    <a:pt x="2599044" y="3244608"/>
                    <a:pt x="2951219" y="3227356"/>
                  </a:cubicBezTo>
                  <a:cubicBezTo>
                    <a:pt x="3262087" y="3212630"/>
                    <a:pt x="3573375" y="3214944"/>
                    <a:pt x="3884664" y="3207581"/>
                  </a:cubicBezTo>
                  <a:cubicBezTo>
                    <a:pt x="4238737" y="3212420"/>
                    <a:pt x="4590912" y="3176865"/>
                    <a:pt x="4943931" y="3166557"/>
                  </a:cubicBezTo>
                  <a:close/>
                  <a:moveTo>
                    <a:pt x="2870499" y="3158563"/>
                  </a:moveTo>
                  <a:cubicBezTo>
                    <a:pt x="2580286" y="3179600"/>
                    <a:pt x="2289020" y="3146360"/>
                    <a:pt x="1999017" y="3172027"/>
                  </a:cubicBezTo>
                  <a:cubicBezTo>
                    <a:pt x="1653586" y="3206739"/>
                    <a:pt x="1306258" y="3185912"/>
                    <a:pt x="959983" y="3201270"/>
                  </a:cubicBezTo>
                  <a:cubicBezTo>
                    <a:pt x="674407" y="3199797"/>
                    <a:pt x="388409" y="3236613"/>
                    <a:pt x="104097" y="3196010"/>
                  </a:cubicBezTo>
                  <a:cubicBezTo>
                    <a:pt x="79228" y="3048744"/>
                    <a:pt x="96932" y="2899796"/>
                    <a:pt x="79860" y="2751899"/>
                  </a:cubicBezTo>
                  <a:cubicBezTo>
                    <a:pt x="60892" y="2594325"/>
                    <a:pt x="99461" y="2436330"/>
                    <a:pt x="85551" y="2279386"/>
                  </a:cubicBezTo>
                  <a:cubicBezTo>
                    <a:pt x="57520" y="1989694"/>
                    <a:pt x="81336" y="1698529"/>
                    <a:pt x="80071" y="1407994"/>
                  </a:cubicBezTo>
                  <a:cubicBezTo>
                    <a:pt x="95246" y="1132187"/>
                    <a:pt x="89134" y="855959"/>
                    <a:pt x="78807" y="580151"/>
                  </a:cubicBezTo>
                  <a:cubicBezTo>
                    <a:pt x="78807" y="465705"/>
                    <a:pt x="62367" y="351469"/>
                    <a:pt x="75434" y="237022"/>
                  </a:cubicBezTo>
                  <a:cubicBezTo>
                    <a:pt x="246148" y="223768"/>
                    <a:pt x="414754" y="190528"/>
                    <a:pt x="586521" y="188424"/>
                  </a:cubicBezTo>
                  <a:cubicBezTo>
                    <a:pt x="780207" y="190528"/>
                    <a:pt x="973261" y="175171"/>
                    <a:pt x="1166947" y="178537"/>
                  </a:cubicBezTo>
                  <a:cubicBezTo>
                    <a:pt x="1339768" y="164441"/>
                    <a:pt x="1512800" y="192211"/>
                    <a:pt x="1685410" y="178537"/>
                  </a:cubicBezTo>
                  <a:cubicBezTo>
                    <a:pt x="1948857" y="169701"/>
                    <a:pt x="2212304" y="144034"/>
                    <a:pt x="2474908" y="146138"/>
                  </a:cubicBezTo>
                  <a:cubicBezTo>
                    <a:pt x="2592300" y="144876"/>
                    <a:pt x="2709902" y="147611"/>
                    <a:pt x="2826873" y="136461"/>
                  </a:cubicBezTo>
                  <a:cubicBezTo>
                    <a:pt x="2979250" y="122996"/>
                    <a:pt x="3131839" y="136461"/>
                    <a:pt x="3284427" y="136461"/>
                  </a:cubicBezTo>
                  <a:cubicBezTo>
                    <a:pt x="3623746" y="129939"/>
                    <a:pt x="3962223" y="105325"/>
                    <a:pt x="4302175" y="101958"/>
                  </a:cubicBezTo>
                  <a:cubicBezTo>
                    <a:pt x="4528950" y="71453"/>
                    <a:pt x="4758043" y="91860"/>
                    <a:pt x="4985872" y="88073"/>
                  </a:cubicBezTo>
                  <a:cubicBezTo>
                    <a:pt x="5180190" y="80289"/>
                    <a:pt x="5375351" y="93543"/>
                    <a:pt x="5568827" y="73136"/>
                  </a:cubicBezTo>
                  <a:cubicBezTo>
                    <a:pt x="5614293" y="69576"/>
                    <a:pt x="5660033" y="72266"/>
                    <a:pt x="5704766" y="81131"/>
                  </a:cubicBezTo>
                  <a:cubicBezTo>
                    <a:pt x="5702236" y="274890"/>
                    <a:pt x="5720783" y="467808"/>
                    <a:pt x="5716357" y="661358"/>
                  </a:cubicBezTo>
                  <a:cubicBezTo>
                    <a:pt x="5735746" y="965356"/>
                    <a:pt x="5725209" y="1269986"/>
                    <a:pt x="5718675" y="1573984"/>
                  </a:cubicBezTo>
                  <a:cubicBezTo>
                    <a:pt x="5739751" y="1808557"/>
                    <a:pt x="5728792" y="2044603"/>
                    <a:pt x="5711931" y="2278966"/>
                  </a:cubicBezTo>
                  <a:cubicBezTo>
                    <a:pt x="5708137" y="2487662"/>
                    <a:pt x="5695914" y="2695728"/>
                    <a:pt x="5686429" y="2904213"/>
                  </a:cubicBezTo>
                  <a:cubicBezTo>
                    <a:pt x="5685380" y="2951064"/>
                    <a:pt x="5678658" y="2997615"/>
                    <a:pt x="5666407" y="3042853"/>
                  </a:cubicBezTo>
                  <a:cubicBezTo>
                    <a:pt x="5634583" y="3070203"/>
                    <a:pt x="5585476" y="3065575"/>
                    <a:pt x="5546065" y="3072097"/>
                  </a:cubicBezTo>
                  <a:cubicBezTo>
                    <a:pt x="5352168" y="3072097"/>
                    <a:pt x="5158482" y="3084930"/>
                    <a:pt x="4965428" y="3102391"/>
                  </a:cubicBezTo>
                  <a:cubicBezTo>
                    <a:pt x="4667839" y="3111017"/>
                    <a:pt x="4370882" y="3133317"/>
                    <a:pt x="4073503" y="3143205"/>
                  </a:cubicBezTo>
                  <a:cubicBezTo>
                    <a:pt x="3768748" y="3145940"/>
                    <a:pt x="3464203" y="3150568"/>
                    <a:pt x="3159659" y="3154355"/>
                  </a:cubicBezTo>
                  <a:cubicBezTo>
                    <a:pt x="3063228" y="3148734"/>
                    <a:pt x="2966515" y="3150141"/>
                    <a:pt x="2870289" y="3158562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DDFF321A-81F1-3947-BA45-B38E895BB624}"/>
                </a:ext>
              </a:extLst>
            </p:cNvPr>
            <p:cNvSpPr/>
            <p:nvPr/>
          </p:nvSpPr>
          <p:spPr>
            <a:xfrm>
              <a:off x="373481" y="4252804"/>
              <a:ext cx="569045" cy="504911"/>
            </a:xfrm>
            <a:custGeom>
              <a:avLst/>
              <a:gdLst>
                <a:gd name="connsiteX0" fmla="*/ 249130 w 569045"/>
                <a:gd name="connsiteY0" fmla="*/ 511423 h 504910"/>
                <a:gd name="connsiteX1" fmla="*/ 508573 w 569045"/>
                <a:gd name="connsiteY1" fmla="*/ 403709 h 504910"/>
                <a:gd name="connsiteX2" fmla="*/ 490237 w 569045"/>
                <a:gd name="connsiteY2" fmla="*/ 48168 h 504910"/>
                <a:gd name="connsiteX3" fmla="*/ 235431 w 569045"/>
                <a:gd name="connsiteY3" fmla="*/ 8406 h 504910"/>
                <a:gd name="connsiteX4" fmla="*/ 10764 w 569045"/>
                <a:gd name="connsiteY4" fmla="*/ 199220 h 504910"/>
                <a:gd name="connsiteX5" fmla="*/ 249130 w 569045"/>
                <a:gd name="connsiteY5" fmla="*/ 511423 h 504910"/>
                <a:gd name="connsiteX6" fmla="*/ 242175 w 569045"/>
                <a:gd name="connsiteY6" fmla="*/ 81197 h 504910"/>
                <a:gd name="connsiteX7" fmla="*/ 485389 w 569045"/>
                <a:gd name="connsiteY7" fmla="*/ 156093 h 504910"/>
                <a:gd name="connsiteX8" fmla="*/ 311093 w 569045"/>
                <a:gd name="connsiteY8" fmla="*/ 435266 h 504910"/>
                <a:gd name="connsiteX9" fmla="*/ 190961 w 569045"/>
                <a:gd name="connsiteY9" fmla="*/ 428955 h 504910"/>
                <a:gd name="connsiteX10" fmla="*/ 76309 w 569045"/>
                <a:gd name="connsiteY10" fmla="*/ 255392 h 504910"/>
                <a:gd name="connsiteX11" fmla="*/ 242175 w 569045"/>
                <a:gd name="connsiteY11" fmla="*/ 81197 h 50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45" h="504910">
                  <a:moveTo>
                    <a:pt x="249130" y="511423"/>
                  </a:moveTo>
                  <a:cubicBezTo>
                    <a:pt x="345025" y="512896"/>
                    <a:pt x="447664" y="481970"/>
                    <a:pt x="508573" y="403709"/>
                  </a:cubicBezTo>
                  <a:cubicBezTo>
                    <a:pt x="606364" y="310722"/>
                    <a:pt x="605732" y="126429"/>
                    <a:pt x="490237" y="48168"/>
                  </a:cubicBezTo>
                  <a:cubicBezTo>
                    <a:pt x="418790" y="-11790"/>
                    <a:pt x="321631" y="-3375"/>
                    <a:pt x="235431" y="8406"/>
                  </a:cubicBezTo>
                  <a:cubicBezTo>
                    <a:pt x="134900" y="30917"/>
                    <a:pt x="55233" y="109178"/>
                    <a:pt x="10764" y="199220"/>
                  </a:cubicBezTo>
                  <a:cubicBezTo>
                    <a:pt x="-40450" y="343751"/>
                    <a:pt x="99703" y="508899"/>
                    <a:pt x="249130" y="511423"/>
                  </a:cubicBezTo>
                  <a:close/>
                  <a:moveTo>
                    <a:pt x="242175" y="81197"/>
                  </a:moveTo>
                  <a:cubicBezTo>
                    <a:pt x="326478" y="53848"/>
                    <a:pt x="442184" y="71099"/>
                    <a:pt x="485389" y="156093"/>
                  </a:cubicBezTo>
                  <a:cubicBezTo>
                    <a:pt x="538500" y="276009"/>
                    <a:pt x="437547" y="423906"/>
                    <a:pt x="311093" y="435266"/>
                  </a:cubicBezTo>
                  <a:cubicBezTo>
                    <a:pt x="270969" y="439590"/>
                    <a:pt x="230409" y="437459"/>
                    <a:pt x="190961" y="428955"/>
                  </a:cubicBezTo>
                  <a:cubicBezTo>
                    <a:pt x="116985" y="407917"/>
                    <a:pt x="76731" y="327552"/>
                    <a:pt x="76309" y="255392"/>
                  </a:cubicBezTo>
                  <a:cubicBezTo>
                    <a:pt x="104526" y="176583"/>
                    <a:pt x="164759" y="113326"/>
                    <a:pt x="242175" y="8119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B32AB6FD-CA1E-7D48-8EA8-F82A02A408F3}"/>
                </a:ext>
              </a:extLst>
            </p:cNvPr>
            <p:cNvSpPr/>
            <p:nvPr/>
          </p:nvSpPr>
          <p:spPr>
            <a:xfrm>
              <a:off x="259646" y="4809764"/>
              <a:ext cx="379363" cy="357645"/>
            </a:xfrm>
            <a:custGeom>
              <a:avLst/>
              <a:gdLst>
                <a:gd name="connsiteX0" fmla="*/ 4678 w 379363"/>
                <a:gd name="connsiteY0" fmla="*/ 150327 h 357645"/>
                <a:gd name="connsiteX1" fmla="*/ 50623 w 379363"/>
                <a:gd name="connsiteY1" fmla="*/ 317158 h 357645"/>
                <a:gd name="connsiteX2" fmla="*/ 377930 w 379363"/>
                <a:gd name="connsiteY2" fmla="*/ 236583 h 357645"/>
                <a:gd name="connsiteX3" fmla="*/ 163800 w 379363"/>
                <a:gd name="connsiteY3" fmla="*/ 5165 h 357645"/>
                <a:gd name="connsiteX4" fmla="*/ 4678 w 379363"/>
                <a:gd name="connsiteY4" fmla="*/ 150327 h 357645"/>
                <a:gd name="connsiteX5" fmla="*/ 147150 w 379363"/>
                <a:gd name="connsiteY5" fmla="*/ 100257 h 357645"/>
                <a:gd name="connsiteX6" fmla="*/ 288568 w 379363"/>
                <a:gd name="connsiteY6" fmla="*/ 96470 h 357645"/>
                <a:gd name="connsiteX7" fmla="*/ 290255 w 379363"/>
                <a:gd name="connsiteY7" fmla="*/ 219332 h 357645"/>
                <a:gd name="connsiteX8" fmla="*/ 100573 w 379363"/>
                <a:gd name="connsiteY8" fmla="*/ 267088 h 357645"/>
                <a:gd name="connsiteX9" fmla="*/ 146939 w 379363"/>
                <a:gd name="connsiteY9" fmla="*/ 100047 h 35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363" h="357645">
                  <a:moveTo>
                    <a:pt x="4678" y="150327"/>
                  </a:moveTo>
                  <a:cubicBezTo>
                    <a:pt x="-7124" y="208392"/>
                    <a:pt x="1728" y="277607"/>
                    <a:pt x="50623" y="317158"/>
                  </a:cubicBezTo>
                  <a:cubicBezTo>
                    <a:pt x="156002" y="395630"/>
                    <a:pt x="321868" y="355447"/>
                    <a:pt x="377930" y="236583"/>
                  </a:cubicBezTo>
                  <a:cubicBezTo>
                    <a:pt x="428090" y="110355"/>
                    <a:pt x="287725" y="-28706"/>
                    <a:pt x="163800" y="5165"/>
                  </a:cubicBezTo>
                  <a:cubicBezTo>
                    <a:pt x="95093" y="30201"/>
                    <a:pt x="23225" y="74380"/>
                    <a:pt x="4678" y="150327"/>
                  </a:cubicBezTo>
                  <a:close/>
                  <a:moveTo>
                    <a:pt x="147150" y="100257"/>
                  </a:moveTo>
                  <a:cubicBezTo>
                    <a:pt x="193825" y="91844"/>
                    <a:pt x="241509" y="90567"/>
                    <a:pt x="288568" y="96470"/>
                  </a:cubicBezTo>
                  <a:cubicBezTo>
                    <a:pt x="297210" y="136442"/>
                    <a:pt x="309644" y="180622"/>
                    <a:pt x="290255" y="219332"/>
                  </a:cubicBezTo>
                  <a:cubicBezTo>
                    <a:pt x="250421" y="276976"/>
                    <a:pt x="161271" y="311478"/>
                    <a:pt x="100573" y="267088"/>
                  </a:cubicBezTo>
                  <a:cubicBezTo>
                    <a:pt x="53574" y="214914"/>
                    <a:pt x="86241" y="124871"/>
                    <a:pt x="146939" y="100047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7D98692-FD15-6748-A115-B02CD522F474}"/>
                </a:ext>
              </a:extLst>
            </p:cNvPr>
            <p:cNvSpPr/>
            <p:nvPr/>
          </p:nvSpPr>
          <p:spPr>
            <a:xfrm>
              <a:off x="316484" y="5260047"/>
              <a:ext cx="295060" cy="273493"/>
            </a:xfrm>
            <a:custGeom>
              <a:avLst/>
              <a:gdLst>
                <a:gd name="connsiteX0" fmla="*/ 66496 w 295060"/>
                <a:gd name="connsiteY0" fmla="*/ 15613 h 273493"/>
                <a:gd name="connsiteX1" fmla="*/ 76191 w 295060"/>
                <a:gd name="connsiteY1" fmla="*/ 260706 h 273493"/>
                <a:gd name="connsiteX2" fmla="*/ 306760 w 295060"/>
                <a:gd name="connsiteY2" fmla="*/ 98082 h 273493"/>
                <a:gd name="connsiteX3" fmla="*/ 66496 w 295060"/>
                <a:gd name="connsiteY3" fmla="*/ 15613 h 273493"/>
                <a:gd name="connsiteX4" fmla="*/ 125087 w 295060"/>
                <a:gd name="connsiteY4" fmla="*/ 212739 h 273493"/>
                <a:gd name="connsiteX5" fmla="*/ 97056 w 295060"/>
                <a:gd name="connsiteY5" fmla="*/ 86511 h 273493"/>
                <a:gd name="connsiteX6" fmla="*/ 229833 w 295060"/>
                <a:gd name="connsiteY6" fmla="*/ 86511 h 273493"/>
                <a:gd name="connsiteX7" fmla="*/ 151734 w 295060"/>
                <a:gd name="connsiteY7" fmla="*/ 210053 h 273493"/>
                <a:gd name="connsiteX8" fmla="*/ 125087 w 295060"/>
                <a:gd name="connsiteY8" fmla="*/ 212528 h 27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060" h="273493">
                  <a:moveTo>
                    <a:pt x="66496" y="15613"/>
                  </a:moveTo>
                  <a:cubicBezTo>
                    <a:pt x="-24130" y="64211"/>
                    <a:pt x="-23287" y="220523"/>
                    <a:pt x="76191" y="260706"/>
                  </a:cubicBezTo>
                  <a:cubicBezTo>
                    <a:pt x="178408" y="328868"/>
                    <a:pt x="340481" y="218630"/>
                    <a:pt x="306760" y="98082"/>
                  </a:cubicBezTo>
                  <a:cubicBezTo>
                    <a:pt x="267348" y="7408"/>
                    <a:pt x="152485" y="-21203"/>
                    <a:pt x="66496" y="15613"/>
                  </a:cubicBezTo>
                  <a:close/>
                  <a:moveTo>
                    <a:pt x="125087" y="212739"/>
                  </a:moveTo>
                  <a:cubicBezTo>
                    <a:pt x="65653" y="200958"/>
                    <a:pt x="69868" y="126483"/>
                    <a:pt x="97056" y="86511"/>
                  </a:cubicBezTo>
                  <a:cubicBezTo>
                    <a:pt x="137943" y="63580"/>
                    <a:pt x="186417" y="78727"/>
                    <a:pt x="229833" y="86511"/>
                  </a:cubicBezTo>
                  <a:cubicBezTo>
                    <a:pt x="242443" y="142154"/>
                    <a:pt x="207477" y="197466"/>
                    <a:pt x="151734" y="210053"/>
                  </a:cubicBezTo>
                  <a:cubicBezTo>
                    <a:pt x="142996" y="212026"/>
                    <a:pt x="134039" y="212858"/>
                    <a:pt x="125087" y="212528"/>
                  </a:cubicBezTo>
                  <a:close/>
                </a:path>
              </a:pathLst>
            </a:custGeom>
            <a:grpFill/>
            <a:ln w="210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170625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410B3D2-D14F-5A49-BAD6-B24B472C409D}"/>
              </a:ext>
            </a:extLst>
          </p:cNvPr>
          <p:cNvSpPr/>
          <p:nvPr userDrawn="1"/>
        </p:nvSpPr>
        <p:spPr>
          <a:xfrm>
            <a:off x="5057555" y="457200"/>
            <a:ext cx="6397223" cy="563237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6AAC3E-3431-7C4A-B4E7-1826171C0D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B86F02D-2A85-1440-93FE-974A43268DC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768429"/>
            <a:ext cx="6172200" cy="5092621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64BA2AC-FCD7-9948-89CF-3C40B64618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0A23CF7-6B82-204F-895E-C9EA3E3BA6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CF7318-C108-5941-B39C-47A5CD6F7D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58A82EA-67F5-EE45-BC1D-8690372E3C35}"/>
              </a:ext>
            </a:extLst>
          </p:cNvPr>
          <p:cNvSpPr/>
          <p:nvPr userDrawn="1"/>
        </p:nvSpPr>
        <p:spPr>
          <a:xfrm>
            <a:off x="737222" y="437322"/>
            <a:ext cx="4172571" cy="5632371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5636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AC7F0EA-60A5-9543-BAE5-49C3F7948E3B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42E7FA1-71FD-8041-9767-3833714721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32D0401-B132-9743-A1BB-814C74A7499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45BE9A-D68F-9C40-9786-ABB468D80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301FED-CE62-0B47-A672-30D7EDCE6E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310302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25D4563F-17FD-264B-8E2D-523C57F7D6A8}"/>
              </a:ext>
            </a:extLst>
          </p:cNvPr>
          <p:cNvSpPr/>
          <p:nvPr userDrawn="1"/>
        </p:nvSpPr>
        <p:spPr>
          <a:xfrm>
            <a:off x="549442" y="365125"/>
            <a:ext cx="11093116" cy="5991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Vertical Title 1">
            <a:extLst>
              <a:ext uri="{FF2B5EF4-FFF2-40B4-BE49-F238E27FC236}">
                <a16:creationId xmlns:a16="http://schemas.microsoft.com/office/drawing/2014/main" id="{AC1191A2-AAFB-A641-B10E-6002C7EEBF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9C03347-4C37-A241-AD22-0C2BA7829DD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9531DB-82B7-F945-A89E-5CF64B21C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507D7D-8815-D347-ABD2-988D9B0D9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1022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C75B2FC-801A-44A4-96BF-26A9E8B2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8127F04-7E7E-485C-8B30-6B89E5A6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933C81-AA74-4BCE-AA9E-56E5791D0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6254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AF4016E-7A47-F840-9869-398CFD1B469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538163" y="3897313"/>
            <a:ext cx="5257800" cy="2247900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13437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earbook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E8C8C753-ADBD-804D-9E20-4DB07924B009}"/>
              </a:ext>
            </a:extLst>
          </p:cNvPr>
          <p:cNvGrpSpPr/>
          <p:nvPr userDrawn="1"/>
        </p:nvGrpSpPr>
        <p:grpSpPr>
          <a:xfrm>
            <a:off x="238876" y="92384"/>
            <a:ext cx="11714247" cy="6673231"/>
            <a:chOff x="76700" y="-2"/>
            <a:chExt cx="12038600" cy="685800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F1A8E06-ED3E-E140-ACD9-DBC82FEAFAE2}"/>
                </a:ext>
              </a:extLst>
            </p:cNvPr>
            <p:cNvSpPr/>
            <p:nvPr userDrawn="1"/>
          </p:nvSpPr>
          <p:spPr>
            <a:xfrm rot="16200000">
              <a:off x="-342650" y="419348"/>
              <a:ext cx="6858000" cy="60193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60FA4CC-D5BD-594A-A727-1F2E6A53EA60}"/>
                </a:ext>
              </a:extLst>
            </p:cNvPr>
            <p:cNvSpPr/>
            <p:nvPr userDrawn="1"/>
          </p:nvSpPr>
          <p:spPr>
            <a:xfrm rot="5400000">
              <a:off x="5676650" y="419352"/>
              <a:ext cx="6858000" cy="601930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800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BBD7BC1-DD69-2743-A691-FAC010576B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8538" y="365125"/>
            <a:ext cx="5257798" cy="717717"/>
          </a:xfrm>
        </p:spPr>
        <p:txBody>
          <a:bodyPr>
            <a:normAutofit/>
          </a:bodyPr>
          <a:lstStyle>
            <a:lvl1pPr>
              <a:defRPr sz="2800" b="1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76772B5-172C-1C4B-ACCC-6F359A0E4B1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1B683A-0176-FB4C-BCB8-5CD00A26B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BD904BE-5BEF-3C40-AE5F-DF5ADE2DF9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38538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F19A0B52-0F10-BF4E-AF45-C408648123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895739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BCA3A66B-BDCB-A745-8053-0C77C2FE02B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52940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058016F2-60AF-8B49-ADE8-5D3C51F43B2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10141" y="1360488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0B881EC6-0858-9B4D-9FAD-9563B66325B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05563" y="365124"/>
            <a:ext cx="5257800" cy="5026025"/>
          </a:xfrm>
          <a:prstGeom prst="ellipse">
            <a:avLst/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FE32121-CFE6-1245-A133-5E09F00BF6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00800" y="5524500"/>
            <a:ext cx="5253038" cy="620713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Caption here…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43363685-F905-4944-AA4B-5106055F9C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163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5969D5F5-7817-9145-9876-63C2075DDFD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95595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7" name="Text Placeholder 24">
            <a:extLst>
              <a:ext uri="{FF2B5EF4-FFF2-40B4-BE49-F238E27FC236}">
                <a16:creationId xmlns:a16="http://schemas.microsoft.com/office/drawing/2014/main" id="{2383A6F4-B41E-AC44-8F69-4218E6CCD3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252796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28" name="Text Placeholder 24">
            <a:extLst>
              <a:ext uri="{FF2B5EF4-FFF2-40B4-BE49-F238E27FC236}">
                <a16:creationId xmlns:a16="http://schemas.microsoft.com/office/drawing/2014/main" id="{D94CB23E-F2EC-C347-B018-3BAFDBC62A9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609997" y="3089275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486E466-B2D0-B643-8031-EC19951E3EA3}"/>
              </a:ext>
            </a:extLst>
          </p:cNvPr>
          <p:cNvCxnSpPr/>
          <p:nvPr userDrawn="1"/>
        </p:nvCxnSpPr>
        <p:spPr>
          <a:xfrm>
            <a:off x="512659" y="1082842"/>
            <a:ext cx="5257800" cy="0"/>
          </a:xfrm>
          <a:prstGeom prst="line">
            <a:avLst/>
          </a:prstGeom>
          <a:ln w="12700">
            <a:solidFill>
              <a:schemeClr val="accent6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Picture Placeholder 8">
            <a:extLst>
              <a:ext uri="{FF2B5EF4-FFF2-40B4-BE49-F238E27FC236}">
                <a16:creationId xmlns:a16="http://schemas.microsoft.com/office/drawing/2014/main" id="{086D63F8-886A-D342-9D10-22B521ED566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49320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7" name="Picture Placeholder 8">
            <a:extLst>
              <a:ext uri="{FF2B5EF4-FFF2-40B4-BE49-F238E27FC236}">
                <a16:creationId xmlns:a16="http://schemas.microsoft.com/office/drawing/2014/main" id="{301C3479-8B49-A445-9A29-CF3C712D39F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906521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8" name="Picture Placeholder 8">
            <a:extLst>
              <a:ext uri="{FF2B5EF4-FFF2-40B4-BE49-F238E27FC236}">
                <a16:creationId xmlns:a16="http://schemas.microsoft.com/office/drawing/2014/main" id="{E5890CAF-71F1-9840-87C1-1313250B6561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3263722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Picture Placeholder 8">
            <a:extLst>
              <a:ext uri="{FF2B5EF4-FFF2-40B4-BE49-F238E27FC236}">
                <a16:creationId xmlns:a16="http://schemas.microsoft.com/office/drawing/2014/main" id="{D9FEC596-FD7E-9345-A49D-4A03FA399009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620923" y="3902076"/>
            <a:ext cx="1160318" cy="1595437"/>
          </a:xfrm>
          <a:prstGeom prst="roundRect">
            <a:avLst>
              <a:gd name="adj" fmla="val 21665"/>
            </a:avLst>
          </a:prstGeom>
          <a:pattFill prst="ltUpDiag">
            <a:fgClr>
              <a:schemeClr val="accent6">
                <a:lumMod val="50000"/>
              </a:schemeClr>
            </a:fgClr>
            <a:bgClr>
              <a:schemeClr val="bg1"/>
            </a:bgClr>
          </a:pattFill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0" name="Text Placeholder 24">
            <a:extLst>
              <a:ext uri="{FF2B5EF4-FFF2-40B4-BE49-F238E27FC236}">
                <a16:creationId xmlns:a16="http://schemas.microsoft.com/office/drawing/2014/main" id="{389F30A9-EB20-844A-A3A5-0E9A8CF4C69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48945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1" name="Text Placeholder 24">
            <a:extLst>
              <a:ext uri="{FF2B5EF4-FFF2-40B4-BE49-F238E27FC236}">
                <a16:creationId xmlns:a16="http://schemas.microsoft.com/office/drawing/2014/main" id="{AC94CA56-76BE-B447-BF11-8E6B051D763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906377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2" name="Text Placeholder 24">
            <a:extLst>
              <a:ext uri="{FF2B5EF4-FFF2-40B4-BE49-F238E27FC236}">
                <a16:creationId xmlns:a16="http://schemas.microsoft.com/office/drawing/2014/main" id="{A9E62813-BCF0-704F-898D-EDF850FE655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263578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:a16="http://schemas.microsoft.com/office/drawing/2014/main" id="{C497F8B7-3914-2642-800B-B479D70310E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620779" y="5630863"/>
            <a:ext cx="1160462" cy="568325"/>
          </a:xfrm>
        </p:spPr>
        <p:txBody>
          <a:bodyPr/>
          <a:lstStyle>
            <a:lvl1pPr marL="0" indent="0" algn="ctr">
              <a:buNone/>
              <a:defRPr sz="1400" i="1"/>
            </a:lvl1pPr>
            <a:lvl2pPr marL="457200" indent="0">
              <a:buNone/>
              <a:defRPr sz="1400" i="1"/>
            </a:lvl2pPr>
            <a:lvl3pPr marL="914400" indent="0">
              <a:buNone/>
              <a:defRPr sz="1400" i="1"/>
            </a:lvl3pPr>
            <a:lvl4pPr marL="1371600" indent="0">
              <a:buNone/>
              <a:defRPr sz="1400" i="1"/>
            </a:lvl4pPr>
            <a:lvl5pPr marL="1828800" indent="0">
              <a:buNone/>
              <a:defRPr sz="1400" i="1"/>
            </a:lvl5pPr>
          </a:lstStyle>
          <a:p>
            <a:pPr lvl="0"/>
            <a:r>
              <a:rPr lang="en-US" dirty="0"/>
              <a:t>Caption, Name</a:t>
            </a:r>
          </a:p>
        </p:txBody>
      </p:sp>
    </p:spTree>
    <p:extLst>
      <p:ext uri="{BB962C8B-B14F-4D97-AF65-F5344CB8AC3E}">
        <p14:creationId xmlns:p14="http://schemas.microsoft.com/office/powerpoint/2010/main" val="42625207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ADAC7D6-F8D8-B540-97A4-F04833B392D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DF4704-C42B-1E43-90A6-2764A7E9D5A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5710" y="1090619"/>
            <a:ext cx="5584371" cy="1325563"/>
          </a:xfrm>
        </p:spPr>
        <p:txBody>
          <a:bodyPr>
            <a:normAutofit/>
          </a:bodyPr>
          <a:lstStyle>
            <a:lvl1pPr algn="ctr">
              <a:defRPr sz="7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CLASS OF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DFC937-0319-374C-9149-4806EF00A5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6949" y="6356350"/>
            <a:ext cx="7315200" cy="365125"/>
          </a:xfrm>
          <a:prstGeom prst="rect">
            <a:avLst/>
          </a:prstGeom>
        </p:spPr>
        <p:txBody>
          <a:bodyPr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537BC7-B241-D243-BD2C-ADBA5136BC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24F3BD-A773-234A-AC0A-C01EBFCA0BA8}"/>
              </a:ext>
            </a:extLst>
          </p:cNvPr>
          <p:cNvSpPr/>
          <p:nvPr userDrawn="1"/>
        </p:nvSpPr>
        <p:spPr>
          <a:xfrm>
            <a:off x="2939143" y="718457"/>
            <a:ext cx="6204858" cy="5290457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F33FE9B6-6490-594F-BB58-358E866E69D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65488" y="2610985"/>
            <a:ext cx="5584825" cy="1830834"/>
          </a:xfrm>
          <a:ln>
            <a:noFill/>
          </a:ln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400" b="1">
                <a:gradFill flip="none" rotWithShape="1"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43000">
                      <a:schemeClr val="accent3"/>
                    </a:gs>
                    <a:gs pos="100000">
                      <a:schemeClr val="accent3">
                        <a:lumMod val="75000"/>
                      </a:schemeClr>
                    </a:gs>
                  </a:gsLst>
                  <a:lin ang="13500000" scaled="1"/>
                  <a:tileRect/>
                </a:gradFill>
                <a:latin typeface="Lucida Handwriting" panose="03010101010101010101" pitchFamily="66" charset="77"/>
              </a:defRPr>
            </a:lvl1pPr>
          </a:lstStyle>
          <a:p>
            <a:pPr lvl="0"/>
            <a:r>
              <a:rPr lang="en-US" dirty="0"/>
              <a:t>2000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0C2829C-2ACB-3647-9AE7-3AAB827CE6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65488" y="4452484"/>
            <a:ext cx="5584825" cy="1153432"/>
          </a:xfrm>
        </p:spPr>
        <p:txBody>
          <a:bodyPr>
            <a:normAutofit/>
          </a:bodyPr>
          <a:lstStyle>
            <a:lvl1pPr marL="0" indent="0" algn="ctr">
              <a:buNone/>
              <a:defRPr sz="72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REUNION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380CF68-3E23-EA4E-B0AC-C4A2EDCAAA6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433868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19">
            <a:extLst>
              <a:ext uri="{FF2B5EF4-FFF2-40B4-BE49-F238E27FC236}">
                <a16:creationId xmlns:a16="http://schemas.microsoft.com/office/drawing/2014/main" id="{E68DF7C5-7C70-314B-BD08-2AA6B9867FB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391364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Picture Placeholder 19">
            <a:extLst>
              <a:ext uri="{FF2B5EF4-FFF2-40B4-BE49-F238E27FC236}">
                <a16:creationId xmlns:a16="http://schemas.microsoft.com/office/drawing/2014/main" id="{65A91769-5105-CC41-B8DF-34D0476724D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438042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03977DDA-278B-BD4F-8E8D-286260DC59F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89153">
            <a:off x="10335207" y="4280265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72550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1556345" y="1636964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4629083" y="1717623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238081">
            <a:off x="7744133" y="1666980"/>
            <a:ext cx="2945392" cy="3941004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CFF82F90-F22A-0C42-A7A8-84B2707B79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9099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19">
            <a:extLst>
              <a:ext uri="{FF2B5EF4-FFF2-40B4-BE49-F238E27FC236}">
                <a16:creationId xmlns:a16="http://schemas.microsoft.com/office/drawing/2014/main" id="{B1D0784C-8D97-DD49-9255-A848055F69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744459" y="1625059"/>
            <a:ext cx="2210727" cy="2958005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19">
            <a:extLst>
              <a:ext uri="{FF2B5EF4-FFF2-40B4-BE49-F238E27FC236}">
                <a16:creationId xmlns:a16="http://schemas.microsoft.com/office/drawing/2014/main" id="{007E573D-E86E-994E-B23C-128AEFB4DB45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160824">
            <a:off x="3992999" y="1643516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7" name="Picture Placeholder 19">
            <a:extLst>
              <a:ext uri="{FF2B5EF4-FFF2-40B4-BE49-F238E27FC236}">
                <a16:creationId xmlns:a16="http://schemas.microsoft.com/office/drawing/2014/main" id="{FADAA6C0-5C53-2A47-99E0-BE92CFC09B4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375353">
            <a:off x="2265441" y="289633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19">
            <a:extLst>
              <a:ext uri="{FF2B5EF4-FFF2-40B4-BE49-F238E27FC236}">
                <a16:creationId xmlns:a16="http://schemas.microsoft.com/office/drawing/2014/main" id="{C4DDD8F0-D18E-2840-A6EC-92ADEB43C59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225846">
            <a:off x="5717644" y="2845428"/>
            <a:ext cx="2283253" cy="3055047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418637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942380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418637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942379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Picture Placeholder 19">
            <a:extLst>
              <a:ext uri="{FF2B5EF4-FFF2-40B4-BE49-F238E27FC236}">
                <a16:creationId xmlns:a16="http://schemas.microsoft.com/office/drawing/2014/main" id="{BD5E0A73-DAB8-0440-9702-5FF4ACFB83F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551175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9641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A44E62B-C69F-144A-AE38-D1357071C64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688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ight Triangle 15">
            <a:extLst>
              <a:ext uri="{FF2B5EF4-FFF2-40B4-BE49-F238E27FC236}">
                <a16:creationId xmlns:a16="http://schemas.microsoft.com/office/drawing/2014/main" id="{0C53BE7A-A0EF-4947-950B-662AD41508AA}"/>
              </a:ext>
            </a:extLst>
          </p:cNvPr>
          <p:cNvSpPr/>
          <p:nvPr userDrawn="1"/>
        </p:nvSpPr>
        <p:spPr>
          <a:xfrm rot="5400000">
            <a:off x="457861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ight Triangle 16">
            <a:extLst>
              <a:ext uri="{FF2B5EF4-FFF2-40B4-BE49-F238E27FC236}">
                <a16:creationId xmlns:a16="http://schemas.microsoft.com/office/drawing/2014/main" id="{8312B17B-3762-7347-B600-E118C1F7F93D}"/>
              </a:ext>
            </a:extLst>
          </p:cNvPr>
          <p:cNvSpPr/>
          <p:nvPr userDrawn="1"/>
        </p:nvSpPr>
        <p:spPr>
          <a:xfrm rot="16200000">
            <a:off x="7102353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0C5BE456-3804-9B4A-BFCE-D5BD21B1DCA8}"/>
              </a:ext>
            </a:extLst>
          </p:cNvPr>
          <p:cNvSpPr/>
          <p:nvPr userDrawn="1"/>
        </p:nvSpPr>
        <p:spPr>
          <a:xfrm>
            <a:off x="457861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Right Triangle 18">
            <a:extLst>
              <a:ext uri="{FF2B5EF4-FFF2-40B4-BE49-F238E27FC236}">
                <a16:creationId xmlns:a16="http://schemas.microsoft.com/office/drawing/2014/main" id="{FE115935-5A9C-D249-9D68-246DCC1EDEF7}"/>
              </a:ext>
            </a:extLst>
          </p:cNvPr>
          <p:cNvSpPr/>
          <p:nvPr userDrawn="1"/>
        </p:nvSpPr>
        <p:spPr>
          <a:xfrm rot="10800000">
            <a:off x="710235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8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3660101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8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66010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E90F4C32-CF71-5D41-B2D2-74D2D248DFD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1114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B9C46B23-23AC-7D42-B762-D437F20E2C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153396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3143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with Ba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19">
            <a:extLst>
              <a:ext uri="{FF2B5EF4-FFF2-40B4-BE49-F238E27FC236}">
                <a16:creationId xmlns:a16="http://schemas.microsoft.com/office/drawing/2014/main" id="{65A83157-0EB6-A64A-8EFF-CF63830C65B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4784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19">
            <a:extLst>
              <a:ext uri="{FF2B5EF4-FFF2-40B4-BE49-F238E27FC236}">
                <a16:creationId xmlns:a16="http://schemas.microsoft.com/office/drawing/2014/main" id="{3D53D72A-ADD9-7149-9FE2-2CD78C432E2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4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BD1F961-BDAE-884D-A296-E79D64531A6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 rot="19936970">
            <a:off x="2556972" y="3712091"/>
            <a:ext cx="2562143" cy="2476032"/>
          </a:xfrm>
          <a:prstGeom prst="star12">
            <a:avLst/>
          </a:pr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Badge Text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384175" y="1555024"/>
            <a:ext cx="3423651" cy="218545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483536" y="1743035"/>
            <a:ext cx="3224927" cy="1791497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5285327" y="4171197"/>
            <a:ext cx="2572456" cy="1640792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84688" y="4359208"/>
            <a:ext cx="2323776" cy="1282082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47245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6FEA26AA-7374-2148-A084-7F7734CDF12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89993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E8F7D895-2D3C-2143-A98A-1281B06EF0E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153399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ight Triangle 10">
            <a:extLst>
              <a:ext uri="{FF2B5EF4-FFF2-40B4-BE49-F238E27FC236}">
                <a16:creationId xmlns:a16="http://schemas.microsoft.com/office/drawing/2014/main" id="{981E960F-D78C-B54D-8123-5FFFEE931D66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47135EDB-9CC3-684F-9F0F-53154BE78F6B}"/>
              </a:ext>
            </a:extLst>
          </p:cNvPr>
          <p:cNvSpPr/>
          <p:nvPr userDrawn="1"/>
        </p:nvSpPr>
        <p:spPr>
          <a:xfrm rot="16200000">
            <a:off x="10544605" y="5125265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4A470C9A-DA36-6348-85D5-831C62ABD3D5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ight Triangle 13">
            <a:extLst>
              <a:ext uri="{FF2B5EF4-FFF2-40B4-BE49-F238E27FC236}">
                <a16:creationId xmlns:a16="http://schemas.microsoft.com/office/drawing/2014/main" id="{73EAAB1C-F5CA-144E-A13F-ED501A9107BE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0D69352-97F4-5243-ABCC-81B536E2D031}"/>
              </a:ext>
            </a:extLst>
          </p:cNvPr>
          <p:cNvSpPr/>
          <p:nvPr userDrawn="1"/>
        </p:nvSpPr>
        <p:spPr>
          <a:xfrm>
            <a:off x="4171137" y="2332729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68504DDA-A42A-6842-9679-DFD8C3D4DAE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70498" y="2520740"/>
            <a:ext cx="3224927" cy="82126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81A34AF-C436-D14B-B6D0-3C513F29500C}"/>
              </a:ext>
            </a:extLst>
          </p:cNvPr>
          <p:cNvSpPr/>
          <p:nvPr userDrawn="1"/>
        </p:nvSpPr>
        <p:spPr>
          <a:xfrm>
            <a:off x="4591947" y="3776172"/>
            <a:ext cx="3423651" cy="1191298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8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Text Placeholder 26">
            <a:extLst>
              <a:ext uri="{FF2B5EF4-FFF2-40B4-BE49-F238E27FC236}">
                <a16:creationId xmlns:a16="http://schemas.microsoft.com/office/drawing/2014/main" id="{FB7F00DA-0E43-A540-8E5B-BE0B4D14E79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691308" y="3964183"/>
            <a:ext cx="3224927" cy="760711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i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</a:t>
            </a:r>
            <a:r>
              <a:rPr lang="en-US" dirty="0" err="1"/>
              <a:t>sed</a:t>
            </a:r>
            <a:r>
              <a:rPr lang="en-US" dirty="0"/>
              <a:t> do </a:t>
            </a:r>
            <a:r>
              <a:rPr lang="en-US" dirty="0" err="1"/>
              <a:t>eiusod</a:t>
            </a:r>
            <a:r>
              <a:rPr lang="en-US" dirty="0"/>
              <a:t>.</a:t>
            </a:r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905698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s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619613"/>
          </a:xfrm>
        </p:spPr>
        <p:txBody>
          <a:bodyPr>
            <a:normAutofit/>
          </a:bodyPr>
          <a:lstStyle>
            <a:lvl1pPr algn="ctr">
              <a:defRPr sz="2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Picture Placeholder 19">
            <a:extLst>
              <a:ext uri="{FF2B5EF4-FFF2-40B4-BE49-F238E27FC236}">
                <a16:creationId xmlns:a16="http://schemas.microsoft.com/office/drawing/2014/main" id="{7732D9AA-C1C1-124A-9B37-D6EE251065E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623304" y="1700286"/>
            <a:ext cx="2945392" cy="3941004"/>
          </a:xfrm>
          <a:prstGeom prst="ellipse">
            <a:avLst/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960670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960670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348441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EE45FA69-9316-CE40-845A-B3958BA8DB22}"/>
              </a:ext>
            </a:extLst>
          </p:cNvPr>
          <p:cNvSpPr/>
          <p:nvPr userDrawn="1"/>
        </p:nvSpPr>
        <p:spPr>
          <a:xfrm rot="16200000">
            <a:off x="348441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Right Triangle 27">
            <a:extLst>
              <a:ext uri="{FF2B5EF4-FFF2-40B4-BE49-F238E27FC236}">
                <a16:creationId xmlns:a16="http://schemas.microsoft.com/office/drawing/2014/main" id="{EE154151-6D82-8C4E-9A90-2555A5477210}"/>
              </a:ext>
            </a:extLst>
          </p:cNvPr>
          <p:cNvSpPr/>
          <p:nvPr userDrawn="1"/>
        </p:nvSpPr>
        <p:spPr>
          <a:xfrm rot="5400000">
            <a:off x="8020862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B8E16D52-3E0B-7641-9442-49EE82D78A19}"/>
              </a:ext>
            </a:extLst>
          </p:cNvPr>
          <p:cNvSpPr/>
          <p:nvPr userDrawn="1"/>
        </p:nvSpPr>
        <p:spPr>
          <a:xfrm>
            <a:off x="8020862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775DCCAA-5A0D-454B-B59A-452EAF23C233}"/>
              </a:ext>
            </a:extLst>
          </p:cNvPr>
          <p:cNvSpPr/>
          <p:nvPr userDrawn="1"/>
        </p:nvSpPr>
        <p:spPr>
          <a:xfrm rot="10800000">
            <a:off x="10544604" y="1529586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ight Triangle 32">
            <a:extLst>
              <a:ext uri="{FF2B5EF4-FFF2-40B4-BE49-F238E27FC236}">
                <a16:creationId xmlns:a16="http://schemas.microsoft.com/office/drawing/2014/main" id="{E2E62FD6-7345-D847-9579-32E5DB629FBF}"/>
              </a:ext>
            </a:extLst>
          </p:cNvPr>
          <p:cNvSpPr/>
          <p:nvPr userDrawn="1"/>
        </p:nvSpPr>
        <p:spPr>
          <a:xfrm rot="16200000">
            <a:off x="10544604" y="5125264"/>
            <a:ext cx="686725" cy="686725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Picture Placeholder 19">
            <a:extLst>
              <a:ext uri="{FF2B5EF4-FFF2-40B4-BE49-F238E27FC236}">
                <a16:creationId xmlns:a16="http://schemas.microsoft.com/office/drawing/2014/main" id="{A295112E-917E-2146-9FC6-21EE051E869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093207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19">
            <a:extLst>
              <a:ext uri="{FF2B5EF4-FFF2-40B4-BE49-F238E27FC236}">
                <a16:creationId xmlns:a16="http://schemas.microsoft.com/office/drawing/2014/main" id="{C2C0BCCA-9BCF-074E-A996-D07AB48BFF6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49990" y="1700286"/>
            <a:ext cx="2945392" cy="3941004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15020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hree Picture Albu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44008"/>
            <a:ext cx="10515600" cy="1177963"/>
          </a:xfrm>
        </p:spPr>
        <p:txBody>
          <a:bodyPr>
            <a:normAutofit/>
          </a:bodyPr>
          <a:lstStyle>
            <a:lvl1pPr algn="ctr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Right Triangle 20">
            <a:extLst>
              <a:ext uri="{FF2B5EF4-FFF2-40B4-BE49-F238E27FC236}">
                <a16:creationId xmlns:a16="http://schemas.microsoft.com/office/drawing/2014/main" id="{ABEA8ECF-290B-1B46-9F67-AD63A3163FBD}"/>
              </a:ext>
            </a:extLst>
          </p:cNvPr>
          <p:cNvSpPr/>
          <p:nvPr userDrawn="1"/>
        </p:nvSpPr>
        <p:spPr>
          <a:xfrm rot="5400000">
            <a:off x="113635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ight Triangle 21">
            <a:extLst>
              <a:ext uri="{FF2B5EF4-FFF2-40B4-BE49-F238E27FC236}">
                <a16:creationId xmlns:a16="http://schemas.microsoft.com/office/drawing/2014/main" id="{5135E4F3-9AB0-DD42-BE62-233B923A3E79}"/>
              </a:ext>
            </a:extLst>
          </p:cNvPr>
          <p:cNvSpPr/>
          <p:nvPr userDrawn="1"/>
        </p:nvSpPr>
        <p:spPr>
          <a:xfrm rot="16200000">
            <a:off x="2792474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Right Triangle 22">
            <a:extLst>
              <a:ext uri="{FF2B5EF4-FFF2-40B4-BE49-F238E27FC236}">
                <a16:creationId xmlns:a16="http://schemas.microsoft.com/office/drawing/2014/main" id="{9FA50D01-863F-F949-9FDE-94DC2AD079A5}"/>
              </a:ext>
            </a:extLst>
          </p:cNvPr>
          <p:cNvSpPr/>
          <p:nvPr userDrawn="1"/>
        </p:nvSpPr>
        <p:spPr>
          <a:xfrm>
            <a:off x="1136357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Right Triangle 23">
            <a:extLst>
              <a:ext uri="{FF2B5EF4-FFF2-40B4-BE49-F238E27FC236}">
                <a16:creationId xmlns:a16="http://schemas.microsoft.com/office/drawing/2014/main" id="{21A330CB-07AF-E24E-BB77-D057DF664563}"/>
              </a:ext>
            </a:extLst>
          </p:cNvPr>
          <p:cNvSpPr/>
          <p:nvPr userDrawn="1"/>
        </p:nvSpPr>
        <p:spPr>
          <a:xfrm rot="10800000">
            <a:off x="2791215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ight Triangle 28">
            <a:extLst>
              <a:ext uri="{FF2B5EF4-FFF2-40B4-BE49-F238E27FC236}">
                <a16:creationId xmlns:a16="http://schemas.microsoft.com/office/drawing/2014/main" id="{F2356FBD-C2E4-2245-A731-160181B9F303}"/>
              </a:ext>
            </a:extLst>
          </p:cNvPr>
          <p:cNvSpPr/>
          <p:nvPr userDrawn="1"/>
        </p:nvSpPr>
        <p:spPr>
          <a:xfrm rot="5400000">
            <a:off x="34092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ight Triangle 29">
            <a:extLst>
              <a:ext uri="{FF2B5EF4-FFF2-40B4-BE49-F238E27FC236}">
                <a16:creationId xmlns:a16="http://schemas.microsoft.com/office/drawing/2014/main" id="{16207540-1D3C-784F-A06C-C644E6961C6A}"/>
              </a:ext>
            </a:extLst>
          </p:cNvPr>
          <p:cNvSpPr/>
          <p:nvPr userDrawn="1"/>
        </p:nvSpPr>
        <p:spPr>
          <a:xfrm rot="16200000">
            <a:off x="50654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ight Triangle 30">
            <a:extLst>
              <a:ext uri="{FF2B5EF4-FFF2-40B4-BE49-F238E27FC236}">
                <a16:creationId xmlns:a16="http://schemas.microsoft.com/office/drawing/2014/main" id="{5951AA44-0B00-5E47-8E79-2FED52220ECC}"/>
              </a:ext>
            </a:extLst>
          </p:cNvPr>
          <p:cNvSpPr/>
          <p:nvPr userDrawn="1"/>
        </p:nvSpPr>
        <p:spPr>
          <a:xfrm>
            <a:off x="34092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ight Triangle 31">
            <a:extLst>
              <a:ext uri="{FF2B5EF4-FFF2-40B4-BE49-F238E27FC236}">
                <a16:creationId xmlns:a16="http://schemas.microsoft.com/office/drawing/2014/main" id="{2E4C4CB0-2485-534F-906D-9222FDA7C48D}"/>
              </a:ext>
            </a:extLst>
          </p:cNvPr>
          <p:cNvSpPr/>
          <p:nvPr userDrawn="1"/>
        </p:nvSpPr>
        <p:spPr>
          <a:xfrm rot="10800000">
            <a:off x="50641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7447C1F-0DF9-D64F-A42A-951E20151A4F}"/>
              </a:ext>
            </a:extLst>
          </p:cNvPr>
          <p:cNvSpPr/>
          <p:nvPr userDrawn="1"/>
        </p:nvSpPr>
        <p:spPr>
          <a:xfrm>
            <a:off x="838200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Right Triangle 45">
            <a:extLst>
              <a:ext uri="{FF2B5EF4-FFF2-40B4-BE49-F238E27FC236}">
                <a16:creationId xmlns:a16="http://schemas.microsoft.com/office/drawing/2014/main" id="{B75731F6-5EF7-1740-BB01-95E03DB6A7F9}"/>
              </a:ext>
            </a:extLst>
          </p:cNvPr>
          <p:cNvSpPr/>
          <p:nvPr userDrawn="1"/>
        </p:nvSpPr>
        <p:spPr>
          <a:xfrm rot="5400000">
            <a:off x="6580398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ight Triangle 46">
            <a:extLst>
              <a:ext uri="{FF2B5EF4-FFF2-40B4-BE49-F238E27FC236}">
                <a16:creationId xmlns:a16="http://schemas.microsoft.com/office/drawing/2014/main" id="{DC9FEFA4-860E-F744-9F8D-A473CD088C65}"/>
              </a:ext>
            </a:extLst>
          </p:cNvPr>
          <p:cNvSpPr/>
          <p:nvPr userDrawn="1"/>
        </p:nvSpPr>
        <p:spPr>
          <a:xfrm rot="16200000">
            <a:off x="8236515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ight Triangle 47">
            <a:extLst>
              <a:ext uri="{FF2B5EF4-FFF2-40B4-BE49-F238E27FC236}">
                <a16:creationId xmlns:a16="http://schemas.microsoft.com/office/drawing/2014/main" id="{69674504-5E7B-4F41-B49E-E271B86C2365}"/>
              </a:ext>
            </a:extLst>
          </p:cNvPr>
          <p:cNvSpPr/>
          <p:nvPr userDrawn="1"/>
        </p:nvSpPr>
        <p:spPr>
          <a:xfrm>
            <a:off x="6580398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Right Triangle 48">
            <a:extLst>
              <a:ext uri="{FF2B5EF4-FFF2-40B4-BE49-F238E27FC236}">
                <a16:creationId xmlns:a16="http://schemas.microsoft.com/office/drawing/2014/main" id="{67C71847-1A34-4649-9A2D-BBB2D1461C0A}"/>
              </a:ext>
            </a:extLst>
          </p:cNvPr>
          <p:cNvSpPr/>
          <p:nvPr userDrawn="1"/>
        </p:nvSpPr>
        <p:spPr>
          <a:xfrm rot="10800000">
            <a:off x="8235256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Right Triangle 50">
            <a:extLst>
              <a:ext uri="{FF2B5EF4-FFF2-40B4-BE49-F238E27FC236}">
                <a16:creationId xmlns:a16="http://schemas.microsoft.com/office/drawing/2014/main" id="{A4EA52BD-3986-774C-AA91-43590E4BAB91}"/>
              </a:ext>
            </a:extLst>
          </p:cNvPr>
          <p:cNvSpPr/>
          <p:nvPr userDrawn="1"/>
        </p:nvSpPr>
        <p:spPr>
          <a:xfrm rot="5400000">
            <a:off x="8853339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Right Triangle 51">
            <a:extLst>
              <a:ext uri="{FF2B5EF4-FFF2-40B4-BE49-F238E27FC236}">
                <a16:creationId xmlns:a16="http://schemas.microsoft.com/office/drawing/2014/main" id="{084FD770-A592-3C48-8A85-BCE868D6F9E2}"/>
              </a:ext>
            </a:extLst>
          </p:cNvPr>
          <p:cNvSpPr/>
          <p:nvPr userDrawn="1"/>
        </p:nvSpPr>
        <p:spPr>
          <a:xfrm rot="16200000">
            <a:off x="10509456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ight Triangle 52">
            <a:extLst>
              <a:ext uri="{FF2B5EF4-FFF2-40B4-BE49-F238E27FC236}">
                <a16:creationId xmlns:a16="http://schemas.microsoft.com/office/drawing/2014/main" id="{BE80EB22-0A46-6349-81B8-AFAE5CF9C661}"/>
              </a:ext>
            </a:extLst>
          </p:cNvPr>
          <p:cNvSpPr/>
          <p:nvPr userDrawn="1"/>
        </p:nvSpPr>
        <p:spPr>
          <a:xfrm>
            <a:off x="8853339" y="4666536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Right Triangle 53">
            <a:extLst>
              <a:ext uri="{FF2B5EF4-FFF2-40B4-BE49-F238E27FC236}">
                <a16:creationId xmlns:a16="http://schemas.microsoft.com/office/drawing/2014/main" id="{81C3E605-50B6-CB4E-A6DA-3D4D4764EBE2}"/>
              </a:ext>
            </a:extLst>
          </p:cNvPr>
          <p:cNvSpPr/>
          <p:nvPr userDrawn="1"/>
        </p:nvSpPr>
        <p:spPr>
          <a:xfrm rot="10800000">
            <a:off x="10508197" y="2363021"/>
            <a:ext cx="421649" cy="421649"/>
          </a:xfrm>
          <a:prstGeom prst="rt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C269898-6613-254A-B0D1-AD8A978613EF}"/>
              </a:ext>
            </a:extLst>
          </p:cNvPr>
          <p:cNvSpPr/>
          <p:nvPr userDrawn="1"/>
        </p:nvSpPr>
        <p:spPr>
          <a:xfrm>
            <a:off x="6282241" y="1976878"/>
            <a:ext cx="5013345" cy="346621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Picture Placeholder 19">
            <a:extLst>
              <a:ext uri="{FF2B5EF4-FFF2-40B4-BE49-F238E27FC236}">
                <a16:creationId xmlns:a16="http://schemas.microsoft.com/office/drawing/2014/main" id="{113F24E9-08B5-6346-A109-6241733EB48E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246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Picture Placeholder 19">
            <a:extLst>
              <a:ext uri="{FF2B5EF4-FFF2-40B4-BE49-F238E27FC236}">
                <a16:creationId xmlns:a16="http://schemas.microsoft.com/office/drawing/2014/main" id="{19475D1B-FF9F-AD46-BB5A-A16710B2A27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532892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9" name="Picture Placeholder 19">
            <a:extLst>
              <a:ext uri="{FF2B5EF4-FFF2-40B4-BE49-F238E27FC236}">
                <a16:creationId xmlns:a16="http://schemas.microsoft.com/office/drawing/2014/main" id="{10639A2D-1F48-E24F-8B9B-2D5AC85B9625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06384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Picture Placeholder 19">
            <a:extLst>
              <a:ext uri="{FF2B5EF4-FFF2-40B4-BE49-F238E27FC236}">
                <a16:creationId xmlns:a16="http://schemas.microsoft.com/office/drawing/2014/main" id="{8F25AFCA-4A9C-064A-A242-2ED96CE38A7C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986121" y="2477879"/>
            <a:ext cx="1857798" cy="2485778"/>
          </a:xfrm>
          <a:prstGeom prst="snip2DiagRect">
            <a:avLst>
              <a:gd name="adj1" fmla="val 15468"/>
              <a:gd name="adj2" fmla="val 15317"/>
            </a:avLst>
          </a:prstGeo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9948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DFD3CB-0541-46AD-B35E-0E0A1375E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F8EFDE-1D7D-46B8-AB55-A3C02EDD18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457201"/>
            <a:ext cx="5652153" cy="5403850"/>
          </a:xfrm>
        </p:spPr>
        <p:txBody>
          <a:bodyPr/>
          <a:lstStyle>
            <a:lvl1pPr>
              <a:defRPr sz="3200"/>
            </a:lvl1pPr>
            <a:lvl2pPr>
              <a:defRPr sz="2800" b="1"/>
            </a:lvl2pPr>
            <a:lvl3pPr>
              <a:defRPr sz="2400" b="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411D2F5-DB36-4943-8A14-96AFC48830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06C07D4-6597-444C-9EFD-62021AE761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12D0D2C-70E8-4A24-9727-BEAF10B17D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0D9E0F6-7216-48A1-8BCA-770C6DE387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23771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6" name="Graphic 14">
            <a:extLst>
              <a:ext uri="{FF2B5EF4-FFF2-40B4-BE49-F238E27FC236}">
                <a16:creationId xmlns:a16="http://schemas.microsoft.com/office/drawing/2014/main" id="{98BB3396-B1E2-B448-A202-09209C54C65D}"/>
              </a:ext>
            </a:extLst>
          </p:cNvPr>
          <p:cNvGrpSpPr/>
          <p:nvPr/>
        </p:nvGrpSpPr>
        <p:grpSpPr>
          <a:xfrm>
            <a:off x="3325767" y="1472999"/>
            <a:ext cx="5540466" cy="4102750"/>
            <a:chOff x="5092700" y="2686050"/>
            <a:chExt cx="2006600" cy="1485900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ctr" rotWithShape="0">
              <a:prstClr val="black">
                <a:alpha val="40000"/>
              </a:prstClr>
            </a:outerShdw>
          </a:effectLst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8FF84B2D-D740-B142-80E5-8DFE4AB03DDA}"/>
                </a:ext>
              </a:extLst>
            </p:cNvPr>
            <p:cNvSpPr/>
            <p:nvPr/>
          </p:nvSpPr>
          <p:spPr>
            <a:xfrm>
              <a:off x="5149760" y="2841307"/>
              <a:ext cx="732266" cy="1057275"/>
            </a:xfrm>
            <a:custGeom>
              <a:avLst/>
              <a:gdLst>
                <a:gd name="connsiteX0" fmla="*/ 368035 w 732266"/>
                <a:gd name="connsiteY0" fmla="*/ 1059180 h 1057275"/>
                <a:gd name="connsiteX1" fmla="*/ 226337 w 732266"/>
                <a:gd name="connsiteY1" fmla="*/ 1031558 h 1057275"/>
                <a:gd name="connsiteX2" fmla="*/ 107462 w 732266"/>
                <a:gd name="connsiteY2" fmla="*/ 950595 h 1057275"/>
                <a:gd name="connsiteX3" fmla="*/ 26628 w 732266"/>
                <a:gd name="connsiteY3" fmla="*/ 831533 h 1057275"/>
                <a:gd name="connsiteX4" fmla="*/ 0 w 732266"/>
                <a:gd name="connsiteY4" fmla="*/ 690563 h 1057275"/>
                <a:gd name="connsiteX5" fmla="*/ 233945 w 732266"/>
                <a:gd name="connsiteY5" fmla="*/ 690563 h 1057275"/>
                <a:gd name="connsiteX6" fmla="*/ 271985 w 732266"/>
                <a:gd name="connsiteY6" fmla="*/ 786765 h 1057275"/>
                <a:gd name="connsiteX7" fmla="*/ 368035 w 732266"/>
                <a:gd name="connsiteY7" fmla="*/ 824865 h 1057275"/>
                <a:gd name="connsiteX8" fmla="*/ 463135 w 732266"/>
                <a:gd name="connsiteY8" fmla="*/ 786765 h 1057275"/>
                <a:gd name="connsiteX9" fmla="*/ 503077 w 732266"/>
                <a:gd name="connsiteY9" fmla="*/ 690563 h 1057275"/>
                <a:gd name="connsiteX10" fmla="*/ 463135 w 732266"/>
                <a:gd name="connsiteY10" fmla="*/ 595313 h 1057275"/>
                <a:gd name="connsiteX11" fmla="*/ 368035 w 732266"/>
                <a:gd name="connsiteY11" fmla="*/ 555308 h 1057275"/>
                <a:gd name="connsiteX12" fmla="*/ 59913 w 732266"/>
                <a:gd name="connsiteY12" fmla="*/ 557213 h 1057275"/>
                <a:gd name="connsiteX13" fmla="*/ 59913 w 732266"/>
                <a:gd name="connsiteY13" fmla="*/ 0 h 1057275"/>
                <a:gd name="connsiteX14" fmla="*/ 659040 w 732266"/>
                <a:gd name="connsiteY14" fmla="*/ 0 h 1057275"/>
                <a:gd name="connsiteX15" fmla="*/ 659040 w 732266"/>
                <a:gd name="connsiteY15" fmla="*/ 234315 h 1057275"/>
                <a:gd name="connsiteX16" fmla="*/ 293858 w 732266"/>
                <a:gd name="connsiteY16" fmla="*/ 234315 h 1057275"/>
                <a:gd name="connsiteX17" fmla="*/ 293858 w 732266"/>
                <a:gd name="connsiteY17" fmla="*/ 320993 h 1057275"/>
                <a:gd name="connsiteX18" fmla="*/ 369937 w 732266"/>
                <a:gd name="connsiteY18" fmla="*/ 320993 h 1057275"/>
                <a:gd name="connsiteX19" fmla="*/ 511635 w 732266"/>
                <a:gd name="connsiteY19" fmla="*/ 348615 h 1057275"/>
                <a:gd name="connsiteX20" fmla="*/ 631461 w 732266"/>
                <a:gd name="connsiteY20" fmla="*/ 427673 h 1057275"/>
                <a:gd name="connsiteX21" fmla="*/ 710393 w 732266"/>
                <a:gd name="connsiteY21" fmla="*/ 547688 h 1057275"/>
                <a:gd name="connsiteX22" fmla="*/ 737972 w 732266"/>
                <a:gd name="connsiteY22" fmla="*/ 688658 h 1057275"/>
                <a:gd name="connsiteX23" fmla="*/ 710393 w 732266"/>
                <a:gd name="connsiteY23" fmla="*/ 830580 h 1057275"/>
                <a:gd name="connsiteX24" fmla="*/ 630510 w 732266"/>
                <a:gd name="connsiteY24" fmla="*/ 949643 h 1057275"/>
                <a:gd name="connsiteX25" fmla="*/ 509733 w 732266"/>
                <a:gd name="connsiteY25" fmla="*/ 1030605 h 1057275"/>
                <a:gd name="connsiteX26" fmla="*/ 368035 w 732266"/>
                <a:gd name="connsiteY26" fmla="*/ 105918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2266" h="1057275">
                  <a:moveTo>
                    <a:pt x="368035" y="1059180"/>
                  </a:moveTo>
                  <a:cubicBezTo>
                    <a:pt x="318583" y="1059180"/>
                    <a:pt x="271034" y="1049655"/>
                    <a:pt x="226337" y="1031558"/>
                  </a:cubicBezTo>
                  <a:cubicBezTo>
                    <a:pt x="181640" y="1012508"/>
                    <a:pt x="141698" y="985838"/>
                    <a:pt x="107462" y="950595"/>
                  </a:cubicBezTo>
                  <a:cubicBezTo>
                    <a:pt x="72276" y="916305"/>
                    <a:pt x="45648" y="877253"/>
                    <a:pt x="26628" y="831533"/>
                  </a:cubicBezTo>
                  <a:cubicBezTo>
                    <a:pt x="9510" y="786765"/>
                    <a:pt x="0" y="740093"/>
                    <a:pt x="0" y="690563"/>
                  </a:cubicBezTo>
                  <a:lnTo>
                    <a:pt x="233945" y="690563"/>
                  </a:lnTo>
                  <a:cubicBezTo>
                    <a:pt x="233945" y="728663"/>
                    <a:pt x="247259" y="761048"/>
                    <a:pt x="271985" y="786765"/>
                  </a:cubicBezTo>
                  <a:cubicBezTo>
                    <a:pt x="299564" y="812483"/>
                    <a:pt x="330946" y="824865"/>
                    <a:pt x="368035" y="824865"/>
                  </a:cubicBezTo>
                  <a:cubicBezTo>
                    <a:pt x="404173" y="824865"/>
                    <a:pt x="435556" y="811530"/>
                    <a:pt x="463135" y="786765"/>
                  </a:cubicBezTo>
                  <a:cubicBezTo>
                    <a:pt x="489763" y="760095"/>
                    <a:pt x="503077" y="728663"/>
                    <a:pt x="503077" y="690563"/>
                  </a:cubicBezTo>
                  <a:cubicBezTo>
                    <a:pt x="503077" y="653415"/>
                    <a:pt x="489763" y="621983"/>
                    <a:pt x="463135" y="595313"/>
                  </a:cubicBezTo>
                  <a:cubicBezTo>
                    <a:pt x="436507" y="568643"/>
                    <a:pt x="405124" y="555308"/>
                    <a:pt x="368035" y="555308"/>
                  </a:cubicBezTo>
                  <a:lnTo>
                    <a:pt x="59913" y="557213"/>
                  </a:lnTo>
                  <a:lnTo>
                    <a:pt x="59913" y="0"/>
                  </a:lnTo>
                  <a:lnTo>
                    <a:pt x="659040" y="0"/>
                  </a:lnTo>
                  <a:lnTo>
                    <a:pt x="659040" y="234315"/>
                  </a:lnTo>
                  <a:lnTo>
                    <a:pt x="293858" y="234315"/>
                  </a:lnTo>
                  <a:lnTo>
                    <a:pt x="293858" y="320993"/>
                  </a:lnTo>
                  <a:lnTo>
                    <a:pt x="369937" y="320993"/>
                  </a:lnTo>
                  <a:cubicBezTo>
                    <a:pt x="419389" y="320993"/>
                    <a:pt x="465988" y="330518"/>
                    <a:pt x="511635" y="348615"/>
                  </a:cubicBezTo>
                  <a:cubicBezTo>
                    <a:pt x="556332" y="367665"/>
                    <a:pt x="596274" y="393383"/>
                    <a:pt x="631461" y="427673"/>
                  </a:cubicBezTo>
                  <a:cubicBezTo>
                    <a:pt x="665697" y="462915"/>
                    <a:pt x="692325" y="502920"/>
                    <a:pt x="710393" y="547688"/>
                  </a:cubicBezTo>
                  <a:cubicBezTo>
                    <a:pt x="729413" y="592455"/>
                    <a:pt x="737972" y="640080"/>
                    <a:pt x="737972" y="688658"/>
                  </a:cubicBezTo>
                  <a:cubicBezTo>
                    <a:pt x="737972" y="738188"/>
                    <a:pt x="728462" y="785813"/>
                    <a:pt x="710393" y="830580"/>
                  </a:cubicBezTo>
                  <a:cubicBezTo>
                    <a:pt x="691374" y="875348"/>
                    <a:pt x="664746" y="915353"/>
                    <a:pt x="630510" y="949643"/>
                  </a:cubicBezTo>
                  <a:cubicBezTo>
                    <a:pt x="595323" y="984885"/>
                    <a:pt x="555381" y="1011555"/>
                    <a:pt x="509733" y="1030605"/>
                  </a:cubicBezTo>
                  <a:cubicBezTo>
                    <a:pt x="465037" y="1049655"/>
                    <a:pt x="417487" y="1059180"/>
                    <a:pt x="368035" y="1059180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33C921D7-F20D-4E4F-8905-53E6B010FA0C}"/>
                </a:ext>
              </a:extLst>
            </p:cNvPr>
            <p:cNvSpPr/>
            <p:nvPr/>
          </p:nvSpPr>
          <p:spPr>
            <a:xfrm>
              <a:off x="5998999" y="2848928"/>
              <a:ext cx="1046095" cy="1047750"/>
            </a:xfrm>
            <a:custGeom>
              <a:avLst/>
              <a:gdLst>
                <a:gd name="connsiteX0" fmla="*/ 525900 w 1046094"/>
                <a:gd name="connsiteY0" fmla="*/ 0 h 1047750"/>
                <a:gd name="connsiteX1" fmla="*/ 729413 w 1046094"/>
                <a:gd name="connsiteY1" fmla="*/ 41910 h 1047750"/>
                <a:gd name="connsiteX2" fmla="*/ 896789 w 1046094"/>
                <a:gd name="connsiteY2" fmla="*/ 154305 h 1047750"/>
                <a:gd name="connsiteX3" fmla="*/ 1009006 w 1046094"/>
                <a:gd name="connsiteY3" fmla="*/ 321945 h 1047750"/>
                <a:gd name="connsiteX4" fmla="*/ 1050850 w 1046094"/>
                <a:gd name="connsiteY4" fmla="*/ 525780 h 1047750"/>
                <a:gd name="connsiteX5" fmla="*/ 1009006 w 1046094"/>
                <a:gd name="connsiteY5" fmla="*/ 730568 h 1047750"/>
                <a:gd name="connsiteX6" fmla="*/ 896789 w 1046094"/>
                <a:gd name="connsiteY6" fmla="*/ 897255 h 1047750"/>
                <a:gd name="connsiteX7" fmla="*/ 729413 w 1046094"/>
                <a:gd name="connsiteY7" fmla="*/ 1010602 h 1047750"/>
                <a:gd name="connsiteX8" fmla="*/ 525900 w 1046094"/>
                <a:gd name="connsiteY8" fmla="*/ 1052513 h 1047750"/>
                <a:gd name="connsiteX9" fmla="*/ 321436 w 1046094"/>
                <a:gd name="connsiteY9" fmla="*/ 1010602 h 1047750"/>
                <a:gd name="connsiteX10" fmla="*/ 155012 w 1046094"/>
                <a:gd name="connsiteY10" fmla="*/ 897255 h 1047750"/>
                <a:gd name="connsiteX11" fmla="*/ 41844 w 1046094"/>
                <a:gd name="connsiteY11" fmla="*/ 730568 h 1047750"/>
                <a:gd name="connsiteX12" fmla="*/ 0 w 1046094"/>
                <a:gd name="connsiteY12" fmla="*/ 525780 h 1047750"/>
                <a:gd name="connsiteX13" fmla="*/ 41844 w 1046094"/>
                <a:gd name="connsiteY13" fmla="*/ 321945 h 1047750"/>
                <a:gd name="connsiteX14" fmla="*/ 155012 w 1046094"/>
                <a:gd name="connsiteY14" fmla="*/ 154305 h 1047750"/>
                <a:gd name="connsiteX15" fmla="*/ 321436 w 1046094"/>
                <a:gd name="connsiteY15" fmla="*/ 41910 h 1047750"/>
                <a:gd name="connsiteX16" fmla="*/ 525900 w 1046094"/>
                <a:gd name="connsiteY16" fmla="*/ 0 h 1047750"/>
                <a:gd name="connsiteX17" fmla="*/ 525900 w 1046094"/>
                <a:gd name="connsiteY17" fmla="*/ 817245 h 1047750"/>
                <a:gd name="connsiteX18" fmla="*/ 639069 w 1046094"/>
                <a:gd name="connsiteY18" fmla="*/ 794385 h 1047750"/>
                <a:gd name="connsiteX19" fmla="*/ 732266 w 1046094"/>
                <a:gd name="connsiteY19" fmla="*/ 731520 h 1047750"/>
                <a:gd name="connsiteX20" fmla="*/ 794081 w 1046094"/>
                <a:gd name="connsiteY20" fmla="*/ 638175 h 1047750"/>
                <a:gd name="connsiteX21" fmla="*/ 816905 w 1046094"/>
                <a:gd name="connsiteY21" fmla="*/ 524827 h 1047750"/>
                <a:gd name="connsiteX22" fmla="*/ 794081 w 1046094"/>
                <a:gd name="connsiteY22" fmla="*/ 412433 h 1047750"/>
                <a:gd name="connsiteX23" fmla="*/ 732266 w 1046094"/>
                <a:gd name="connsiteY23" fmla="*/ 320040 h 1047750"/>
                <a:gd name="connsiteX24" fmla="*/ 639069 w 1046094"/>
                <a:gd name="connsiteY24" fmla="*/ 257175 h 1047750"/>
                <a:gd name="connsiteX25" fmla="*/ 525900 w 1046094"/>
                <a:gd name="connsiteY25" fmla="*/ 234315 h 1047750"/>
                <a:gd name="connsiteX26" fmla="*/ 412732 w 1046094"/>
                <a:gd name="connsiteY26" fmla="*/ 257175 h 1047750"/>
                <a:gd name="connsiteX27" fmla="*/ 319534 w 1046094"/>
                <a:gd name="connsiteY27" fmla="*/ 320040 h 1047750"/>
                <a:gd name="connsiteX28" fmla="*/ 257720 w 1046094"/>
                <a:gd name="connsiteY28" fmla="*/ 412433 h 1047750"/>
                <a:gd name="connsiteX29" fmla="*/ 234896 w 1046094"/>
                <a:gd name="connsiteY29" fmla="*/ 524827 h 1047750"/>
                <a:gd name="connsiteX30" fmla="*/ 257720 w 1046094"/>
                <a:gd name="connsiteY30" fmla="*/ 638175 h 1047750"/>
                <a:gd name="connsiteX31" fmla="*/ 319534 w 1046094"/>
                <a:gd name="connsiteY31" fmla="*/ 731520 h 1047750"/>
                <a:gd name="connsiteX32" fmla="*/ 412732 w 1046094"/>
                <a:gd name="connsiteY32" fmla="*/ 794385 h 1047750"/>
                <a:gd name="connsiteX33" fmla="*/ 525900 w 1046094"/>
                <a:gd name="connsiteY33" fmla="*/ 81724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6094" h="1047750">
                  <a:moveTo>
                    <a:pt x="525900" y="0"/>
                  </a:moveTo>
                  <a:cubicBezTo>
                    <a:pt x="598176" y="0"/>
                    <a:pt x="665697" y="14288"/>
                    <a:pt x="729413" y="41910"/>
                  </a:cubicBezTo>
                  <a:cubicBezTo>
                    <a:pt x="793130" y="69532"/>
                    <a:pt x="848288" y="107632"/>
                    <a:pt x="896789" y="154305"/>
                  </a:cubicBezTo>
                  <a:cubicBezTo>
                    <a:pt x="944338" y="201930"/>
                    <a:pt x="981427" y="258128"/>
                    <a:pt x="1009006" y="321945"/>
                  </a:cubicBezTo>
                  <a:cubicBezTo>
                    <a:pt x="1036585" y="385762"/>
                    <a:pt x="1050850" y="454343"/>
                    <a:pt x="1050850" y="525780"/>
                  </a:cubicBezTo>
                  <a:cubicBezTo>
                    <a:pt x="1050850" y="598170"/>
                    <a:pt x="1036585" y="666750"/>
                    <a:pt x="1009006" y="730568"/>
                  </a:cubicBezTo>
                  <a:cubicBezTo>
                    <a:pt x="981427" y="794385"/>
                    <a:pt x="943387" y="850583"/>
                    <a:pt x="896789" y="897255"/>
                  </a:cubicBezTo>
                  <a:cubicBezTo>
                    <a:pt x="849239" y="944880"/>
                    <a:pt x="793130" y="982980"/>
                    <a:pt x="729413" y="1010602"/>
                  </a:cubicBezTo>
                  <a:cubicBezTo>
                    <a:pt x="665697" y="1038225"/>
                    <a:pt x="597225" y="1052513"/>
                    <a:pt x="525900" y="1052513"/>
                  </a:cubicBezTo>
                  <a:cubicBezTo>
                    <a:pt x="453625" y="1052513"/>
                    <a:pt x="385153" y="1039177"/>
                    <a:pt x="321436" y="1010602"/>
                  </a:cubicBezTo>
                  <a:cubicBezTo>
                    <a:pt x="257720" y="982980"/>
                    <a:pt x="201611" y="945833"/>
                    <a:pt x="155012" y="897255"/>
                  </a:cubicBezTo>
                  <a:cubicBezTo>
                    <a:pt x="107462" y="849630"/>
                    <a:pt x="69423" y="794385"/>
                    <a:pt x="41844" y="730568"/>
                  </a:cubicBezTo>
                  <a:cubicBezTo>
                    <a:pt x="14265" y="666750"/>
                    <a:pt x="0" y="599123"/>
                    <a:pt x="0" y="525780"/>
                  </a:cubicBezTo>
                  <a:cubicBezTo>
                    <a:pt x="0" y="453390"/>
                    <a:pt x="13314" y="385762"/>
                    <a:pt x="41844" y="321945"/>
                  </a:cubicBezTo>
                  <a:cubicBezTo>
                    <a:pt x="69423" y="258128"/>
                    <a:pt x="106511" y="202883"/>
                    <a:pt x="155012" y="154305"/>
                  </a:cubicBezTo>
                  <a:cubicBezTo>
                    <a:pt x="202562" y="106680"/>
                    <a:pt x="257720" y="69532"/>
                    <a:pt x="321436" y="41910"/>
                  </a:cubicBezTo>
                  <a:cubicBezTo>
                    <a:pt x="385153" y="13335"/>
                    <a:pt x="453625" y="0"/>
                    <a:pt x="525900" y="0"/>
                  </a:cubicBezTo>
                  <a:close/>
                  <a:moveTo>
                    <a:pt x="525900" y="817245"/>
                  </a:moveTo>
                  <a:cubicBezTo>
                    <a:pt x="565842" y="817245"/>
                    <a:pt x="603882" y="809625"/>
                    <a:pt x="639069" y="794385"/>
                  </a:cubicBezTo>
                  <a:cubicBezTo>
                    <a:pt x="675207" y="779145"/>
                    <a:pt x="705638" y="758190"/>
                    <a:pt x="732266" y="731520"/>
                  </a:cubicBezTo>
                  <a:cubicBezTo>
                    <a:pt x="757943" y="704850"/>
                    <a:pt x="778865" y="673418"/>
                    <a:pt x="794081" y="638175"/>
                  </a:cubicBezTo>
                  <a:cubicBezTo>
                    <a:pt x="809297" y="602933"/>
                    <a:pt x="816905" y="564833"/>
                    <a:pt x="816905" y="524827"/>
                  </a:cubicBezTo>
                  <a:cubicBezTo>
                    <a:pt x="816905" y="484823"/>
                    <a:pt x="809297" y="447675"/>
                    <a:pt x="794081" y="412433"/>
                  </a:cubicBezTo>
                  <a:cubicBezTo>
                    <a:pt x="778865" y="377190"/>
                    <a:pt x="757943" y="346710"/>
                    <a:pt x="732266" y="320040"/>
                  </a:cubicBezTo>
                  <a:cubicBezTo>
                    <a:pt x="705638" y="293370"/>
                    <a:pt x="675207" y="272415"/>
                    <a:pt x="639069" y="257175"/>
                  </a:cubicBezTo>
                  <a:cubicBezTo>
                    <a:pt x="602931" y="241935"/>
                    <a:pt x="565842" y="234315"/>
                    <a:pt x="525900" y="234315"/>
                  </a:cubicBezTo>
                  <a:cubicBezTo>
                    <a:pt x="485959" y="234315"/>
                    <a:pt x="447919" y="241935"/>
                    <a:pt x="412732" y="257175"/>
                  </a:cubicBezTo>
                  <a:cubicBezTo>
                    <a:pt x="377545" y="272415"/>
                    <a:pt x="346162" y="293370"/>
                    <a:pt x="319534" y="320040"/>
                  </a:cubicBezTo>
                  <a:cubicBezTo>
                    <a:pt x="292907" y="346710"/>
                    <a:pt x="272936" y="377190"/>
                    <a:pt x="257720" y="412433"/>
                  </a:cubicBezTo>
                  <a:cubicBezTo>
                    <a:pt x="242504" y="447675"/>
                    <a:pt x="234896" y="484823"/>
                    <a:pt x="234896" y="524827"/>
                  </a:cubicBezTo>
                  <a:cubicBezTo>
                    <a:pt x="234896" y="564833"/>
                    <a:pt x="242504" y="602933"/>
                    <a:pt x="257720" y="638175"/>
                  </a:cubicBezTo>
                  <a:cubicBezTo>
                    <a:pt x="272936" y="673418"/>
                    <a:pt x="293857" y="704850"/>
                    <a:pt x="319534" y="731520"/>
                  </a:cubicBezTo>
                  <a:cubicBezTo>
                    <a:pt x="345211" y="758190"/>
                    <a:pt x="376594" y="779145"/>
                    <a:pt x="412732" y="794385"/>
                  </a:cubicBezTo>
                  <a:cubicBezTo>
                    <a:pt x="447919" y="809625"/>
                    <a:pt x="485959" y="817245"/>
                    <a:pt x="525900" y="817245"/>
                  </a:cubicBezTo>
                  <a:close/>
                </a:path>
              </a:pathLst>
            </a:custGeom>
            <a:grpFill/>
            <a:ln w="94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04472" y="2484623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80637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7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3"/>
            <a:chOff x="3366090" y="1441513"/>
            <a:chExt cx="5732352" cy="4244843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D8832B-E140-354C-924A-5631D5148290}"/>
                </a:ext>
              </a:extLst>
            </p:cNvPr>
            <p:cNvSpPr/>
            <p:nvPr/>
          </p:nvSpPr>
          <p:spPr>
            <a:xfrm>
              <a:off x="3529095" y="1909534"/>
              <a:ext cx="1956063" cy="2993159"/>
            </a:xfrm>
            <a:custGeom>
              <a:avLst/>
              <a:gdLst>
                <a:gd name="connsiteX0" fmla="*/ 1304042 w 1956063"/>
                <a:gd name="connsiteY0" fmla="*/ 1289779 h 2993158"/>
                <a:gd name="connsiteX1" fmla="*/ 1972364 w 1956063"/>
                <a:gd name="connsiteY1" fmla="*/ 1289779 h 2993158"/>
                <a:gd name="connsiteX2" fmla="*/ 1972364 w 1956063"/>
                <a:gd name="connsiteY2" fmla="*/ 3001322 h 2993158"/>
                <a:gd name="connsiteX3" fmla="*/ 1304042 w 1956063"/>
                <a:gd name="connsiteY3" fmla="*/ 3001322 h 2993158"/>
                <a:gd name="connsiteX4" fmla="*/ 1304042 w 1956063"/>
                <a:gd name="connsiteY4" fmla="*/ 2525137 h 2993158"/>
                <a:gd name="connsiteX5" fmla="*/ 0 w 1956063"/>
                <a:gd name="connsiteY5" fmla="*/ 2525137 h 2993158"/>
                <a:gd name="connsiteX6" fmla="*/ 0 w 1956063"/>
                <a:gd name="connsiteY6" fmla="*/ 1858479 h 2993158"/>
                <a:gd name="connsiteX7" fmla="*/ 8150 w 1956063"/>
                <a:gd name="connsiteY7" fmla="*/ 1858479 h 2993158"/>
                <a:gd name="connsiteX8" fmla="*/ 5434 w 1956063"/>
                <a:gd name="connsiteY8" fmla="*/ 1855758 h 2993158"/>
                <a:gd name="connsiteX9" fmla="*/ 956298 w 1956063"/>
                <a:gd name="connsiteY9" fmla="*/ 0 h 2993158"/>
                <a:gd name="connsiteX10" fmla="*/ 1708839 w 1956063"/>
                <a:gd name="connsiteY10" fmla="*/ 0 h 2993158"/>
                <a:gd name="connsiteX11" fmla="*/ 749824 w 1956063"/>
                <a:gd name="connsiteY11" fmla="*/ 1853037 h 2993158"/>
                <a:gd name="connsiteX12" fmla="*/ 1304042 w 1956063"/>
                <a:gd name="connsiteY12" fmla="*/ 1853037 h 2993158"/>
                <a:gd name="connsiteX13" fmla="*/ 1304042 w 1956063"/>
                <a:gd name="connsiteY13" fmla="*/ 1289779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6063" h="2993158">
                  <a:moveTo>
                    <a:pt x="1304042" y="1289779"/>
                  </a:moveTo>
                  <a:lnTo>
                    <a:pt x="1972364" y="1289779"/>
                  </a:lnTo>
                  <a:lnTo>
                    <a:pt x="1972364" y="3001322"/>
                  </a:lnTo>
                  <a:lnTo>
                    <a:pt x="1304042" y="3001322"/>
                  </a:lnTo>
                  <a:lnTo>
                    <a:pt x="1304042" y="2525137"/>
                  </a:lnTo>
                  <a:lnTo>
                    <a:pt x="0" y="2525137"/>
                  </a:lnTo>
                  <a:lnTo>
                    <a:pt x="0" y="1858479"/>
                  </a:lnTo>
                  <a:lnTo>
                    <a:pt x="8150" y="1858479"/>
                  </a:lnTo>
                  <a:lnTo>
                    <a:pt x="5434" y="1855758"/>
                  </a:lnTo>
                  <a:lnTo>
                    <a:pt x="956298" y="0"/>
                  </a:lnTo>
                  <a:lnTo>
                    <a:pt x="1708839" y="0"/>
                  </a:lnTo>
                  <a:lnTo>
                    <a:pt x="749824" y="1853037"/>
                  </a:lnTo>
                  <a:lnTo>
                    <a:pt x="1304042" y="1853037"/>
                  </a:lnTo>
                  <a:lnTo>
                    <a:pt x="1304042" y="1289779"/>
                  </a:ln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F67844C-5F7A-AE40-A4C1-4A612C2E1D97}"/>
                </a:ext>
              </a:extLst>
            </p:cNvPr>
            <p:cNvSpPr/>
            <p:nvPr/>
          </p:nvSpPr>
          <p:spPr>
            <a:xfrm>
              <a:off x="5819319" y="1906813"/>
              <a:ext cx="2988430" cy="2993159"/>
            </a:xfrm>
            <a:custGeom>
              <a:avLst/>
              <a:gdLst>
                <a:gd name="connsiteX0" fmla="*/ 1502365 w 2988429"/>
                <a:gd name="connsiteY0" fmla="*/ 0 h 2993158"/>
                <a:gd name="connsiteX1" fmla="*/ 2083751 w 2988429"/>
                <a:gd name="connsiteY1" fmla="*/ 119726 h 2993158"/>
                <a:gd name="connsiteX2" fmla="*/ 2561900 w 2988429"/>
                <a:gd name="connsiteY2" fmla="*/ 440811 h 2993158"/>
                <a:gd name="connsiteX3" fmla="*/ 2882476 w 2988429"/>
                <a:gd name="connsiteY3" fmla="*/ 919716 h 2993158"/>
                <a:gd name="connsiteX4" fmla="*/ 3002014 w 2988429"/>
                <a:gd name="connsiteY4" fmla="*/ 1502022 h 2993158"/>
                <a:gd name="connsiteX5" fmla="*/ 2882476 w 2988429"/>
                <a:gd name="connsiteY5" fmla="*/ 2087048 h 2993158"/>
                <a:gd name="connsiteX6" fmla="*/ 2561900 w 2988429"/>
                <a:gd name="connsiteY6" fmla="*/ 2563232 h 2993158"/>
                <a:gd name="connsiteX7" fmla="*/ 2083751 w 2988429"/>
                <a:gd name="connsiteY7" fmla="*/ 2887037 h 2993158"/>
                <a:gd name="connsiteX8" fmla="*/ 1502365 w 2988429"/>
                <a:gd name="connsiteY8" fmla="*/ 3006764 h 2993158"/>
                <a:gd name="connsiteX9" fmla="*/ 918263 w 2988429"/>
                <a:gd name="connsiteY9" fmla="*/ 2887037 h 2993158"/>
                <a:gd name="connsiteX10" fmla="*/ 442831 w 2988429"/>
                <a:gd name="connsiteY10" fmla="*/ 2563232 h 2993158"/>
                <a:gd name="connsiteX11" fmla="*/ 119537 w 2988429"/>
                <a:gd name="connsiteY11" fmla="*/ 2087048 h 2993158"/>
                <a:gd name="connsiteX12" fmla="*/ 0 w 2988429"/>
                <a:gd name="connsiteY12" fmla="*/ 1502022 h 2993158"/>
                <a:gd name="connsiteX13" fmla="*/ 119537 w 2988429"/>
                <a:gd name="connsiteY13" fmla="*/ 919716 h 2993158"/>
                <a:gd name="connsiteX14" fmla="*/ 442831 w 2988429"/>
                <a:gd name="connsiteY14" fmla="*/ 440811 h 2993158"/>
                <a:gd name="connsiteX15" fmla="*/ 918263 w 2988429"/>
                <a:gd name="connsiteY15" fmla="*/ 119726 h 2993158"/>
                <a:gd name="connsiteX16" fmla="*/ 1502365 w 2988429"/>
                <a:gd name="connsiteY16" fmla="*/ 0 h 2993158"/>
                <a:gd name="connsiteX17" fmla="*/ 1502365 w 2988429"/>
                <a:gd name="connsiteY17" fmla="*/ 2334664 h 2993158"/>
                <a:gd name="connsiteX18" fmla="*/ 1825659 w 2988429"/>
                <a:gd name="connsiteY18" fmla="*/ 2269358 h 2993158"/>
                <a:gd name="connsiteX19" fmla="*/ 2091901 w 2988429"/>
                <a:gd name="connsiteY19" fmla="*/ 2089769 h 2993158"/>
                <a:gd name="connsiteX20" fmla="*/ 2268490 w 2988429"/>
                <a:gd name="connsiteY20" fmla="*/ 1823106 h 2993158"/>
                <a:gd name="connsiteX21" fmla="*/ 2333692 w 2988429"/>
                <a:gd name="connsiteY21" fmla="*/ 1499300 h 2993158"/>
                <a:gd name="connsiteX22" fmla="*/ 2268490 w 2988429"/>
                <a:gd name="connsiteY22" fmla="*/ 1178216 h 2993158"/>
                <a:gd name="connsiteX23" fmla="*/ 2091901 w 2988429"/>
                <a:gd name="connsiteY23" fmla="*/ 914274 h 2993158"/>
                <a:gd name="connsiteX24" fmla="*/ 1825659 w 2988429"/>
                <a:gd name="connsiteY24" fmla="*/ 734684 h 2993158"/>
                <a:gd name="connsiteX25" fmla="*/ 1502365 w 2988429"/>
                <a:gd name="connsiteY25" fmla="*/ 669379 h 2993158"/>
                <a:gd name="connsiteX26" fmla="*/ 1179071 w 2988429"/>
                <a:gd name="connsiteY26" fmla="*/ 734684 h 2993158"/>
                <a:gd name="connsiteX27" fmla="*/ 912830 w 2988429"/>
                <a:gd name="connsiteY27" fmla="*/ 914274 h 2993158"/>
                <a:gd name="connsiteX28" fmla="*/ 736240 w 2988429"/>
                <a:gd name="connsiteY28" fmla="*/ 1178216 h 2993158"/>
                <a:gd name="connsiteX29" fmla="*/ 671038 w 2988429"/>
                <a:gd name="connsiteY29" fmla="*/ 1499300 h 2993158"/>
                <a:gd name="connsiteX30" fmla="*/ 736240 w 2988429"/>
                <a:gd name="connsiteY30" fmla="*/ 1823106 h 2993158"/>
                <a:gd name="connsiteX31" fmla="*/ 912830 w 2988429"/>
                <a:gd name="connsiteY31" fmla="*/ 2089769 h 2993158"/>
                <a:gd name="connsiteX32" fmla="*/ 1179071 w 2988429"/>
                <a:gd name="connsiteY32" fmla="*/ 2269358 h 2993158"/>
                <a:gd name="connsiteX33" fmla="*/ 1502365 w 2988429"/>
                <a:gd name="connsiteY33" fmla="*/ 2334664 h 299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8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1"/>
                  </a:cubicBezTo>
                  <a:cubicBezTo>
                    <a:pt x="2697737" y="576863"/>
                    <a:pt x="2803691" y="737405"/>
                    <a:pt x="2882476" y="919716"/>
                  </a:cubicBezTo>
                  <a:cubicBezTo>
                    <a:pt x="2961263" y="1102027"/>
                    <a:pt x="3002014" y="1297943"/>
                    <a:pt x="3002014" y="1502022"/>
                  </a:cubicBezTo>
                  <a:cubicBezTo>
                    <a:pt x="3002014" y="1708822"/>
                    <a:pt x="2961263" y="1904737"/>
                    <a:pt x="2882476" y="2087048"/>
                  </a:cubicBezTo>
                  <a:cubicBezTo>
                    <a:pt x="2803691" y="2269358"/>
                    <a:pt x="2695021" y="2429901"/>
                    <a:pt x="2561900" y="2563232"/>
                  </a:cubicBezTo>
                  <a:cubicBezTo>
                    <a:pt x="2426062" y="2699285"/>
                    <a:pt x="2265773" y="2808127"/>
                    <a:pt x="2083751" y="2887037"/>
                  </a:cubicBezTo>
                  <a:cubicBezTo>
                    <a:pt x="1901728" y="2965948"/>
                    <a:pt x="1706122" y="3006764"/>
                    <a:pt x="1502365" y="3006764"/>
                  </a:cubicBezTo>
                  <a:cubicBezTo>
                    <a:pt x="1295892" y="3006764"/>
                    <a:pt x="1100286" y="2968669"/>
                    <a:pt x="918263" y="2887037"/>
                  </a:cubicBezTo>
                  <a:cubicBezTo>
                    <a:pt x="736240" y="2808127"/>
                    <a:pt x="575952" y="2702006"/>
                    <a:pt x="442831" y="2563232"/>
                  </a:cubicBezTo>
                  <a:cubicBezTo>
                    <a:pt x="306993" y="2427180"/>
                    <a:pt x="198323" y="2269358"/>
                    <a:pt x="119537" y="2087048"/>
                  </a:cubicBezTo>
                  <a:cubicBezTo>
                    <a:pt x="40751" y="1904737"/>
                    <a:pt x="0" y="1711543"/>
                    <a:pt x="0" y="1502022"/>
                  </a:cubicBezTo>
                  <a:cubicBezTo>
                    <a:pt x="0" y="1295221"/>
                    <a:pt x="38034" y="1102027"/>
                    <a:pt x="119537" y="919716"/>
                  </a:cubicBezTo>
                  <a:cubicBezTo>
                    <a:pt x="198323" y="737405"/>
                    <a:pt x="304276" y="579584"/>
                    <a:pt x="442831" y="440811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2" y="38095"/>
                    <a:pt x="1295892" y="0"/>
                    <a:pt x="1502365" y="0"/>
                  </a:cubicBezTo>
                  <a:close/>
                  <a:moveTo>
                    <a:pt x="1502365" y="2334664"/>
                  </a:moveTo>
                  <a:cubicBezTo>
                    <a:pt x="1616469" y="2334664"/>
                    <a:pt x="1725139" y="2312895"/>
                    <a:pt x="1825659" y="2269358"/>
                  </a:cubicBezTo>
                  <a:cubicBezTo>
                    <a:pt x="1928896" y="2225822"/>
                    <a:pt x="2015832" y="2165958"/>
                    <a:pt x="2091901" y="2089769"/>
                  </a:cubicBezTo>
                  <a:cubicBezTo>
                    <a:pt x="2165253" y="2013579"/>
                    <a:pt x="2225022" y="1923785"/>
                    <a:pt x="2268490" y="1823106"/>
                  </a:cubicBezTo>
                  <a:cubicBezTo>
                    <a:pt x="2311958" y="1722427"/>
                    <a:pt x="2333692" y="1613585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8"/>
                    <a:pt x="1616469" y="669379"/>
                    <a:pt x="1502365" y="669379"/>
                  </a:cubicBezTo>
                  <a:cubicBezTo>
                    <a:pt x="1388261" y="669379"/>
                    <a:pt x="1279591" y="691148"/>
                    <a:pt x="1179071" y="734684"/>
                  </a:cubicBezTo>
                  <a:cubicBezTo>
                    <a:pt x="1078552" y="778221"/>
                    <a:pt x="988899" y="838084"/>
                    <a:pt x="912830" y="914274"/>
                  </a:cubicBezTo>
                  <a:cubicBezTo>
                    <a:pt x="836760" y="990463"/>
                    <a:pt x="779708" y="1077537"/>
                    <a:pt x="736240" y="1178216"/>
                  </a:cubicBezTo>
                  <a:cubicBezTo>
                    <a:pt x="692772" y="1278895"/>
                    <a:pt x="671038" y="1385016"/>
                    <a:pt x="671038" y="1499300"/>
                  </a:cubicBezTo>
                  <a:cubicBezTo>
                    <a:pt x="671038" y="1613585"/>
                    <a:pt x="692772" y="1722427"/>
                    <a:pt x="736240" y="1823106"/>
                  </a:cubicBezTo>
                  <a:cubicBezTo>
                    <a:pt x="779708" y="1923785"/>
                    <a:pt x="839477" y="2013579"/>
                    <a:pt x="912830" y="2089769"/>
                  </a:cubicBezTo>
                  <a:cubicBezTo>
                    <a:pt x="986182" y="2165958"/>
                    <a:pt x="1075835" y="2225822"/>
                    <a:pt x="1179071" y="2269358"/>
                  </a:cubicBezTo>
                  <a:cubicBezTo>
                    <a:pt x="1282308" y="2312895"/>
                    <a:pt x="1388261" y="2334664"/>
                    <a:pt x="1502365" y="2334664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5641" y="2561107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9171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366090" y="1441513"/>
            <a:ext cx="5732352" cy="4244842"/>
            <a:chOff x="3366090" y="1441513"/>
            <a:chExt cx="5732352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0A24DA3-730A-B04E-B0B1-30651A0E5CCE}"/>
                </a:ext>
              </a:extLst>
            </p:cNvPr>
            <p:cNvSpPr/>
            <p:nvPr/>
          </p:nvSpPr>
          <p:spPr>
            <a:xfrm>
              <a:off x="3529095" y="1885045"/>
              <a:ext cx="2037566" cy="3020368"/>
            </a:xfrm>
            <a:custGeom>
              <a:avLst/>
              <a:gdLst>
                <a:gd name="connsiteX0" fmla="*/ 1760457 w 2037565"/>
                <a:gd name="connsiteY0" fmla="*/ 1385016 h 3020368"/>
                <a:gd name="connsiteX1" fmla="*/ 1969647 w 2037565"/>
                <a:gd name="connsiteY1" fmla="*/ 1697937 h 3020368"/>
                <a:gd name="connsiteX2" fmla="*/ 2040283 w 2037565"/>
                <a:gd name="connsiteY2" fmla="*/ 2068000 h 3020368"/>
                <a:gd name="connsiteX3" fmla="*/ 1966930 w 2037565"/>
                <a:gd name="connsiteY3" fmla="*/ 2440784 h 3020368"/>
                <a:gd name="connsiteX4" fmla="*/ 1755023 w 2037565"/>
                <a:gd name="connsiteY4" fmla="*/ 2756426 h 3020368"/>
                <a:gd name="connsiteX5" fmla="*/ 1439880 w 2037565"/>
                <a:gd name="connsiteY5" fmla="*/ 2965948 h 3020368"/>
                <a:gd name="connsiteX6" fmla="*/ 1067685 w 2037565"/>
                <a:gd name="connsiteY6" fmla="*/ 3036695 h 3020368"/>
                <a:gd name="connsiteX7" fmla="*/ 975315 w 2037565"/>
                <a:gd name="connsiteY7" fmla="*/ 3036695 h 3020368"/>
                <a:gd name="connsiteX8" fmla="*/ 603120 w 2037565"/>
                <a:gd name="connsiteY8" fmla="*/ 2965948 h 3020368"/>
                <a:gd name="connsiteX9" fmla="*/ 287976 w 2037565"/>
                <a:gd name="connsiteY9" fmla="*/ 2756426 h 3020368"/>
                <a:gd name="connsiteX10" fmla="*/ 76069 w 2037565"/>
                <a:gd name="connsiteY10" fmla="*/ 2440784 h 3020368"/>
                <a:gd name="connsiteX11" fmla="*/ 0 w 2037565"/>
                <a:gd name="connsiteY11" fmla="*/ 2070721 h 3020368"/>
                <a:gd name="connsiteX12" fmla="*/ 668322 w 2037565"/>
                <a:gd name="connsiteY12" fmla="*/ 2070721 h 3020368"/>
                <a:gd name="connsiteX13" fmla="*/ 757975 w 2037565"/>
                <a:gd name="connsiteY13" fmla="*/ 2282963 h 3020368"/>
                <a:gd name="connsiteX14" fmla="*/ 975315 w 2037565"/>
                <a:gd name="connsiteY14" fmla="*/ 2372758 h 3020368"/>
                <a:gd name="connsiteX15" fmla="*/ 1067685 w 2037565"/>
                <a:gd name="connsiteY15" fmla="*/ 2372758 h 3020368"/>
                <a:gd name="connsiteX16" fmla="*/ 1285025 w 2037565"/>
                <a:gd name="connsiteY16" fmla="*/ 2282963 h 3020368"/>
                <a:gd name="connsiteX17" fmla="*/ 1374678 w 2037565"/>
                <a:gd name="connsiteY17" fmla="*/ 2070721 h 3020368"/>
                <a:gd name="connsiteX18" fmla="*/ 1285025 w 2037565"/>
                <a:gd name="connsiteY18" fmla="*/ 1855758 h 3020368"/>
                <a:gd name="connsiteX19" fmla="*/ 1067685 w 2037565"/>
                <a:gd name="connsiteY19" fmla="*/ 1765963 h 3020368"/>
                <a:gd name="connsiteX20" fmla="*/ 820460 w 2037565"/>
                <a:gd name="connsiteY20" fmla="*/ 1765963 h 3020368"/>
                <a:gd name="connsiteX21" fmla="*/ 820460 w 2037565"/>
                <a:gd name="connsiteY21" fmla="*/ 1102026 h 3020368"/>
                <a:gd name="connsiteX22" fmla="*/ 823177 w 2037565"/>
                <a:gd name="connsiteY22" fmla="*/ 1102026 h 3020368"/>
                <a:gd name="connsiteX23" fmla="*/ 823177 w 2037565"/>
                <a:gd name="connsiteY23" fmla="*/ 1093863 h 3020368"/>
                <a:gd name="connsiteX24" fmla="*/ 1040517 w 2037565"/>
                <a:gd name="connsiteY24" fmla="*/ 1093863 h 3020368"/>
                <a:gd name="connsiteX25" fmla="*/ 1187222 w 2037565"/>
                <a:gd name="connsiteY25" fmla="*/ 1031279 h 3020368"/>
                <a:gd name="connsiteX26" fmla="*/ 1252424 w 2037565"/>
                <a:gd name="connsiteY26" fmla="*/ 876179 h 3020368"/>
                <a:gd name="connsiteX27" fmla="*/ 1187222 w 2037565"/>
                <a:gd name="connsiteY27" fmla="*/ 723800 h 3020368"/>
                <a:gd name="connsiteX28" fmla="*/ 1040517 w 2037565"/>
                <a:gd name="connsiteY28" fmla="*/ 663937 h 3020368"/>
                <a:gd name="connsiteX29" fmla="*/ 942714 w 2037565"/>
                <a:gd name="connsiteY29" fmla="*/ 663937 h 3020368"/>
                <a:gd name="connsiteX30" fmla="*/ 793292 w 2037565"/>
                <a:gd name="connsiteY30" fmla="*/ 723800 h 3020368"/>
                <a:gd name="connsiteX31" fmla="*/ 733524 w 2037565"/>
                <a:gd name="connsiteY31" fmla="*/ 876179 h 3020368"/>
                <a:gd name="connsiteX32" fmla="*/ 59769 w 2037565"/>
                <a:gd name="connsiteY32" fmla="*/ 876179 h 3020368"/>
                <a:gd name="connsiteX33" fmla="*/ 127687 w 2037565"/>
                <a:gd name="connsiteY33" fmla="*/ 541490 h 3020368"/>
                <a:gd name="connsiteX34" fmla="*/ 317860 w 2037565"/>
                <a:gd name="connsiteY34" fmla="*/ 255779 h 3020368"/>
                <a:gd name="connsiteX35" fmla="*/ 603120 w 2037565"/>
                <a:gd name="connsiteY35" fmla="*/ 65305 h 3020368"/>
                <a:gd name="connsiteX36" fmla="*/ 939997 w 2037565"/>
                <a:gd name="connsiteY36" fmla="*/ 0 h 3020368"/>
                <a:gd name="connsiteX37" fmla="*/ 1037800 w 2037565"/>
                <a:gd name="connsiteY37" fmla="*/ 0 h 3020368"/>
                <a:gd name="connsiteX38" fmla="*/ 1371961 w 2037565"/>
                <a:gd name="connsiteY38" fmla="*/ 65305 h 3020368"/>
                <a:gd name="connsiteX39" fmla="*/ 1659937 w 2037565"/>
                <a:gd name="connsiteY39" fmla="*/ 255779 h 3020368"/>
                <a:gd name="connsiteX40" fmla="*/ 1852827 w 2037565"/>
                <a:gd name="connsiteY40" fmla="*/ 541490 h 3020368"/>
                <a:gd name="connsiteX41" fmla="*/ 1918029 w 2037565"/>
                <a:gd name="connsiteY41" fmla="*/ 876179 h 3020368"/>
                <a:gd name="connsiteX42" fmla="*/ 1760457 w 2037565"/>
                <a:gd name="connsiteY42" fmla="*/ 1385016 h 3020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37565" h="3020368">
                  <a:moveTo>
                    <a:pt x="1760457" y="1385016"/>
                  </a:moveTo>
                  <a:cubicBezTo>
                    <a:pt x="1852827" y="1477532"/>
                    <a:pt x="1923462" y="1583653"/>
                    <a:pt x="1969647" y="1697937"/>
                  </a:cubicBezTo>
                  <a:cubicBezTo>
                    <a:pt x="2015832" y="1814942"/>
                    <a:pt x="2040283" y="1940111"/>
                    <a:pt x="2040283" y="2068000"/>
                  </a:cubicBezTo>
                  <a:cubicBezTo>
                    <a:pt x="2040283" y="2198611"/>
                    <a:pt x="2015832" y="2323779"/>
                    <a:pt x="1966930" y="2440784"/>
                  </a:cubicBezTo>
                  <a:cubicBezTo>
                    <a:pt x="1918029" y="2560511"/>
                    <a:pt x="1847393" y="2663911"/>
                    <a:pt x="1755023" y="2756426"/>
                  </a:cubicBezTo>
                  <a:cubicBezTo>
                    <a:pt x="1662654" y="2848942"/>
                    <a:pt x="1556700" y="2919690"/>
                    <a:pt x="1439880" y="2965948"/>
                  </a:cubicBezTo>
                  <a:cubicBezTo>
                    <a:pt x="1320343" y="3014926"/>
                    <a:pt x="1198089" y="3036695"/>
                    <a:pt x="1067685" y="3036695"/>
                  </a:cubicBezTo>
                  <a:lnTo>
                    <a:pt x="975315" y="3036695"/>
                  </a:lnTo>
                  <a:cubicBezTo>
                    <a:pt x="844911" y="3036695"/>
                    <a:pt x="719940" y="3012205"/>
                    <a:pt x="603120" y="2965948"/>
                  </a:cubicBezTo>
                  <a:cubicBezTo>
                    <a:pt x="483582" y="2919690"/>
                    <a:pt x="380346" y="2848942"/>
                    <a:pt x="287976" y="2756426"/>
                  </a:cubicBezTo>
                  <a:cubicBezTo>
                    <a:pt x="195606" y="2663911"/>
                    <a:pt x="124971" y="2557790"/>
                    <a:pt x="76069" y="2440784"/>
                  </a:cubicBezTo>
                  <a:cubicBezTo>
                    <a:pt x="24451" y="2326500"/>
                    <a:pt x="0" y="2201332"/>
                    <a:pt x="0" y="2070721"/>
                  </a:cubicBezTo>
                  <a:lnTo>
                    <a:pt x="668322" y="2070721"/>
                  </a:lnTo>
                  <a:cubicBezTo>
                    <a:pt x="668322" y="2157795"/>
                    <a:pt x="698206" y="2228542"/>
                    <a:pt x="757975" y="2282963"/>
                  </a:cubicBezTo>
                  <a:cubicBezTo>
                    <a:pt x="817743" y="2342826"/>
                    <a:pt x="888379" y="2372758"/>
                    <a:pt x="975315" y="2372758"/>
                  </a:cubicBezTo>
                  <a:lnTo>
                    <a:pt x="1067685" y="2372758"/>
                  </a:lnTo>
                  <a:cubicBezTo>
                    <a:pt x="1151904" y="2372758"/>
                    <a:pt x="1222540" y="2342826"/>
                    <a:pt x="1285025" y="2282963"/>
                  </a:cubicBezTo>
                  <a:cubicBezTo>
                    <a:pt x="1344794" y="2225821"/>
                    <a:pt x="1374678" y="2155074"/>
                    <a:pt x="1374678" y="2070721"/>
                  </a:cubicBezTo>
                  <a:cubicBezTo>
                    <a:pt x="1374678" y="1983647"/>
                    <a:pt x="1344794" y="1910179"/>
                    <a:pt x="1285025" y="1855758"/>
                  </a:cubicBezTo>
                  <a:cubicBezTo>
                    <a:pt x="1225256" y="1795895"/>
                    <a:pt x="1151904" y="1765963"/>
                    <a:pt x="1067685" y="1765963"/>
                  </a:cubicBezTo>
                  <a:lnTo>
                    <a:pt x="820460" y="1765963"/>
                  </a:lnTo>
                  <a:lnTo>
                    <a:pt x="820460" y="1102026"/>
                  </a:lnTo>
                  <a:lnTo>
                    <a:pt x="823177" y="1102026"/>
                  </a:lnTo>
                  <a:lnTo>
                    <a:pt x="823177" y="1093863"/>
                  </a:lnTo>
                  <a:lnTo>
                    <a:pt x="1040517" y="1093863"/>
                  </a:lnTo>
                  <a:cubicBezTo>
                    <a:pt x="1100286" y="1093863"/>
                    <a:pt x="1149187" y="1072095"/>
                    <a:pt x="1187222" y="1031279"/>
                  </a:cubicBezTo>
                  <a:cubicBezTo>
                    <a:pt x="1230690" y="987742"/>
                    <a:pt x="1252424" y="936042"/>
                    <a:pt x="1252424" y="876179"/>
                  </a:cubicBezTo>
                  <a:cubicBezTo>
                    <a:pt x="1252424" y="819037"/>
                    <a:pt x="1230690" y="770058"/>
                    <a:pt x="1187222" y="723800"/>
                  </a:cubicBezTo>
                  <a:cubicBezTo>
                    <a:pt x="1146470" y="682984"/>
                    <a:pt x="1097569" y="663937"/>
                    <a:pt x="1040517" y="663937"/>
                  </a:cubicBezTo>
                  <a:lnTo>
                    <a:pt x="942714" y="663937"/>
                  </a:lnTo>
                  <a:cubicBezTo>
                    <a:pt x="888379" y="663937"/>
                    <a:pt x="836760" y="685705"/>
                    <a:pt x="793292" y="723800"/>
                  </a:cubicBezTo>
                  <a:cubicBezTo>
                    <a:pt x="752541" y="764616"/>
                    <a:pt x="733524" y="816316"/>
                    <a:pt x="733524" y="876179"/>
                  </a:cubicBezTo>
                  <a:lnTo>
                    <a:pt x="59769" y="876179"/>
                  </a:lnTo>
                  <a:cubicBezTo>
                    <a:pt x="59769" y="759174"/>
                    <a:pt x="81503" y="647611"/>
                    <a:pt x="127687" y="541490"/>
                  </a:cubicBezTo>
                  <a:cubicBezTo>
                    <a:pt x="171156" y="435368"/>
                    <a:pt x="236358" y="340132"/>
                    <a:pt x="317860" y="255779"/>
                  </a:cubicBezTo>
                  <a:cubicBezTo>
                    <a:pt x="402080" y="171426"/>
                    <a:pt x="497166" y="108842"/>
                    <a:pt x="603120" y="65305"/>
                  </a:cubicBezTo>
                  <a:cubicBezTo>
                    <a:pt x="709073" y="21768"/>
                    <a:pt x="820460" y="0"/>
                    <a:pt x="939997" y="0"/>
                  </a:cubicBezTo>
                  <a:lnTo>
                    <a:pt x="1037800" y="0"/>
                  </a:lnTo>
                  <a:cubicBezTo>
                    <a:pt x="1154621" y="0"/>
                    <a:pt x="1266008" y="21768"/>
                    <a:pt x="1371961" y="65305"/>
                  </a:cubicBezTo>
                  <a:cubicBezTo>
                    <a:pt x="1477915" y="108842"/>
                    <a:pt x="1573001" y="174147"/>
                    <a:pt x="1659937" y="255779"/>
                  </a:cubicBezTo>
                  <a:cubicBezTo>
                    <a:pt x="1744156" y="340132"/>
                    <a:pt x="1809359" y="435368"/>
                    <a:pt x="1852827" y="541490"/>
                  </a:cubicBezTo>
                  <a:cubicBezTo>
                    <a:pt x="1896295" y="647611"/>
                    <a:pt x="1918029" y="759174"/>
                    <a:pt x="1918029" y="876179"/>
                  </a:cubicBezTo>
                  <a:cubicBezTo>
                    <a:pt x="1918029" y="1063932"/>
                    <a:pt x="1866410" y="1232637"/>
                    <a:pt x="1760457" y="1385016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1C49A1A-89DA-6648-B37E-5B37082FC7EF}"/>
                </a:ext>
              </a:extLst>
            </p:cNvPr>
            <p:cNvSpPr/>
            <p:nvPr/>
          </p:nvSpPr>
          <p:spPr>
            <a:xfrm>
              <a:off x="5892672" y="1906813"/>
              <a:ext cx="2988430" cy="2993158"/>
            </a:xfrm>
            <a:custGeom>
              <a:avLst/>
              <a:gdLst>
                <a:gd name="connsiteX0" fmla="*/ 1502365 w 2988429"/>
                <a:gd name="connsiteY0" fmla="*/ 0 h 2993157"/>
                <a:gd name="connsiteX1" fmla="*/ 2083751 w 2988429"/>
                <a:gd name="connsiteY1" fmla="*/ 119726 h 2993157"/>
                <a:gd name="connsiteX2" fmla="*/ 2561900 w 2988429"/>
                <a:gd name="connsiteY2" fmla="*/ 440810 h 2993157"/>
                <a:gd name="connsiteX3" fmla="*/ 2882477 w 2988429"/>
                <a:gd name="connsiteY3" fmla="*/ 919716 h 2993157"/>
                <a:gd name="connsiteX4" fmla="*/ 3002014 w 2988429"/>
                <a:gd name="connsiteY4" fmla="*/ 1502021 h 2993157"/>
                <a:gd name="connsiteX5" fmla="*/ 2882477 w 2988429"/>
                <a:gd name="connsiteY5" fmla="*/ 2087047 h 2993157"/>
                <a:gd name="connsiteX6" fmla="*/ 2561900 w 2988429"/>
                <a:gd name="connsiteY6" fmla="*/ 2563232 h 2993157"/>
                <a:gd name="connsiteX7" fmla="*/ 2083751 w 2988429"/>
                <a:gd name="connsiteY7" fmla="*/ 2887037 h 2993157"/>
                <a:gd name="connsiteX8" fmla="*/ 1502365 w 2988429"/>
                <a:gd name="connsiteY8" fmla="*/ 3006763 h 2993157"/>
                <a:gd name="connsiteX9" fmla="*/ 918263 w 2988429"/>
                <a:gd name="connsiteY9" fmla="*/ 2887037 h 2993157"/>
                <a:gd name="connsiteX10" fmla="*/ 442831 w 2988429"/>
                <a:gd name="connsiteY10" fmla="*/ 2563232 h 2993157"/>
                <a:gd name="connsiteX11" fmla="*/ 119537 w 2988429"/>
                <a:gd name="connsiteY11" fmla="*/ 2087047 h 2993157"/>
                <a:gd name="connsiteX12" fmla="*/ 0 w 2988429"/>
                <a:gd name="connsiteY12" fmla="*/ 1502021 h 2993157"/>
                <a:gd name="connsiteX13" fmla="*/ 119537 w 2988429"/>
                <a:gd name="connsiteY13" fmla="*/ 919716 h 2993157"/>
                <a:gd name="connsiteX14" fmla="*/ 442831 w 2988429"/>
                <a:gd name="connsiteY14" fmla="*/ 440810 h 2993157"/>
                <a:gd name="connsiteX15" fmla="*/ 918263 w 2988429"/>
                <a:gd name="connsiteY15" fmla="*/ 119726 h 2993157"/>
                <a:gd name="connsiteX16" fmla="*/ 1502365 w 2988429"/>
                <a:gd name="connsiteY16" fmla="*/ 0 h 2993157"/>
                <a:gd name="connsiteX17" fmla="*/ 1502365 w 2988429"/>
                <a:gd name="connsiteY17" fmla="*/ 2334663 h 2993157"/>
                <a:gd name="connsiteX18" fmla="*/ 1825659 w 2988429"/>
                <a:gd name="connsiteY18" fmla="*/ 2269358 h 2993157"/>
                <a:gd name="connsiteX19" fmla="*/ 2091901 w 2988429"/>
                <a:gd name="connsiteY19" fmla="*/ 2089768 h 2993157"/>
                <a:gd name="connsiteX20" fmla="*/ 2268490 w 2988429"/>
                <a:gd name="connsiteY20" fmla="*/ 1823105 h 2993157"/>
                <a:gd name="connsiteX21" fmla="*/ 2333692 w 2988429"/>
                <a:gd name="connsiteY21" fmla="*/ 1499300 h 2993157"/>
                <a:gd name="connsiteX22" fmla="*/ 2268490 w 2988429"/>
                <a:gd name="connsiteY22" fmla="*/ 1178216 h 2993157"/>
                <a:gd name="connsiteX23" fmla="*/ 2091901 w 2988429"/>
                <a:gd name="connsiteY23" fmla="*/ 914274 h 2993157"/>
                <a:gd name="connsiteX24" fmla="*/ 1825659 w 2988429"/>
                <a:gd name="connsiteY24" fmla="*/ 734684 h 2993157"/>
                <a:gd name="connsiteX25" fmla="*/ 1502365 w 2988429"/>
                <a:gd name="connsiteY25" fmla="*/ 669379 h 2993157"/>
                <a:gd name="connsiteX26" fmla="*/ 1179071 w 2988429"/>
                <a:gd name="connsiteY26" fmla="*/ 734684 h 2993157"/>
                <a:gd name="connsiteX27" fmla="*/ 915546 w 2988429"/>
                <a:gd name="connsiteY27" fmla="*/ 914274 h 2993157"/>
                <a:gd name="connsiteX28" fmla="*/ 738957 w 2988429"/>
                <a:gd name="connsiteY28" fmla="*/ 1178216 h 2993157"/>
                <a:gd name="connsiteX29" fmla="*/ 673755 w 2988429"/>
                <a:gd name="connsiteY29" fmla="*/ 1499300 h 2993157"/>
                <a:gd name="connsiteX30" fmla="*/ 738957 w 2988429"/>
                <a:gd name="connsiteY30" fmla="*/ 1823105 h 2993157"/>
                <a:gd name="connsiteX31" fmla="*/ 915546 w 2988429"/>
                <a:gd name="connsiteY31" fmla="*/ 2089768 h 2993157"/>
                <a:gd name="connsiteX32" fmla="*/ 1179071 w 2988429"/>
                <a:gd name="connsiteY32" fmla="*/ 2269358 h 2993157"/>
                <a:gd name="connsiteX33" fmla="*/ 1502365 w 2988429"/>
                <a:gd name="connsiteY33" fmla="*/ 2334663 h 299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88429" h="2993157">
                  <a:moveTo>
                    <a:pt x="1502365" y="0"/>
                  </a:moveTo>
                  <a:cubicBezTo>
                    <a:pt x="1708838" y="0"/>
                    <a:pt x="1901728" y="40816"/>
                    <a:pt x="2083751" y="119726"/>
                  </a:cubicBezTo>
                  <a:cubicBezTo>
                    <a:pt x="2265773" y="198637"/>
                    <a:pt x="2423345" y="307479"/>
                    <a:pt x="2561900" y="440810"/>
                  </a:cubicBezTo>
                  <a:cubicBezTo>
                    <a:pt x="2697737" y="576863"/>
                    <a:pt x="2803691" y="737405"/>
                    <a:pt x="2882477" y="919716"/>
                  </a:cubicBezTo>
                  <a:cubicBezTo>
                    <a:pt x="2961263" y="1102026"/>
                    <a:pt x="3002014" y="1297942"/>
                    <a:pt x="3002014" y="1502021"/>
                  </a:cubicBezTo>
                  <a:cubicBezTo>
                    <a:pt x="3002014" y="1708821"/>
                    <a:pt x="2961263" y="1904737"/>
                    <a:pt x="2882477" y="2087047"/>
                  </a:cubicBezTo>
                  <a:cubicBezTo>
                    <a:pt x="2803691" y="2269358"/>
                    <a:pt x="2695021" y="2429900"/>
                    <a:pt x="2561900" y="2563232"/>
                  </a:cubicBezTo>
                  <a:cubicBezTo>
                    <a:pt x="2426062" y="2699284"/>
                    <a:pt x="2265773" y="2808126"/>
                    <a:pt x="2083751" y="2887037"/>
                  </a:cubicBezTo>
                  <a:cubicBezTo>
                    <a:pt x="1901728" y="2965947"/>
                    <a:pt x="1706122" y="3006763"/>
                    <a:pt x="1502365" y="3006763"/>
                  </a:cubicBezTo>
                  <a:cubicBezTo>
                    <a:pt x="1295892" y="3006763"/>
                    <a:pt x="1100286" y="2968668"/>
                    <a:pt x="918263" y="2887037"/>
                  </a:cubicBezTo>
                  <a:cubicBezTo>
                    <a:pt x="736240" y="2808126"/>
                    <a:pt x="575952" y="2702005"/>
                    <a:pt x="442831" y="2563232"/>
                  </a:cubicBezTo>
                  <a:cubicBezTo>
                    <a:pt x="306993" y="2427179"/>
                    <a:pt x="198323" y="2269358"/>
                    <a:pt x="119537" y="2087047"/>
                  </a:cubicBezTo>
                  <a:cubicBezTo>
                    <a:pt x="40751" y="1904737"/>
                    <a:pt x="0" y="1711542"/>
                    <a:pt x="0" y="1502021"/>
                  </a:cubicBezTo>
                  <a:cubicBezTo>
                    <a:pt x="0" y="1295221"/>
                    <a:pt x="38035" y="1102026"/>
                    <a:pt x="119537" y="919716"/>
                  </a:cubicBezTo>
                  <a:cubicBezTo>
                    <a:pt x="198323" y="737405"/>
                    <a:pt x="304276" y="579584"/>
                    <a:pt x="442831" y="440810"/>
                  </a:cubicBezTo>
                  <a:cubicBezTo>
                    <a:pt x="578669" y="304758"/>
                    <a:pt x="736240" y="198637"/>
                    <a:pt x="918263" y="119726"/>
                  </a:cubicBezTo>
                  <a:cubicBezTo>
                    <a:pt x="1103003" y="38095"/>
                    <a:pt x="1295892" y="0"/>
                    <a:pt x="1502365" y="0"/>
                  </a:cubicBezTo>
                  <a:close/>
                  <a:moveTo>
                    <a:pt x="1502365" y="2334663"/>
                  </a:moveTo>
                  <a:cubicBezTo>
                    <a:pt x="1616469" y="2334663"/>
                    <a:pt x="1725139" y="2312895"/>
                    <a:pt x="1825659" y="2269358"/>
                  </a:cubicBezTo>
                  <a:cubicBezTo>
                    <a:pt x="1928896" y="2225821"/>
                    <a:pt x="2015832" y="2165958"/>
                    <a:pt x="2091901" y="2089768"/>
                  </a:cubicBezTo>
                  <a:cubicBezTo>
                    <a:pt x="2165253" y="2013579"/>
                    <a:pt x="2225022" y="1923784"/>
                    <a:pt x="2268490" y="1823105"/>
                  </a:cubicBezTo>
                  <a:cubicBezTo>
                    <a:pt x="2311958" y="1722426"/>
                    <a:pt x="2333692" y="1613584"/>
                    <a:pt x="2333692" y="1499300"/>
                  </a:cubicBezTo>
                  <a:cubicBezTo>
                    <a:pt x="2333692" y="1385016"/>
                    <a:pt x="2311958" y="1278895"/>
                    <a:pt x="2268490" y="1178216"/>
                  </a:cubicBezTo>
                  <a:cubicBezTo>
                    <a:pt x="2225022" y="1077537"/>
                    <a:pt x="2165253" y="990463"/>
                    <a:pt x="2091901" y="914274"/>
                  </a:cubicBezTo>
                  <a:cubicBezTo>
                    <a:pt x="2015832" y="838084"/>
                    <a:pt x="1928896" y="778221"/>
                    <a:pt x="1825659" y="734684"/>
                  </a:cubicBezTo>
                  <a:cubicBezTo>
                    <a:pt x="1722422" y="691147"/>
                    <a:pt x="1616469" y="669379"/>
                    <a:pt x="1502365" y="669379"/>
                  </a:cubicBezTo>
                  <a:cubicBezTo>
                    <a:pt x="1388262" y="669379"/>
                    <a:pt x="1279592" y="691147"/>
                    <a:pt x="1179071" y="734684"/>
                  </a:cubicBezTo>
                  <a:cubicBezTo>
                    <a:pt x="1078552" y="778221"/>
                    <a:pt x="988899" y="838084"/>
                    <a:pt x="915546" y="914274"/>
                  </a:cubicBezTo>
                  <a:cubicBezTo>
                    <a:pt x="839477" y="990463"/>
                    <a:pt x="782425" y="1077537"/>
                    <a:pt x="738957" y="1178216"/>
                  </a:cubicBezTo>
                  <a:cubicBezTo>
                    <a:pt x="695489" y="1278895"/>
                    <a:pt x="673755" y="1385016"/>
                    <a:pt x="673755" y="1499300"/>
                  </a:cubicBezTo>
                  <a:cubicBezTo>
                    <a:pt x="673755" y="1613584"/>
                    <a:pt x="695489" y="1722426"/>
                    <a:pt x="738957" y="1823105"/>
                  </a:cubicBezTo>
                  <a:cubicBezTo>
                    <a:pt x="782425" y="1923784"/>
                    <a:pt x="842194" y="2013579"/>
                    <a:pt x="915546" y="2089768"/>
                  </a:cubicBezTo>
                  <a:cubicBezTo>
                    <a:pt x="988899" y="2165958"/>
                    <a:pt x="1078552" y="2225821"/>
                    <a:pt x="1179071" y="2269358"/>
                  </a:cubicBezTo>
                  <a:cubicBezTo>
                    <a:pt x="1282308" y="2312895"/>
                    <a:pt x="1388262" y="2334663"/>
                    <a:pt x="1502365" y="2334663"/>
                  </a:cubicBezTo>
                  <a:close/>
                </a:path>
              </a:pathLst>
            </a:custGeom>
            <a:grpFill/>
            <a:ln w="27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20319" y="2527336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8332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2"/>
            <a:chOff x="3527891" y="1441513"/>
            <a:chExt cx="5408750" cy="4244842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177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3253D8A-27C3-AD49-95A1-E37E7DFC82D4}"/>
                </a:ext>
              </a:extLst>
            </p:cNvPr>
            <p:cNvSpPr/>
            <p:nvPr/>
          </p:nvSpPr>
          <p:spPr>
            <a:xfrm>
              <a:off x="3681694" y="1998968"/>
              <a:ext cx="1896908" cy="2812847"/>
            </a:xfrm>
            <a:custGeom>
              <a:avLst/>
              <a:gdLst>
                <a:gd name="connsiteX0" fmla="*/ 1904598 w 1896907"/>
                <a:gd name="connsiteY0" fmla="*/ 2835861 h 2812847"/>
                <a:gd name="connsiteX1" fmla="*/ 0 w 1896907"/>
                <a:gd name="connsiteY1" fmla="*/ 2835861 h 2812847"/>
                <a:gd name="connsiteX2" fmla="*/ 0 w 1896907"/>
                <a:gd name="connsiteY2" fmla="*/ 2521334 h 2812847"/>
                <a:gd name="connsiteX3" fmla="*/ 64085 w 1896907"/>
                <a:gd name="connsiteY3" fmla="*/ 2227264 h 2812847"/>
                <a:gd name="connsiteX4" fmla="*/ 235832 w 1896907"/>
                <a:gd name="connsiteY4" fmla="*/ 1971550 h 2812847"/>
                <a:gd name="connsiteX5" fmla="*/ 474227 w 1896907"/>
                <a:gd name="connsiteY5" fmla="*/ 1743965 h 2812847"/>
                <a:gd name="connsiteX6" fmla="*/ 745946 w 1896907"/>
                <a:gd name="connsiteY6" fmla="*/ 1531723 h 2812847"/>
                <a:gd name="connsiteX7" fmla="*/ 922820 w 1896907"/>
                <a:gd name="connsiteY7" fmla="*/ 1396195 h 2812847"/>
                <a:gd name="connsiteX8" fmla="*/ 1092004 w 1896907"/>
                <a:gd name="connsiteY8" fmla="*/ 1247881 h 2812847"/>
                <a:gd name="connsiteX9" fmla="*/ 1220173 w 1896907"/>
                <a:gd name="connsiteY9" fmla="*/ 1107239 h 2812847"/>
                <a:gd name="connsiteX10" fmla="*/ 1271441 w 1896907"/>
                <a:gd name="connsiteY10" fmla="*/ 987054 h 2812847"/>
                <a:gd name="connsiteX11" fmla="*/ 1250934 w 1896907"/>
                <a:gd name="connsiteY11" fmla="*/ 854083 h 2812847"/>
                <a:gd name="connsiteX12" fmla="*/ 1189412 w 1896907"/>
                <a:gd name="connsiteY12" fmla="*/ 739012 h 2812847"/>
                <a:gd name="connsiteX13" fmla="*/ 1089440 w 1896907"/>
                <a:gd name="connsiteY13" fmla="*/ 657183 h 2812847"/>
                <a:gd name="connsiteX14" fmla="*/ 948454 w 1896907"/>
                <a:gd name="connsiteY14" fmla="*/ 626498 h 2812847"/>
                <a:gd name="connsiteX15" fmla="*/ 807467 w 1896907"/>
                <a:gd name="connsiteY15" fmla="*/ 657183 h 2812847"/>
                <a:gd name="connsiteX16" fmla="*/ 707495 w 1896907"/>
                <a:gd name="connsiteY16" fmla="*/ 739012 h 2812847"/>
                <a:gd name="connsiteX17" fmla="*/ 648537 w 1896907"/>
                <a:gd name="connsiteY17" fmla="*/ 854083 h 2812847"/>
                <a:gd name="connsiteX18" fmla="*/ 628030 w 1896907"/>
                <a:gd name="connsiteY18" fmla="*/ 987054 h 2812847"/>
                <a:gd name="connsiteX19" fmla="*/ 0 w 1896907"/>
                <a:gd name="connsiteY19" fmla="*/ 987054 h 2812847"/>
                <a:gd name="connsiteX20" fmla="*/ 74338 w 1896907"/>
                <a:gd name="connsiteY20" fmla="*/ 600926 h 2812847"/>
                <a:gd name="connsiteX21" fmla="*/ 276846 w 1896907"/>
                <a:gd name="connsiteY21" fmla="*/ 286399 h 2812847"/>
                <a:gd name="connsiteX22" fmla="*/ 579326 w 1896907"/>
                <a:gd name="connsiteY22" fmla="*/ 76714 h 2812847"/>
                <a:gd name="connsiteX23" fmla="*/ 951017 w 1896907"/>
                <a:gd name="connsiteY23" fmla="*/ 0 h 2812847"/>
                <a:gd name="connsiteX24" fmla="*/ 1325272 w 1896907"/>
                <a:gd name="connsiteY24" fmla="*/ 76714 h 2812847"/>
                <a:gd name="connsiteX25" fmla="*/ 1630315 w 1896907"/>
                <a:gd name="connsiteY25" fmla="*/ 286399 h 2812847"/>
                <a:gd name="connsiteX26" fmla="*/ 1832823 w 1896907"/>
                <a:gd name="connsiteY26" fmla="*/ 598369 h 2812847"/>
                <a:gd name="connsiteX27" fmla="*/ 1907161 w 1896907"/>
                <a:gd name="connsiteY27" fmla="*/ 987054 h 2812847"/>
                <a:gd name="connsiteX28" fmla="*/ 1835386 w 1896907"/>
                <a:gd name="connsiteY28" fmla="*/ 1301581 h 2812847"/>
                <a:gd name="connsiteX29" fmla="*/ 1653386 w 1896907"/>
                <a:gd name="connsiteY29" fmla="*/ 1575195 h 2812847"/>
                <a:gd name="connsiteX30" fmla="*/ 1402174 w 1896907"/>
                <a:gd name="connsiteY30" fmla="*/ 1815565 h 2812847"/>
                <a:gd name="connsiteX31" fmla="*/ 1130454 w 1896907"/>
                <a:gd name="connsiteY31" fmla="*/ 2032921 h 2812847"/>
                <a:gd name="connsiteX32" fmla="*/ 1017665 w 1896907"/>
                <a:gd name="connsiteY32" fmla="*/ 2119864 h 2812847"/>
                <a:gd name="connsiteX33" fmla="*/ 902313 w 1896907"/>
                <a:gd name="connsiteY33" fmla="*/ 2209364 h 2812847"/>
                <a:gd name="connsiteX34" fmla="*/ 1904598 w 1896907"/>
                <a:gd name="connsiteY34" fmla="*/ 2209364 h 2812847"/>
                <a:gd name="connsiteX35" fmla="*/ 1904598 w 1896907"/>
                <a:gd name="connsiteY35" fmla="*/ 283586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6907" h="2812847">
                  <a:moveTo>
                    <a:pt x="1904598" y="2835861"/>
                  </a:moveTo>
                  <a:lnTo>
                    <a:pt x="0" y="2835861"/>
                  </a:lnTo>
                  <a:lnTo>
                    <a:pt x="0" y="2521334"/>
                  </a:lnTo>
                  <a:cubicBezTo>
                    <a:pt x="0" y="2416492"/>
                    <a:pt x="20507" y="2319320"/>
                    <a:pt x="64085" y="2227264"/>
                  </a:cubicBezTo>
                  <a:cubicBezTo>
                    <a:pt x="107662" y="2137764"/>
                    <a:pt x="164057" y="2050821"/>
                    <a:pt x="235832" y="1971550"/>
                  </a:cubicBezTo>
                  <a:cubicBezTo>
                    <a:pt x="305043" y="1892279"/>
                    <a:pt x="387072" y="1815565"/>
                    <a:pt x="474227" y="1743965"/>
                  </a:cubicBezTo>
                  <a:cubicBezTo>
                    <a:pt x="563946" y="1669808"/>
                    <a:pt x="653664" y="1600766"/>
                    <a:pt x="745946" y="1531723"/>
                  </a:cubicBezTo>
                  <a:cubicBezTo>
                    <a:pt x="802341" y="1490809"/>
                    <a:pt x="861299" y="1444781"/>
                    <a:pt x="922820" y="1396195"/>
                  </a:cubicBezTo>
                  <a:cubicBezTo>
                    <a:pt x="984341" y="1347610"/>
                    <a:pt x="1040736" y="1296467"/>
                    <a:pt x="1092004" y="1247881"/>
                  </a:cubicBezTo>
                  <a:cubicBezTo>
                    <a:pt x="1143271" y="1199296"/>
                    <a:pt x="1186849" y="1153267"/>
                    <a:pt x="1220173" y="1107239"/>
                  </a:cubicBezTo>
                  <a:cubicBezTo>
                    <a:pt x="1256060" y="1063768"/>
                    <a:pt x="1271441" y="1022854"/>
                    <a:pt x="1271441" y="987054"/>
                  </a:cubicBezTo>
                  <a:cubicBezTo>
                    <a:pt x="1271441" y="941025"/>
                    <a:pt x="1263751" y="897554"/>
                    <a:pt x="1250934" y="854083"/>
                  </a:cubicBezTo>
                  <a:cubicBezTo>
                    <a:pt x="1235553" y="813169"/>
                    <a:pt x="1215046" y="774812"/>
                    <a:pt x="1189412" y="739012"/>
                  </a:cubicBezTo>
                  <a:cubicBezTo>
                    <a:pt x="1163779" y="703212"/>
                    <a:pt x="1127891" y="677640"/>
                    <a:pt x="1089440" y="657183"/>
                  </a:cubicBezTo>
                  <a:cubicBezTo>
                    <a:pt x="1048426" y="636726"/>
                    <a:pt x="1002285" y="626498"/>
                    <a:pt x="948454" y="626498"/>
                  </a:cubicBezTo>
                  <a:cubicBezTo>
                    <a:pt x="894623" y="626498"/>
                    <a:pt x="848482" y="636726"/>
                    <a:pt x="807467" y="657183"/>
                  </a:cubicBezTo>
                  <a:cubicBezTo>
                    <a:pt x="766453" y="677640"/>
                    <a:pt x="733129" y="705769"/>
                    <a:pt x="707495" y="739012"/>
                  </a:cubicBezTo>
                  <a:cubicBezTo>
                    <a:pt x="681861" y="774812"/>
                    <a:pt x="661354" y="813169"/>
                    <a:pt x="648537" y="854083"/>
                  </a:cubicBezTo>
                  <a:cubicBezTo>
                    <a:pt x="635720" y="894997"/>
                    <a:pt x="628030" y="941025"/>
                    <a:pt x="628030" y="987054"/>
                  </a:cubicBezTo>
                  <a:lnTo>
                    <a:pt x="0" y="987054"/>
                  </a:lnTo>
                  <a:cubicBezTo>
                    <a:pt x="0" y="848968"/>
                    <a:pt x="23071" y="721112"/>
                    <a:pt x="74338" y="600926"/>
                  </a:cubicBezTo>
                  <a:cubicBezTo>
                    <a:pt x="123043" y="480741"/>
                    <a:pt x="189691" y="375899"/>
                    <a:pt x="276846" y="286399"/>
                  </a:cubicBezTo>
                  <a:cubicBezTo>
                    <a:pt x="361438" y="196899"/>
                    <a:pt x="463973" y="127857"/>
                    <a:pt x="579326" y="76714"/>
                  </a:cubicBezTo>
                  <a:cubicBezTo>
                    <a:pt x="694678" y="25571"/>
                    <a:pt x="817721" y="0"/>
                    <a:pt x="951017" y="0"/>
                  </a:cubicBezTo>
                  <a:cubicBezTo>
                    <a:pt x="1084313" y="0"/>
                    <a:pt x="1209920" y="25571"/>
                    <a:pt x="1325272" y="76714"/>
                  </a:cubicBezTo>
                  <a:cubicBezTo>
                    <a:pt x="1440624" y="127857"/>
                    <a:pt x="1543160" y="196899"/>
                    <a:pt x="1630315" y="286399"/>
                  </a:cubicBezTo>
                  <a:cubicBezTo>
                    <a:pt x="1714907" y="375899"/>
                    <a:pt x="1784119" y="478184"/>
                    <a:pt x="1832823" y="598369"/>
                  </a:cubicBezTo>
                  <a:cubicBezTo>
                    <a:pt x="1881527" y="718555"/>
                    <a:pt x="1907161" y="848968"/>
                    <a:pt x="1907161" y="987054"/>
                  </a:cubicBezTo>
                  <a:cubicBezTo>
                    <a:pt x="1907161" y="1099568"/>
                    <a:pt x="1884091" y="1204410"/>
                    <a:pt x="1835386" y="1301581"/>
                  </a:cubicBezTo>
                  <a:cubicBezTo>
                    <a:pt x="1786682" y="1398752"/>
                    <a:pt x="1727724" y="1490809"/>
                    <a:pt x="1653386" y="1575195"/>
                  </a:cubicBezTo>
                  <a:cubicBezTo>
                    <a:pt x="1579047" y="1659580"/>
                    <a:pt x="1497019" y="1738851"/>
                    <a:pt x="1402174" y="1815565"/>
                  </a:cubicBezTo>
                  <a:cubicBezTo>
                    <a:pt x="1309892" y="1892279"/>
                    <a:pt x="1217610" y="1963879"/>
                    <a:pt x="1130454" y="2032921"/>
                  </a:cubicBezTo>
                  <a:cubicBezTo>
                    <a:pt x="1094567" y="2061050"/>
                    <a:pt x="1056116" y="2089178"/>
                    <a:pt x="1017665" y="2119864"/>
                  </a:cubicBezTo>
                  <a:cubicBezTo>
                    <a:pt x="979215" y="2150550"/>
                    <a:pt x="940764" y="2178678"/>
                    <a:pt x="902313" y="2209364"/>
                  </a:cubicBezTo>
                  <a:lnTo>
                    <a:pt x="1904598" y="2209364"/>
                  </a:lnTo>
                  <a:lnTo>
                    <a:pt x="1904598" y="2835861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A1666CB-25E1-5745-B70C-C4D28062B6B5}"/>
                </a:ext>
              </a:extLst>
            </p:cNvPr>
            <p:cNvSpPr/>
            <p:nvPr/>
          </p:nvSpPr>
          <p:spPr>
            <a:xfrm>
              <a:off x="5888772" y="2011754"/>
              <a:ext cx="2819727" cy="2812847"/>
            </a:xfrm>
            <a:custGeom>
              <a:avLst/>
              <a:gdLst>
                <a:gd name="connsiteX0" fmla="*/ 1417554 w 2819727"/>
                <a:gd name="connsiteY0" fmla="*/ 0 h 2812847"/>
                <a:gd name="connsiteX1" fmla="*/ 1966119 w 2819727"/>
                <a:gd name="connsiteY1" fmla="*/ 112514 h 2812847"/>
                <a:gd name="connsiteX2" fmla="*/ 2417275 w 2819727"/>
                <a:gd name="connsiteY2" fmla="*/ 414256 h 2812847"/>
                <a:gd name="connsiteX3" fmla="*/ 2719755 w 2819727"/>
                <a:gd name="connsiteY3" fmla="*/ 864311 h 2812847"/>
                <a:gd name="connsiteX4" fmla="*/ 2832545 w 2819727"/>
                <a:gd name="connsiteY4" fmla="*/ 1411538 h 2812847"/>
                <a:gd name="connsiteX5" fmla="*/ 2719755 w 2819727"/>
                <a:gd name="connsiteY5" fmla="*/ 1961322 h 2812847"/>
                <a:gd name="connsiteX6" fmla="*/ 2417275 w 2819727"/>
                <a:gd name="connsiteY6" fmla="*/ 2408820 h 2812847"/>
                <a:gd name="connsiteX7" fmla="*/ 1966119 w 2819727"/>
                <a:gd name="connsiteY7" fmla="*/ 2713119 h 2812847"/>
                <a:gd name="connsiteX8" fmla="*/ 1417554 w 2819727"/>
                <a:gd name="connsiteY8" fmla="*/ 2825633 h 2812847"/>
                <a:gd name="connsiteX9" fmla="*/ 866425 w 2819727"/>
                <a:gd name="connsiteY9" fmla="*/ 2713119 h 2812847"/>
                <a:gd name="connsiteX10" fmla="*/ 417832 w 2819727"/>
                <a:gd name="connsiteY10" fmla="*/ 2408820 h 2812847"/>
                <a:gd name="connsiteX11" fmla="*/ 112789 w 2819727"/>
                <a:gd name="connsiteY11" fmla="*/ 1961322 h 2812847"/>
                <a:gd name="connsiteX12" fmla="*/ 0 w 2819727"/>
                <a:gd name="connsiteY12" fmla="*/ 1411538 h 2812847"/>
                <a:gd name="connsiteX13" fmla="*/ 112789 w 2819727"/>
                <a:gd name="connsiteY13" fmla="*/ 864311 h 2812847"/>
                <a:gd name="connsiteX14" fmla="*/ 417832 w 2819727"/>
                <a:gd name="connsiteY14" fmla="*/ 414256 h 2812847"/>
                <a:gd name="connsiteX15" fmla="*/ 866425 w 2819727"/>
                <a:gd name="connsiteY15" fmla="*/ 112514 h 2812847"/>
                <a:gd name="connsiteX16" fmla="*/ 1417554 w 2819727"/>
                <a:gd name="connsiteY16" fmla="*/ 0 h 2812847"/>
                <a:gd name="connsiteX17" fmla="*/ 1417554 w 2819727"/>
                <a:gd name="connsiteY17" fmla="*/ 2194021 h 2812847"/>
                <a:gd name="connsiteX18" fmla="*/ 1722597 w 2819727"/>
                <a:gd name="connsiteY18" fmla="*/ 2132650 h 2812847"/>
                <a:gd name="connsiteX19" fmla="*/ 1973809 w 2819727"/>
                <a:gd name="connsiteY19" fmla="*/ 1963879 h 2812847"/>
                <a:gd name="connsiteX20" fmla="*/ 2140430 w 2819727"/>
                <a:gd name="connsiteY20" fmla="*/ 1713280 h 2812847"/>
                <a:gd name="connsiteX21" fmla="*/ 2201951 w 2819727"/>
                <a:gd name="connsiteY21" fmla="*/ 1408981 h 2812847"/>
                <a:gd name="connsiteX22" fmla="*/ 2140430 w 2819727"/>
                <a:gd name="connsiteY22" fmla="*/ 1107239 h 2812847"/>
                <a:gd name="connsiteX23" fmla="*/ 1973809 w 2819727"/>
                <a:gd name="connsiteY23" fmla="*/ 859197 h 2812847"/>
                <a:gd name="connsiteX24" fmla="*/ 1722597 w 2819727"/>
                <a:gd name="connsiteY24" fmla="*/ 690426 h 2812847"/>
                <a:gd name="connsiteX25" fmla="*/ 1417554 w 2819727"/>
                <a:gd name="connsiteY25" fmla="*/ 629055 h 2812847"/>
                <a:gd name="connsiteX26" fmla="*/ 1112511 w 2819727"/>
                <a:gd name="connsiteY26" fmla="*/ 690426 h 2812847"/>
                <a:gd name="connsiteX27" fmla="*/ 863862 w 2819727"/>
                <a:gd name="connsiteY27" fmla="*/ 859197 h 2812847"/>
                <a:gd name="connsiteX28" fmla="*/ 697242 w 2819727"/>
                <a:gd name="connsiteY28" fmla="*/ 1107239 h 2812847"/>
                <a:gd name="connsiteX29" fmla="*/ 635720 w 2819727"/>
                <a:gd name="connsiteY29" fmla="*/ 1408981 h 2812847"/>
                <a:gd name="connsiteX30" fmla="*/ 697242 w 2819727"/>
                <a:gd name="connsiteY30" fmla="*/ 1713280 h 2812847"/>
                <a:gd name="connsiteX31" fmla="*/ 863862 w 2819727"/>
                <a:gd name="connsiteY31" fmla="*/ 1963879 h 2812847"/>
                <a:gd name="connsiteX32" fmla="*/ 1112511 w 2819727"/>
                <a:gd name="connsiteY32" fmla="*/ 2132650 h 2812847"/>
                <a:gd name="connsiteX33" fmla="*/ 1417554 w 2819727"/>
                <a:gd name="connsiteY33" fmla="*/ 2194021 h 281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7">
                  <a:moveTo>
                    <a:pt x="1417554" y="0"/>
                  </a:moveTo>
                  <a:cubicBezTo>
                    <a:pt x="1612372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5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4"/>
                    <a:pt x="2719755" y="1961322"/>
                  </a:cubicBezTo>
                  <a:cubicBezTo>
                    <a:pt x="2645417" y="2132650"/>
                    <a:pt x="2542882" y="2283521"/>
                    <a:pt x="2417275" y="2408820"/>
                  </a:cubicBezTo>
                  <a:cubicBezTo>
                    <a:pt x="2289106" y="2536677"/>
                    <a:pt x="2137866" y="2638962"/>
                    <a:pt x="1966119" y="2713119"/>
                  </a:cubicBezTo>
                  <a:cubicBezTo>
                    <a:pt x="1794372" y="2787276"/>
                    <a:pt x="1609808" y="2825633"/>
                    <a:pt x="1417554" y="2825633"/>
                  </a:cubicBezTo>
                  <a:cubicBezTo>
                    <a:pt x="1222737" y="2825633"/>
                    <a:pt x="1038173" y="2789833"/>
                    <a:pt x="866425" y="2713119"/>
                  </a:cubicBezTo>
                  <a:cubicBezTo>
                    <a:pt x="694678" y="2638962"/>
                    <a:pt x="543439" y="2539234"/>
                    <a:pt x="417832" y="2408820"/>
                  </a:cubicBezTo>
                  <a:cubicBezTo>
                    <a:pt x="289663" y="2280963"/>
                    <a:pt x="187127" y="2132650"/>
                    <a:pt x="112789" y="1961322"/>
                  </a:cubicBezTo>
                  <a:cubicBezTo>
                    <a:pt x="38451" y="1789994"/>
                    <a:pt x="0" y="1608437"/>
                    <a:pt x="0" y="1411538"/>
                  </a:cubicBezTo>
                  <a:cubicBezTo>
                    <a:pt x="0" y="1217196"/>
                    <a:pt x="35887" y="1035639"/>
                    <a:pt x="112789" y="864311"/>
                  </a:cubicBezTo>
                  <a:cubicBezTo>
                    <a:pt x="187127" y="692983"/>
                    <a:pt x="287100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40736" y="38357"/>
                    <a:pt x="1222737" y="0"/>
                    <a:pt x="1417554" y="0"/>
                  </a:cubicBezTo>
                  <a:close/>
                  <a:moveTo>
                    <a:pt x="1417554" y="2194021"/>
                  </a:moveTo>
                  <a:cubicBezTo>
                    <a:pt x="1525216" y="2194021"/>
                    <a:pt x="1627752" y="2173564"/>
                    <a:pt x="1722597" y="2132650"/>
                  </a:cubicBezTo>
                  <a:cubicBezTo>
                    <a:pt x="1820006" y="2091735"/>
                    <a:pt x="1902035" y="2035479"/>
                    <a:pt x="1973809" y="1963879"/>
                  </a:cubicBezTo>
                  <a:cubicBezTo>
                    <a:pt x="2043021" y="1892279"/>
                    <a:pt x="2099415" y="1807894"/>
                    <a:pt x="2140430" y="1713280"/>
                  </a:cubicBezTo>
                  <a:cubicBezTo>
                    <a:pt x="2181444" y="1618666"/>
                    <a:pt x="2201951" y="1516380"/>
                    <a:pt x="2201951" y="1408981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5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4" y="787597"/>
                    <a:pt x="863862" y="859197"/>
                  </a:cubicBezTo>
                  <a:cubicBezTo>
                    <a:pt x="792087" y="930797"/>
                    <a:pt x="738256" y="1012625"/>
                    <a:pt x="697242" y="1107239"/>
                  </a:cubicBezTo>
                  <a:cubicBezTo>
                    <a:pt x="656227" y="1201853"/>
                    <a:pt x="635720" y="1301581"/>
                    <a:pt x="635720" y="1408981"/>
                  </a:cubicBezTo>
                  <a:cubicBezTo>
                    <a:pt x="635720" y="1516380"/>
                    <a:pt x="656227" y="1618666"/>
                    <a:pt x="697242" y="1713280"/>
                  </a:cubicBezTo>
                  <a:cubicBezTo>
                    <a:pt x="738256" y="1807894"/>
                    <a:pt x="794651" y="1892279"/>
                    <a:pt x="863862" y="1963879"/>
                  </a:cubicBezTo>
                  <a:cubicBezTo>
                    <a:pt x="933074" y="2035479"/>
                    <a:pt x="1017665" y="2091735"/>
                    <a:pt x="1112511" y="2132650"/>
                  </a:cubicBezTo>
                  <a:cubicBezTo>
                    <a:pt x="1209920" y="2173564"/>
                    <a:pt x="1309892" y="2194021"/>
                    <a:pt x="1417554" y="2194021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30742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916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Ye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5">
            <a:extLst>
              <a:ext uri="{FF2B5EF4-FFF2-40B4-BE49-F238E27FC236}">
                <a16:creationId xmlns:a16="http://schemas.microsoft.com/office/drawing/2014/main" id="{969DDAA1-3E63-C44C-B250-631AE5CB26D5}"/>
              </a:ext>
            </a:extLst>
          </p:cNvPr>
          <p:cNvGrpSpPr/>
          <p:nvPr/>
        </p:nvGrpSpPr>
        <p:grpSpPr>
          <a:xfrm>
            <a:off x="3527891" y="1441513"/>
            <a:ext cx="5408750" cy="4244841"/>
            <a:chOff x="3527891" y="1441513"/>
            <a:chExt cx="5408750" cy="4244841"/>
          </a:xfr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effectLst>
            <a:outerShdw blurRad="508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D7751F4-8C48-0844-879F-BDE7EAD2B299}"/>
                </a:ext>
              </a:extLst>
            </p:cNvPr>
            <p:cNvSpPr/>
            <p:nvPr/>
          </p:nvSpPr>
          <p:spPr>
            <a:xfrm>
              <a:off x="4130287" y="2011754"/>
              <a:ext cx="1050989" cy="2812846"/>
            </a:xfrm>
            <a:custGeom>
              <a:avLst/>
              <a:gdLst>
                <a:gd name="connsiteX0" fmla="*/ 1050989 w 1050989"/>
                <a:gd name="connsiteY0" fmla="*/ 0 h 2812846"/>
                <a:gd name="connsiteX1" fmla="*/ 1050989 w 1050989"/>
                <a:gd name="connsiteY1" fmla="*/ 2823075 h 2812846"/>
                <a:gd name="connsiteX2" fmla="*/ 420396 w 1050989"/>
                <a:gd name="connsiteY2" fmla="*/ 2823075 h 2812846"/>
                <a:gd name="connsiteX3" fmla="*/ 420396 w 1050989"/>
                <a:gd name="connsiteY3" fmla="*/ 966596 h 2812846"/>
                <a:gd name="connsiteX4" fmla="*/ 0 w 1050989"/>
                <a:gd name="connsiteY4" fmla="*/ 1050982 h 2812846"/>
                <a:gd name="connsiteX5" fmla="*/ 0 w 1050989"/>
                <a:gd name="connsiteY5" fmla="*/ 427041 h 2812846"/>
                <a:gd name="connsiteX6" fmla="*/ 161493 w 1050989"/>
                <a:gd name="connsiteY6" fmla="*/ 393799 h 2812846"/>
                <a:gd name="connsiteX7" fmla="*/ 297353 w 1050989"/>
                <a:gd name="connsiteY7" fmla="*/ 304299 h 2812846"/>
                <a:gd name="connsiteX8" fmla="*/ 387072 w 1050989"/>
                <a:gd name="connsiteY8" fmla="*/ 171328 h 2812846"/>
                <a:gd name="connsiteX9" fmla="*/ 420396 w 1050989"/>
                <a:gd name="connsiteY9" fmla="*/ 7671 h 2812846"/>
                <a:gd name="connsiteX10" fmla="*/ 420396 w 1050989"/>
                <a:gd name="connsiteY10" fmla="*/ 0 h 2812846"/>
                <a:gd name="connsiteX11" fmla="*/ 1050989 w 1050989"/>
                <a:gd name="connsiteY11" fmla="*/ 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0989" h="2812846">
                  <a:moveTo>
                    <a:pt x="1050989" y="0"/>
                  </a:moveTo>
                  <a:lnTo>
                    <a:pt x="1050989" y="2823075"/>
                  </a:lnTo>
                  <a:lnTo>
                    <a:pt x="420396" y="2823075"/>
                  </a:lnTo>
                  <a:lnTo>
                    <a:pt x="420396" y="966596"/>
                  </a:lnTo>
                  <a:cubicBezTo>
                    <a:pt x="284536" y="1022853"/>
                    <a:pt x="143550" y="1050982"/>
                    <a:pt x="0" y="1050982"/>
                  </a:cubicBezTo>
                  <a:lnTo>
                    <a:pt x="0" y="427041"/>
                  </a:lnTo>
                  <a:cubicBezTo>
                    <a:pt x="56395" y="427041"/>
                    <a:pt x="110226" y="416813"/>
                    <a:pt x="161493" y="393799"/>
                  </a:cubicBezTo>
                  <a:cubicBezTo>
                    <a:pt x="212761" y="373342"/>
                    <a:pt x="258902" y="342656"/>
                    <a:pt x="297353" y="304299"/>
                  </a:cubicBezTo>
                  <a:cubicBezTo>
                    <a:pt x="335804" y="265942"/>
                    <a:pt x="366565" y="222471"/>
                    <a:pt x="387072" y="171328"/>
                  </a:cubicBezTo>
                  <a:cubicBezTo>
                    <a:pt x="407579" y="122742"/>
                    <a:pt x="420396" y="66485"/>
                    <a:pt x="420396" y="7671"/>
                  </a:cubicBezTo>
                  <a:lnTo>
                    <a:pt x="420396" y="0"/>
                  </a:lnTo>
                  <a:lnTo>
                    <a:pt x="1050989" y="0"/>
                  </a:ln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AE8C9609-E4E8-F74F-AEFE-753188168382}"/>
                </a:ext>
              </a:extLst>
            </p:cNvPr>
            <p:cNvSpPr/>
            <p:nvPr/>
          </p:nvSpPr>
          <p:spPr>
            <a:xfrm>
              <a:off x="5483757" y="2011754"/>
              <a:ext cx="2819727" cy="2812846"/>
            </a:xfrm>
            <a:custGeom>
              <a:avLst/>
              <a:gdLst>
                <a:gd name="connsiteX0" fmla="*/ 1417554 w 2819727"/>
                <a:gd name="connsiteY0" fmla="*/ 0 h 2812846"/>
                <a:gd name="connsiteX1" fmla="*/ 1966119 w 2819727"/>
                <a:gd name="connsiteY1" fmla="*/ 112514 h 2812846"/>
                <a:gd name="connsiteX2" fmla="*/ 2417276 w 2819727"/>
                <a:gd name="connsiteY2" fmla="*/ 414256 h 2812846"/>
                <a:gd name="connsiteX3" fmla="*/ 2719755 w 2819727"/>
                <a:gd name="connsiteY3" fmla="*/ 864311 h 2812846"/>
                <a:gd name="connsiteX4" fmla="*/ 2832545 w 2819727"/>
                <a:gd name="connsiteY4" fmla="*/ 1411538 h 2812846"/>
                <a:gd name="connsiteX5" fmla="*/ 2719755 w 2819727"/>
                <a:gd name="connsiteY5" fmla="*/ 1961321 h 2812846"/>
                <a:gd name="connsiteX6" fmla="*/ 2417276 w 2819727"/>
                <a:gd name="connsiteY6" fmla="*/ 2408820 h 2812846"/>
                <a:gd name="connsiteX7" fmla="*/ 1966119 w 2819727"/>
                <a:gd name="connsiteY7" fmla="*/ 2713118 h 2812846"/>
                <a:gd name="connsiteX8" fmla="*/ 1417554 w 2819727"/>
                <a:gd name="connsiteY8" fmla="*/ 2825632 h 2812846"/>
                <a:gd name="connsiteX9" fmla="*/ 866425 w 2819727"/>
                <a:gd name="connsiteY9" fmla="*/ 2713118 h 2812846"/>
                <a:gd name="connsiteX10" fmla="*/ 417832 w 2819727"/>
                <a:gd name="connsiteY10" fmla="*/ 2408820 h 2812846"/>
                <a:gd name="connsiteX11" fmla="*/ 112789 w 2819727"/>
                <a:gd name="connsiteY11" fmla="*/ 1961321 h 2812846"/>
                <a:gd name="connsiteX12" fmla="*/ 0 w 2819727"/>
                <a:gd name="connsiteY12" fmla="*/ 1411538 h 2812846"/>
                <a:gd name="connsiteX13" fmla="*/ 112789 w 2819727"/>
                <a:gd name="connsiteY13" fmla="*/ 864311 h 2812846"/>
                <a:gd name="connsiteX14" fmla="*/ 417832 w 2819727"/>
                <a:gd name="connsiteY14" fmla="*/ 414256 h 2812846"/>
                <a:gd name="connsiteX15" fmla="*/ 866425 w 2819727"/>
                <a:gd name="connsiteY15" fmla="*/ 112514 h 2812846"/>
                <a:gd name="connsiteX16" fmla="*/ 1417554 w 2819727"/>
                <a:gd name="connsiteY16" fmla="*/ 0 h 2812846"/>
                <a:gd name="connsiteX17" fmla="*/ 1417554 w 2819727"/>
                <a:gd name="connsiteY17" fmla="*/ 2194020 h 2812846"/>
                <a:gd name="connsiteX18" fmla="*/ 1722597 w 2819727"/>
                <a:gd name="connsiteY18" fmla="*/ 2132649 h 2812846"/>
                <a:gd name="connsiteX19" fmla="*/ 1973809 w 2819727"/>
                <a:gd name="connsiteY19" fmla="*/ 1963878 h 2812846"/>
                <a:gd name="connsiteX20" fmla="*/ 2140430 w 2819727"/>
                <a:gd name="connsiteY20" fmla="*/ 1713279 h 2812846"/>
                <a:gd name="connsiteX21" fmla="*/ 2201951 w 2819727"/>
                <a:gd name="connsiteY21" fmla="*/ 1408980 h 2812846"/>
                <a:gd name="connsiteX22" fmla="*/ 2140430 w 2819727"/>
                <a:gd name="connsiteY22" fmla="*/ 1107239 h 2812846"/>
                <a:gd name="connsiteX23" fmla="*/ 1973809 w 2819727"/>
                <a:gd name="connsiteY23" fmla="*/ 859197 h 2812846"/>
                <a:gd name="connsiteX24" fmla="*/ 1722597 w 2819727"/>
                <a:gd name="connsiteY24" fmla="*/ 690426 h 2812846"/>
                <a:gd name="connsiteX25" fmla="*/ 1417554 w 2819727"/>
                <a:gd name="connsiteY25" fmla="*/ 629055 h 2812846"/>
                <a:gd name="connsiteX26" fmla="*/ 1112511 w 2819727"/>
                <a:gd name="connsiteY26" fmla="*/ 690426 h 2812846"/>
                <a:gd name="connsiteX27" fmla="*/ 861299 w 2819727"/>
                <a:gd name="connsiteY27" fmla="*/ 859197 h 2812846"/>
                <a:gd name="connsiteX28" fmla="*/ 694678 w 2819727"/>
                <a:gd name="connsiteY28" fmla="*/ 1107239 h 2812846"/>
                <a:gd name="connsiteX29" fmla="*/ 633157 w 2819727"/>
                <a:gd name="connsiteY29" fmla="*/ 1408980 h 2812846"/>
                <a:gd name="connsiteX30" fmla="*/ 694678 w 2819727"/>
                <a:gd name="connsiteY30" fmla="*/ 1713279 h 2812846"/>
                <a:gd name="connsiteX31" fmla="*/ 861299 w 2819727"/>
                <a:gd name="connsiteY31" fmla="*/ 1963878 h 2812846"/>
                <a:gd name="connsiteX32" fmla="*/ 1112511 w 2819727"/>
                <a:gd name="connsiteY32" fmla="*/ 2132649 h 2812846"/>
                <a:gd name="connsiteX33" fmla="*/ 1417554 w 2819727"/>
                <a:gd name="connsiteY33" fmla="*/ 2194020 h 281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19727" h="2812846">
                  <a:moveTo>
                    <a:pt x="1417554" y="0"/>
                  </a:moveTo>
                  <a:cubicBezTo>
                    <a:pt x="1612371" y="0"/>
                    <a:pt x="1794372" y="38357"/>
                    <a:pt x="1966119" y="112514"/>
                  </a:cubicBezTo>
                  <a:cubicBezTo>
                    <a:pt x="2137866" y="186671"/>
                    <a:pt x="2286543" y="288956"/>
                    <a:pt x="2417276" y="414256"/>
                  </a:cubicBezTo>
                  <a:cubicBezTo>
                    <a:pt x="2545445" y="542112"/>
                    <a:pt x="2645417" y="692983"/>
                    <a:pt x="2719755" y="864311"/>
                  </a:cubicBezTo>
                  <a:cubicBezTo>
                    <a:pt x="2794094" y="1035639"/>
                    <a:pt x="2832545" y="1219753"/>
                    <a:pt x="2832545" y="1411538"/>
                  </a:cubicBezTo>
                  <a:cubicBezTo>
                    <a:pt x="2832545" y="1605880"/>
                    <a:pt x="2794094" y="1789993"/>
                    <a:pt x="2719755" y="1961321"/>
                  </a:cubicBezTo>
                  <a:cubicBezTo>
                    <a:pt x="2645417" y="2132649"/>
                    <a:pt x="2542882" y="2283520"/>
                    <a:pt x="2417276" y="2408820"/>
                  </a:cubicBezTo>
                  <a:cubicBezTo>
                    <a:pt x="2289106" y="2536676"/>
                    <a:pt x="2137866" y="2638962"/>
                    <a:pt x="1966119" y="2713118"/>
                  </a:cubicBezTo>
                  <a:cubicBezTo>
                    <a:pt x="1794372" y="2787275"/>
                    <a:pt x="1609808" y="2825632"/>
                    <a:pt x="1417554" y="2825632"/>
                  </a:cubicBezTo>
                  <a:cubicBezTo>
                    <a:pt x="1222736" y="2825632"/>
                    <a:pt x="1038172" y="2789832"/>
                    <a:pt x="866425" y="2713118"/>
                  </a:cubicBezTo>
                  <a:cubicBezTo>
                    <a:pt x="694678" y="2638962"/>
                    <a:pt x="543438" y="2539233"/>
                    <a:pt x="417832" y="2408820"/>
                  </a:cubicBezTo>
                  <a:cubicBezTo>
                    <a:pt x="289663" y="2280963"/>
                    <a:pt x="187127" y="2132649"/>
                    <a:pt x="112789" y="1961321"/>
                  </a:cubicBezTo>
                  <a:cubicBezTo>
                    <a:pt x="38451" y="1789993"/>
                    <a:pt x="0" y="1608437"/>
                    <a:pt x="0" y="1411538"/>
                  </a:cubicBezTo>
                  <a:cubicBezTo>
                    <a:pt x="0" y="1217195"/>
                    <a:pt x="35887" y="1035639"/>
                    <a:pt x="112789" y="864311"/>
                  </a:cubicBezTo>
                  <a:cubicBezTo>
                    <a:pt x="187127" y="692983"/>
                    <a:pt x="287099" y="544669"/>
                    <a:pt x="417832" y="414256"/>
                  </a:cubicBezTo>
                  <a:cubicBezTo>
                    <a:pt x="546002" y="286399"/>
                    <a:pt x="694678" y="186671"/>
                    <a:pt x="866425" y="112514"/>
                  </a:cubicBezTo>
                  <a:cubicBezTo>
                    <a:pt x="1038172" y="38357"/>
                    <a:pt x="1222736" y="0"/>
                    <a:pt x="1417554" y="0"/>
                  </a:cubicBezTo>
                  <a:close/>
                  <a:moveTo>
                    <a:pt x="1417554" y="2194020"/>
                  </a:moveTo>
                  <a:cubicBezTo>
                    <a:pt x="1525216" y="2194020"/>
                    <a:pt x="1627752" y="2173563"/>
                    <a:pt x="1722597" y="2132649"/>
                  </a:cubicBezTo>
                  <a:cubicBezTo>
                    <a:pt x="1820006" y="2091735"/>
                    <a:pt x="1902034" y="2035478"/>
                    <a:pt x="1973809" y="1963878"/>
                  </a:cubicBezTo>
                  <a:cubicBezTo>
                    <a:pt x="2043021" y="1892279"/>
                    <a:pt x="2099415" y="1807893"/>
                    <a:pt x="2140430" y="1713279"/>
                  </a:cubicBezTo>
                  <a:cubicBezTo>
                    <a:pt x="2181444" y="1618665"/>
                    <a:pt x="2201951" y="1516380"/>
                    <a:pt x="2201951" y="1408980"/>
                  </a:cubicBezTo>
                  <a:cubicBezTo>
                    <a:pt x="2201951" y="1301581"/>
                    <a:pt x="2181444" y="1201853"/>
                    <a:pt x="2140430" y="1107239"/>
                  </a:cubicBezTo>
                  <a:cubicBezTo>
                    <a:pt x="2099415" y="1012625"/>
                    <a:pt x="2043021" y="930797"/>
                    <a:pt x="1973809" y="859197"/>
                  </a:cubicBezTo>
                  <a:cubicBezTo>
                    <a:pt x="1902034" y="787597"/>
                    <a:pt x="1820006" y="731340"/>
                    <a:pt x="1722597" y="690426"/>
                  </a:cubicBezTo>
                  <a:cubicBezTo>
                    <a:pt x="1625188" y="649512"/>
                    <a:pt x="1525216" y="629055"/>
                    <a:pt x="1417554" y="629055"/>
                  </a:cubicBezTo>
                  <a:cubicBezTo>
                    <a:pt x="1309892" y="629055"/>
                    <a:pt x="1207356" y="649512"/>
                    <a:pt x="1112511" y="690426"/>
                  </a:cubicBezTo>
                  <a:cubicBezTo>
                    <a:pt x="1017665" y="731340"/>
                    <a:pt x="933073" y="787597"/>
                    <a:pt x="861299" y="859197"/>
                  </a:cubicBezTo>
                  <a:cubicBezTo>
                    <a:pt x="789524" y="930797"/>
                    <a:pt x="735692" y="1012625"/>
                    <a:pt x="694678" y="1107239"/>
                  </a:cubicBezTo>
                  <a:cubicBezTo>
                    <a:pt x="653664" y="1201853"/>
                    <a:pt x="633157" y="1301581"/>
                    <a:pt x="633157" y="1408980"/>
                  </a:cubicBezTo>
                  <a:cubicBezTo>
                    <a:pt x="633157" y="1516380"/>
                    <a:pt x="653664" y="1618665"/>
                    <a:pt x="694678" y="1713279"/>
                  </a:cubicBezTo>
                  <a:cubicBezTo>
                    <a:pt x="735692" y="1807893"/>
                    <a:pt x="792087" y="1892279"/>
                    <a:pt x="861299" y="1963878"/>
                  </a:cubicBezTo>
                  <a:cubicBezTo>
                    <a:pt x="930510" y="2035478"/>
                    <a:pt x="1015102" y="2091735"/>
                    <a:pt x="1112511" y="2132649"/>
                  </a:cubicBezTo>
                  <a:cubicBezTo>
                    <a:pt x="1207356" y="2173563"/>
                    <a:pt x="1309892" y="2194020"/>
                    <a:pt x="1417554" y="2194020"/>
                  </a:cubicBezTo>
                  <a:close/>
                </a:path>
              </a:pathLst>
            </a:custGeom>
            <a:grpFill/>
            <a:ln w="255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21E396D-FF02-234E-BD81-59CECD18DE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616315"/>
            <a:ext cx="10515600" cy="951279"/>
          </a:xfrm>
        </p:spPr>
        <p:txBody>
          <a:bodyPr>
            <a:noAutofit/>
          </a:bodyPr>
          <a:lstStyle>
            <a:lvl1pPr algn="ctr">
              <a:defRPr sz="8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IT’S BEEN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522D3C9-9E99-D94B-AD0B-3B8C536D51B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38200" y="6356350"/>
            <a:ext cx="7315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4D575-E3A5-4E40-944A-40F05C07386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5E5EE7B5-4096-9A42-9028-7DAD94A4EC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76575" y="5190685"/>
            <a:ext cx="6038850" cy="1046407"/>
          </a:xfrm>
        </p:spPr>
        <p:txBody>
          <a:bodyPr>
            <a:normAutofit/>
          </a:bodyPr>
          <a:lstStyle>
            <a:lvl1pPr marL="0" indent="0" algn="ctr">
              <a:buNone/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YEARS!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A90C9CF9-3653-574F-B137-6402A5E8861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25727" y="2550284"/>
            <a:ext cx="1735785" cy="1735785"/>
          </a:xfrm>
          <a:prstGeom prst="ellipse">
            <a:avLst/>
          </a:prstGeom>
          <a:pattFill prst="pct60">
            <a:fgClr>
              <a:schemeClr val="tx1"/>
            </a:fgClr>
            <a:bgClr>
              <a:schemeClr val="bg1"/>
            </a:bgClr>
          </a:patt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316A2BB-4CB9-3749-A046-965500015C0E}"/>
              </a:ext>
            </a:extLst>
          </p:cNvPr>
          <p:cNvSpPr/>
          <p:nvPr userDrawn="1"/>
        </p:nvSpPr>
        <p:spPr>
          <a:xfrm>
            <a:off x="2993571" y="315998"/>
            <a:ext cx="6204858" cy="6226004"/>
          </a:xfrm>
          <a:prstGeom prst="rect">
            <a:avLst/>
          </a:prstGeom>
          <a:noFill/>
          <a:ln w="104775" cmpd="tri">
            <a:gradFill>
              <a:gsLst>
                <a:gs pos="0">
                  <a:schemeClr val="accent3"/>
                </a:gs>
                <a:gs pos="30000">
                  <a:schemeClr val="accent3">
                    <a:lumMod val="88000"/>
                  </a:schemeClr>
                </a:gs>
                <a:gs pos="67000">
                  <a:schemeClr val="accent3">
                    <a:lumMod val="40000"/>
                    <a:lumOff val="6000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Picture Placeholder 19">
            <a:extLst>
              <a:ext uri="{FF2B5EF4-FFF2-40B4-BE49-F238E27FC236}">
                <a16:creationId xmlns:a16="http://schemas.microsoft.com/office/drawing/2014/main" id="{8C7F3A4B-4C6A-F745-9E8C-649FA3CD54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 rot="316905">
            <a:off x="695227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Picture Placeholder 19">
            <a:extLst>
              <a:ext uri="{FF2B5EF4-FFF2-40B4-BE49-F238E27FC236}">
                <a16:creationId xmlns:a16="http://schemas.microsoft.com/office/drawing/2014/main" id="{798D3E9B-1353-454F-9A95-AC1B68DC02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 rot="21092179">
            <a:off x="652723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Picture Placeholder 19">
            <a:extLst>
              <a:ext uri="{FF2B5EF4-FFF2-40B4-BE49-F238E27FC236}">
                <a16:creationId xmlns:a16="http://schemas.microsoft.com/office/drawing/2014/main" id="{DF89EDB5-1642-1646-AD29-907EEAEB499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 rot="1075910">
            <a:off x="699401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Picture Placeholder 19">
            <a:extLst>
              <a:ext uri="{FF2B5EF4-FFF2-40B4-BE49-F238E27FC236}">
                <a16:creationId xmlns:a16="http://schemas.microsoft.com/office/drawing/2014/main" id="{D3442F85-7CF8-3A46-887D-F83CEC0ABDA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 rot="21283095" flipH="1">
            <a:off x="9861530" y="4049279"/>
            <a:ext cx="1548267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8" name="Picture Placeholder 19">
            <a:extLst>
              <a:ext uri="{FF2B5EF4-FFF2-40B4-BE49-F238E27FC236}">
                <a16:creationId xmlns:a16="http://schemas.microsoft.com/office/drawing/2014/main" id="{1D7E637C-952F-5C4B-A3C2-317B34F41DD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 rot="507821" flipH="1">
            <a:off x="9819026" y="2110667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9" name="Picture Placeholder 19">
            <a:extLst>
              <a:ext uri="{FF2B5EF4-FFF2-40B4-BE49-F238E27FC236}">
                <a16:creationId xmlns:a16="http://schemas.microsoft.com/office/drawing/2014/main" id="{852EB6CB-FF6E-254B-83B9-A11893F658C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 rot="20524090" flipH="1">
            <a:off x="9865704" y="468578"/>
            <a:ext cx="1633274" cy="1959841"/>
          </a:xfrm>
          <a:solidFill>
            <a:schemeClr val="bg1"/>
          </a:solidFill>
          <a:ln w="101600" cap="sq"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46000">
                  <a:schemeClr val="accent3">
                    <a:lumMod val="95000"/>
                    <a:lumOff val="5000"/>
                  </a:schemeClr>
                </a:gs>
                <a:gs pos="100000">
                  <a:schemeClr val="accent3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  <a:miter lim="800000"/>
          </a:ln>
          <a:effectLst>
            <a:outerShdw blurRad="63500" sx="102000" sy="102000" algn="ctr" rotWithShape="0">
              <a:prstClr val="black">
                <a:alpha val="37000"/>
              </a:prstClr>
            </a:outerShdw>
          </a:effectLst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08301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BF5EB-4AC1-402D-A002-A3FE856C6DA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0950780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715158DF-2C56-472E-AC48-47E20552FA19}"/>
              </a:ext>
            </a:extLst>
          </p:cNvPr>
          <p:cNvSpPr/>
          <p:nvPr userDrawn="1"/>
        </p:nvSpPr>
        <p:spPr>
          <a:xfrm>
            <a:off x="-1" y="0"/>
            <a:ext cx="7824084" cy="6858000"/>
          </a:xfrm>
          <a:custGeom>
            <a:avLst/>
            <a:gdLst>
              <a:gd name="connsiteX0" fmla="*/ 0 w 7534656"/>
              <a:gd name="connsiteY0" fmla="*/ 0 h 6858000"/>
              <a:gd name="connsiteX1" fmla="*/ 234679 w 7534656"/>
              <a:gd name="connsiteY1" fmla="*/ 0 h 6858000"/>
              <a:gd name="connsiteX2" fmla="*/ 2022952 w 7534656"/>
              <a:gd name="connsiteY2" fmla="*/ 0 h 6858000"/>
              <a:gd name="connsiteX3" fmla="*/ 2238233 w 7534656"/>
              <a:gd name="connsiteY3" fmla="*/ 0 h 6858000"/>
              <a:gd name="connsiteX4" fmla="*/ 3114003 w 7534656"/>
              <a:gd name="connsiteY4" fmla="*/ 0 h 6858000"/>
              <a:gd name="connsiteX5" fmla="*/ 6526057 w 7534656"/>
              <a:gd name="connsiteY5" fmla="*/ 0 h 6858000"/>
              <a:gd name="connsiteX6" fmla="*/ 6223681 w 7534656"/>
              <a:gd name="connsiteY6" fmla="*/ 110269 h 6858000"/>
              <a:gd name="connsiteX7" fmla="*/ 6267294 w 7534656"/>
              <a:gd name="connsiteY7" fmla="*/ 135168 h 6858000"/>
              <a:gd name="connsiteX8" fmla="*/ 6528964 w 7534656"/>
              <a:gd name="connsiteY8" fmla="*/ 71141 h 6858000"/>
              <a:gd name="connsiteX9" fmla="*/ 6581298 w 7534656"/>
              <a:gd name="connsiteY9" fmla="*/ 88927 h 6858000"/>
              <a:gd name="connsiteX10" fmla="*/ 6555131 w 7534656"/>
              <a:gd name="connsiteY10" fmla="*/ 163625 h 6858000"/>
              <a:gd name="connsiteX11" fmla="*/ 6441741 w 7534656"/>
              <a:gd name="connsiteY11" fmla="*/ 192082 h 6858000"/>
              <a:gd name="connsiteX12" fmla="*/ 6264386 w 7534656"/>
              <a:gd name="connsiteY12" fmla="*/ 373491 h 6858000"/>
              <a:gd name="connsiteX13" fmla="*/ 6531872 w 7534656"/>
              <a:gd name="connsiteY13" fmla="*/ 352148 h 6858000"/>
              <a:gd name="connsiteX14" fmla="*/ 6578391 w 7534656"/>
              <a:gd name="connsiteY14" fmla="*/ 394834 h 6858000"/>
              <a:gd name="connsiteX15" fmla="*/ 6595836 w 7534656"/>
              <a:gd name="connsiteY15" fmla="*/ 451747 h 6858000"/>
              <a:gd name="connsiteX16" fmla="*/ 6674337 w 7534656"/>
              <a:gd name="connsiteY16" fmla="*/ 359262 h 6858000"/>
              <a:gd name="connsiteX17" fmla="*/ 6741209 w 7534656"/>
              <a:gd name="connsiteY17" fmla="*/ 334364 h 6858000"/>
              <a:gd name="connsiteX18" fmla="*/ 6761561 w 7534656"/>
              <a:gd name="connsiteY18" fmla="*/ 416176 h 6858000"/>
              <a:gd name="connsiteX19" fmla="*/ 6700505 w 7534656"/>
              <a:gd name="connsiteY19" fmla="*/ 505101 h 6858000"/>
              <a:gd name="connsiteX20" fmla="*/ 6537687 w 7534656"/>
              <a:gd name="connsiteY20" fmla="*/ 558458 h 6858000"/>
              <a:gd name="connsiteX21" fmla="*/ 6712134 w 7534656"/>
              <a:gd name="connsiteY21" fmla="*/ 558458 h 6858000"/>
              <a:gd name="connsiteX22" fmla="*/ 6912748 w 7534656"/>
              <a:gd name="connsiteY22" fmla="*/ 522887 h 6858000"/>
              <a:gd name="connsiteX23" fmla="*/ 7124992 w 7534656"/>
              <a:gd name="connsiteY23" fmla="*/ 533558 h 6858000"/>
              <a:gd name="connsiteX24" fmla="*/ 7325607 w 7534656"/>
              <a:gd name="connsiteY24" fmla="*/ 462417 h 6858000"/>
              <a:gd name="connsiteX25" fmla="*/ 7529129 w 7534656"/>
              <a:gd name="connsiteY25" fmla="*/ 465975 h 6858000"/>
              <a:gd name="connsiteX26" fmla="*/ 6627818 w 7534656"/>
              <a:gd name="connsiteY26" fmla="*/ 910606 h 6858000"/>
              <a:gd name="connsiteX27" fmla="*/ 6671430 w 7534656"/>
              <a:gd name="connsiteY27" fmla="*/ 921277 h 6858000"/>
              <a:gd name="connsiteX28" fmla="*/ 6729579 w 7534656"/>
              <a:gd name="connsiteY28" fmla="*/ 949734 h 6858000"/>
              <a:gd name="connsiteX29" fmla="*/ 6685967 w 7534656"/>
              <a:gd name="connsiteY29" fmla="*/ 1006647 h 6858000"/>
              <a:gd name="connsiteX30" fmla="*/ 6450463 w 7534656"/>
              <a:gd name="connsiteY30" fmla="*/ 1113358 h 6858000"/>
              <a:gd name="connsiteX31" fmla="*/ 6392314 w 7534656"/>
              <a:gd name="connsiteY31" fmla="*/ 1220069 h 6858000"/>
              <a:gd name="connsiteX32" fmla="*/ 6465001 w 7534656"/>
              <a:gd name="connsiteY32" fmla="*/ 1209399 h 6858000"/>
              <a:gd name="connsiteX33" fmla="*/ 6528964 w 7534656"/>
              <a:gd name="connsiteY33" fmla="*/ 1230741 h 6858000"/>
              <a:gd name="connsiteX34" fmla="*/ 6502798 w 7534656"/>
              <a:gd name="connsiteY34" fmla="*/ 1365909 h 6858000"/>
              <a:gd name="connsiteX35" fmla="*/ 6168440 w 7534656"/>
              <a:gd name="connsiteY35" fmla="*/ 1540204 h 6858000"/>
              <a:gd name="connsiteX36" fmla="*/ 6139366 w 7534656"/>
              <a:gd name="connsiteY36" fmla="*/ 1597117 h 6858000"/>
              <a:gd name="connsiteX37" fmla="*/ 6180070 w 7534656"/>
              <a:gd name="connsiteY37" fmla="*/ 1636245 h 6858000"/>
              <a:gd name="connsiteX38" fmla="*/ 6287645 w 7534656"/>
              <a:gd name="connsiteY38" fmla="*/ 1657587 h 6858000"/>
              <a:gd name="connsiteX39" fmla="*/ 6136458 w 7534656"/>
              <a:gd name="connsiteY39" fmla="*/ 1849668 h 6858000"/>
              <a:gd name="connsiteX40" fmla="*/ 6081216 w 7534656"/>
              <a:gd name="connsiteY40" fmla="*/ 1903025 h 6858000"/>
              <a:gd name="connsiteX41" fmla="*/ 5985270 w 7534656"/>
              <a:gd name="connsiteY41" fmla="*/ 1984836 h 6858000"/>
              <a:gd name="connsiteX42" fmla="*/ 5985270 w 7534656"/>
              <a:gd name="connsiteY42" fmla="*/ 2013292 h 6858000"/>
              <a:gd name="connsiteX43" fmla="*/ 6113198 w 7534656"/>
              <a:gd name="connsiteY43" fmla="*/ 2102219 h 6858000"/>
              <a:gd name="connsiteX44" fmla="*/ 6345795 w 7534656"/>
              <a:gd name="connsiteY44" fmla="*/ 2077320 h 6858000"/>
              <a:gd name="connsiteX45" fmla="*/ 6002715 w 7534656"/>
              <a:gd name="connsiteY45" fmla="*/ 2208931 h 6858000"/>
              <a:gd name="connsiteX46" fmla="*/ 7113363 w 7534656"/>
              <a:gd name="connsiteY46" fmla="*/ 1892353 h 6858000"/>
              <a:gd name="connsiteX47" fmla="*/ 7043584 w 7534656"/>
              <a:gd name="connsiteY47" fmla="*/ 1974165 h 6858000"/>
              <a:gd name="connsiteX48" fmla="*/ 6653985 w 7534656"/>
              <a:gd name="connsiteY48" fmla="*/ 2191146 h 6858000"/>
              <a:gd name="connsiteX49" fmla="*/ 6543502 w 7534656"/>
              <a:gd name="connsiteY49" fmla="*/ 2326314 h 6858000"/>
              <a:gd name="connsiteX50" fmla="*/ 6427203 w 7534656"/>
              <a:gd name="connsiteY50" fmla="*/ 2401012 h 6858000"/>
              <a:gd name="connsiteX51" fmla="*/ 6264386 w 7534656"/>
              <a:gd name="connsiteY51" fmla="*/ 2401012 h 6858000"/>
              <a:gd name="connsiteX52" fmla="*/ 6148088 w 7534656"/>
              <a:gd name="connsiteY52" fmla="*/ 2518395 h 6858000"/>
              <a:gd name="connsiteX53" fmla="*/ 6267294 w 7534656"/>
              <a:gd name="connsiteY53" fmla="*/ 2543294 h 6858000"/>
              <a:gd name="connsiteX54" fmla="*/ 6406851 w 7534656"/>
              <a:gd name="connsiteY54" fmla="*/ 2525509 h 6858000"/>
              <a:gd name="connsiteX55" fmla="*/ 6563854 w 7534656"/>
              <a:gd name="connsiteY55" fmla="*/ 2564636 h 6858000"/>
              <a:gd name="connsiteX56" fmla="*/ 6709227 w 7534656"/>
              <a:gd name="connsiteY56" fmla="*/ 2532623 h 6858000"/>
              <a:gd name="connsiteX57" fmla="*/ 6883674 w 7534656"/>
              <a:gd name="connsiteY57" fmla="*/ 2553965 h 6858000"/>
              <a:gd name="connsiteX58" fmla="*/ 6938916 w 7534656"/>
              <a:gd name="connsiteY58" fmla="*/ 2692689 h 6858000"/>
              <a:gd name="connsiteX59" fmla="*/ 6956360 w 7534656"/>
              <a:gd name="connsiteY59" fmla="*/ 2703362 h 6858000"/>
              <a:gd name="connsiteX60" fmla="*/ 7279088 w 7534656"/>
              <a:gd name="connsiteY60" fmla="*/ 2923898 h 6858000"/>
              <a:gd name="connsiteX61" fmla="*/ 7369219 w 7534656"/>
              <a:gd name="connsiteY61" fmla="*/ 2941684 h 6858000"/>
              <a:gd name="connsiteX62" fmla="*/ 6837155 w 7534656"/>
              <a:gd name="connsiteY62" fmla="*/ 3329402 h 6858000"/>
              <a:gd name="connsiteX63" fmla="*/ 7194772 w 7534656"/>
              <a:gd name="connsiteY63" fmla="*/ 3229805 h 6858000"/>
              <a:gd name="connsiteX64" fmla="*/ 7244198 w 7534656"/>
              <a:gd name="connsiteY64" fmla="*/ 3393429 h 6858000"/>
              <a:gd name="connsiteX65" fmla="*/ 7075566 w 7534656"/>
              <a:gd name="connsiteY65" fmla="*/ 3539269 h 6858000"/>
              <a:gd name="connsiteX66" fmla="*/ 7014509 w 7534656"/>
              <a:gd name="connsiteY66" fmla="*/ 3827390 h 6858000"/>
              <a:gd name="connsiteX67" fmla="*/ 7043584 w 7534656"/>
              <a:gd name="connsiteY67" fmla="*/ 4090612 h 6858000"/>
              <a:gd name="connsiteX68" fmla="*/ 7116270 w 7534656"/>
              <a:gd name="connsiteY68" fmla="*/ 4172424 h 6858000"/>
              <a:gd name="connsiteX69" fmla="*/ 7220938 w 7534656"/>
              <a:gd name="connsiteY69" fmla="*/ 4321821 h 6858000"/>
              <a:gd name="connsiteX70" fmla="*/ 7284903 w 7534656"/>
              <a:gd name="connsiteY70" fmla="*/ 4414305 h 6858000"/>
              <a:gd name="connsiteX71" fmla="*/ 7508777 w 7534656"/>
              <a:gd name="connsiteY71" fmla="*/ 4378734 h 6858000"/>
              <a:gd name="connsiteX72" fmla="*/ 7209309 w 7534656"/>
              <a:gd name="connsiteY72" fmla="*/ 4613499 h 6858000"/>
              <a:gd name="connsiteX73" fmla="*/ 7450627 w 7534656"/>
              <a:gd name="connsiteY73" fmla="*/ 4585042 h 6858000"/>
              <a:gd name="connsiteX74" fmla="*/ 7529129 w 7534656"/>
              <a:gd name="connsiteY74" fmla="*/ 4602828 h 6858000"/>
              <a:gd name="connsiteX75" fmla="*/ 7485517 w 7534656"/>
              <a:gd name="connsiteY75" fmla="*/ 4677526 h 6858000"/>
              <a:gd name="connsiteX76" fmla="*/ 7308162 w 7534656"/>
              <a:gd name="connsiteY76" fmla="*/ 4805580 h 6858000"/>
              <a:gd name="connsiteX77" fmla="*/ 6941823 w 7534656"/>
              <a:gd name="connsiteY77" fmla="*/ 5154171 h 6858000"/>
              <a:gd name="connsiteX78" fmla="*/ 7296533 w 7534656"/>
              <a:gd name="connsiteY78" fmla="*/ 4994104 h 6858000"/>
              <a:gd name="connsiteX79" fmla="*/ 6924378 w 7534656"/>
              <a:gd name="connsiteY79" fmla="*/ 5353367 h 6858000"/>
              <a:gd name="connsiteX80" fmla="*/ 6842970 w 7534656"/>
              <a:gd name="connsiteY80" fmla="*/ 5474306 h 6858000"/>
              <a:gd name="connsiteX81" fmla="*/ 6674337 w 7534656"/>
              <a:gd name="connsiteY81" fmla="*/ 5769542 h 6858000"/>
              <a:gd name="connsiteX82" fmla="*/ 6683059 w 7534656"/>
              <a:gd name="connsiteY82" fmla="*/ 5801555 h 6858000"/>
              <a:gd name="connsiteX83" fmla="*/ 6874952 w 7534656"/>
              <a:gd name="connsiteY83" fmla="*/ 5755314 h 6858000"/>
              <a:gd name="connsiteX84" fmla="*/ 6624910 w 7534656"/>
              <a:gd name="connsiteY84" fmla="*/ 6004307 h 6858000"/>
              <a:gd name="connsiteX85" fmla="*/ 6366147 w 7534656"/>
              <a:gd name="connsiteY85" fmla="*/ 6196388 h 6858000"/>
              <a:gd name="connsiteX86" fmla="*/ 6549317 w 7534656"/>
              <a:gd name="connsiteY86" fmla="*/ 6167932 h 6858000"/>
              <a:gd name="connsiteX87" fmla="*/ 6802265 w 7534656"/>
              <a:gd name="connsiteY87" fmla="*/ 6057663 h 6858000"/>
              <a:gd name="connsiteX88" fmla="*/ 6889489 w 7534656"/>
              <a:gd name="connsiteY88" fmla="*/ 6100347 h 6858000"/>
              <a:gd name="connsiteX89" fmla="*/ 6651077 w 7534656"/>
              <a:gd name="connsiteY89" fmla="*/ 6281757 h 6858000"/>
              <a:gd name="connsiteX90" fmla="*/ 6514427 w 7534656"/>
              <a:gd name="connsiteY90" fmla="*/ 6367127 h 6858000"/>
              <a:gd name="connsiteX91" fmla="*/ 6459185 w 7534656"/>
              <a:gd name="connsiteY91" fmla="*/ 6431153 h 6858000"/>
              <a:gd name="connsiteX92" fmla="*/ 6302183 w 7534656"/>
              <a:gd name="connsiteY92" fmla="*/ 6658805 h 6858000"/>
              <a:gd name="connsiteX93" fmla="*/ 5941659 w 7534656"/>
              <a:gd name="connsiteY93" fmla="*/ 6858000 h 6858000"/>
              <a:gd name="connsiteX94" fmla="*/ 3114003 w 7534656"/>
              <a:gd name="connsiteY94" fmla="*/ 6858000 h 6858000"/>
              <a:gd name="connsiteX95" fmla="*/ 2238233 w 7534656"/>
              <a:gd name="connsiteY95" fmla="*/ 6858000 h 6858000"/>
              <a:gd name="connsiteX96" fmla="*/ 2022952 w 7534656"/>
              <a:gd name="connsiteY96" fmla="*/ 6858000 h 6858000"/>
              <a:gd name="connsiteX97" fmla="*/ 234679 w 7534656"/>
              <a:gd name="connsiteY97" fmla="*/ 6858000 h 6858000"/>
              <a:gd name="connsiteX98" fmla="*/ 0 w 7534656"/>
              <a:gd name="connsiteY9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7534656" h="6858000">
                <a:moveTo>
                  <a:pt x="0" y="0"/>
                </a:moveTo>
                <a:lnTo>
                  <a:pt x="234679" y="0"/>
                </a:lnTo>
                <a:lnTo>
                  <a:pt x="2022952" y="0"/>
                </a:lnTo>
                <a:lnTo>
                  <a:pt x="2238233" y="0"/>
                </a:lnTo>
                <a:lnTo>
                  <a:pt x="3114003" y="0"/>
                </a:lnTo>
                <a:lnTo>
                  <a:pt x="6526057" y="0"/>
                </a:lnTo>
                <a:cubicBezTo>
                  <a:pt x="6424296" y="35571"/>
                  <a:pt x="6325442" y="78255"/>
                  <a:pt x="6223681" y="110269"/>
                </a:cubicBezTo>
                <a:cubicBezTo>
                  <a:pt x="6238219" y="145839"/>
                  <a:pt x="6252756" y="138725"/>
                  <a:pt x="6267294" y="135168"/>
                </a:cubicBezTo>
                <a:cubicBezTo>
                  <a:pt x="6354517" y="120941"/>
                  <a:pt x="6444648" y="110269"/>
                  <a:pt x="6528964" y="71141"/>
                </a:cubicBezTo>
                <a:cubicBezTo>
                  <a:pt x="6549317" y="64027"/>
                  <a:pt x="6572576" y="64027"/>
                  <a:pt x="6581298" y="88927"/>
                </a:cubicBezTo>
                <a:cubicBezTo>
                  <a:pt x="6595836" y="124497"/>
                  <a:pt x="6575484" y="145839"/>
                  <a:pt x="6555131" y="163625"/>
                </a:cubicBezTo>
                <a:cubicBezTo>
                  <a:pt x="6520242" y="195638"/>
                  <a:pt x="6479538" y="188525"/>
                  <a:pt x="6441741" y="192082"/>
                </a:cubicBezTo>
                <a:cubicBezTo>
                  <a:pt x="6337073" y="209867"/>
                  <a:pt x="6287645" y="259665"/>
                  <a:pt x="6264386" y="373491"/>
                </a:cubicBezTo>
                <a:cubicBezTo>
                  <a:pt x="6354517" y="327250"/>
                  <a:pt x="6444648" y="384162"/>
                  <a:pt x="6531872" y="352148"/>
                </a:cubicBezTo>
                <a:cubicBezTo>
                  <a:pt x="6555131" y="345034"/>
                  <a:pt x="6590021" y="355706"/>
                  <a:pt x="6578391" y="394834"/>
                </a:cubicBezTo>
                <a:cubicBezTo>
                  <a:pt x="6566762" y="430405"/>
                  <a:pt x="6528964" y="458860"/>
                  <a:pt x="6595836" y="451747"/>
                </a:cubicBezTo>
                <a:cubicBezTo>
                  <a:pt x="6645263" y="448189"/>
                  <a:pt x="6659800" y="405504"/>
                  <a:pt x="6674337" y="359262"/>
                </a:cubicBezTo>
                <a:cubicBezTo>
                  <a:pt x="6685967" y="334364"/>
                  <a:pt x="6717949" y="320135"/>
                  <a:pt x="6741209" y="334364"/>
                </a:cubicBezTo>
                <a:cubicBezTo>
                  <a:pt x="6770283" y="348592"/>
                  <a:pt x="6761561" y="387720"/>
                  <a:pt x="6761561" y="416176"/>
                </a:cubicBezTo>
                <a:cubicBezTo>
                  <a:pt x="6764469" y="469532"/>
                  <a:pt x="6741209" y="494431"/>
                  <a:pt x="6700505" y="505101"/>
                </a:cubicBezTo>
                <a:cubicBezTo>
                  <a:pt x="6651077" y="519330"/>
                  <a:pt x="6601651" y="537116"/>
                  <a:pt x="6537687" y="558458"/>
                </a:cubicBezTo>
                <a:cubicBezTo>
                  <a:pt x="6607466" y="594028"/>
                  <a:pt x="6659800" y="586915"/>
                  <a:pt x="6712134" y="558458"/>
                </a:cubicBezTo>
                <a:cubicBezTo>
                  <a:pt x="6776098" y="526444"/>
                  <a:pt x="6860414" y="483759"/>
                  <a:pt x="6912748" y="522887"/>
                </a:cubicBezTo>
                <a:cubicBezTo>
                  <a:pt x="6991249" y="579800"/>
                  <a:pt x="7055213" y="544229"/>
                  <a:pt x="7124992" y="533558"/>
                </a:cubicBezTo>
                <a:cubicBezTo>
                  <a:pt x="7270366" y="512216"/>
                  <a:pt x="7180234" y="480203"/>
                  <a:pt x="7325607" y="462417"/>
                </a:cubicBezTo>
                <a:cubicBezTo>
                  <a:pt x="7383756" y="455303"/>
                  <a:pt x="7444813" y="426847"/>
                  <a:pt x="7529129" y="465975"/>
                </a:cubicBezTo>
                <a:cubicBezTo>
                  <a:pt x="7148252" y="672284"/>
                  <a:pt x="6967990" y="658055"/>
                  <a:pt x="6627818" y="910606"/>
                </a:cubicBezTo>
                <a:cubicBezTo>
                  <a:pt x="6642355" y="935506"/>
                  <a:pt x="6656892" y="924835"/>
                  <a:pt x="6671430" y="921277"/>
                </a:cubicBezTo>
                <a:cubicBezTo>
                  <a:pt x="6694689" y="917720"/>
                  <a:pt x="6723764" y="903491"/>
                  <a:pt x="6729579" y="949734"/>
                </a:cubicBezTo>
                <a:cubicBezTo>
                  <a:pt x="6732487" y="985305"/>
                  <a:pt x="6715041" y="1003089"/>
                  <a:pt x="6685967" y="1006647"/>
                </a:cubicBezTo>
                <a:cubicBezTo>
                  <a:pt x="6601651" y="1020875"/>
                  <a:pt x="6526057" y="1070674"/>
                  <a:pt x="6450463" y="1113358"/>
                </a:cubicBezTo>
                <a:cubicBezTo>
                  <a:pt x="6415574" y="1131144"/>
                  <a:pt x="6377777" y="1156043"/>
                  <a:pt x="6392314" y="1220069"/>
                </a:cubicBezTo>
                <a:cubicBezTo>
                  <a:pt x="6421388" y="1237855"/>
                  <a:pt x="6441741" y="1212955"/>
                  <a:pt x="6465001" y="1209399"/>
                </a:cubicBezTo>
                <a:cubicBezTo>
                  <a:pt x="6488260" y="1205842"/>
                  <a:pt x="6543502" y="1220069"/>
                  <a:pt x="6528964" y="1230741"/>
                </a:cubicBezTo>
                <a:cubicBezTo>
                  <a:pt x="6462093" y="1269868"/>
                  <a:pt x="6584206" y="1365909"/>
                  <a:pt x="6502798" y="1365909"/>
                </a:cubicBezTo>
                <a:cubicBezTo>
                  <a:pt x="6369055" y="1365909"/>
                  <a:pt x="6296368" y="1536647"/>
                  <a:pt x="6168440" y="1540204"/>
                </a:cubicBezTo>
                <a:cubicBezTo>
                  <a:pt x="6148088" y="1540204"/>
                  <a:pt x="6139366" y="1572219"/>
                  <a:pt x="6139366" y="1597117"/>
                </a:cubicBezTo>
                <a:cubicBezTo>
                  <a:pt x="6139366" y="1629132"/>
                  <a:pt x="6159717" y="1632688"/>
                  <a:pt x="6180070" y="1636245"/>
                </a:cubicBezTo>
                <a:cubicBezTo>
                  <a:pt x="6212052" y="1639802"/>
                  <a:pt x="6246941" y="1597117"/>
                  <a:pt x="6287645" y="1657587"/>
                </a:cubicBezTo>
                <a:cubicBezTo>
                  <a:pt x="6212052" y="1693158"/>
                  <a:pt x="6133551" y="1728729"/>
                  <a:pt x="6136458" y="1849668"/>
                </a:cubicBezTo>
                <a:cubicBezTo>
                  <a:pt x="6136458" y="1881683"/>
                  <a:pt x="6104476" y="1895910"/>
                  <a:pt x="6081216" y="1903025"/>
                </a:cubicBezTo>
                <a:cubicBezTo>
                  <a:pt x="6040512" y="1917252"/>
                  <a:pt x="6008530" y="1938595"/>
                  <a:pt x="5985270" y="1984836"/>
                </a:cubicBezTo>
                <a:cubicBezTo>
                  <a:pt x="5985270" y="1995507"/>
                  <a:pt x="5985270" y="2002622"/>
                  <a:pt x="5985270" y="2013292"/>
                </a:cubicBezTo>
                <a:cubicBezTo>
                  <a:pt x="5991085" y="2123562"/>
                  <a:pt x="6049234" y="2120004"/>
                  <a:pt x="6113198" y="2102219"/>
                </a:cubicBezTo>
                <a:cubicBezTo>
                  <a:pt x="6188792" y="2080877"/>
                  <a:pt x="6264386" y="2038192"/>
                  <a:pt x="6345795" y="2077320"/>
                </a:cubicBezTo>
                <a:cubicBezTo>
                  <a:pt x="6232404" y="2130676"/>
                  <a:pt x="6107384" y="2134233"/>
                  <a:pt x="6002715" y="2208931"/>
                </a:cubicBezTo>
                <a:cubicBezTo>
                  <a:pt x="6392314" y="2223159"/>
                  <a:pt x="6735394" y="1984836"/>
                  <a:pt x="7113363" y="1892353"/>
                </a:cubicBezTo>
                <a:cubicBezTo>
                  <a:pt x="7101733" y="1952823"/>
                  <a:pt x="7069751" y="1967051"/>
                  <a:pt x="7043584" y="1974165"/>
                </a:cubicBezTo>
                <a:cubicBezTo>
                  <a:pt x="6904026" y="2020407"/>
                  <a:pt x="6781913" y="2112891"/>
                  <a:pt x="6653985" y="2191146"/>
                </a:cubicBezTo>
                <a:cubicBezTo>
                  <a:pt x="6601651" y="2223159"/>
                  <a:pt x="6563854" y="2258731"/>
                  <a:pt x="6543502" y="2326314"/>
                </a:cubicBezTo>
                <a:cubicBezTo>
                  <a:pt x="6526057" y="2390340"/>
                  <a:pt x="6491167" y="2418796"/>
                  <a:pt x="6427203" y="2401012"/>
                </a:cubicBezTo>
                <a:cubicBezTo>
                  <a:pt x="6374869" y="2386784"/>
                  <a:pt x="6319627" y="2393898"/>
                  <a:pt x="6264386" y="2401012"/>
                </a:cubicBezTo>
                <a:cubicBezTo>
                  <a:pt x="6203330" y="2408126"/>
                  <a:pt x="6133551" y="2479267"/>
                  <a:pt x="6148088" y="2518395"/>
                </a:cubicBezTo>
                <a:cubicBezTo>
                  <a:pt x="6177162" y="2582422"/>
                  <a:pt x="6226589" y="2550408"/>
                  <a:pt x="6267294" y="2543294"/>
                </a:cubicBezTo>
                <a:cubicBezTo>
                  <a:pt x="6316720" y="2536181"/>
                  <a:pt x="6406851" y="2518395"/>
                  <a:pt x="6406851" y="2525509"/>
                </a:cubicBezTo>
                <a:cubicBezTo>
                  <a:pt x="6438834" y="2685576"/>
                  <a:pt x="6511520" y="2564636"/>
                  <a:pt x="6563854" y="2564636"/>
                </a:cubicBezTo>
                <a:cubicBezTo>
                  <a:pt x="6613281" y="2564636"/>
                  <a:pt x="6662707" y="2546851"/>
                  <a:pt x="6709227" y="2532623"/>
                </a:cubicBezTo>
                <a:cubicBezTo>
                  <a:pt x="6770283" y="2514837"/>
                  <a:pt x="6825524" y="2546851"/>
                  <a:pt x="6883674" y="2553965"/>
                </a:cubicBezTo>
                <a:cubicBezTo>
                  <a:pt x="6936008" y="2561080"/>
                  <a:pt x="6906934" y="2653563"/>
                  <a:pt x="6938916" y="2692689"/>
                </a:cubicBezTo>
                <a:cubicBezTo>
                  <a:pt x="6944730" y="2703362"/>
                  <a:pt x="6950545" y="2703362"/>
                  <a:pt x="6956360" y="2703362"/>
                </a:cubicBezTo>
                <a:cubicBezTo>
                  <a:pt x="6973805" y="2980812"/>
                  <a:pt x="7279088" y="2913227"/>
                  <a:pt x="7279088" y="2923898"/>
                </a:cubicBezTo>
                <a:cubicBezTo>
                  <a:pt x="7305255" y="2941684"/>
                  <a:pt x="7337237" y="2899000"/>
                  <a:pt x="7369219" y="2941684"/>
                </a:cubicBezTo>
                <a:cubicBezTo>
                  <a:pt x="7232569" y="3137322"/>
                  <a:pt x="7023231" y="3183563"/>
                  <a:pt x="6837155" y="3329402"/>
                </a:cubicBezTo>
                <a:cubicBezTo>
                  <a:pt x="6991249" y="3379202"/>
                  <a:pt x="7081381" y="3208463"/>
                  <a:pt x="7194772" y="3229805"/>
                </a:cubicBezTo>
                <a:cubicBezTo>
                  <a:pt x="7250013" y="3283162"/>
                  <a:pt x="7084288" y="3368530"/>
                  <a:pt x="7244198" y="3393429"/>
                </a:cubicBezTo>
                <a:cubicBezTo>
                  <a:pt x="7174420" y="3439672"/>
                  <a:pt x="7124992" y="3485914"/>
                  <a:pt x="7075566" y="3539269"/>
                </a:cubicBezTo>
                <a:cubicBezTo>
                  <a:pt x="6991249" y="3635309"/>
                  <a:pt x="6973805" y="3699337"/>
                  <a:pt x="7014509" y="3827390"/>
                </a:cubicBezTo>
                <a:cubicBezTo>
                  <a:pt x="7040677" y="3912759"/>
                  <a:pt x="7078473" y="3991015"/>
                  <a:pt x="7043584" y="4090612"/>
                </a:cubicBezTo>
                <a:cubicBezTo>
                  <a:pt x="7020324" y="4158196"/>
                  <a:pt x="7029047" y="4204438"/>
                  <a:pt x="7116270" y="4172424"/>
                </a:cubicBezTo>
                <a:cubicBezTo>
                  <a:pt x="7209309" y="4140411"/>
                  <a:pt x="7244198" y="4200882"/>
                  <a:pt x="7220938" y="4321821"/>
                </a:cubicBezTo>
                <a:cubicBezTo>
                  <a:pt x="7206402" y="4400076"/>
                  <a:pt x="7220938" y="4424975"/>
                  <a:pt x="7284903" y="4414305"/>
                </a:cubicBezTo>
                <a:cubicBezTo>
                  <a:pt x="7354681" y="4403633"/>
                  <a:pt x="7421553" y="4353835"/>
                  <a:pt x="7508777" y="4378734"/>
                </a:cubicBezTo>
                <a:cubicBezTo>
                  <a:pt x="7438998" y="4521016"/>
                  <a:pt x="7290717" y="4478331"/>
                  <a:pt x="7209309" y="4613499"/>
                </a:cubicBezTo>
                <a:cubicBezTo>
                  <a:pt x="7305255" y="4613499"/>
                  <a:pt x="7380849" y="4613499"/>
                  <a:pt x="7450627" y="4585042"/>
                </a:cubicBezTo>
                <a:cubicBezTo>
                  <a:pt x="7479702" y="4574373"/>
                  <a:pt x="7511684" y="4560144"/>
                  <a:pt x="7529129" y="4602828"/>
                </a:cubicBezTo>
                <a:cubicBezTo>
                  <a:pt x="7549482" y="4652628"/>
                  <a:pt x="7508777" y="4670412"/>
                  <a:pt x="7485517" y="4677526"/>
                </a:cubicBezTo>
                <a:cubicBezTo>
                  <a:pt x="7418645" y="4702425"/>
                  <a:pt x="7366312" y="4759339"/>
                  <a:pt x="7308162" y="4805580"/>
                </a:cubicBezTo>
                <a:cubicBezTo>
                  <a:pt x="7183142" y="4905177"/>
                  <a:pt x="7046491" y="4990547"/>
                  <a:pt x="6941823" y="5154171"/>
                </a:cubicBezTo>
                <a:cubicBezTo>
                  <a:pt x="7072659" y="5111487"/>
                  <a:pt x="7171512" y="5011889"/>
                  <a:pt x="7296533" y="4994104"/>
                </a:cubicBezTo>
                <a:cubicBezTo>
                  <a:pt x="7188956" y="5143500"/>
                  <a:pt x="7052306" y="5243097"/>
                  <a:pt x="6924378" y="5353367"/>
                </a:cubicBezTo>
                <a:cubicBezTo>
                  <a:pt x="6886581" y="5385379"/>
                  <a:pt x="6848784" y="5406721"/>
                  <a:pt x="6842970" y="5474306"/>
                </a:cubicBezTo>
                <a:cubicBezTo>
                  <a:pt x="6825524" y="5605917"/>
                  <a:pt x="6779006" y="5712629"/>
                  <a:pt x="6674337" y="5769542"/>
                </a:cubicBezTo>
                <a:cubicBezTo>
                  <a:pt x="6674337" y="5769542"/>
                  <a:pt x="6680152" y="5790884"/>
                  <a:pt x="6683059" y="5801555"/>
                </a:cubicBezTo>
                <a:cubicBezTo>
                  <a:pt x="6747024" y="5805112"/>
                  <a:pt x="6796450" y="5726858"/>
                  <a:pt x="6874952" y="5755314"/>
                </a:cubicBezTo>
                <a:cubicBezTo>
                  <a:pt x="6796450" y="5862025"/>
                  <a:pt x="6732487" y="5954508"/>
                  <a:pt x="6624910" y="6004307"/>
                </a:cubicBezTo>
                <a:cubicBezTo>
                  <a:pt x="6537687" y="6043434"/>
                  <a:pt x="6430111" y="6068335"/>
                  <a:pt x="6366147" y="6196388"/>
                </a:cubicBezTo>
                <a:cubicBezTo>
                  <a:pt x="6438834" y="6221287"/>
                  <a:pt x="6494075" y="6189274"/>
                  <a:pt x="6549317" y="6167932"/>
                </a:cubicBezTo>
                <a:cubicBezTo>
                  <a:pt x="6633633" y="6132361"/>
                  <a:pt x="6717949" y="6093234"/>
                  <a:pt x="6802265" y="6057663"/>
                </a:cubicBezTo>
                <a:cubicBezTo>
                  <a:pt x="6834248" y="6043434"/>
                  <a:pt x="6869137" y="6036320"/>
                  <a:pt x="6889489" y="6100347"/>
                </a:cubicBezTo>
                <a:cubicBezTo>
                  <a:pt x="6781913" y="6114575"/>
                  <a:pt x="6717949" y="6199945"/>
                  <a:pt x="6651077" y="6281757"/>
                </a:cubicBezTo>
                <a:cubicBezTo>
                  <a:pt x="6613281" y="6327999"/>
                  <a:pt x="6581298" y="6388469"/>
                  <a:pt x="6514427" y="6367127"/>
                </a:cubicBezTo>
                <a:cubicBezTo>
                  <a:pt x="6479538" y="6356456"/>
                  <a:pt x="6456278" y="6388469"/>
                  <a:pt x="6459185" y="6431153"/>
                </a:cubicBezTo>
                <a:cubicBezTo>
                  <a:pt x="6473723" y="6580550"/>
                  <a:pt x="6389406" y="6630349"/>
                  <a:pt x="6302183" y="6658805"/>
                </a:cubicBezTo>
                <a:cubicBezTo>
                  <a:pt x="6174255" y="6701489"/>
                  <a:pt x="6060864" y="6786859"/>
                  <a:pt x="5941659" y="6858000"/>
                </a:cubicBezTo>
                <a:lnTo>
                  <a:pt x="3114003" y="6858000"/>
                </a:lnTo>
                <a:lnTo>
                  <a:pt x="2238233" y="6858000"/>
                </a:lnTo>
                <a:lnTo>
                  <a:pt x="2022952" y="6858000"/>
                </a:lnTo>
                <a:lnTo>
                  <a:pt x="2346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7094A5-EB6F-441D-88F8-CD7A30C8470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32688" y="1673352"/>
            <a:ext cx="5596128" cy="3511296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C7CE1E3-3929-42A6-81B7-056BD88EF35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110728" y="1674546"/>
            <a:ext cx="3401568" cy="3508908"/>
          </a:xfrm>
        </p:spPr>
        <p:txBody>
          <a:bodyPr anchor="ctr"/>
          <a:lstStyle>
            <a:lvl1pPr marL="0" indent="0" algn="l">
              <a:buNone/>
              <a:defRPr sz="28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172166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937CBE76-8748-4DE8-9D86-5B90AA03814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26728" y="3802958"/>
            <a:ext cx="4228282" cy="3055043"/>
          </a:xfrm>
          <a:custGeom>
            <a:avLst/>
            <a:gdLst>
              <a:gd name="connsiteX0" fmla="*/ 638975 w 4228282"/>
              <a:gd name="connsiteY0" fmla="*/ 0 h 3055043"/>
              <a:gd name="connsiteX1" fmla="*/ 4228282 w 4228282"/>
              <a:gd name="connsiteY1" fmla="*/ 0 h 3055043"/>
              <a:gd name="connsiteX2" fmla="*/ 4228282 w 4228282"/>
              <a:gd name="connsiteY2" fmla="*/ 3055043 h 3055043"/>
              <a:gd name="connsiteX3" fmla="*/ 1946893 w 4228282"/>
              <a:gd name="connsiteY3" fmla="*/ 3055043 h 3055043"/>
              <a:gd name="connsiteX4" fmla="*/ 1506276 w 4228282"/>
              <a:gd name="connsiteY4" fmla="*/ 2855018 h 3055043"/>
              <a:gd name="connsiteX5" fmla="*/ 1314394 w 4228282"/>
              <a:gd name="connsiteY5" fmla="*/ 2626417 h 3055043"/>
              <a:gd name="connsiteX6" fmla="*/ 1246880 w 4228282"/>
              <a:gd name="connsiteY6" fmla="*/ 2562124 h 3055043"/>
              <a:gd name="connsiteX7" fmla="*/ 1079872 w 4228282"/>
              <a:gd name="connsiteY7" fmla="*/ 2476399 h 3055043"/>
              <a:gd name="connsiteX8" fmla="*/ 788495 w 4228282"/>
              <a:gd name="connsiteY8" fmla="*/ 2294233 h 3055043"/>
              <a:gd name="connsiteX9" fmla="*/ 895097 w 4228282"/>
              <a:gd name="connsiteY9" fmla="*/ 2251371 h 3055043"/>
              <a:gd name="connsiteX10" fmla="*/ 1204239 w 4228282"/>
              <a:gd name="connsiteY10" fmla="*/ 2362099 h 3055043"/>
              <a:gd name="connsiteX11" fmla="*/ 1428102 w 4228282"/>
              <a:gd name="connsiteY11" fmla="*/ 2390674 h 3055043"/>
              <a:gd name="connsiteX12" fmla="*/ 1111852 w 4228282"/>
              <a:gd name="connsiteY12" fmla="*/ 2197793 h 3055043"/>
              <a:gd name="connsiteX13" fmla="*/ 806262 w 4228282"/>
              <a:gd name="connsiteY13" fmla="*/ 1947762 h 3055043"/>
              <a:gd name="connsiteX14" fmla="*/ 1040785 w 4228282"/>
              <a:gd name="connsiteY14" fmla="*/ 1994196 h 3055043"/>
              <a:gd name="connsiteX15" fmla="*/ 1051445 w 4228282"/>
              <a:gd name="connsiteY15" fmla="*/ 1962049 h 3055043"/>
              <a:gd name="connsiteX16" fmla="*/ 845349 w 4228282"/>
              <a:gd name="connsiteY16" fmla="*/ 1665583 h 3055043"/>
              <a:gd name="connsiteX17" fmla="*/ 745855 w 4228282"/>
              <a:gd name="connsiteY17" fmla="*/ 1544140 h 3055043"/>
              <a:gd name="connsiteX18" fmla="*/ 291024 w 4228282"/>
              <a:gd name="connsiteY18" fmla="*/ 1183381 h 3055043"/>
              <a:gd name="connsiteX19" fmla="*/ 724535 w 4228282"/>
              <a:gd name="connsiteY19" fmla="*/ 1344115 h 3055043"/>
              <a:gd name="connsiteX20" fmla="*/ 276811 w 4228282"/>
              <a:gd name="connsiteY20" fmla="*/ 994071 h 3055043"/>
              <a:gd name="connsiteX21" fmla="*/ 60055 w 4228282"/>
              <a:gd name="connsiteY21" fmla="*/ 865484 h 3055043"/>
              <a:gd name="connsiteX22" fmla="*/ 6755 w 4228282"/>
              <a:gd name="connsiteY22" fmla="*/ 790474 h 3055043"/>
              <a:gd name="connsiteX23" fmla="*/ 102696 w 4228282"/>
              <a:gd name="connsiteY23" fmla="*/ 772614 h 3055043"/>
              <a:gd name="connsiteX24" fmla="*/ 397625 w 4228282"/>
              <a:gd name="connsiteY24" fmla="*/ 801190 h 3055043"/>
              <a:gd name="connsiteX25" fmla="*/ 31628 w 4228282"/>
              <a:gd name="connsiteY25" fmla="*/ 565446 h 3055043"/>
              <a:gd name="connsiteX26" fmla="*/ 305237 w 4228282"/>
              <a:gd name="connsiteY26" fmla="*/ 601165 h 3055043"/>
              <a:gd name="connsiteX27" fmla="*/ 383412 w 4228282"/>
              <a:gd name="connsiteY27" fmla="*/ 508296 h 3055043"/>
              <a:gd name="connsiteX28" fmla="*/ 511333 w 4228282"/>
              <a:gd name="connsiteY28" fmla="*/ 358278 h 3055043"/>
              <a:gd name="connsiteX29" fmla="*/ 600167 w 4228282"/>
              <a:gd name="connsiteY29" fmla="*/ 276124 h 3055043"/>
              <a:gd name="connsiteX30" fmla="*/ 635701 w 4228282"/>
              <a:gd name="connsiteY30" fmla="*/ 11805 h 305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28282" h="3055043">
                <a:moveTo>
                  <a:pt x="638975" y="0"/>
                </a:moveTo>
                <a:lnTo>
                  <a:pt x="4228282" y="0"/>
                </a:lnTo>
                <a:lnTo>
                  <a:pt x="4228282" y="3055043"/>
                </a:lnTo>
                <a:lnTo>
                  <a:pt x="1946893" y="3055043"/>
                </a:lnTo>
                <a:cubicBezTo>
                  <a:pt x="1801205" y="2983605"/>
                  <a:pt x="1662624" y="2897880"/>
                  <a:pt x="1506276" y="2855018"/>
                </a:cubicBezTo>
                <a:cubicBezTo>
                  <a:pt x="1399675" y="2826443"/>
                  <a:pt x="1296627" y="2776437"/>
                  <a:pt x="1314394" y="2626417"/>
                </a:cubicBezTo>
                <a:cubicBezTo>
                  <a:pt x="1317947" y="2583555"/>
                  <a:pt x="1289520" y="2551409"/>
                  <a:pt x="1246880" y="2562124"/>
                </a:cubicBezTo>
                <a:cubicBezTo>
                  <a:pt x="1165153" y="2583555"/>
                  <a:pt x="1126065" y="2522833"/>
                  <a:pt x="1079872" y="2476399"/>
                </a:cubicBezTo>
                <a:cubicBezTo>
                  <a:pt x="998144" y="2394247"/>
                  <a:pt x="919970" y="2308520"/>
                  <a:pt x="788495" y="2294233"/>
                </a:cubicBezTo>
                <a:cubicBezTo>
                  <a:pt x="813369" y="2229939"/>
                  <a:pt x="856009" y="2237083"/>
                  <a:pt x="895097" y="2251371"/>
                </a:cubicBezTo>
                <a:cubicBezTo>
                  <a:pt x="998144" y="2287090"/>
                  <a:pt x="1101192" y="2326380"/>
                  <a:pt x="1204239" y="2362099"/>
                </a:cubicBezTo>
                <a:cubicBezTo>
                  <a:pt x="1271754" y="2383530"/>
                  <a:pt x="1339267" y="2415677"/>
                  <a:pt x="1428102" y="2390674"/>
                </a:cubicBezTo>
                <a:cubicBezTo>
                  <a:pt x="1349928" y="2262087"/>
                  <a:pt x="1218453" y="2237083"/>
                  <a:pt x="1111852" y="2197793"/>
                </a:cubicBezTo>
                <a:cubicBezTo>
                  <a:pt x="980377" y="2147787"/>
                  <a:pt x="902203" y="2054918"/>
                  <a:pt x="806262" y="1947762"/>
                </a:cubicBezTo>
                <a:cubicBezTo>
                  <a:pt x="902203" y="1919187"/>
                  <a:pt x="962610" y="1997768"/>
                  <a:pt x="1040785" y="1994196"/>
                </a:cubicBezTo>
                <a:cubicBezTo>
                  <a:pt x="1044338" y="1983480"/>
                  <a:pt x="1051445" y="1962049"/>
                  <a:pt x="1051445" y="1962049"/>
                </a:cubicBezTo>
                <a:cubicBezTo>
                  <a:pt x="923523" y="1904899"/>
                  <a:pt x="866670" y="1797743"/>
                  <a:pt x="845349" y="1665583"/>
                </a:cubicBezTo>
                <a:cubicBezTo>
                  <a:pt x="838243" y="1597718"/>
                  <a:pt x="792049" y="1576287"/>
                  <a:pt x="745855" y="1544140"/>
                </a:cubicBezTo>
                <a:cubicBezTo>
                  <a:pt x="589507" y="1433411"/>
                  <a:pt x="422499" y="1333399"/>
                  <a:pt x="291024" y="1183381"/>
                </a:cubicBezTo>
                <a:cubicBezTo>
                  <a:pt x="443819" y="1201239"/>
                  <a:pt x="564633" y="1301252"/>
                  <a:pt x="724535" y="1344115"/>
                </a:cubicBezTo>
                <a:cubicBezTo>
                  <a:pt x="596614" y="1179808"/>
                  <a:pt x="429605" y="1094083"/>
                  <a:pt x="276811" y="994071"/>
                </a:cubicBezTo>
                <a:cubicBezTo>
                  <a:pt x="205743" y="947637"/>
                  <a:pt x="141783" y="890486"/>
                  <a:pt x="60055" y="865484"/>
                </a:cubicBezTo>
                <a:cubicBezTo>
                  <a:pt x="31628" y="858340"/>
                  <a:pt x="-18119" y="840481"/>
                  <a:pt x="6755" y="790474"/>
                </a:cubicBezTo>
                <a:cubicBezTo>
                  <a:pt x="28075" y="747612"/>
                  <a:pt x="67162" y="761900"/>
                  <a:pt x="102696" y="772614"/>
                </a:cubicBezTo>
                <a:cubicBezTo>
                  <a:pt x="187976" y="801190"/>
                  <a:pt x="280364" y="801190"/>
                  <a:pt x="397625" y="801190"/>
                </a:cubicBezTo>
                <a:cubicBezTo>
                  <a:pt x="298131" y="665458"/>
                  <a:pt x="116909" y="708321"/>
                  <a:pt x="31628" y="565446"/>
                </a:cubicBezTo>
                <a:cubicBezTo>
                  <a:pt x="138229" y="540444"/>
                  <a:pt x="219957" y="590450"/>
                  <a:pt x="305237" y="601165"/>
                </a:cubicBezTo>
                <a:cubicBezTo>
                  <a:pt x="383412" y="611881"/>
                  <a:pt x="401178" y="586877"/>
                  <a:pt x="383412" y="508296"/>
                </a:cubicBezTo>
                <a:cubicBezTo>
                  <a:pt x="354985" y="386853"/>
                  <a:pt x="397625" y="326130"/>
                  <a:pt x="511333" y="358278"/>
                </a:cubicBezTo>
                <a:cubicBezTo>
                  <a:pt x="617934" y="390424"/>
                  <a:pt x="628594" y="343990"/>
                  <a:pt x="600167" y="276124"/>
                </a:cubicBezTo>
                <a:cubicBezTo>
                  <a:pt x="557527" y="176112"/>
                  <a:pt x="603720" y="97531"/>
                  <a:pt x="635701" y="1180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C743229-7365-4C8C-94FD-35B3ABABBB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726375" y="0"/>
            <a:ext cx="4228635" cy="3694372"/>
          </a:xfrm>
          <a:custGeom>
            <a:avLst/>
            <a:gdLst>
              <a:gd name="connsiteX0" fmla="*/ 1225911 w 4228635"/>
              <a:gd name="connsiteY0" fmla="*/ 0 h 3694372"/>
              <a:gd name="connsiteX1" fmla="*/ 4228635 w 4228635"/>
              <a:gd name="connsiteY1" fmla="*/ 0 h 3694372"/>
              <a:gd name="connsiteX2" fmla="*/ 4228635 w 4228635"/>
              <a:gd name="connsiteY2" fmla="*/ 3694372 h 3694372"/>
              <a:gd name="connsiteX3" fmla="*/ 649353 w 4228635"/>
              <a:gd name="connsiteY3" fmla="*/ 3694372 h 3694372"/>
              <a:gd name="connsiteX4" fmla="*/ 648934 w 4228635"/>
              <a:gd name="connsiteY4" fmla="*/ 3686621 h 3694372"/>
              <a:gd name="connsiteX5" fmla="*/ 554325 w 4228635"/>
              <a:gd name="connsiteY5" fmla="*/ 3554015 h 3694372"/>
              <a:gd name="connsiteX6" fmla="*/ 348230 w 4228635"/>
              <a:gd name="connsiteY6" fmla="*/ 3407569 h 3694372"/>
              <a:gd name="connsiteX7" fmla="*/ 408637 w 4228635"/>
              <a:gd name="connsiteY7" fmla="*/ 3243263 h 3694372"/>
              <a:gd name="connsiteX8" fmla="*/ 845701 w 4228635"/>
              <a:gd name="connsiteY8" fmla="*/ 3343275 h 3694372"/>
              <a:gd name="connsiteX9" fmla="*/ 195435 w 4228635"/>
              <a:gd name="connsiteY9" fmla="*/ 2953940 h 3694372"/>
              <a:gd name="connsiteX10" fmla="*/ 305589 w 4228635"/>
              <a:gd name="connsiteY10" fmla="*/ 2936081 h 3694372"/>
              <a:gd name="connsiteX11" fmla="*/ 700013 w 4228635"/>
              <a:gd name="connsiteY11" fmla="*/ 2714625 h 3694372"/>
              <a:gd name="connsiteX12" fmla="*/ 721333 w 4228635"/>
              <a:gd name="connsiteY12" fmla="*/ 2703909 h 3694372"/>
              <a:gd name="connsiteX13" fmla="*/ 788847 w 4228635"/>
              <a:gd name="connsiteY13" fmla="*/ 2564606 h 3694372"/>
              <a:gd name="connsiteX14" fmla="*/ 1002049 w 4228635"/>
              <a:gd name="connsiteY14" fmla="*/ 2543175 h 3694372"/>
              <a:gd name="connsiteX15" fmla="*/ 1179718 w 4228635"/>
              <a:gd name="connsiteY15" fmla="*/ 2575322 h 3694372"/>
              <a:gd name="connsiteX16" fmla="*/ 1371600 w 4228635"/>
              <a:gd name="connsiteY16" fmla="*/ 2536031 h 3694372"/>
              <a:gd name="connsiteX17" fmla="*/ 1542161 w 4228635"/>
              <a:gd name="connsiteY17" fmla="*/ 2553891 h 3694372"/>
              <a:gd name="connsiteX18" fmla="*/ 1687849 w 4228635"/>
              <a:gd name="connsiteY18" fmla="*/ 2528888 h 3694372"/>
              <a:gd name="connsiteX19" fmla="*/ 1545714 w 4228635"/>
              <a:gd name="connsiteY19" fmla="*/ 2411015 h 3694372"/>
              <a:gd name="connsiteX20" fmla="*/ 1346726 w 4228635"/>
              <a:gd name="connsiteY20" fmla="*/ 2411015 h 3694372"/>
              <a:gd name="connsiteX21" fmla="*/ 1204591 w 4228635"/>
              <a:gd name="connsiteY21" fmla="*/ 2336007 h 3694372"/>
              <a:gd name="connsiteX22" fmla="*/ 1069563 w 4228635"/>
              <a:gd name="connsiteY22" fmla="*/ 2200275 h 3694372"/>
              <a:gd name="connsiteX23" fmla="*/ 593412 w 4228635"/>
              <a:gd name="connsiteY23" fmla="*/ 1982390 h 3694372"/>
              <a:gd name="connsiteX24" fmla="*/ 508131 w 4228635"/>
              <a:gd name="connsiteY24" fmla="*/ 1900238 h 3694372"/>
              <a:gd name="connsiteX25" fmla="*/ 1865518 w 4228635"/>
              <a:gd name="connsiteY25" fmla="*/ 2218135 h 3694372"/>
              <a:gd name="connsiteX26" fmla="*/ 1446220 w 4228635"/>
              <a:gd name="connsiteY26" fmla="*/ 2085975 h 3694372"/>
              <a:gd name="connsiteX27" fmla="*/ 1730490 w 4228635"/>
              <a:gd name="connsiteY27" fmla="*/ 2110978 h 3694372"/>
              <a:gd name="connsiteX28" fmla="*/ 1886838 w 4228635"/>
              <a:gd name="connsiteY28" fmla="*/ 2021681 h 3694372"/>
              <a:gd name="connsiteX29" fmla="*/ 1886838 w 4228635"/>
              <a:gd name="connsiteY29" fmla="*/ 1993106 h 3694372"/>
              <a:gd name="connsiteX30" fmla="*/ 1769577 w 4228635"/>
              <a:gd name="connsiteY30" fmla="*/ 1910953 h 3694372"/>
              <a:gd name="connsiteX31" fmla="*/ 1702063 w 4228635"/>
              <a:gd name="connsiteY31" fmla="*/ 1857375 h 3694372"/>
              <a:gd name="connsiteX32" fmla="*/ 1517288 w 4228635"/>
              <a:gd name="connsiteY32" fmla="*/ 1664493 h 3694372"/>
              <a:gd name="connsiteX33" fmla="*/ 1648762 w 4228635"/>
              <a:gd name="connsiteY33" fmla="*/ 1643062 h 3694372"/>
              <a:gd name="connsiteX34" fmla="*/ 1698509 w 4228635"/>
              <a:gd name="connsiteY34" fmla="*/ 1603772 h 3694372"/>
              <a:gd name="connsiteX35" fmla="*/ 1662976 w 4228635"/>
              <a:gd name="connsiteY35" fmla="*/ 1546622 h 3694372"/>
              <a:gd name="connsiteX36" fmla="*/ 1254338 w 4228635"/>
              <a:gd name="connsiteY36" fmla="*/ 1371600 h 3694372"/>
              <a:gd name="connsiteX37" fmla="*/ 1222358 w 4228635"/>
              <a:gd name="connsiteY37" fmla="*/ 1235869 h 3694372"/>
              <a:gd name="connsiteX38" fmla="*/ 1300532 w 4228635"/>
              <a:gd name="connsiteY38" fmla="*/ 1214437 h 3694372"/>
              <a:gd name="connsiteX39" fmla="*/ 1389366 w 4228635"/>
              <a:gd name="connsiteY39" fmla="*/ 1225153 h 3694372"/>
              <a:gd name="connsiteX40" fmla="*/ 1318299 w 4228635"/>
              <a:gd name="connsiteY40" fmla="*/ 1117997 h 3694372"/>
              <a:gd name="connsiteX41" fmla="*/ 1030476 w 4228635"/>
              <a:gd name="connsiteY41" fmla="*/ 1010841 h 3694372"/>
              <a:gd name="connsiteX42" fmla="*/ 977176 w 4228635"/>
              <a:gd name="connsiteY42" fmla="*/ 953690 h 3694372"/>
              <a:gd name="connsiteX43" fmla="*/ 1048243 w 4228635"/>
              <a:gd name="connsiteY43" fmla="*/ 925115 h 3694372"/>
              <a:gd name="connsiteX44" fmla="*/ 1101544 w 4228635"/>
              <a:gd name="connsiteY44" fmla="*/ 914400 h 3694372"/>
              <a:gd name="connsiteX45" fmla="*/ 0 w 4228635"/>
              <a:gd name="connsiteY45" fmla="*/ 467915 h 3694372"/>
              <a:gd name="connsiteX46" fmla="*/ 248735 w 4228635"/>
              <a:gd name="connsiteY46" fmla="*/ 464344 h 3694372"/>
              <a:gd name="connsiteX47" fmla="*/ 493918 w 4228635"/>
              <a:gd name="connsiteY47" fmla="*/ 535781 h 3694372"/>
              <a:gd name="connsiteX48" fmla="*/ 753314 w 4228635"/>
              <a:gd name="connsiteY48" fmla="*/ 525066 h 3694372"/>
              <a:gd name="connsiteX49" fmla="*/ 998496 w 4228635"/>
              <a:gd name="connsiteY49" fmla="*/ 560785 h 3694372"/>
              <a:gd name="connsiteX50" fmla="*/ 1211698 w 4228635"/>
              <a:gd name="connsiteY50" fmla="*/ 560785 h 3694372"/>
              <a:gd name="connsiteX51" fmla="*/ 1012709 w 4228635"/>
              <a:gd name="connsiteY51" fmla="*/ 507206 h 3694372"/>
              <a:gd name="connsiteX52" fmla="*/ 938089 w 4228635"/>
              <a:gd name="connsiteY52" fmla="*/ 417909 h 3694372"/>
              <a:gd name="connsiteX53" fmla="*/ 962962 w 4228635"/>
              <a:gd name="connsiteY53" fmla="*/ 335757 h 3694372"/>
              <a:gd name="connsiteX54" fmla="*/ 1044690 w 4228635"/>
              <a:gd name="connsiteY54" fmla="*/ 360759 h 3694372"/>
              <a:gd name="connsiteX55" fmla="*/ 1140631 w 4228635"/>
              <a:gd name="connsiteY55" fmla="*/ 453629 h 3694372"/>
              <a:gd name="connsiteX56" fmla="*/ 1161951 w 4228635"/>
              <a:gd name="connsiteY56" fmla="*/ 396478 h 3694372"/>
              <a:gd name="connsiteX57" fmla="*/ 1218805 w 4228635"/>
              <a:gd name="connsiteY57" fmla="*/ 353615 h 3694372"/>
              <a:gd name="connsiteX58" fmla="*/ 1545714 w 4228635"/>
              <a:gd name="connsiteY58" fmla="*/ 375047 h 3694372"/>
              <a:gd name="connsiteX59" fmla="*/ 1328959 w 4228635"/>
              <a:gd name="connsiteY59" fmla="*/ 192881 h 3694372"/>
              <a:gd name="connsiteX60" fmla="*/ 1190378 w 4228635"/>
              <a:gd name="connsiteY60" fmla="*/ 164306 h 3694372"/>
              <a:gd name="connsiteX61" fmla="*/ 1158398 w 4228635"/>
              <a:gd name="connsiteY61" fmla="*/ 89297 h 3694372"/>
              <a:gd name="connsiteX62" fmla="*/ 1222358 w 4228635"/>
              <a:gd name="connsiteY62" fmla="*/ 71437 h 3694372"/>
              <a:gd name="connsiteX63" fmla="*/ 1542161 w 4228635"/>
              <a:gd name="connsiteY63" fmla="*/ 135731 h 3694372"/>
              <a:gd name="connsiteX64" fmla="*/ 1595462 w 4228635"/>
              <a:gd name="connsiteY64" fmla="*/ 110728 h 3694372"/>
              <a:gd name="connsiteX65" fmla="*/ 1225911 w 4228635"/>
              <a:gd name="connsiteY65" fmla="*/ 0 h 369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28635" h="3694372">
                <a:moveTo>
                  <a:pt x="1225911" y="0"/>
                </a:moveTo>
                <a:lnTo>
                  <a:pt x="4228635" y="0"/>
                </a:lnTo>
                <a:lnTo>
                  <a:pt x="4228635" y="3694372"/>
                </a:lnTo>
                <a:lnTo>
                  <a:pt x="649353" y="3694372"/>
                </a:lnTo>
                <a:lnTo>
                  <a:pt x="648934" y="3686621"/>
                </a:lnTo>
                <a:cubicBezTo>
                  <a:pt x="636941" y="3642419"/>
                  <a:pt x="605849" y="3602236"/>
                  <a:pt x="554325" y="3554015"/>
                </a:cubicBezTo>
                <a:cubicBezTo>
                  <a:pt x="493918" y="3500438"/>
                  <a:pt x="433510" y="3454003"/>
                  <a:pt x="348230" y="3407569"/>
                </a:cubicBezTo>
                <a:cubicBezTo>
                  <a:pt x="543665" y="3382565"/>
                  <a:pt x="341123" y="3296841"/>
                  <a:pt x="408637" y="3243263"/>
                </a:cubicBezTo>
                <a:cubicBezTo>
                  <a:pt x="547218" y="3221831"/>
                  <a:pt x="657373" y="3393282"/>
                  <a:pt x="845701" y="3343275"/>
                </a:cubicBezTo>
                <a:cubicBezTo>
                  <a:pt x="618286" y="3196828"/>
                  <a:pt x="362443" y="3150393"/>
                  <a:pt x="195435" y="2953940"/>
                </a:cubicBezTo>
                <a:cubicBezTo>
                  <a:pt x="234522" y="2911078"/>
                  <a:pt x="273609" y="2953940"/>
                  <a:pt x="305589" y="2936081"/>
                </a:cubicBezTo>
                <a:cubicBezTo>
                  <a:pt x="305589" y="2925365"/>
                  <a:pt x="678693" y="2993232"/>
                  <a:pt x="700013" y="2714625"/>
                </a:cubicBezTo>
                <a:cubicBezTo>
                  <a:pt x="707120" y="2714625"/>
                  <a:pt x="714227" y="2714625"/>
                  <a:pt x="721333" y="2703909"/>
                </a:cubicBezTo>
                <a:cubicBezTo>
                  <a:pt x="760420" y="2664619"/>
                  <a:pt x="724887" y="2571750"/>
                  <a:pt x="788847" y="2564606"/>
                </a:cubicBezTo>
                <a:cubicBezTo>
                  <a:pt x="859915" y="2557462"/>
                  <a:pt x="927429" y="2525315"/>
                  <a:pt x="1002049" y="2543175"/>
                </a:cubicBezTo>
                <a:cubicBezTo>
                  <a:pt x="1058903" y="2557462"/>
                  <a:pt x="1119310" y="2575322"/>
                  <a:pt x="1179718" y="2575322"/>
                </a:cubicBezTo>
                <a:cubicBezTo>
                  <a:pt x="1243678" y="2575322"/>
                  <a:pt x="1332512" y="2696766"/>
                  <a:pt x="1371600" y="2536031"/>
                </a:cubicBezTo>
                <a:cubicBezTo>
                  <a:pt x="1371600" y="2528888"/>
                  <a:pt x="1481754" y="2546747"/>
                  <a:pt x="1542161" y="2553891"/>
                </a:cubicBezTo>
                <a:cubicBezTo>
                  <a:pt x="1591908" y="2561035"/>
                  <a:pt x="1652316" y="2593181"/>
                  <a:pt x="1687849" y="2528888"/>
                </a:cubicBezTo>
                <a:cubicBezTo>
                  <a:pt x="1705616" y="2489596"/>
                  <a:pt x="1620335" y="2418159"/>
                  <a:pt x="1545714" y="2411015"/>
                </a:cubicBezTo>
                <a:cubicBezTo>
                  <a:pt x="1478201" y="2403872"/>
                  <a:pt x="1410687" y="2396728"/>
                  <a:pt x="1346726" y="2411015"/>
                </a:cubicBezTo>
                <a:cubicBezTo>
                  <a:pt x="1268552" y="2428875"/>
                  <a:pt x="1225911" y="2400300"/>
                  <a:pt x="1204591" y="2336007"/>
                </a:cubicBezTo>
                <a:cubicBezTo>
                  <a:pt x="1179718" y="2268141"/>
                  <a:pt x="1133524" y="2232422"/>
                  <a:pt x="1069563" y="2200275"/>
                </a:cubicBezTo>
                <a:cubicBezTo>
                  <a:pt x="913215" y="2121694"/>
                  <a:pt x="763974" y="2028825"/>
                  <a:pt x="593412" y="1982390"/>
                </a:cubicBezTo>
                <a:cubicBezTo>
                  <a:pt x="561432" y="1975246"/>
                  <a:pt x="522345" y="1960959"/>
                  <a:pt x="508131" y="1900238"/>
                </a:cubicBezTo>
                <a:cubicBezTo>
                  <a:pt x="970069" y="1993106"/>
                  <a:pt x="1389366" y="2232422"/>
                  <a:pt x="1865518" y="2218135"/>
                </a:cubicBezTo>
                <a:cubicBezTo>
                  <a:pt x="1737596" y="2143125"/>
                  <a:pt x="1584802" y="2139554"/>
                  <a:pt x="1446220" y="2085975"/>
                </a:cubicBezTo>
                <a:cubicBezTo>
                  <a:pt x="1545714" y="2046685"/>
                  <a:pt x="1638102" y="2089547"/>
                  <a:pt x="1730490" y="2110978"/>
                </a:cubicBezTo>
                <a:cubicBezTo>
                  <a:pt x="1808664" y="2128837"/>
                  <a:pt x="1879731" y="2132410"/>
                  <a:pt x="1886838" y="2021681"/>
                </a:cubicBezTo>
                <a:cubicBezTo>
                  <a:pt x="1886838" y="2010965"/>
                  <a:pt x="1886838" y="2003821"/>
                  <a:pt x="1886838" y="1993106"/>
                </a:cubicBezTo>
                <a:cubicBezTo>
                  <a:pt x="1858411" y="1946672"/>
                  <a:pt x="1819324" y="1925240"/>
                  <a:pt x="1769577" y="1910953"/>
                </a:cubicBezTo>
                <a:cubicBezTo>
                  <a:pt x="1741150" y="1903809"/>
                  <a:pt x="1702063" y="1889522"/>
                  <a:pt x="1702063" y="1857375"/>
                </a:cubicBezTo>
                <a:cubicBezTo>
                  <a:pt x="1705616" y="1735931"/>
                  <a:pt x="1609675" y="1700212"/>
                  <a:pt x="1517288" y="1664493"/>
                </a:cubicBezTo>
                <a:cubicBezTo>
                  <a:pt x="1567035" y="1603772"/>
                  <a:pt x="1609675" y="1646635"/>
                  <a:pt x="1648762" y="1643062"/>
                </a:cubicBezTo>
                <a:cubicBezTo>
                  <a:pt x="1673636" y="1639491"/>
                  <a:pt x="1698509" y="1635919"/>
                  <a:pt x="1698509" y="1603772"/>
                </a:cubicBezTo>
                <a:cubicBezTo>
                  <a:pt x="1698509" y="1578769"/>
                  <a:pt x="1687849" y="1546622"/>
                  <a:pt x="1662976" y="1546622"/>
                </a:cubicBezTo>
                <a:cubicBezTo>
                  <a:pt x="1506628" y="1543050"/>
                  <a:pt x="1417793" y="1371600"/>
                  <a:pt x="1254338" y="1371600"/>
                </a:cubicBezTo>
                <a:cubicBezTo>
                  <a:pt x="1154844" y="1371600"/>
                  <a:pt x="1304086" y="1275159"/>
                  <a:pt x="1222358" y="1235869"/>
                </a:cubicBezTo>
                <a:cubicBezTo>
                  <a:pt x="1204591" y="1225153"/>
                  <a:pt x="1272105" y="1210866"/>
                  <a:pt x="1300532" y="1214437"/>
                </a:cubicBezTo>
                <a:cubicBezTo>
                  <a:pt x="1328959" y="1218009"/>
                  <a:pt x="1353833" y="1243013"/>
                  <a:pt x="1389366" y="1225153"/>
                </a:cubicBezTo>
                <a:cubicBezTo>
                  <a:pt x="1407133" y="1160860"/>
                  <a:pt x="1360939" y="1135856"/>
                  <a:pt x="1318299" y="1117997"/>
                </a:cubicBezTo>
                <a:cubicBezTo>
                  <a:pt x="1225911" y="1075135"/>
                  <a:pt x="1133524" y="1025129"/>
                  <a:pt x="1030476" y="1010841"/>
                </a:cubicBezTo>
                <a:cubicBezTo>
                  <a:pt x="994943" y="1007269"/>
                  <a:pt x="973622" y="989409"/>
                  <a:pt x="977176" y="953690"/>
                </a:cubicBezTo>
                <a:cubicBezTo>
                  <a:pt x="984282" y="907256"/>
                  <a:pt x="1019816" y="921544"/>
                  <a:pt x="1048243" y="925115"/>
                </a:cubicBezTo>
                <a:cubicBezTo>
                  <a:pt x="1066010" y="928688"/>
                  <a:pt x="1083777" y="939403"/>
                  <a:pt x="1101544" y="914400"/>
                </a:cubicBezTo>
                <a:cubicBezTo>
                  <a:pt x="685800" y="660797"/>
                  <a:pt x="465491" y="675085"/>
                  <a:pt x="0" y="467915"/>
                </a:cubicBezTo>
                <a:cubicBezTo>
                  <a:pt x="103047" y="428625"/>
                  <a:pt x="177668" y="457200"/>
                  <a:pt x="248735" y="464344"/>
                </a:cubicBezTo>
                <a:cubicBezTo>
                  <a:pt x="426404" y="482203"/>
                  <a:pt x="316249" y="514350"/>
                  <a:pt x="493918" y="535781"/>
                </a:cubicBezTo>
                <a:cubicBezTo>
                  <a:pt x="579199" y="546497"/>
                  <a:pt x="657373" y="582216"/>
                  <a:pt x="753314" y="525066"/>
                </a:cubicBezTo>
                <a:cubicBezTo>
                  <a:pt x="817274" y="485775"/>
                  <a:pt x="920322" y="528637"/>
                  <a:pt x="998496" y="560785"/>
                </a:cubicBezTo>
                <a:cubicBezTo>
                  <a:pt x="1062457" y="589360"/>
                  <a:pt x="1126417" y="596503"/>
                  <a:pt x="1211698" y="560785"/>
                </a:cubicBezTo>
                <a:cubicBezTo>
                  <a:pt x="1133524" y="539354"/>
                  <a:pt x="1073117" y="521494"/>
                  <a:pt x="1012709" y="507206"/>
                </a:cubicBezTo>
                <a:cubicBezTo>
                  <a:pt x="962962" y="496491"/>
                  <a:pt x="934535" y="471488"/>
                  <a:pt x="938089" y="417909"/>
                </a:cubicBezTo>
                <a:cubicBezTo>
                  <a:pt x="938089" y="389334"/>
                  <a:pt x="927429" y="350044"/>
                  <a:pt x="962962" y="335757"/>
                </a:cubicBezTo>
                <a:cubicBezTo>
                  <a:pt x="991389" y="321469"/>
                  <a:pt x="1030476" y="335757"/>
                  <a:pt x="1044690" y="360759"/>
                </a:cubicBezTo>
                <a:cubicBezTo>
                  <a:pt x="1062457" y="407194"/>
                  <a:pt x="1080223" y="450056"/>
                  <a:pt x="1140631" y="453629"/>
                </a:cubicBezTo>
                <a:cubicBezTo>
                  <a:pt x="1222358" y="460771"/>
                  <a:pt x="1176164" y="432197"/>
                  <a:pt x="1161951" y="396478"/>
                </a:cubicBezTo>
                <a:cubicBezTo>
                  <a:pt x="1147737" y="357188"/>
                  <a:pt x="1190378" y="346472"/>
                  <a:pt x="1218805" y="353615"/>
                </a:cubicBezTo>
                <a:cubicBezTo>
                  <a:pt x="1325406" y="385763"/>
                  <a:pt x="1435560" y="328613"/>
                  <a:pt x="1545714" y="375047"/>
                </a:cubicBezTo>
                <a:cubicBezTo>
                  <a:pt x="1517288" y="260747"/>
                  <a:pt x="1456880" y="210741"/>
                  <a:pt x="1328959" y="192881"/>
                </a:cubicBezTo>
                <a:cubicBezTo>
                  <a:pt x="1282765" y="189310"/>
                  <a:pt x="1233018" y="196453"/>
                  <a:pt x="1190378" y="164306"/>
                </a:cubicBezTo>
                <a:cubicBezTo>
                  <a:pt x="1165504" y="146447"/>
                  <a:pt x="1140631" y="125016"/>
                  <a:pt x="1158398" y="89297"/>
                </a:cubicBezTo>
                <a:cubicBezTo>
                  <a:pt x="1169058" y="64294"/>
                  <a:pt x="1197484" y="64294"/>
                  <a:pt x="1222358" y="71437"/>
                </a:cubicBezTo>
                <a:cubicBezTo>
                  <a:pt x="1325406" y="110728"/>
                  <a:pt x="1435560" y="121444"/>
                  <a:pt x="1542161" y="135731"/>
                </a:cubicBezTo>
                <a:cubicBezTo>
                  <a:pt x="1559928" y="139303"/>
                  <a:pt x="1577695" y="146447"/>
                  <a:pt x="1595462" y="110728"/>
                </a:cubicBezTo>
                <a:cubicBezTo>
                  <a:pt x="1471094" y="78581"/>
                  <a:pt x="1350279" y="35719"/>
                  <a:pt x="122591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200400" cy="2103436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643186"/>
            <a:ext cx="3816096" cy="3529014"/>
          </a:xfrm>
        </p:spPr>
        <p:txBody>
          <a:bodyPr/>
          <a:lstStyle>
            <a:lvl1pPr marL="0" indent="0">
              <a:buNone/>
              <a:defRPr sz="2000"/>
            </a:lvl1pPr>
            <a:lvl2pPr marL="228600">
              <a:defRPr/>
            </a:lvl2pPr>
            <a:lvl3pPr marL="457200">
              <a:defRPr/>
            </a:lvl3pPr>
            <a:lvl4pPr marL="685800">
              <a:defRPr/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38200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A8AF96E-CB82-45CC-9B91-E499704784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82087" y="0"/>
            <a:ext cx="3109415" cy="3694372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Picture Placeholder 18">
            <a:extLst>
              <a:ext uri="{FF2B5EF4-FFF2-40B4-BE49-F238E27FC236}">
                <a16:creationId xmlns:a16="http://schemas.microsoft.com/office/drawing/2014/main" id="{6EEC573A-93BD-45DD-B03E-E2F5E00942F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081588" y="3802957"/>
            <a:ext cx="3109415" cy="3055044"/>
          </a:xfrm>
        </p:spPr>
        <p:txBody>
          <a:bodyPr anchor="ctr"/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50651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 descr="Tag=AccentColor&#10;Flavor=Light&#10;Target=Fill">
            <a:extLst>
              <a:ext uri="{FF2B5EF4-FFF2-40B4-BE49-F238E27FC236}">
                <a16:creationId xmlns:a16="http://schemas.microsoft.com/office/drawing/2014/main" id="{1531EA5B-7FC1-4088-B6D5-4395F4C1F3C8}"/>
              </a:ext>
            </a:extLst>
          </p:cNvPr>
          <p:cNvSpPr/>
          <p:nvPr userDrawn="1"/>
        </p:nvSpPr>
        <p:spPr>
          <a:xfrm>
            <a:off x="380990" y="1327050"/>
            <a:ext cx="6079676" cy="4114233"/>
          </a:xfrm>
          <a:custGeom>
            <a:avLst/>
            <a:gdLst>
              <a:gd name="connsiteX0" fmla="*/ 1164045 w 7323233"/>
              <a:gd name="connsiteY0" fmla="*/ 25 h 5835507"/>
              <a:gd name="connsiteX1" fmla="*/ 1213723 w 7323233"/>
              <a:gd name="connsiteY1" fmla="*/ 8385 h 5835507"/>
              <a:gd name="connsiteX2" fmla="*/ 2251656 w 7323233"/>
              <a:gd name="connsiteY2" fmla="*/ 138318 h 5835507"/>
              <a:gd name="connsiteX3" fmla="*/ 3226534 w 7323233"/>
              <a:gd name="connsiteY3" fmla="*/ 205194 h 5835507"/>
              <a:gd name="connsiteX4" fmla="*/ 4404335 w 7323233"/>
              <a:gd name="connsiteY4" fmla="*/ 316784 h 5835507"/>
              <a:gd name="connsiteX5" fmla="*/ 5225968 w 7323233"/>
              <a:gd name="connsiteY5" fmla="*/ 350415 h 5835507"/>
              <a:gd name="connsiteX6" fmla="*/ 5266859 w 7323233"/>
              <a:gd name="connsiteY6" fmla="*/ 348884 h 5835507"/>
              <a:gd name="connsiteX7" fmla="*/ 5685318 w 7323233"/>
              <a:gd name="connsiteY7" fmla="*/ 399712 h 5835507"/>
              <a:gd name="connsiteX8" fmla="*/ 5411315 w 7323233"/>
              <a:gd name="connsiteY8" fmla="*/ 618305 h 5835507"/>
              <a:gd name="connsiteX9" fmla="*/ 5805698 w 7323233"/>
              <a:gd name="connsiteY9" fmla="*/ 721868 h 5835507"/>
              <a:gd name="connsiteX10" fmla="*/ 6188997 w 7323233"/>
              <a:gd name="connsiteY10" fmla="*/ 868233 h 5835507"/>
              <a:gd name="connsiteX11" fmla="*/ 6261225 w 7323233"/>
              <a:gd name="connsiteY11" fmla="*/ 928614 h 5835507"/>
              <a:gd name="connsiteX12" fmla="*/ 6858533 w 7323233"/>
              <a:gd name="connsiteY12" fmla="*/ 1323379 h 5835507"/>
              <a:gd name="connsiteX13" fmla="*/ 6744269 w 7323233"/>
              <a:gd name="connsiteY13" fmla="*/ 1407072 h 5835507"/>
              <a:gd name="connsiteX14" fmla="*/ 6956365 w 7323233"/>
              <a:gd name="connsiteY14" fmla="*/ 1507197 h 5835507"/>
              <a:gd name="connsiteX15" fmla="*/ 7004134 w 7323233"/>
              <a:gd name="connsiteY15" fmla="*/ 1549234 h 5835507"/>
              <a:gd name="connsiteX16" fmla="*/ 6963627 w 7323233"/>
              <a:gd name="connsiteY16" fmla="*/ 1599678 h 5835507"/>
              <a:gd name="connsiteX17" fmla="*/ 6875731 w 7323233"/>
              <a:gd name="connsiteY17" fmla="*/ 1634837 h 5835507"/>
              <a:gd name="connsiteX18" fmla="*/ 6759175 w 7323233"/>
              <a:gd name="connsiteY18" fmla="*/ 1723878 h 5835507"/>
              <a:gd name="connsiteX19" fmla="*/ 6763759 w 7323233"/>
              <a:gd name="connsiteY19" fmla="*/ 1793431 h 5835507"/>
              <a:gd name="connsiteX20" fmla="*/ 6832931 w 7323233"/>
              <a:gd name="connsiteY20" fmla="*/ 1919543 h 5835507"/>
              <a:gd name="connsiteX21" fmla="*/ 6728984 w 7323233"/>
              <a:gd name="connsiteY21" fmla="*/ 2051386 h 5835507"/>
              <a:gd name="connsiteX22" fmla="*/ 6675481 w 7323233"/>
              <a:gd name="connsiteY22" fmla="*/ 2090365 h 5835507"/>
              <a:gd name="connsiteX23" fmla="*/ 6778665 w 7323233"/>
              <a:gd name="connsiteY23" fmla="*/ 2103740 h 5835507"/>
              <a:gd name="connsiteX24" fmla="*/ 6814587 w 7323233"/>
              <a:gd name="connsiteY24" fmla="*/ 2158771 h 5835507"/>
              <a:gd name="connsiteX25" fmla="*/ 6830637 w 7323233"/>
              <a:gd name="connsiteY25" fmla="*/ 2186286 h 5835507"/>
              <a:gd name="connsiteX26" fmla="*/ 6928087 w 7323233"/>
              <a:gd name="connsiteY26" fmla="*/ 2358639 h 5835507"/>
              <a:gd name="connsiteX27" fmla="*/ 6911653 w 7323233"/>
              <a:gd name="connsiteY27" fmla="*/ 2406789 h 5835507"/>
              <a:gd name="connsiteX28" fmla="*/ 6749237 w 7323233"/>
              <a:gd name="connsiteY28" fmla="*/ 2639522 h 5835507"/>
              <a:gd name="connsiteX29" fmla="*/ 6921971 w 7323233"/>
              <a:gd name="connsiteY29" fmla="*/ 2704488 h 5835507"/>
              <a:gd name="connsiteX30" fmla="*/ 6932290 w 7323233"/>
              <a:gd name="connsiteY30" fmla="*/ 2814548 h 5835507"/>
              <a:gd name="connsiteX31" fmla="*/ 7020186 w 7323233"/>
              <a:gd name="connsiteY31" fmla="*/ 2937603 h 5835507"/>
              <a:gd name="connsiteX32" fmla="*/ 7213555 w 7323233"/>
              <a:gd name="connsiteY32" fmla="*/ 3110719 h 5835507"/>
              <a:gd name="connsiteX33" fmla="*/ 7323233 w 7323233"/>
              <a:gd name="connsiteY33" fmla="*/ 3226893 h 5835507"/>
              <a:gd name="connsiteX34" fmla="*/ 7134067 w 7323233"/>
              <a:gd name="connsiteY34" fmla="*/ 3257847 h 5835507"/>
              <a:gd name="connsiteX35" fmla="*/ 7104643 w 7323233"/>
              <a:gd name="connsiteY35" fmla="*/ 3275809 h 5835507"/>
              <a:gd name="connsiteX36" fmla="*/ 7127189 w 7323233"/>
              <a:gd name="connsiteY36" fmla="*/ 3336953 h 5835507"/>
              <a:gd name="connsiteX37" fmla="*/ 7157379 w 7323233"/>
              <a:gd name="connsiteY37" fmla="*/ 3397718 h 5835507"/>
              <a:gd name="connsiteX38" fmla="*/ 7136361 w 7323233"/>
              <a:gd name="connsiteY38" fmla="*/ 3445487 h 5835507"/>
              <a:gd name="connsiteX39" fmla="*/ 6988849 w 7323233"/>
              <a:gd name="connsiteY39" fmla="*/ 3652233 h 5835507"/>
              <a:gd name="connsiteX40" fmla="*/ 6867705 w 7323233"/>
              <a:gd name="connsiteY40" fmla="*/ 3734395 h 5835507"/>
              <a:gd name="connsiteX41" fmla="*/ 6591791 w 7323233"/>
              <a:gd name="connsiteY41" fmla="*/ 4107760 h 5835507"/>
              <a:gd name="connsiteX42" fmla="*/ 6505041 w 7323233"/>
              <a:gd name="connsiteY42" fmla="*/ 4228904 h 5835507"/>
              <a:gd name="connsiteX43" fmla="*/ 6569243 w 7323233"/>
              <a:gd name="connsiteY43" fmla="*/ 4271704 h 5835507"/>
              <a:gd name="connsiteX44" fmla="*/ 6446188 w 7323233"/>
              <a:gd name="connsiteY44" fmla="*/ 4398582 h 5835507"/>
              <a:gd name="connsiteX45" fmla="*/ 6301351 w 7323233"/>
              <a:gd name="connsiteY45" fmla="*/ 4539595 h 5835507"/>
              <a:gd name="connsiteX46" fmla="*/ 6263519 w 7323233"/>
              <a:gd name="connsiteY46" fmla="*/ 4577047 h 5835507"/>
              <a:gd name="connsiteX47" fmla="*/ 3277744 w 7323233"/>
              <a:gd name="connsiteY47" fmla="*/ 5834336 h 5835507"/>
              <a:gd name="connsiteX48" fmla="*/ 2490505 w 7323233"/>
              <a:gd name="connsiteY48" fmla="*/ 5648992 h 5835507"/>
              <a:gd name="connsiteX49" fmla="*/ 2179046 w 7323233"/>
              <a:gd name="connsiteY49" fmla="*/ 5504920 h 5835507"/>
              <a:gd name="connsiteX50" fmla="*/ 1780078 w 7323233"/>
              <a:gd name="connsiteY50" fmla="*/ 5273715 h 5835507"/>
              <a:gd name="connsiteX51" fmla="*/ 1353592 w 7323233"/>
              <a:gd name="connsiteY51" fmla="*/ 5087606 h 5835507"/>
              <a:gd name="connsiteX52" fmla="*/ 1208373 w 7323233"/>
              <a:gd name="connsiteY52" fmla="*/ 4917165 h 5835507"/>
              <a:gd name="connsiteX53" fmla="*/ 1157548 w 7323233"/>
              <a:gd name="connsiteY53" fmla="*/ 4869396 h 5835507"/>
              <a:gd name="connsiteX54" fmla="*/ 1030289 w 7323233"/>
              <a:gd name="connsiteY54" fmla="*/ 4807103 h 5835507"/>
              <a:gd name="connsiteX55" fmla="*/ 808258 w 7323233"/>
              <a:gd name="connsiteY55" fmla="*/ 4672585 h 5835507"/>
              <a:gd name="connsiteX56" fmla="*/ 889658 w 7323233"/>
              <a:gd name="connsiteY56" fmla="*/ 4642013 h 5835507"/>
              <a:gd name="connsiteX57" fmla="*/ 1123917 w 7323233"/>
              <a:gd name="connsiteY57" fmla="*/ 4723412 h 5835507"/>
              <a:gd name="connsiteX58" fmla="*/ 1294360 w 7323233"/>
              <a:gd name="connsiteY58" fmla="*/ 4745194 h 5835507"/>
              <a:gd name="connsiteX59" fmla="*/ 1054367 w 7323233"/>
              <a:gd name="connsiteY59" fmla="*/ 4603034 h 5835507"/>
              <a:gd name="connsiteX60" fmla="*/ 822015 w 7323233"/>
              <a:gd name="connsiteY60" fmla="*/ 4418070 h 5835507"/>
              <a:gd name="connsiteX61" fmla="*/ 1001246 w 7323233"/>
              <a:gd name="connsiteY61" fmla="*/ 4453610 h 5835507"/>
              <a:gd name="connsiteX62" fmla="*/ 1008889 w 7323233"/>
              <a:gd name="connsiteY62" fmla="*/ 4428770 h 5835507"/>
              <a:gd name="connsiteX63" fmla="*/ 853733 w 7323233"/>
              <a:gd name="connsiteY63" fmla="*/ 4208648 h 5835507"/>
              <a:gd name="connsiteX64" fmla="*/ 776921 w 7323233"/>
              <a:gd name="connsiteY64" fmla="*/ 4119989 h 5835507"/>
              <a:gd name="connsiteX65" fmla="*/ 431453 w 7323233"/>
              <a:gd name="connsiteY65" fmla="*/ 3852864 h 5835507"/>
              <a:gd name="connsiteX66" fmla="*/ 759342 w 7323233"/>
              <a:gd name="connsiteY66" fmla="*/ 3972095 h 5835507"/>
              <a:gd name="connsiteX67" fmla="*/ 420753 w 7323233"/>
              <a:gd name="connsiteY67" fmla="*/ 3712230 h 5835507"/>
              <a:gd name="connsiteX68" fmla="*/ 256425 w 7323233"/>
              <a:gd name="connsiteY68" fmla="*/ 3616309 h 5835507"/>
              <a:gd name="connsiteX69" fmla="*/ 214772 w 7323233"/>
              <a:gd name="connsiteY69" fmla="*/ 3559749 h 5835507"/>
              <a:gd name="connsiteX70" fmla="*/ 287762 w 7323233"/>
              <a:gd name="connsiteY70" fmla="*/ 3547521 h 5835507"/>
              <a:gd name="connsiteX71" fmla="*/ 511706 w 7323233"/>
              <a:gd name="connsiteY71" fmla="*/ 3569305 h 5835507"/>
              <a:gd name="connsiteX72" fmla="*/ 235409 w 7323233"/>
              <a:gd name="connsiteY72" fmla="*/ 3394659 h 5835507"/>
              <a:gd name="connsiteX73" fmla="*/ 442537 w 7323233"/>
              <a:gd name="connsiteY73" fmla="*/ 3421409 h 5835507"/>
              <a:gd name="connsiteX74" fmla="*/ 502152 w 7323233"/>
              <a:gd name="connsiteY74" fmla="*/ 3352622 h 5835507"/>
              <a:gd name="connsiteX75" fmla="*/ 598455 w 7323233"/>
              <a:gd name="connsiteY75" fmla="*/ 3241415 h 5835507"/>
              <a:gd name="connsiteX76" fmla="*/ 664949 w 7323233"/>
              <a:gd name="connsiteY76" fmla="*/ 3179506 h 5835507"/>
              <a:gd name="connsiteX77" fmla="*/ 692846 w 7323233"/>
              <a:gd name="connsiteY77" fmla="*/ 2984607 h 5835507"/>
              <a:gd name="connsiteX78" fmla="*/ 635524 w 7323233"/>
              <a:gd name="connsiteY78" fmla="*/ 2771366 h 5835507"/>
              <a:gd name="connsiteX79" fmla="*/ 480368 w 7323233"/>
              <a:gd name="connsiteY79" fmla="*/ 2663598 h 5835507"/>
              <a:gd name="connsiteX80" fmla="*/ 525081 w 7323233"/>
              <a:gd name="connsiteY80" fmla="*/ 2542454 h 5835507"/>
              <a:gd name="connsiteX81" fmla="*/ 855264 w 7323233"/>
              <a:gd name="connsiteY81" fmla="*/ 2615829 h 5835507"/>
              <a:gd name="connsiteX82" fmla="*/ 361137 w 7323233"/>
              <a:gd name="connsiteY82" fmla="*/ 2327301 h 5835507"/>
              <a:gd name="connsiteX83" fmla="*/ 444065 w 7323233"/>
              <a:gd name="connsiteY83" fmla="*/ 2312780 h 5835507"/>
              <a:gd name="connsiteX84" fmla="*/ 440625 w 7323233"/>
              <a:gd name="connsiteY84" fmla="*/ 2290233 h 5835507"/>
              <a:gd name="connsiteX85" fmla="*/ 445975 w 7323233"/>
              <a:gd name="connsiteY85" fmla="*/ 2151509 h 5835507"/>
              <a:gd name="connsiteX86" fmla="*/ 459734 w 7323233"/>
              <a:gd name="connsiteY86" fmla="*/ 2087690 h 5835507"/>
              <a:gd name="connsiteX87" fmla="*/ 437950 w 7323233"/>
              <a:gd name="connsiteY87" fmla="*/ 2014315 h 5835507"/>
              <a:gd name="connsiteX88" fmla="*/ 808640 w 7323233"/>
              <a:gd name="connsiteY88" fmla="*/ 2042977 h 5835507"/>
              <a:gd name="connsiteX89" fmla="*/ 969908 w 7323233"/>
              <a:gd name="connsiteY89" fmla="*/ 2026162 h 5835507"/>
              <a:gd name="connsiteX90" fmla="*/ 1251176 w 7323233"/>
              <a:gd name="connsiteY90" fmla="*/ 2021577 h 5835507"/>
              <a:gd name="connsiteX91" fmla="*/ 1381491 w 7323233"/>
              <a:gd name="connsiteY91" fmla="*/ 2035718 h 5835507"/>
              <a:gd name="connsiteX92" fmla="*/ 1492697 w 7323233"/>
              <a:gd name="connsiteY92" fmla="*/ 2017374 h 5835507"/>
              <a:gd name="connsiteX93" fmla="*/ 1386076 w 7323233"/>
              <a:gd name="connsiteY93" fmla="*/ 1931006 h 5835507"/>
              <a:gd name="connsiteX94" fmla="*/ 1235889 w 7323233"/>
              <a:gd name="connsiteY94" fmla="*/ 1932153 h 5835507"/>
              <a:gd name="connsiteX95" fmla="*/ 1128886 w 7323233"/>
              <a:gd name="connsiteY95" fmla="*/ 1875977 h 5835507"/>
              <a:gd name="connsiteX96" fmla="*/ 1026851 w 7323233"/>
              <a:gd name="connsiteY96" fmla="*/ 1774322 h 5835507"/>
              <a:gd name="connsiteX97" fmla="*/ 666861 w 7323233"/>
              <a:gd name="connsiteY97" fmla="*/ 1612290 h 5835507"/>
              <a:gd name="connsiteX98" fmla="*/ 601130 w 7323233"/>
              <a:gd name="connsiteY98" fmla="*/ 1550762 h 5835507"/>
              <a:gd name="connsiteX99" fmla="*/ 1630272 w 7323233"/>
              <a:gd name="connsiteY99" fmla="*/ 1785787 h 5835507"/>
              <a:gd name="connsiteX100" fmla="*/ 1312320 w 7323233"/>
              <a:gd name="connsiteY100" fmla="*/ 1687191 h 5835507"/>
              <a:gd name="connsiteX101" fmla="*/ 1527473 w 7323233"/>
              <a:gd name="connsiteY101" fmla="*/ 1705153 h 5835507"/>
              <a:gd name="connsiteX102" fmla="*/ 1646706 w 7323233"/>
              <a:gd name="connsiteY102" fmla="*/ 1639040 h 5835507"/>
              <a:gd name="connsiteX103" fmla="*/ 1645178 w 7323233"/>
              <a:gd name="connsiteY103" fmla="*/ 1620315 h 5835507"/>
              <a:gd name="connsiteX104" fmla="*/ 1557663 w 7323233"/>
              <a:gd name="connsiteY104" fmla="*/ 1558787 h 5835507"/>
              <a:gd name="connsiteX105" fmla="*/ 1506454 w 7323233"/>
              <a:gd name="connsiteY105" fmla="*/ 1519044 h 5835507"/>
              <a:gd name="connsiteX106" fmla="*/ 1366204 w 7323233"/>
              <a:gd name="connsiteY106" fmla="*/ 1375735 h 5835507"/>
              <a:gd name="connsiteX107" fmla="*/ 1466329 w 7323233"/>
              <a:gd name="connsiteY107" fmla="*/ 1360450 h 5835507"/>
              <a:gd name="connsiteX108" fmla="*/ 1503397 w 7323233"/>
              <a:gd name="connsiteY108" fmla="*/ 1330641 h 5835507"/>
              <a:gd name="connsiteX109" fmla="*/ 1475501 w 7323233"/>
              <a:gd name="connsiteY109" fmla="*/ 1288604 h 5835507"/>
              <a:gd name="connsiteX110" fmla="*/ 1165573 w 7323233"/>
              <a:gd name="connsiteY110" fmla="*/ 1159435 h 5835507"/>
              <a:gd name="connsiteX111" fmla="*/ 1141498 w 7323233"/>
              <a:gd name="connsiteY111" fmla="*/ 1059311 h 5835507"/>
              <a:gd name="connsiteX112" fmla="*/ 1199585 w 7323233"/>
              <a:gd name="connsiteY112" fmla="*/ 1044407 h 5835507"/>
              <a:gd name="connsiteX113" fmla="*/ 1267226 w 7323233"/>
              <a:gd name="connsiteY113" fmla="*/ 1051286 h 5835507"/>
              <a:gd name="connsiteX114" fmla="*/ 1213342 w 7323233"/>
              <a:gd name="connsiteY114" fmla="*/ 972561 h 5835507"/>
              <a:gd name="connsiteX115" fmla="*/ 993986 w 7323233"/>
              <a:gd name="connsiteY115" fmla="*/ 893073 h 5835507"/>
              <a:gd name="connsiteX116" fmla="*/ 1047486 w 7323233"/>
              <a:gd name="connsiteY116" fmla="*/ 820083 h 5835507"/>
              <a:gd name="connsiteX117" fmla="*/ 0 w 7323233"/>
              <a:gd name="connsiteY117" fmla="*/ 488371 h 5835507"/>
              <a:gd name="connsiteX118" fmla="*/ 188403 w 7323233"/>
              <a:gd name="connsiteY118" fmla="*/ 484933 h 5835507"/>
              <a:gd name="connsiteX119" fmla="*/ 584315 w 7323233"/>
              <a:gd name="connsiteY119" fmla="*/ 534230 h 5835507"/>
              <a:gd name="connsiteX120" fmla="*/ 782271 w 7323233"/>
              <a:gd name="connsiteY120" fmla="*/ 525824 h 5835507"/>
              <a:gd name="connsiteX121" fmla="*/ 967998 w 7323233"/>
              <a:gd name="connsiteY121" fmla="*/ 552574 h 5835507"/>
              <a:gd name="connsiteX122" fmla="*/ 1129651 w 7323233"/>
              <a:gd name="connsiteY122" fmla="*/ 552574 h 5835507"/>
              <a:gd name="connsiteX123" fmla="*/ 978317 w 7323233"/>
              <a:gd name="connsiteY123" fmla="*/ 513593 h 5835507"/>
              <a:gd name="connsiteX124" fmla="*/ 1074620 w 7323233"/>
              <a:gd name="connsiteY124" fmla="*/ 478818 h 5835507"/>
              <a:gd name="connsiteX125" fmla="*/ 1091435 w 7323233"/>
              <a:gd name="connsiteY125" fmla="*/ 436781 h 5835507"/>
              <a:gd name="connsiteX126" fmla="*/ 1135383 w 7323233"/>
              <a:gd name="connsiteY126" fmla="*/ 404296 h 5835507"/>
              <a:gd name="connsiteX127" fmla="*/ 1384166 w 7323233"/>
              <a:gd name="connsiteY127" fmla="*/ 420349 h 5835507"/>
              <a:gd name="connsiteX128" fmla="*/ 1219839 w 7323233"/>
              <a:gd name="connsiteY128" fmla="*/ 286593 h 5835507"/>
              <a:gd name="connsiteX129" fmla="*/ 1114364 w 7323233"/>
              <a:gd name="connsiteY129" fmla="*/ 264428 h 5835507"/>
              <a:gd name="connsiteX130" fmla="*/ 1090289 w 7323233"/>
              <a:gd name="connsiteY130" fmla="*/ 207487 h 5835507"/>
              <a:gd name="connsiteX131" fmla="*/ 1139204 w 7323233"/>
              <a:gd name="connsiteY131" fmla="*/ 195259 h 5835507"/>
              <a:gd name="connsiteX132" fmla="*/ 1382254 w 7323233"/>
              <a:gd name="connsiteY132" fmla="*/ 242265 h 5835507"/>
              <a:gd name="connsiteX133" fmla="*/ 1423145 w 7323233"/>
              <a:gd name="connsiteY133" fmla="*/ 223537 h 5835507"/>
              <a:gd name="connsiteX134" fmla="*/ 965705 w 7323233"/>
              <a:gd name="connsiteY134" fmla="*/ 102013 h 5835507"/>
              <a:gd name="connsiteX135" fmla="*/ 972586 w 7323233"/>
              <a:gd name="connsiteY135" fmla="*/ 69912 h 5835507"/>
              <a:gd name="connsiteX136" fmla="*/ 1375376 w 7323233"/>
              <a:gd name="connsiteY136" fmla="*/ 119593 h 5835507"/>
              <a:gd name="connsiteX137" fmla="*/ 1117804 w 7323233"/>
              <a:gd name="connsiteY137" fmla="*/ 25200 h 5835507"/>
              <a:gd name="connsiteX138" fmla="*/ 1164045 w 7323233"/>
              <a:gd name="connsiteY138" fmla="*/ 25 h 5835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7323233" h="5835507">
                <a:moveTo>
                  <a:pt x="1164045" y="25"/>
                </a:moveTo>
                <a:cubicBezTo>
                  <a:pt x="1180764" y="455"/>
                  <a:pt x="1198056" y="6474"/>
                  <a:pt x="1213723" y="8385"/>
                </a:cubicBezTo>
                <a:cubicBezTo>
                  <a:pt x="1559575" y="51187"/>
                  <a:pt x="1905425" y="97428"/>
                  <a:pt x="2251656" y="138318"/>
                </a:cubicBezTo>
                <a:cubicBezTo>
                  <a:pt x="2575343" y="176534"/>
                  <a:pt x="2901320" y="185322"/>
                  <a:pt x="3226534" y="205194"/>
                </a:cubicBezTo>
                <a:cubicBezTo>
                  <a:pt x="3620153" y="229271"/>
                  <a:pt x="4013008" y="263284"/>
                  <a:pt x="4404335" y="316784"/>
                </a:cubicBezTo>
                <a:cubicBezTo>
                  <a:pt x="4676048" y="354236"/>
                  <a:pt x="4950435" y="380221"/>
                  <a:pt x="5225968" y="350415"/>
                </a:cubicBezTo>
                <a:cubicBezTo>
                  <a:pt x="5239725" y="348884"/>
                  <a:pt x="5255394" y="343918"/>
                  <a:pt x="5266859" y="348884"/>
                </a:cubicBezTo>
                <a:cubicBezTo>
                  <a:pt x="5400614" y="404680"/>
                  <a:pt x="5546596" y="364553"/>
                  <a:pt x="5685318" y="399712"/>
                </a:cubicBezTo>
                <a:cubicBezTo>
                  <a:pt x="5649777" y="535377"/>
                  <a:pt x="5497299" y="524293"/>
                  <a:pt x="5411315" y="618305"/>
                </a:cubicBezTo>
                <a:cubicBezTo>
                  <a:pt x="5551565" y="655755"/>
                  <a:pt x="5677676" y="693589"/>
                  <a:pt x="5805698" y="721868"/>
                </a:cubicBezTo>
                <a:cubicBezTo>
                  <a:pt x="5941363" y="751677"/>
                  <a:pt x="6056391" y="832311"/>
                  <a:pt x="6188997" y="868233"/>
                </a:cubicBezTo>
                <a:cubicBezTo>
                  <a:pt x="6217279" y="875876"/>
                  <a:pt x="6251291" y="902627"/>
                  <a:pt x="6261225" y="928614"/>
                </a:cubicBezTo>
                <a:cubicBezTo>
                  <a:pt x="6293326" y="1012688"/>
                  <a:pt x="6934199" y="1248479"/>
                  <a:pt x="6858533" y="1323379"/>
                </a:cubicBezTo>
                <a:cubicBezTo>
                  <a:pt x="6827197" y="1354335"/>
                  <a:pt x="6786687" y="1376500"/>
                  <a:pt x="6744269" y="1407072"/>
                </a:cubicBezTo>
                <a:cubicBezTo>
                  <a:pt x="6808090" y="1464778"/>
                  <a:pt x="6879934" y="1490000"/>
                  <a:pt x="6956365" y="1507197"/>
                </a:cubicBezTo>
                <a:cubicBezTo>
                  <a:pt x="6979295" y="1512547"/>
                  <a:pt x="7001843" y="1523247"/>
                  <a:pt x="7004134" y="1549234"/>
                </a:cubicBezTo>
                <a:cubicBezTo>
                  <a:pt x="7006427" y="1576366"/>
                  <a:pt x="6983115" y="1587066"/>
                  <a:pt x="6963627" y="1599678"/>
                </a:cubicBezTo>
                <a:cubicBezTo>
                  <a:pt x="6936493" y="1617256"/>
                  <a:pt x="6910125" y="1632543"/>
                  <a:pt x="6875731" y="1634837"/>
                </a:cubicBezTo>
                <a:cubicBezTo>
                  <a:pt x="6819171" y="1638275"/>
                  <a:pt x="6792040" y="1687191"/>
                  <a:pt x="6759175" y="1723878"/>
                </a:cubicBezTo>
                <a:cubicBezTo>
                  <a:pt x="6740831" y="1744515"/>
                  <a:pt x="6731659" y="1786169"/>
                  <a:pt x="6763759" y="1793431"/>
                </a:cubicBezTo>
                <a:cubicBezTo>
                  <a:pt x="6840955" y="1811009"/>
                  <a:pt x="6834840" y="1861837"/>
                  <a:pt x="6832931" y="1919543"/>
                </a:cubicBezTo>
                <a:cubicBezTo>
                  <a:pt x="6830255" y="1991005"/>
                  <a:pt x="6784777" y="2023871"/>
                  <a:pt x="6728984" y="2051386"/>
                </a:cubicBezTo>
                <a:cubicBezTo>
                  <a:pt x="6709875" y="2060939"/>
                  <a:pt x="6682743" y="2060556"/>
                  <a:pt x="6675481" y="2090365"/>
                </a:cubicBezTo>
                <a:cubicBezTo>
                  <a:pt x="6706819" y="2118645"/>
                  <a:pt x="6745034" y="2095715"/>
                  <a:pt x="6778665" y="2103740"/>
                </a:cubicBezTo>
                <a:cubicBezTo>
                  <a:pt x="6806561" y="2110237"/>
                  <a:pt x="6852802" y="2106799"/>
                  <a:pt x="6814587" y="2158771"/>
                </a:cubicBezTo>
                <a:cubicBezTo>
                  <a:pt x="6803503" y="2173674"/>
                  <a:pt x="6816497" y="2185139"/>
                  <a:pt x="6830637" y="2186286"/>
                </a:cubicBezTo>
                <a:cubicBezTo>
                  <a:pt x="6943755" y="2198133"/>
                  <a:pt x="6891781" y="2303226"/>
                  <a:pt x="6928087" y="2358639"/>
                </a:cubicBezTo>
                <a:cubicBezTo>
                  <a:pt x="6938021" y="2373923"/>
                  <a:pt x="6927321" y="2400292"/>
                  <a:pt x="6911653" y="2406789"/>
                </a:cubicBezTo>
                <a:cubicBezTo>
                  <a:pt x="6811528" y="2449592"/>
                  <a:pt x="6797771" y="2551626"/>
                  <a:pt x="6749237" y="2639522"/>
                </a:cubicBezTo>
                <a:cubicBezTo>
                  <a:pt x="6801975" y="2674298"/>
                  <a:pt x="6865031" y="2681941"/>
                  <a:pt x="6921971" y="2704488"/>
                </a:cubicBezTo>
                <a:cubicBezTo>
                  <a:pt x="6981205" y="2728182"/>
                  <a:pt x="6981205" y="2745760"/>
                  <a:pt x="6932290" y="2814548"/>
                </a:cubicBezTo>
                <a:cubicBezTo>
                  <a:pt x="7059546" y="2829453"/>
                  <a:pt x="7059546" y="2829453"/>
                  <a:pt x="7020186" y="2937603"/>
                </a:cubicBezTo>
                <a:cubicBezTo>
                  <a:pt x="7126808" y="2947538"/>
                  <a:pt x="7197123" y="2998747"/>
                  <a:pt x="7213555" y="3110719"/>
                </a:cubicBezTo>
                <a:cubicBezTo>
                  <a:pt x="7221580" y="3164984"/>
                  <a:pt x="7269733" y="3190588"/>
                  <a:pt x="7323233" y="3226893"/>
                </a:cubicBezTo>
                <a:cubicBezTo>
                  <a:pt x="7256739" y="3262053"/>
                  <a:pt x="7211645" y="3335425"/>
                  <a:pt x="7134067" y="3257847"/>
                </a:cubicBezTo>
                <a:cubicBezTo>
                  <a:pt x="7105789" y="3229569"/>
                  <a:pt x="7108462" y="3265491"/>
                  <a:pt x="7104643" y="3275809"/>
                </a:cubicBezTo>
                <a:cubicBezTo>
                  <a:pt x="7095471" y="3301031"/>
                  <a:pt x="7114577" y="3317846"/>
                  <a:pt x="7127189" y="3336953"/>
                </a:cubicBezTo>
                <a:cubicBezTo>
                  <a:pt x="7139417" y="3356062"/>
                  <a:pt x="7153939" y="3376315"/>
                  <a:pt x="7157379" y="3397718"/>
                </a:cubicBezTo>
                <a:cubicBezTo>
                  <a:pt x="7159671" y="3412621"/>
                  <a:pt x="7148589" y="3434403"/>
                  <a:pt x="7136361" y="3445487"/>
                </a:cubicBezTo>
                <a:cubicBezTo>
                  <a:pt x="7072159" y="3503956"/>
                  <a:pt x="7110374" y="3635418"/>
                  <a:pt x="6988849" y="3652233"/>
                </a:cubicBezTo>
                <a:cubicBezTo>
                  <a:pt x="6934199" y="3659874"/>
                  <a:pt x="6907831" y="3708027"/>
                  <a:pt x="6867705" y="3734395"/>
                </a:cubicBezTo>
                <a:cubicBezTo>
                  <a:pt x="6728219" y="3826495"/>
                  <a:pt x="6634972" y="3944964"/>
                  <a:pt x="6591791" y="4107760"/>
                </a:cubicBezTo>
                <a:cubicBezTo>
                  <a:pt x="6579943" y="4152854"/>
                  <a:pt x="6534466" y="4189160"/>
                  <a:pt x="6505041" y="4228904"/>
                </a:cubicBezTo>
                <a:cubicBezTo>
                  <a:pt x="6519181" y="4257948"/>
                  <a:pt x="6596375" y="4195273"/>
                  <a:pt x="6569243" y="4271704"/>
                </a:cubicBezTo>
                <a:cubicBezTo>
                  <a:pt x="6548606" y="4329029"/>
                  <a:pt x="6495869" y="4364569"/>
                  <a:pt x="6446188" y="4398582"/>
                </a:cubicBezTo>
                <a:cubicBezTo>
                  <a:pt x="6389629" y="4437179"/>
                  <a:pt x="6326957" y="4468132"/>
                  <a:pt x="6301351" y="4539595"/>
                </a:cubicBezTo>
                <a:cubicBezTo>
                  <a:pt x="6296001" y="4554882"/>
                  <a:pt x="6278804" y="4570932"/>
                  <a:pt x="6263519" y="4577047"/>
                </a:cubicBezTo>
                <a:cubicBezTo>
                  <a:pt x="5466343" y="5834719"/>
                  <a:pt x="3503978" y="5843126"/>
                  <a:pt x="3277744" y="5834336"/>
                </a:cubicBezTo>
                <a:cubicBezTo>
                  <a:pt x="3003739" y="5823254"/>
                  <a:pt x="2744636" y="5745676"/>
                  <a:pt x="2490505" y="5648992"/>
                </a:cubicBezTo>
                <a:cubicBezTo>
                  <a:pt x="2383118" y="5608101"/>
                  <a:pt x="2283377" y="5550014"/>
                  <a:pt x="2179046" y="5504920"/>
                </a:cubicBezTo>
                <a:cubicBezTo>
                  <a:pt x="2034975" y="5442627"/>
                  <a:pt x="1923768" y="5323777"/>
                  <a:pt x="1780078" y="5273715"/>
                </a:cubicBezTo>
                <a:cubicBezTo>
                  <a:pt x="1632184" y="5222124"/>
                  <a:pt x="1505691" y="5127731"/>
                  <a:pt x="1353592" y="5087606"/>
                </a:cubicBezTo>
                <a:cubicBezTo>
                  <a:pt x="1273341" y="5066205"/>
                  <a:pt x="1195763" y="5027608"/>
                  <a:pt x="1208373" y="4917165"/>
                </a:cubicBezTo>
                <a:cubicBezTo>
                  <a:pt x="1211813" y="4885828"/>
                  <a:pt x="1190795" y="4860224"/>
                  <a:pt x="1157548" y="4869396"/>
                </a:cubicBezTo>
                <a:cubicBezTo>
                  <a:pt x="1094110" y="4886593"/>
                  <a:pt x="1065448" y="4841115"/>
                  <a:pt x="1030289" y="4807103"/>
                </a:cubicBezTo>
                <a:cubicBezTo>
                  <a:pt x="967617" y="4746725"/>
                  <a:pt x="908001" y="4682522"/>
                  <a:pt x="808258" y="4672585"/>
                </a:cubicBezTo>
                <a:cubicBezTo>
                  <a:pt x="827365" y="4625197"/>
                  <a:pt x="859849" y="4632078"/>
                  <a:pt x="889658" y="4642013"/>
                </a:cubicBezTo>
                <a:cubicBezTo>
                  <a:pt x="967998" y="4668000"/>
                  <a:pt x="1045576" y="4697425"/>
                  <a:pt x="1123917" y="4723412"/>
                </a:cubicBezTo>
                <a:cubicBezTo>
                  <a:pt x="1175126" y="4740228"/>
                  <a:pt x="1225954" y="4763921"/>
                  <a:pt x="1294360" y="4745194"/>
                </a:cubicBezTo>
                <a:cubicBezTo>
                  <a:pt x="1235507" y="4649656"/>
                  <a:pt x="1135383" y="4632459"/>
                  <a:pt x="1054367" y="4603034"/>
                </a:cubicBezTo>
                <a:cubicBezTo>
                  <a:pt x="953095" y="4565966"/>
                  <a:pt x="893480" y="4496029"/>
                  <a:pt x="822015" y="4418070"/>
                </a:cubicBezTo>
                <a:cubicBezTo>
                  <a:pt x="896536" y="4399344"/>
                  <a:pt x="942777" y="4456669"/>
                  <a:pt x="1001246" y="4453610"/>
                </a:cubicBezTo>
                <a:cubicBezTo>
                  <a:pt x="1004304" y="4443675"/>
                  <a:pt x="1009654" y="4429153"/>
                  <a:pt x="1008889" y="4428770"/>
                </a:cubicBezTo>
                <a:cubicBezTo>
                  <a:pt x="913351" y="4385969"/>
                  <a:pt x="868639" y="4305717"/>
                  <a:pt x="853733" y="4208648"/>
                </a:cubicBezTo>
                <a:cubicBezTo>
                  <a:pt x="846092" y="4158588"/>
                  <a:pt x="811315" y="4142920"/>
                  <a:pt x="776921" y="4119989"/>
                </a:cubicBezTo>
                <a:cubicBezTo>
                  <a:pt x="656924" y="4038591"/>
                  <a:pt x="530049" y="3964835"/>
                  <a:pt x="431453" y="3852864"/>
                </a:cubicBezTo>
                <a:cubicBezTo>
                  <a:pt x="545336" y="3867767"/>
                  <a:pt x="636671" y="3940758"/>
                  <a:pt x="759342" y="3972095"/>
                </a:cubicBezTo>
                <a:cubicBezTo>
                  <a:pt x="661893" y="3849042"/>
                  <a:pt x="535781" y="3786751"/>
                  <a:pt x="420753" y="3712230"/>
                </a:cubicBezTo>
                <a:cubicBezTo>
                  <a:pt x="368397" y="3678218"/>
                  <a:pt x="319865" y="3634652"/>
                  <a:pt x="256425" y="3616309"/>
                </a:cubicBezTo>
                <a:cubicBezTo>
                  <a:pt x="233878" y="3609812"/>
                  <a:pt x="196810" y="3596055"/>
                  <a:pt x="214772" y="3559749"/>
                </a:cubicBezTo>
                <a:cubicBezTo>
                  <a:pt x="230057" y="3529561"/>
                  <a:pt x="260247" y="3538731"/>
                  <a:pt x="287762" y="3547521"/>
                </a:cubicBezTo>
                <a:cubicBezTo>
                  <a:pt x="353875" y="3569305"/>
                  <a:pt x="422281" y="3569687"/>
                  <a:pt x="511706" y="3569305"/>
                </a:cubicBezTo>
                <a:cubicBezTo>
                  <a:pt x="436803" y="3469562"/>
                  <a:pt x="299609" y="3499371"/>
                  <a:pt x="235409" y="3394659"/>
                </a:cubicBezTo>
                <a:cubicBezTo>
                  <a:pt x="315659" y="3376315"/>
                  <a:pt x="377569" y="3414149"/>
                  <a:pt x="442537" y="3421409"/>
                </a:cubicBezTo>
                <a:cubicBezTo>
                  <a:pt x="501387" y="3427906"/>
                  <a:pt x="515909" y="3410328"/>
                  <a:pt x="502152" y="3352622"/>
                </a:cubicBezTo>
                <a:cubicBezTo>
                  <a:pt x="480752" y="3262815"/>
                  <a:pt x="512852" y="3216956"/>
                  <a:pt x="598455" y="3241415"/>
                </a:cubicBezTo>
                <a:cubicBezTo>
                  <a:pt x="677943" y="3264344"/>
                  <a:pt x="686349" y="3230715"/>
                  <a:pt x="664949" y="3179506"/>
                </a:cubicBezTo>
                <a:cubicBezTo>
                  <a:pt x="634377" y="3104987"/>
                  <a:pt x="669153" y="3047281"/>
                  <a:pt x="692846" y="2984607"/>
                </a:cubicBezTo>
                <a:cubicBezTo>
                  <a:pt x="729152" y="2889069"/>
                  <a:pt x="713865" y="2842445"/>
                  <a:pt x="635524" y="2771366"/>
                </a:cubicBezTo>
                <a:cubicBezTo>
                  <a:pt x="591577" y="2731620"/>
                  <a:pt x="544190" y="2697991"/>
                  <a:pt x="480368" y="2663598"/>
                </a:cubicBezTo>
                <a:cubicBezTo>
                  <a:pt x="627499" y="2644872"/>
                  <a:pt x="473109" y="2581817"/>
                  <a:pt x="525081" y="2542454"/>
                </a:cubicBezTo>
                <a:cubicBezTo>
                  <a:pt x="629027" y="2526404"/>
                  <a:pt x="713865" y="2651751"/>
                  <a:pt x="855264" y="2615829"/>
                </a:cubicBezTo>
                <a:cubicBezTo>
                  <a:pt x="680618" y="2507295"/>
                  <a:pt x="487630" y="2471755"/>
                  <a:pt x="361137" y="2327301"/>
                </a:cubicBezTo>
                <a:cubicBezTo>
                  <a:pt x="390181" y="2294436"/>
                  <a:pt x="419224" y="2325008"/>
                  <a:pt x="444065" y="2312780"/>
                </a:cubicBezTo>
                <a:cubicBezTo>
                  <a:pt x="443300" y="2305136"/>
                  <a:pt x="445212" y="2293671"/>
                  <a:pt x="440625" y="2290233"/>
                </a:cubicBezTo>
                <a:cubicBezTo>
                  <a:pt x="346234" y="2211508"/>
                  <a:pt x="344703" y="2209598"/>
                  <a:pt x="445975" y="2151509"/>
                </a:cubicBezTo>
                <a:cubicBezTo>
                  <a:pt x="481515" y="2131255"/>
                  <a:pt x="478459" y="2113293"/>
                  <a:pt x="459734" y="2087690"/>
                </a:cubicBezTo>
                <a:cubicBezTo>
                  <a:pt x="446356" y="2069728"/>
                  <a:pt x="430306" y="2053677"/>
                  <a:pt x="437950" y="2014315"/>
                </a:cubicBezTo>
                <a:cubicBezTo>
                  <a:pt x="493362" y="2064761"/>
                  <a:pt x="761252" y="2048327"/>
                  <a:pt x="808640" y="2042977"/>
                </a:cubicBezTo>
                <a:cubicBezTo>
                  <a:pt x="861758" y="2037246"/>
                  <a:pt x="914114" y="2012787"/>
                  <a:pt x="969908" y="2026162"/>
                </a:cubicBezTo>
                <a:cubicBezTo>
                  <a:pt x="1014621" y="2036864"/>
                  <a:pt x="1221748" y="2140427"/>
                  <a:pt x="1251176" y="2021577"/>
                </a:cubicBezTo>
                <a:cubicBezTo>
                  <a:pt x="1252704" y="2015846"/>
                  <a:pt x="1336395" y="2029221"/>
                  <a:pt x="1381491" y="2035718"/>
                </a:cubicBezTo>
                <a:cubicBezTo>
                  <a:pt x="1421235" y="2041068"/>
                  <a:pt x="1465947" y="2064761"/>
                  <a:pt x="1492697" y="2017374"/>
                </a:cubicBezTo>
                <a:cubicBezTo>
                  <a:pt x="1508366" y="1989477"/>
                  <a:pt x="1443782" y="1935593"/>
                  <a:pt x="1386076" y="1931006"/>
                </a:cubicBezTo>
                <a:cubicBezTo>
                  <a:pt x="1336013" y="1926802"/>
                  <a:pt x="1283658" y="1920687"/>
                  <a:pt x="1235889" y="1932153"/>
                </a:cubicBezTo>
                <a:cubicBezTo>
                  <a:pt x="1177038" y="1945911"/>
                  <a:pt x="1145320" y="1923746"/>
                  <a:pt x="1128886" y="1875977"/>
                </a:cubicBezTo>
                <a:cubicBezTo>
                  <a:pt x="1110542" y="1823240"/>
                  <a:pt x="1075383" y="1798781"/>
                  <a:pt x="1026851" y="1774322"/>
                </a:cubicBezTo>
                <a:cubicBezTo>
                  <a:pt x="909146" y="1715090"/>
                  <a:pt x="796030" y="1646684"/>
                  <a:pt x="666861" y="1612290"/>
                </a:cubicBezTo>
                <a:cubicBezTo>
                  <a:pt x="641255" y="1605409"/>
                  <a:pt x="612977" y="1596238"/>
                  <a:pt x="601130" y="1550762"/>
                </a:cubicBezTo>
                <a:cubicBezTo>
                  <a:pt x="950802" y="1618785"/>
                  <a:pt x="1269520" y="1796106"/>
                  <a:pt x="1630272" y="1785787"/>
                </a:cubicBezTo>
                <a:cubicBezTo>
                  <a:pt x="1531678" y="1729610"/>
                  <a:pt x="1417413" y="1726553"/>
                  <a:pt x="1312320" y="1687191"/>
                </a:cubicBezTo>
                <a:cubicBezTo>
                  <a:pt x="1386841" y="1657765"/>
                  <a:pt x="1456775" y="1688337"/>
                  <a:pt x="1527473" y="1705153"/>
                </a:cubicBezTo>
                <a:cubicBezTo>
                  <a:pt x="1586707" y="1718909"/>
                  <a:pt x="1640210" y="1721203"/>
                  <a:pt x="1646706" y="1639040"/>
                </a:cubicBezTo>
                <a:cubicBezTo>
                  <a:pt x="1644413" y="1633690"/>
                  <a:pt x="1644794" y="1626812"/>
                  <a:pt x="1645178" y="1620315"/>
                </a:cubicBezTo>
                <a:cubicBezTo>
                  <a:pt x="1625304" y="1586303"/>
                  <a:pt x="1594350" y="1568725"/>
                  <a:pt x="1557663" y="1558787"/>
                </a:cubicBezTo>
                <a:cubicBezTo>
                  <a:pt x="1535498" y="1552672"/>
                  <a:pt x="1506073" y="1543500"/>
                  <a:pt x="1506454" y="1519044"/>
                </a:cubicBezTo>
                <a:cubicBezTo>
                  <a:pt x="1507601" y="1428472"/>
                  <a:pt x="1436904" y="1402104"/>
                  <a:pt x="1366204" y="1375735"/>
                </a:cubicBezTo>
                <a:cubicBezTo>
                  <a:pt x="1405566" y="1330641"/>
                  <a:pt x="1436520" y="1363888"/>
                  <a:pt x="1466329" y="1360450"/>
                </a:cubicBezTo>
                <a:cubicBezTo>
                  <a:pt x="1485819" y="1358157"/>
                  <a:pt x="1503397" y="1353953"/>
                  <a:pt x="1503397" y="1330641"/>
                </a:cubicBezTo>
                <a:cubicBezTo>
                  <a:pt x="1503779" y="1311151"/>
                  <a:pt x="1494607" y="1288985"/>
                  <a:pt x="1475501" y="1288604"/>
                </a:cubicBezTo>
                <a:cubicBezTo>
                  <a:pt x="1355885" y="1285163"/>
                  <a:pt x="1289773" y="1159817"/>
                  <a:pt x="1165573" y="1159435"/>
                </a:cubicBezTo>
                <a:cubicBezTo>
                  <a:pt x="1091435" y="1159435"/>
                  <a:pt x="1204170" y="1088738"/>
                  <a:pt x="1141498" y="1059311"/>
                </a:cubicBezTo>
                <a:cubicBezTo>
                  <a:pt x="1127739" y="1052814"/>
                  <a:pt x="1177420" y="1042879"/>
                  <a:pt x="1199585" y="1044407"/>
                </a:cubicBezTo>
                <a:cubicBezTo>
                  <a:pt x="1221367" y="1045935"/>
                  <a:pt x="1240857" y="1064661"/>
                  <a:pt x="1267226" y="1051286"/>
                </a:cubicBezTo>
                <a:cubicBezTo>
                  <a:pt x="1281748" y="1003517"/>
                  <a:pt x="1244298" y="985938"/>
                  <a:pt x="1213342" y="972561"/>
                </a:cubicBezTo>
                <a:cubicBezTo>
                  <a:pt x="1141879" y="941607"/>
                  <a:pt x="1072327" y="904157"/>
                  <a:pt x="993986" y="893073"/>
                </a:cubicBezTo>
                <a:cubicBezTo>
                  <a:pt x="966089" y="889252"/>
                  <a:pt x="1034111" y="838042"/>
                  <a:pt x="1047486" y="820083"/>
                </a:cubicBezTo>
                <a:cubicBezTo>
                  <a:pt x="732209" y="631299"/>
                  <a:pt x="353112" y="640852"/>
                  <a:pt x="0" y="488371"/>
                </a:cubicBezTo>
                <a:cubicBezTo>
                  <a:pt x="77960" y="458564"/>
                  <a:pt x="135284" y="480346"/>
                  <a:pt x="188403" y="484933"/>
                </a:cubicBezTo>
                <a:cubicBezTo>
                  <a:pt x="321009" y="496396"/>
                  <a:pt x="452090" y="520090"/>
                  <a:pt x="584315" y="534230"/>
                </a:cubicBezTo>
                <a:cubicBezTo>
                  <a:pt x="649281" y="541108"/>
                  <a:pt x="709662" y="567096"/>
                  <a:pt x="782271" y="525824"/>
                </a:cubicBezTo>
                <a:cubicBezTo>
                  <a:pt x="830805" y="498308"/>
                  <a:pt x="908383" y="528115"/>
                  <a:pt x="967998" y="552574"/>
                </a:cubicBezTo>
                <a:cubicBezTo>
                  <a:pt x="1017296" y="572827"/>
                  <a:pt x="1064301" y="578177"/>
                  <a:pt x="1129651" y="552574"/>
                </a:cubicBezTo>
                <a:cubicBezTo>
                  <a:pt x="1070417" y="536905"/>
                  <a:pt x="1024939" y="523149"/>
                  <a:pt x="978317" y="513593"/>
                </a:cubicBezTo>
                <a:cubicBezTo>
                  <a:pt x="941248" y="505952"/>
                  <a:pt x="1029526" y="474996"/>
                  <a:pt x="1074620" y="478818"/>
                </a:cubicBezTo>
                <a:cubicBezTo>
                  <a:pt x="1137676" y="484168"/>
                  <a:pt x="1102136" y="464296"/>
                  <a:pt x="1091435" y="436781"/>
                </a:cubicBezTo>
                <a:cubicBezTo>
                  <a:pt x="1079970" y="407355"/>
                  <a:pt x="1113982" y="398184"/>
                  <a:pt x="1135383" y="404296"/>
                </a:cubicBezTo>
                <a:cubicBezTo>
                  <a:pt x="1217545" y="428374"/>
                  <a:pt x="1299326" y="385955"/>
                  <a:pt x="1384166" y="420349"/>
                </a:cubicBezTo>
                <a:cubicBezTo>
                  <a:pt x="1362764" y="335509"/>
                  <a:pt x="1316523" y="298440"/>
                  <a:pt x="1219839" y="286593"/>
                </a:cubicBezTo>
                <a:cubicBezTo>
                  <a:pt x="1183533" y="282009"/>
                  <a:pt x="1145701" y="288887"/>
                  <a:pt x="1114364" y="264428"/>
                </a:cubicBezTo>
                <a:cubicBezTo>
                  <a:pt x="1096402" y="250290"/>
                  <a:pt x="1076148" y="233474"/>
                  <a:pt x="1090289" y="207487"/>
                </a:cubicBezTo>
                <a:cubicBezTo>
                  <a:pt x="1100223" y="189144"/>
                  <a:pt x="1121626" y="189144"/>
                  <a:pt x="1139204" y="195259"/>
                </a:cubicBezTo>
                <a:cubicBezTo>
                  <a:pt x="1217929" y="222393"/>
                  <a:pt x="1300091" y="232328"/>
                  <a:pt x="1382254" y="242265"/>
                </a:cubicBezTo>
                <a:cubicBezTo>
                  <a:pt x="1394866" y="243793"/>
                  <a:pt x="1409004" y="248762"/>
                  <a:pt x="1423145" y="223537"/>
                </a:cubicBezTo>
                <a:cubicBezTo>
                  <a:pt x="1269520" y="182647"/>
                  <a:pt x="1123536" y="124559"/>
                  <a:pt x="965705" y="102013"/>
                </a:cubicBezTo>
                <a:cubicBezTo>
                  <a:pt x="967998" y="91312"/>
                  <a:pt x="970292" y="80612"/>
                  <a:pt x="972586" y="69912"/>
                </a:cubicBezTo>
                <a:cubicBezTo>
                  <a:pt x="1096020" y="85197"/>
                  <a:pt x="1219457" y="100484"/>
                  <a:pt x="1375376" y="119593"/>
                </a:cubicBezTo>
                <a:cubicBezTo>
                  <a:pt x="1279454" y="58828"/>
                  <a:pt x="1188885" y="79084"/>
                  <a:pt x="1117804" y="25200"/>
                </a:cubicBezTo>
                <a:cubicBezTo>
                  <a:pt x="1131179" y="4755"/>
                  <a:pt x="1147325" y="-405"/>
                  <a:pt x="116404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68928" y="2242457"/>
            <a:ext cx="3731849" cy="2373086"/>
          </a:xfrm>
        </p:spPr>
        <p:txBody>
          <a:bodyPr anchor="ctr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Content Placeholder 13">
            <a:extLst>
              <a:ext uri="{FF2B5EF4-FFF2-40B4-BE49-F238E27FC236}">
                <a16:creationId xmlns:a16="http://schemas.microsoft.com/office/drawing/2014/main" id="{CCD14F82-32BC-4E61-83EA-CB71ED780A3F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735763" y="712788"/>
            <a:ext cx="4618037" cy="5432425"/>
          </a:xfrm>
        </p:spPr>
        <p:txBody>
          <a:bodyPr anchor="ctr"/>
          <a:lstStyle>
            <a:lvl1pPr marL="0" indent="0">
              <a:buNone/>
              <a:defRPr sz="18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683185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52F74EF-6A19-4BD7-8279-F105381ACB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9153" y="0"/>
            <a:ext cx="6105136" cy="6240787"/>
          </a:xfrm>
          <a:custGeom>
            <a:avLst/>
            <a:gdLst>
              <a:gd name="connsiteX0" fmla="*/ 0 w 6105136"/>
              <a:gd name="connsiteY0" fmla="*/ 0 h 6240787"/>
              <a:gd name="connsiteX1" fmla="*/ 4523152 w 6105136"/>
              <a:gd name="connsiteY1" fmla="*/ 0 h 6240787"/>
              <a:gd name="connsiteX2" fmla="*/ 4608623 w 6105136"/>
              <a:gd name="connsiteY2" fmla="*/ 39946 h 6240787"/>
              <a:gd name="connsiteX3" fmla="*/ 4823827 w 6105136"/>
              <a:gd name="connsiteY3" fmla="*/ 132755 h 6240787"/>
              <a:gd name="connsiteX4" fmla="*/ 4905422 w 6105136"/>
              <a:gd name="connsiteY4" fmla="*/ 207003 h 6240787"/>
              <a:gd name="connsiteX5" fmla="*/ 5580181 w 6105136"/>
              <a:gd name="connsiteY5" fmla="*/ 692427 h 6240787"/>
              <a:gd name="connsiteX6" fmla="*/ 5451100 w 6105136"/>
              <a:gd name="connsiteY6" fmla="*/ 795341 h 6240787"/>
              <a:gd name="connsiteX7" fmla="*/ 5690699 w 6105136"/>
              <a:gd name="connsiteY7" fmla="*/ 918459 h 6240787"/>
              <a:gd name="connsiteX8" fmla="*/ 5744662 w 6105136"/>
              <a:gd name="connsiteY8" fmla="*/ 970151 h 6240787"/>
              <a:gd name="connsiteX9" fmla="*/ 5698902 w 6105136"/>
              <a:gd name="connsiteY9" fmla="*/ 1032179 h 6240787"/>
              <a:gd name="connsiteX10" fmla="*/ 5599609 w 6105136"/>
              <a:gd name="connsiteY10" fmla="*/ 1075412 h 6240787"/>
              <a:gd name="connsiteX11" fmla="*/ 5467939 w 6105136"/>
              <a:gd name="connsiteY11" fmla="*/ 1184902 h 6240787"/>
              <a:gd name="connsiteX12" fmla="*/ 5473118 w 6105136"/>
              <a:gd name="connsiteY12" fmla="*/ 1270428 h 6240787"/>
              <a:gd name="connsiteX13" fmla="*/ 5551259 w 6105136"/>
              <a:gd name="connsiteY13" fmla="*/ 1425502 h 6240787"/>
              <a:gd name="connsiteX14" fmla="*/ 5433832 w 6105136"/>
              <a:gd name="connsiteY14" fmla="*/ 1587625 h 6240787"/>
              <a:gd name="connsiteX15" fmla="*/ 5373392 w 6105136"/>
              <a:gd name="connsiteY15" fmla="*/ 1635554 h 6240787"/>
              <a:gd name="connsiteX16" fmla="*/ 5489956 w 6105136"/>
              <a:gd name="connsiteY16" fmla="*/ 1652001 h 6240787"/>
              <a:gd name="connsiteX17" fmla="*/ 5530536 w 6105136"/>
              <a:gd name="connsiteY17" fmla="*/ 1719670 h 6240787"/>
              <a:gd name="connsiteX18" fmla="*/ 5548668 w 6105136"/>
              <a:gd name="connsiteY18" fmla="*/ 1753506 h 6240787"/>
              <a:gd name="connsiteX19" fmla="*/ 5658753 w 6105136"/>
              <a:gd name="connsiteY19" fmla="*/ 1965440 h 6240787"/>
              <a:gd name="connsiteX20" fmla="*/ 5640189 w 6105136"/>
              <a:gd name="connsiteY20" fmla="*/ 2024647 h 6240787"/>
              <a:gd name="connsiteX21" fmla="*/ 5456712 w 6105136"/>
              <a:gd name="connsiteY21" fmla="*/ 2310829 h 6240787"/>
              <a:gd name="connsiteX22" fmla="*/ 5651844 w 6105136"/>
              <a:gd name="connsiteY22" fmla="*/ 2390715 h 6240787"/>
              <a:gd name="connsiteX23" fmla="*/ 5663501 w 6105136"/>
              <a:gd name="connsiteY23" fmla="*/ 2526050 h 6240787"/>
              <a:gd name="connsiteX24" fmla="*/ 5762794 w 6105136"/>
              <a:gd name="connsiteY24" fmla="*/ 2677365 h 6240787"/>
              <a:gd name="connsiteX25" fmla="*/ 5981237 w 6105136"/>
              <a:gd name="connsiteY25" fmla="*/ 2890238 h 6240787"/>
              <a:gd name="connsiteX26" fmla="*/ 6105136 w 6105136"/>
              <a:gd name="connsiteY26" fmla="*/ 3033093 h 6240787"/>
              <a:gd name="connsiteX27" fmla="*/ 5891443 w 6105136"/>
              <a:gd name="connsiteY27" fmla="*/ 3071156 h 6240787"/>
              <a:gd name="connsiteX28" fmla="*/ 5858202 w 6105136"/>
              <a:gd name="connsiteY28" fmla="*/ 3093243 h 6240787"/>
              <a:gd name="connsiteX29" fmla="*/ 5883673 w 6105136"/>
              <a:gd name="connsiteY29" fmla="*/ 3168428 h 6240787"/>
              <a:gd name="connsiteX30" fmla="*/ 5917778 w 6105136"/>
              <a:gd name="connsiteY30" fmla="*/ 3243149 h 6240787"/>
              <a:gd name="connsiteX31" fmla="*/ 5894034 w 6105136"/>
              <a:gd name="connsiteY31" fmla="*/ 3301887 h 6240787"/>
              <a:gd name="connsiteX32" fmla="*/ 5727393 w 6105136"/>
              <a:gd name="connsiteY32" fmla="*/ 3556115 h 6240787"/>
              <a:gd name="connsiteX33" fmla="*/ 5590543 w 6105136"/>
              <a:gd name="connsiteY33" fmla="*/ 3657145 h 6240787"/>
              <a:gd name="connsiteX34" fmla="*/ 5278850 w 6105136"/>
              <a:gd name="connsiteY34" fmla="*/ 4116255 h 6240787"/>
              <a:gd name="connsiteX35" fmla="*/ 5180851 w 6105136"/>
              <a:gd name="connsiteY35" fmla="*/ 4265220 h 6240787"/>
              <a:gd name="connsiteX36" fmla="*/ 5253380 w 6105136"/>
              <a:gd name="connsiteY36" fmla="*/ 4317849 h 6240787"/>
              <a:gd name="connsiteX37" fmla="*/ 5114368 w 6105136"/>
              <a:gd name="connsiteY37" fmla="*/ 4473866 h 6240787"/>
              <a:gd name="connsiteX38" fmla="*/ 4950749 w 6105136"/>
              <a:gd name="connsiteY38" fmla="*/ 4647262 h 6240787"/>
              <a:gd name="connsiteX39" fmla="*/ 4908013 w 6105136"/>
              <a:gd name="connsiteY39" fmla="*/ 4693317 h 6240787"/>
              <a:gd name="connsiteX40" fmla="*/ 1535079 w 6105136"/>
              <a:gd name="connsiteY40" fmla="*/ 6239347 h 6240787"/>
              <a:gd name="connsiteX41" fmla="*/ 645760 w 6105136"/>
              <a:gd name="connsiteY41" fmla="*/ 6011438 h 6240787"/>
              <a:gd name="connsiteX42" fmla="*/ 293915 w 6105136"/>
              <a:gd name="connsiteY42" fmla="*/ 5834280 h 6240787"/>
              <a:gd name="connsiteX43" fmla="*/ 68403 w 6105136"/>
              <a:gd name="connsiteY43" fmla="*/ 5686489 h 6240787"/>
              <a:gd name="connsiteX44" fmla="*/ 0 w 6105136"/>
              <a:gd name="connsiteY44" fmla="*/ 5638313 h 6240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05136" h="6240787">
                <a:moveTo>
                  <a:pt x="0" y="0"/>
                </a:moveTo>
                <a:lnTo>
                  <a:pt x="4523152" y="0"/>
                </a:lnTo>
                <a:lnTo>
                  <a:pt x="4608623" y="39946"/>
                </a:lnTo>
                <a:cubicBezTo>
                  <a:pt x="4678991" y="74838"/>
                  <a:pt x="4748927" y="110669"/>
                  <a:pt x="4823827" y="132755"/>
                </a:cubicBezTo>
                <a:cubicBezTo>
                  <a:pt x="4855776" y="142154"/>
                  <a:pt x="4894198" y="175047"/>
                  <a:pt x="4905422" y="207003"/>
                </a:cubicBezTo>
                <a:cubicBezTo>
                  <a:pt x="4941685" y="310386"/>
                  <a:pt x="5665659" y="600325"/>
                  <a:pt x="5580181" y="692427"/>
                </a:cubicBezTo>
                <a:cubicBezTo>
                  <a:pt x="5544781" y="730492"/>
                  <a:pt x="5499020" y="757748"/>
                  <a:pt x="5451100" y="795341"/>
                </a:cubicBezTo>
                <a:cubicBezTo>
                  <a:pt x="5523197" y="866299"/>
                  <a:pt x="5604356" y="897314"/>
                  <a:pt x="5690699" y="918459"/>
                </a:cubicBezTo>
                <a:cubicBezTo>
                  <a:pt x="5716602" y="925039"/>
                  <a:pt x="5742073" y="938195"/>
                  <a:pt x="5744662" y="970151"/>
                </a:cubicBezTo>
                <a:cubicBezTo>
                  <a:pt x="5747252" y="1003514"/>
                  <a:pt x="5720917" y="1016670"/>
                  <a:pt x="5698902" y="1032179"/>
                </a:cubicBezTo>
                <a:cubicBezTo>
                  <a:pt x="5668250" y="1053794"/>
                  <a:pt x="5638462" y="1072593"/>
                  <a:pt x="5599609" y="1075412"/>
                </a:cubicBezTo>
                <a:cubicBezTo>
                  <a:pt x="5535715" y="1079641"/>
                  <a:pt x="5505065" y="1139790"/>
                  <a:pt x="5467939" y="1184902"/>
                </a:cubicBezTo>
                <a:cubicBezTo>
                  <a:pt x="5447216" y="1210280"/>
                  <a:pt x="5436855" y="1261499"/>
                  <a:pt x="5473118" y="1270428"/>
                </a:cubicBezTo>
                <a:cubicBezTo>
                  <a:pt x="5560323" y="1292044"/>
                  <a:pt x="5553415" y="1354544"/>
                  <a:pt x="5551259" y="1425502"/>
                </a:cubicBezTo>
                <a:cubicBezTo>
                  <a:pt x="5548236" y="1513377"/>
                  <a:pt x="5496862" y="1553789"/>
                  <a:pt x="5433832" y="1587625"/>
                </a:cubicBezTo>
                <a:cubicBezTo>
                  <a:pt x="5412247" y="1599371"/>
                  <a:pt x="5381597" y="1598900"/>
                  <a:pt x="5373392" y="1635554"/>
                </a:cubicBezTo>
                <a:cubicBezTo>
                  <a:pt x="5408793" y="1670331"/>
                  <a:pt x="5451964" y="1642134"/>
                  <a:pt x="5489956" y="1652001"/>
                </a:cubicBezTo>
                <a:cubicBezTo>
                  <a:pt x="5521470" y="1659991"/>
                  <a:pt x="5573707" y="1655762"/>
                  <a:pt x="5530536" y="1719670"/>
                </a:cubicBezTo>
                <a:cubicBezTo>
                  <a:pt x="5518014" y="1737997"/>
                  <a:pt x="5532692" y="1752096"/>
                  <a:pt x="5548668" y="1753506"/>
                </a:cubicBezTo>
                <a:cubicBezTo>
                  <a:pt x="5676454" y="1768073"/>
                  <a:pt x="5617741" y="1897301"/>
                  <a:pt x="5658753" y="1965440"/>
                </a:cubicBezTo>
                <a:cubicBezTo>
                  <a:pt x="5669976" y="1984234"/>
                  <a:pt x="5657889" y="2016659"/>
                  <a:pt x="5640189" y="2024647"/>
                </a:cubicBezTo>
                <a:cubicBezTo>
                  <a:pt x="5527080" y="2077279"/>
                  <a:pt x="5511540" y="2202748"/>
                  <a:pt x="5456712" y="2310829"/>
                </a:cubicBezTo>
                <a:cubicBezTo>
                  <a:pt x="5516289" y="2353591"/>
                  <a:pt x="5587520" y="2362989"/>
                  <a:pt x="5651844" y="2390715"/>
                </a:cubicBezTo>
                <a:cubicBezTo>
                  <a:pt x="5718760" y="2419850"/>
                  <a:pt x="5718760" y="2441466"/>
                  <a:pt x="5663501" y="2526050"/>
                </a:cubicBezTo>
                <a:cubicBezTo>
                  <a:pt x="5807259" y="2544380"/>
                  <a:pt x="5807259" y="2544380"/>
                  <a:pt x="5762794" y="2677365"/>
                </a:cubicBezTo>
                <a:cubicBezTo>
                  <a:pt x="5883243" y="2689583"/>
                  <a:pt x="5962676" y="2752552"/>
                  <a:pt x="5981237" y="2890238"/>
                </a:cubicBezTo>
                <a:cubicBezTo>
                  <a:pt x="5990305" y="2956967"/>
                  <a:pt x="6044700" y="2988450"/>
                  <a:pt x="6105136" y="3033093"/>
                </a:cubicBezTo>
                <a:cubicBezTo>
                  <a:pt x="6030022" y="3076327"/>
                  <a:pt x="5979081" y="3166550"/>
                  <a:pt x="5891443" y="3071156"/>
                </a:cubicBezTo>
                <a:cubicBezTo>
                  <a:pt x="5859498" y="3036383"/>
                  <a:pt x="5862517" y="3080554"/>
                  <a:pt x="5858202" y="3093243"/>
                </a:cubicBezTo>
                <a:cubicBezTo>
                  <a:pt x="5847842" y="3124256"/>
                  <a:pt x="5869424" y="3144934"/>
                  <a:pt x="5883673" y="3168428"/>
                </a:cubicBezTo>
                <a:cubicBezTo>
                  <a:pt x="5897486" y="3191926"/>
                  <a:pt x="5913893" y="3216830"/>
                  <a:pt x="5917778" y="3243149"/>
                </a:cubicBezTo>
                <a:cubicBezTo>
                  <a:pt x="5920365" y="3261475"/>
                  <a:pt x="5907848" y="3288257"/>
                  <a:pt x="5894034" y="3301887"/>
                </a:cubicBezTo>
                <a:cubicBezTo>
                  <a:pt x="5821506" y="3373784"/>
                  <a:pt x="5864677" y="3535437"/>
                  <a:pt x="5727393" y="3556115"/>
                </a:cubicBezTo>
                <a:cubicBezTo>
                  <a:pt x="5665659" y="3565510"/>
                  <a:pt x="5635872" y="3624721"/>
                  <a:pt x="5590543" y="3657145"/>
                </a:cubicBezTo>
                <a:cubicBezTo>
                  <a:pt x="5432970" y="3770396"/>
                  <a:pt x="5327632" y="3916071"/>
                  <a:pt x="5278850" y="4116255"/>
                </a:cubicBezTo>
                <a:cubicBezTo>
                  <a:pt x="5265468" y="4171705"/>
                  <a:pt x="5214092" y="4216350"/>
                  <a:pt x="5180851" y="4265220"/>
                </a:cubicBezTo>
                <a:cubicBezTo>
                  <a:pt x="5196826" y="4300933"/>
                  <a:pt x="5284029" y="4223867"/>
                  <a:pt x="5253380" y="4317849"/>
                </a:cubicBezTo>
                <a:cubicBezTo>
                  <a:pt x="5230067" y="4388339"/>
                  <a:pt x="5170490" y="4432042"/>
                  <a:pt x="5114368" y="4473866"/>
                </a:cubicBezTo>
                <a:cubicBezTo>
                  <a:pt x="5050475" y="4521325"/>
                  <a:pt x="4979676" y="4559388"/>
                  <a:pt x="4950749" y="4647262"/>
                </a:cubicBezTo>
                <a:cubicBezTo>
                  <a:pt x="4944706" y="4666061"/>
                  <a:pt x="4925279" y="4685796"/>
                  <a:pt x="4908013" y="4693317"/>
                </a:cubicBezTo>
                <a:cubicBezTo>
                  <a:pt x="4007468" y="6239820"/>
                  <a:pt x="1790648" y="6250156"/>
                  <a:pt x="1535079" y="6239347"/>
                </a:cubicBezTo>
                <a:cubicBezTo>
                  <a:pt x="1225543" y="6225721"/>
                  <a:pt x="932844" y="6130326"/>
                  <a:pt x="645760" y="6011438"/>
                </a:cubicBezTo>
                <a:cubicBezTo>
                  <a:pt x="524448" y="5961158"/>
                  <a:pt x="411775" y="5889730"/>
                  <a:pt x="293915" y="5834280"/>
                </a:cubicBezTo>
                <a:cubicBezTo>
                  <a:pt x="212539" y="5795981"/>
                  <a:pt x="140444" y="5740295"/>
                  <a:pt x="68403" y="5686489"/>
                </a:cubicBezTo>
                <a:lnTo>
                  <a:pt x="0" y="563831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09EFF82-B4B6-4B60-B389-A87BD677DE0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355502" y="211465"/>
            <a:ext cx="4941484" cy="3877363"/>
          </a:xfrm>
          <a:custGeom>
            <a:avLst/>
            <a:gdLst>
              <a:gd name="connsiteX0" fmla="*/ 4156023 w 4941484"/>
              <a:gd name="connsiteY0" fmla="*/ 17 h 3877363"/>
              <a:gd name="connsiteX1" fmla="*/ 4187225 w 4941484"/>
              <a:gd name="connsiteY1" fmla="*/ 16745 h 3877363"/>
              <a:gd name="connsiteX2" fmla="*/ 4013424 w 4941484"/>
              <a:gd name="connsiteY2" fmla="*/ 79463 h 3877363"/>
              <a:gd name="connsiteX3" fmla="*/ 4285215 w 4941484"/>
              <a:gd name="connsiteY3" fmla="*/ 46454 h 3877363"/>
              <a:gd name="connsiteX4" fmla="*/ 4289855 w 4941484"/>
              <a:gd name="connsiteY4" fmla="*/ 67782 h 3877363"/>
              <a:gd name="connsiteX5" fmla="*/ 3981190 w 4941484"/>
              <a:gd name="connsiteY5" fmla="*/ 148529 h 3877363"/>
              <a:gd name="connsiteX6" fmla="*/ 4008783 w 4941484"/>
              <a:gd name="connsiteY6" fmla="*/ 160972 h 3877363"/>
              <a:gd name="connsiteX7" fmla="*/ 4172785 w 4941484"/>
              <a:gd name="connsiteY7" fmla="*/ 129739 h 3877363"/>
              <a:gd name="connsiteX8" fmla="*/ 4205791 w 4941484"/>
              <a:gd name="connsiteY8" fmla="*/ 137864 h 3877363"/>
              <a:gd name="connsiteX9" fmla="*/ 4189547 w 4941484"/>
              <a:gd name="connsiteY9" fmla="*/ 175697 h 3877363"/>
              <a:gd name="connsiteX10" fmla="*/ 4118375 w 4941484"/>
              <a:gd name="connsiteY10" fmla="*/ 190425 h 3877363"/>
              <a:gd name="connsiteX11" fmla="*/ 4007492 w 4941484"/>
              <a:gd name="connsiteY11" fmla="*/ 279299 h 3877363"/>
              <a:gd name="connsiteX12" fmla="*/ 4175363 w 4941484"/>
              <a:gd name="connsiteY12" fmla="*/ 268633 h 3877363"/>
              <a:gd name="connsiteX13" fmla="*/ 4205019 w 4941484"/>
              <a:gd name="connsiteY13" fmla="*/ 290216 h 3877363"/>
              <a:gd name="connsiteX14" fmla="*/ 4216365 w 4941484"/>
              <a:gd name="connsiteY14" fmla="*/ 318148 h 3877363"/>
              <a:gd name="connsiteX15" fmla="*/ 4281347 w 4941484"/>
              <a:gd name="connsiteY15" fmla="*/ 341254 h 3877363"/>
              <a:gd name="connsiteX16" fmla="*/ 4179231 w 4941484"/>
              <a:gd name="connsiteY16" fmla="*/ 367154 h 3877363"/>
              <a:gd name="connsiteX17" fmla="*/ 4288309 w 4941484"/>
              <a:gd name="connsiteY17" fmla="*/ 367154 h 3877363"/>
              <a:gd name="connsiteX18" fmla="*/ 4413633 w 4941484"/>
              <a:gd name="connsiteY18" fmla="*/ 349381 h 3877363"/>
              <a:gd name="connsiteX19" fmla="*/ 4547207 w 4941484"/>
              <a:gd name="connsiteY19" fmla="*/ 354966 h 3877363"/>
              <a:gd name="connsiteX20" fmla="*/ 4814356 w 4941484"/>
              <a:gd name="connsiteY20" fmla="*/ 322211 h 3877363"/>
              <a:gd name="connsiteX21" fmla="*/ 4941484 w 4941484"/>
              <a:gd name="connsiteY21" fmla="*/ 324495 h 3877363"/>
              <a:gd name="connsiteX22" fmla="*/ 4234673 w 4941484"/>
              <a:gd name="connsiteY22" fmla="*/ 544899 h 3877363"/>
              <a:gd name="connsiteX23" fmla="*/ 4270775 w 4941484"/>
              <a:gd name="connsiteY23" fmla="*/ 593397 h 3877363"/>
              <a:gd name="connsiteX24" fmla="*/ 4122759 w 4941484"/>
              <a:gd name="connsiteY24" fmla="*/ 646212 h 3877363"/>
              <a:gd name="connsiteX25" fmla="*/ 4086400 w 4941484"/>
              <a:gd name="connsiteY25" fmla="*/ 698520 h 3877363"/>
              <a:gd name="connsiteX26" fmla="*/ 4132041 w 4941484"/>
              <a:gd name="connsiteY26" fmla="*/ 693950 h 3877363"/>
              <a:gd name="connsiteX27" fmla="*/ 4171237 w 4941484"/>
              <a:gd name="connsiteY27" fmla="*/ 703852 h 3877363"/>
              <a:gd name="connsiteX28" fmla="*/ 4154992 w 4941484"/>
              <a:gd name="connsiteY28" fmla="*/ 770380 h 3877363"/>
              <a:gd name="connsiteX29" fmla="*/ 3945863 w 4941484"/>
              <a:gd name="connsiteY29" fmla="*/ 856205 h 3877363"/>
              <a:gd name="connsiteX30" fmla="*/ 3927039 w 4941484"/>
              <a:gd name="connsiteY30" fmla="*/ 884136 h 3877363"/>
              <a:gd name="connsiteX31" fmla="*/ 3952052 w 4941484"/>
              <a:gd name="connsiteY31" fmla="*/ 903942 h 3877363"/>
              <a:gd name="connsiteX32" fmla="*/ 4019613 w 4941484"/>
              <a:gd name="connsiteY32" fmla="*/ 914098 h 3877363"/>
              <a:gd name="connsiteX33" fmla="*/ 3924977 w 4941484"/>
              <a:gd name="connsiteY33" fmla="*/ 1009319 h 3877363"/>
              <a:gd name="connsiteX34" fmla="*/ 3890421 w 4941484"/>
              <a:gd name="connsiteY34" fmla="*/ 1035726 h 3877363"/>
              <a:gd name="connsiteX35" fmla="*/ 3831370 w 4941484"/>
              <a:gd name="connsiteY35" fmla="*/ 1076608 h 3877363"/>
              <a:gd name="connsiteX36" fmla="*/ 3830339 w 4941484"/>
              <a:gd name="connsiteY36" fmla="*/ 1089050 h 3877363"/>
              <a:gd name="connsiteX37" fmla="*/ 3910793 w 4941484"/>
              <a:gd name="connsiteY37" fmla="*/ 1132978 h 3877363"/>
              <a:gd name="connsiteX38" fmla="*/ 4055971 w 4941484"/>
              <a:gd name="connsiteY38" fmla="*/ 1121043 h 3877363"/>
              <a:gd name="connsiteX39" fmla="*/ 3841428 w 4941484"/>
              <a:gd name="connsiteY39" fmla="*/ 1186555 h 3877363"/>
              <a:gd name="connsiteX40" fmla="*/ 4535860 w 4941484"/>
              <a:gd name="connsiteY40" fmla="*/ 1030395 h 3877363"/>
              <a:gd name="connsiteX41" fmla="*/ 4491508 w 4941484"/>
              <a:gd name="connsiteY41" fmla="*/ 1071275 h 3877363"/>
              <a:gd name="connsiteX42" fmla="*/ 4248597 w 4941484"/>
              <a:gd name="connsiteY42" fmla="*/ 1178936 h 3877363"/>
              <a:gd name="connsiteX43" fmla="*/ 4179749 w 4941484"/>
              <a:gd name="connsiteY43" fmla="*/ 1246481 h 3877363"/>
              <a:gd name="connsiteX44" fmla="*/ 4107545 w 4941484"/>
              <a:gd name="connsiteY44" fmla="*/ 1283806 h 3877363"/>
              <a:gd name="connsiteX45" fmla="*/ 4006204 w 4941484"/>
              <a:gd name="connsiteY45" fmla="*/ 1283045 h 3877363"/>
              <a:gd name="connsiteX46" fmla="*/ 3934259 w 4941484"/>
              <a:gd name="connsiteY46" fmla="*/ 1340431 h 3877363"/>
              <a:gd name="connsiteX47" fmla="*/ 4009298 w 4941484"/>
              <a:gd name="connsiteY47" fmla="*/ 1352619 h 3877363"/>
              <a:gd name="connsiteX48" fmla="*/ 4097230 w 4941484"/>
              <a:gd name="connsiteY48" fmla="*/ 1343224 h 3877363"/>
              <a:gd name="connsiteX49" fmla="*/ 4287021 w 4941484"/>
              <a:gd name="connsiteY49" fmla="*/ 1346270 h 3877363"/>
              <a:gd name="connsiteX50" fmla="*/ 4395839 w 4941484"/>
              <a:gd name="connsiteY50" fmla="*/ 1357443 h 3877363"/>
              <a:gd name="connsiteX51" fmla="*/ 4645969 w 4941484"/>
              <a:gd name="connsiteY51" fmla="*/ 1338398 h 3877363"/>
              <a:gd name="connsiteX52" fmla="*/ 4631270 w 4941484"/>
              <a:gd name="connsiteY52" fmla="*/ 1387152 h 3877363"/>
              <a:gd name="connsiteX53" fmla="*/ 4640555 w 4941484"/>
              <a:gd name="connsiteY53" fmla="*/ 1429556 h 3877363"/>
              <a:gd name="connsiteX54" fmla="*/ 4644165 w 4941484"/>
              <a:gd name="connsiteY54" fmla="*/ 1521730 h 3877363"/>
              <a:gd name="connsiteX55" fmla="*/ 4641844 w 4941484"/>
              <a:gd name="connsiteY55" fmla="*/ 1536712 h 3877363"/>
              <a:gd name="connsiteX56" fmla="*/ 4697799 w 4941484"/>
              <a:gd name="connsiteY56" fmla="*/ 1546361 h 3877363"/>
              <a:gd name="connsiteX57" fmla="*/ 4364379 w 4941484"/>
              <a:gd name="connsiteY57" fmla="*/ 1738070 h 3877363"/>
              <a:gd name="connsiteX58" fmla="*/ 4587175 w 4941484"/>
              <a:gd name="connsiteY58" fmla="*/ 1689317 h 3877363"/>
              <a:gd name="connsiteX59" fmla="*/ 4617346 w 4941484"/>
              <a:gd name="connsiteY59" fmla="*/ 1769810 h 3877363"/>
              <a:gd name="connsiteX60" fmla="*/ 4512653 w 4941484"/>
              <a:gd name="connsiteY60" fmla="*/ 1841415 h 3877363"/>
              <a:gd name="connsiteX61" fmla="*/ 4473973 w 4941484"/>
              <a:gd name="connsiteY61" fmla="*/ 1983103 h 3877363"/>
              <a:gd name="connsiteX62" fmla="*/ 4492798 w 4941484"/>
              <a:gd name="connsiteY62" fmla="*/ 2112602 h 3877363"/>
              <a:gd name="connsiteX63" fmla="*/ 4537665 w 4941484"/>
              <a:gd name="connsiteY63" fmla="*/ 2153737 h 3877363"/>
              <a:gd name="connsiteX64" fmla="*/ 4602648 w 4941484"/>
              <a:gd name="connsiteY64" fmla="*/ 2227627 h 3877363"/>
              <a:gd name="connsiteX65" fmla="*/ 4642875 w 4941484"/>
              <a:gd name="connsiteY65" fmla="*/ 2273333 h 3877363"/>
              <a:gd name="connsiteX66" fmla="*/ 4782639 w 4941484"/>
              <a:gd name="connsiteY66" fmla="*/ 2255559 h 3877363"/>
              <a:gd name="connsiteX67" fmla="*/ 4596201 w 4941484"/>
              <a:gd name="connsiteY67" fmla="*/ 2371602 h 3877363"/>
              <a:gd name="connsiteX68" fmla="*/ 4747311 w 4941484"/>
              <a:gd name="connsiteY68" fmla="*/ 2357127 h 3877363"/>
              <a:gd name="connsiteX69" fmla="*/ 4796563 w 4941484"/>
              <a:gd name="connsiteY69" fmla="*/ 2365252 h 3877363"/>
              <a:gd name="connsiteX70" fmla="*/ 4768455 w 4941484"/>
              <a:gd name="connsiteY70" fmla="*/ 2402832 h 3877363"/>
              <a:gd name="connsiteX71" fmla="*/ 4657573 w 4941484"/>
              <a:gd name="connsiteY71" fmla="*/ 2466566 h 3877363"/>
              <a:gd name="connsiteX72" fmla="*/ 4429103 w 4941484"/>
              <a:gd name="connsiteY72" fmla="*/ 2639233 h 3877363"/>
              <a:gd name="connsiteX73" fmla="*/ 4650355 w 4941484"/>
              <a:gd name="connsiteY73" fmla="*/ 2560010 h 3877363"/>
              <a:gd name="connsiteX74" fmla="*/ 4417243 w 4941484"/>
              <a:gd name="connsiteY74" fmla="*/ 2737500 h 3877363"/>
              <a:gd name="connsiteX75" fmla="*/ 4365411 w 4941484"/>
              <a:gd name="connsiteY75" fmla="*/ 2796409 h 3877363"/>
              <a:gd name="connsiteX76" fmla="*/ 4260717 w 4941484"/>
              <a:gd name="connsiteY76" fmla="*/ 2942666 h 3877363"/>
              <a:gd name="connsiteX77" fmla="*/ 4265875 w 4941484"/>
              <a:gd name="connsiteY77" fmla="*/ 2959171 h 3877363"/>
              <a:gd name="connsiteX78" fmla="*/ 4386814 w 4941484"/>
              <a:gd name="connsiteY78" fmla="*/ 2935557 h 3877363"/>
              <a:gd name="connsiteX79" fmla="*/ 4230031 w 4941484"/>
              <a:gd name="connsiteY79" fmla="*/ 3058455 h 3877363"/>
              <a:gd name="connsiteX80" fmla="*/ 4068091 w 4941484"/>
              <a:gd name="connsiteY80" fmla="*/ 3152912 h 3877363"/>
              <a:gd name="connsiteX81" fmla="*/ 4183101 w 4941484"/>
              <a:gd name="connsiteY81" fmla="*/ 3138440 h 3877363"/>
              <a:gd name="connsiteX82" fmla="*/ 4341172 w 4941484"/>
              <a:gd name="connsiteY82" fmla="*/ 3084354 h 3877363"/>
              <a:gd name="connsiteX83" fmla="*/ 4396097 w 4941484"/>
              <a:gd name="connsiteY83" fmla="*/ 3104668 h 3877363"/>
              <a:gd name="connsiteX84" fmla="*/ 4246278 w 4941484"/>
              <a:gd name="connsiteY84" fmla="*/ 3194048 h 3877363"/>
              <a:gd name="connsiteX85" fmla="*/ 4160408 w 4941484"/>
              <a:gd name="connsiteY85" fmla="*/ 3235438 h 3877363"/>
              <a:gd name="connsiteX86" fmla="*/ 4126113 w 4941484"/>
              <a:gd name="connsiteY86" fmla="*/ 3267177 h 3877363"/>
              <a:gd name="connsiteX87" fmla="*/ 4028123 w 4941484"/>
              <a:gd name="connsiteY87" fmla="*/ 3380425 h 3877363"/>
              <a:gd name="connsiteX88" fmla="*/ 3740344 w 4941484"/>
              <a:gd name="connsiteY88" fmla="*/ 3504084 h 3877363"/>
              <a:gd name="connsiteX89" fmla="*/ 3471133 w 4941484"/>
              <a:gd name="connsiteY89" fmla="*/ 3657707 h 3877363"/>
              <a:gd name="connsiteX90" fmla="*/ 3260969 w 4941484"/>
              <a:gd name="connsiteY90" fmla="*/ 3753434 h 3877363"/>
              <a:gd name="connsiteX91" fmla="*/ 2729767 w 4941484"/>
              <a:gd name="connsiteY91" fmla="*/ 3876585 h 3877363"/>
              <a:gd name="connsiteX92" fmla="*/ 715061 w 4941484"/>
              <a:gd name="connsiteY92" fmla="*/ 3041189 h 3877363"/>
              <a:gd name="connsiteX93" fmla="*/ 689533 w 4941484"/>
              <a:gd name="connsiteY93" fmla="*/ 3016303 h 3877363"/>
              <a:gd name="connsiteX94" fmla="*/ 591802 w 4941484"/>
              <a:gd name="connsiteY94" fmla="*/ 2922608 h 3877363"/>
              <a:gd name="connsiteX95" fmla="*/ 508767 w 4941484"/>
              <a:gd name="connsiteY95" fmla="*/ 2838305 h 3877363"/>
              <a:gd name="connsiteX96" fmla="*/ 552090 w 4941484"/>
              <a:gd name="connsiteY96" fmla="*/ 2809867 h 3877363"/>
              <a:gd name="connsiteX97" fmla="*/ 493553 w 4941484"/>
              <a:gd name="connsiteY97" fmla="*/ 2729374 h 3877363"/>
              <a:gd name="connsiteX98" fmla="*/ 307375 w 4941484"/>
              <a:gd name="connsiteY98" fmla="*/ 2481294 h 3877363"/>
              <a:gd name="connsiteX99" fmla="*/ 225632 w 4941484"/>
              <a:gd name="connsiteY99" fmla="*/ 2426702 h 3877363"/>
              <a:gd name="connsiteX100" fmla="*/ 126095 w 4941484"/>
              <a:gd name="connsiteY100" fmla="*/ 2289331 h 3877363"/>
              <a:gd name="connsiteX101" fmla="*/ 111912 w 4941484"/>
              <a:gd name="connsiteY101" fmla="*/ 2257592 h 3877363"/>
              <a:gd name="connsiteX102" fmla="*/ 132284 w 4941484"/>
              <a:gd name="connsiteY102" fmla="*/ 2217216 h 3877363"/>
              <a:gd name="connsiteX103" fmla="*/ 147498 w 4941484"/>
              <a:gd name="connsiteY103" fmla="*/ 2176590 h 3877363"/>
              <a:gd name="connsiteX104" fmla="*/ 127642 w 4941484"/>
              <a:gd name="connsiteY104" fmla="*/ 2164655 h 3877363"/>
              <a:gd name="connsiteX105" fmla="*/ 31511 w 4941484"/>
              <a:gd name="connsiteY105" fmla="*/ 2164406 h 3877363"/>
              <a:gd name="connsiteX106" fmla="*/ 0 w 4941484"/>
              <a:gd name="connsiteY106" fmla="*/ 2144089 h 3877363"/>
              <a:gd name="connsiteX107" fmla="*/ 0 w 4941484"/>
              <a:gd name="connsiteY107" fmla="*/ 2144087 h 3877363"/>
              <a:gd name="connsiteX108" fmla="*/ 48510 w 4941484"/>
              <a:gd name="connsiteY108" fmla="*/ 2109967 h 3877363"/>
              <a:gd name="connsiteX109" fmla="*/ 74006 w 4941484"/>
              <a:gd name="connsiteY109" fmla="*/ 2066897 h 3877363"/>
              <a:gd name="connsiteX110" fmla="*/ 204486 w 4941484"/>
              <a:gd name="connsiteY110" fmla="*/ 1951871 h 3877363"/>
              <a:gd name="connsiteX111" fmla="*/ 263796 w 4941484"/>
              <a:gd name="connsiteY111" fmla="*/ 1870107 h 3877363"/>
              <a:gd name="connsiteX112" fmla="*/ 270759 w 4941484"/>
              <a:gd name="connsiteY112" fmla="*/ 1796979 h 3877363"/>
              <a:gd name="connsiteX113" fmla="*/ 387314 w 4941484"/>
              <a:gd name="connsiteY113" fmla="*/ 1753813 h 3877363"/>
              <a:gd name="connsiteX114" fmla="*/ 277721 w 4941484"/>
              <a:gd name="connsiteY114" fmla="*/ 1599175 h 3877363"/>
              <a:gd name="connsiteX115" fmla="*/ 266631 w 4941484"/>
              <a:gd name="connsiteY115" fmla="*/ 1567182 h 3877363"/>
              <a:gd name="connsiteX116" fmla="*/ 332387 w 4941484"/>
              <a:gd name="connsiteY116" fmla="*/ 1452664 h 3877363"/>
              <a:gd name="connsiteX117" fmla="*/ 343218 w 4941484"/>
              <a:gd name="connsiteY117" fmla="*/ 1434381 h 3877363"/>
              <a:gd name="connsiteX118" fmla="*/ 367457 w 4941484"/>
              <a:gd name="connsiteY118" fmla="*/ 1397816 h 3877363"/>
              <a:gd name="connsiteX119" fmla="*/ 437082 w 4941484"/>
              <a:gd name="connsiteY119" fmla="*/ 1388929 h 3877363"/>
              <a:gd name="connsiteX120" fmla="*/ 400981 w 4941484"/>
              <a:gd name="connsiteY120" fmla="*/ 1363030 h 3877363"/>
              <a:gd name="connsiteX121" fmla="*/ 330840 w 4941484"/>
              <a:gd name="connsiteY121" fmla="*/ 1275427 h 3877363"/>
              <a:gd name="connsiteX122" fmla="*/ 377515 w 4941484"/>
              <a:gd name="connsiteY122" fmla="*/ 1191633 h 3877363"/>
              <a:gd name="connsiteX123" fmla="*/ 380607 w 4941484"/>
              <a:gd name="connsiteY123" fmla="*/ 1145419 h 3877363"/>
              <a:gd name="connsiteX124" fmla="*/ 301959 w 4941484"/>
              <a:gd name="connsiteY124" fmla="*/ 1086257 h 3877363"/>
              <a:gd name="connsiteX125" fmla="*/ 242650 w 4941484"/>
              <a:gd name="connsiteY125" fmla="*/ 1062896 h 3877363"/>
              <a:gd name="connsiteX126" fmla="*/ 215316 w 4941484"/>
              <a:gd name="connsiteY126" fmla="*/ 1029379 h 3877363"/>
              <a:gd name="connsiteX127" fmla="*/ 247550 w 4941484"/>
              <a:gd name="connsiteY127" fmla="*/ 1001447 h 3877363"/>
              <a:gd name="connsiteX128" fmla="*/ 390667 w 4941484"/>
              <a:gd name="connsiteY128" fmla="*/ 934920 h 3877363"/>
              <a:gd name="connsiteX129" fmla="*/ 313563 w 4941484"/>
              <a:gd name="connsiteY129" fmla="*/ 879311 h 3877363"/>
              <a:gd name="connsiteX130" fmla="*/ 716608 w 4941484"/>
              <a:gd name="connsiteY130" fmla="*/ 617012 h 3877363"/>
              <a:gd name="connsiteX131" fmla="*/ 765346 w 4941484"/>
              <a:gd name="connsiteY131" fmla="*/ 576892 h 3877363"/>
              <a:gd name="connsiteX132" fmla="*/ 1023984 w 4941484"/>
              <a:gd name="connsiteY132" fmla="*/ 479640 h 3877363"/>
              <a:gd name="connsiteX133" fmla="*/ 1290101 w 4941484"/>
              <a:gd name="connsiteY133" fmla="*/ 410829 h 3877363"/>
              <a:gd name="connsiteX134" fmla="*/ 1105212 w 4941484"/>
              <a:gd name="connsiteY134" fmla="*/ 265586 h 3877363"/>
              <a:gd name="connsiteX135" fmla="*/ 1387575 w 4941484"/>
              <a:gd name="connsiteY135" fmla="*/ 231814 h 3877363"/>
              <a:gd name="connsiteX136" fmla="*/ 1415166 w 4941484"/>
              <a:gd name="connsiteY136" fmla="*/ 232831 h 3877363"/>
              <a:gd name="connsiteX137" fmla="*/ 1969579 w 4941484"/>
              <a:gd name="connsiteY137" fmla="*/ 210485 h 3877363"/>
              <a:gd name="connsiteX138" fmla="*/ 2764321 w 4941484"/>
              <a:gd name="connsiteY138" fmla="*/ 136340 h 3877363"/>
              <a:gd name="connsiteX139" fmla="*/ 3422137 w 4941484"/>
              <a:gd name="connsiteY139" fmla="*/ 91905 h 3877363"/>
              <a:gd name="connsiteX140" fmla="*/ 4122502 w 4941484"/>
              <a:gd name="connsiteY140" fmla="*/ 5572 h 3877363"/>
              <a:gd name="connsiteX141" fmla="*/ 4156023 w 4941484"/>
              <a:gd name="connsiteY141" fmla="*/ 17 h 387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4941484" h="3877363">
                <a:moveTo>
                  <a:pt x="4156023" y="17"/>
                </a:moveTo>
                <a:cubicBezTo>
                  <a:pt x="4167305" y="-269"/>
                  <a:pt x="4178200" y="3160"/>
                  <a:pt x="4187225" y="16745"/>
                </a:cubicBezTo>
                <a:cubicBezTo>
                  <a:pt x="4139263" y="52547"/>
                  <a:pt x="4078148" y="39089"/>
                  <a:pt x="4013424" y="79463"/>
                </a:cubicBezTo>
                <a:cubicBezTo>
                  <a:pt x="4118633" y="66766"/>
                  <a:pt x="4201925" y="56609"/>
                  <a:pt x="4285215" y="46454"/>
                </a:cubicBezTo>
                <a:cubicBezTo>
                  <a:pt x="4286763" y="53563"/>
                  <a:pt x="4288309" y="60673"/>
                  <a:pt x="4289855" y="67782"/>
                </a:cubicBezTo>
                <a:cubicBezTo>
                  <a:pt x="4183358" y="82763"/>
                  <a:pt x="4084852" y="121359"/>
                  <a:pt x="3981190" y="148529"/>
                </a:cubicBezTo>
                <a:cubicBezTo>
                  <a:pt x="3990733" y="165289"/>
                  <a:pt x="4000273" y="161987"/>
                  <a:pt x="4008783" y="160972"/>
                </a:cubicBezTo>
                <a:cubicBezTo>
                  <a:pt x="4064224" y="154369"/>
                  <a:pt x="4119665" y="147768"/>
                  <a:pt x="4172785" y="129739"/>
                </a:cubicBezTo>
                <a:cubicBezTo>
                  <a:pt x="4184646" y="125675"/>
                  <a:pt x="4199087" y="125675"/>
                  <a:pt x="4205791" y="137864"/>
                </a:cubicBezTo>
                <a:cubicBezTo>
                  <a:pt x="4215333" y="155131"/>
                  <a:pt x="4201667" y="166304"/>
                  <a:pt x="4189547" y="175697"/>
                </a:cubicBezTo>
                <a:cubicBezTo>
                  <a:pt x="4168401" y="191949"/>
                  <a:pt x="4142873" y="187379"/>
                  <a:pt x="4118375" y="190425"/>
                </a:cubicBezTo>
                <a:cubicBezTo>
                  <a:pt x="4053136" y="198297"/>
                  <a:pt x="4021933" y="222927"/>
                  <a:pt x="4007492" y="279299"/>
                </a:cubicBezTo>
                <a:cubicBezTo>
                  <a:pt x="4064739" y="256445"/>
                  <a:pt x="4119924" y="284631"/>
                  <a:pt x="4175363" y="268633"/>
                </a:cubicBezTo>
                <a:cubicBezTo>
                  <a:pt x="4189805" y="264571"/>
                  <a:pt x="4212753" y="270664"/>
                  <a:pt x="4205019" y="290216"/>
                </a:cubicBezTo>
                <a:cubicBezTo>
                  <a:pt x="4197797" y="308499"/>
                  <a:pt x="4173816" y="321702"/>
                  <a:pt x="4216365" y="318148"/>
                </a:cubicBezTo>
                <a:cubicBezTo>
                  <a:pt x="4246793" y="315608"/>
                  <a:pt x="4306360" y="336176"/>
                  <a:pt x="4281347" y="341254"/>
                </a:cubicBezTo>
                <a:cubicBezTo>
                  <a:pt x="4249887" y="347603"/>
                  <a:pt x="4219200" y="356744"/>
                  <a:pt x="4179231" y="367154"/>
                </a:cubicBezTo>
                <a:cubicBezTo>
                  <a:pt x="4223327" y="384166"/>
                  <a:pt x="4255045" y="380611"/>
                  <a:pt x="4288309" y="367154"/>
                </a:cubicBezTo>
                <a:cubicBezTo>
                  <a:pt x="4328536" y="350903"/>
                  <a:pt x="4380884" y="331098"/>
                  <a:pt x="4413633" y="349381"/>
                </a:cubicBezTo>
                <a:cubicBezTo>
                  <a:pt x="4462627" y="376803"/>
                  <a:pt x="4503369" y="359536"/>
                  <a:pt x="4547207" y="354966"/>
                </a:cubicBezTo>
                <a:cubicBezTo>
                  <a:pt x="4636428" y="345570"/>
                  <a:pt x="4724877" y="329827"/>
                  <a:pt x="4814356" y="322211"/>
                </a:cubicBezTo>
                <a:cubicBezTo>
                  <a:pt x="4850199" y="319164"/>
                  <a:pt x="4888879" y="304691"/>
                  <a:pt x="4941484" y="324495"/>
                </a:cubicBezTo>
                <a:cubicBezTo>
                  <a:pt x="4703215" y="425810"/>
                  <a:pt x="4447413" y="419463"/>
                  <a:pt x="4234673" y="544899"/>
                </a:cubicBezTo>
                <a:cubicBezTo>
                  <a:pt x="4243699" y="556833"/>
                  <a:pt x="4289597" y="590858"/>
                  <a:pt x="4270775" y="593397"/>
                </a:cubicBezTo>
                <a:cubicBezTo>
                  <a:pt x="4217912" y="600761"/>
                  <a:pt x="4170981" y="625645"/>
                  <a:pt x="4122759" y="646212"/>
                </a:cubicBezTo>
                <a:cubicBezTo>
                  <a:pt x="4101871" y="655100"/>
                  <a:pt x="4076601" y="666781"/>
                  <a:pt x="4086400" y="698520"/>
                </a:cubicBezTo>
                <a:cubicBezTo>
                  <a:pt x="4104193" y="707407"/>
                  <a:pt x="4117344" y="694965"/>
                  <a:pt x="4132041" y="693950"/>
                </a:cubicBezTo>
                <a:cubicBezTo>
                  <a:pt x="4146997" y="692935"/>
                  <a:pt x="4180522" y="699535"/>
                  <a:pt x="4171237" y="703852"/>
                </a:cubicBezTo>
                <a:cubicBezTo>
                  <a:pt x="4128947" y="723405"/>
                  <a:pt x="4205019" y="770380"/>
                  <a:pt x="4154992" y="770380"/>
                </a:cubicBezTo>
                <a:cubicBezTo>
                  <a:pt x="4071186" y="770633"/>
                  <a:pt x="4026575" y="853919"/>
                  <a:pt x="3945863" y="856205"/>
                </a:cubicBezTo>
                <a:cubicBezTo>
                  <a:pt x="3932971" y="856458"/>
                  <a:pt x="3926781" y="871185"/>
                  <a:pt x="3927039" y="884136"/>
                </a:cubicBezTo>
                <a:cubicBezTo>
                  <a:pt x="3927039" y="899626"/>
                  <a:pt x="3938901" y="902418"/>
                  <a:pt x="3952052" y="903942"/>
                </a:cubicBezTo>
                <a:cubicBezTo>
                  <a:pt x="3972166" y="906226"/>
                  <a:pt x="3993053" y="884136"/>
                  <a:pt x="4019613" y="914098"/>
                </a:cubicBezTo>
                <a:cubicBezTo>
                  <a:pt x="3971907" y="931618"/>
                  <a:pt x="3924203" y="949140"/>
                  <a:pt x="3924977" y="1009319"/>
                </a:cubicBezTo>
                <a:cubicBezTo>
                  <a:pt x="3925234" y="1025569"/>
                  <a:pt x="3905378" y="1031663"/>
                  <a:pt x="3890421" y="1035726"/>
                </a:cubicBezTo>
                <a:cubicBezTo>
                  <a:pt x="3865667" y="1042329"/>
                  <a:pt x="3844781" y="1054009"/>
                  <a:pt x="3831370" y="1076608"/>
                </a:cubicBezTo>
                <a:cubicBezTo>
                  <a:pt x="3831630" y="1080925"/>
                  <a:pt x="3831887" y="1085495"/>
                  <a:pt x="3830339" y="1089050"/>
                </a:cubicBezTo>
                <a:cubicBezTo>
                  <a:pt x="3834723" y="1143642"/>
                  <a:pt x="3870823" y="1142118"/>
                  <a:pt x="3910793" y="1132978"/>
                </a:cubicBezTo>
                <a:cubicBezTo>
                  <a:pt x="3958498" y="1121805"/>
                  <a:pt x="4005688" y="1101491"/>
                  <a:pt x="4055971" y="1121043"/>
                </a:cubicBezTo>
                <a:cubicBezTo>
                  <a:pt x="3985057" y="1147197"/>
                  <a:pt x="3907956" y="1149228"/>
                  <a:pt x="3841428" y="1186555"/>
                </a:cubicBezTo>
                <a:cubicBezTo>
                  <a:pt x="4084852" y="1193411"/>
                  <a:pt x="4299913" y="1075591"/>
                  <a:pt x="4535860" y="1030395"/>
                </a:cubicBezTo>
                <a:cubicBezTo>
                  <a:pt x="4527867" y="1060610"/>
                  <a:pt x="4508785" y="1066704"/>
                  <a:pt x="4491508" y="1071275"/>
                </a:cubicBezTo>
                <a:cubicBezTo>
                  <a:pt x="4404349" y="1094129"/>
                  <a:pt x="4328023" y="1139581"/>
                  <a:pt x="4248597" y="1178936"/>
                </a:cubicBezTo>
                <a:cubicBezTo>
                  <a:pt x="4215849" y="1195188"/>
                  <a:pt x="4192124" y="1211440"/>
                  <a:pt x="4179749" y="1246481"/>
                </a:cubicBezTo>
                <a:cubicBezTo>
                  <a:pt x="4168658" y="1278221"/>
                  <a:pt x="4147256" y="1292948"/>
                  <a:pt x="4107545" y="1283806"/>
                </a:cubicBezTo>
                <a:cubicBezTo>
                  <a:pt x="4075312" y="1276188"/>
                  <a:pt x="4039985" y="1280251"/>
                  <a:pt x="4006204" y="1283045"/>
                </a:cubicBezTo>
                <a:cubicBezTo>
                  <a:pt x="3967266" y="1286092"/>
                  <a:pt x="3923686" y="1321895"/>
                  <a:pt x="3934259" y="1340431"/>
                </a:cubicBezTo>
                <a:cubicBezTo>
                  <a:pt x="3952309" y="1371917"/>
                  <a:pt x="3982480" y="1356174"/>
                  <a:pt x="4009298" y="1352619"/>
                </a:cubicBezTo>
                <a:cubicBezTo>
                  <a:pt x="4039727" y="1348303"/>
                  <a:pt x="4096198" y="1339415"/>
                  <a:pt x="4097230" y="1343224"/>
                </a:cubicBezTo>
                <a:cubicBezTo>
                  <a:pt x="4117087" y="1422193"/>
                  <a:pt x="4256851" y="1353382"/>
                  <a:pt x="4287021" y="1346270"/>
                </a:cubicBezTo>
                <a:cubicBezTo>
                  <a:pt x="4324668" y="1337384"/>
                  <a:pt x="4359995" y="1353635"/>
                  <a:pt x="4395839" y="1357443"/>
                </a:cubicBezTo>
                <a:cubicBezTo>
                  <a:pt x="4427815" y="1360998"/>
                  <a:pt x="4608581" y="1371917"/>
                  <a:pt x="4645969" y="1338398"/>
                </a:cubicBezTo>
                <a:cubicBezTo>
                  <a:pt x="4651127" y="1364552"/>
                  <a:pt x="4640297" y="1375217"/>
                  <a:pt x="4631270" y="1387152"/>
                </a:cubicBezTo>
                <a:cubicBezTo>
                  <a:pt x="4618636" y="1404164"/>
                  <a:pt x="4616571" y="1416099"/>
                  <a:pt x="4640555" y="1429556"/>
                </a:cubicBezTo>
                <a:cubicBezTo>
                  <a:pt x="4708890" y="1468154"/>
                  <a:pt x="4707856" y="1469422"/>
                  <a:pt x="4644165" y="1521730"/>
                </a:cubicBezTo>
                <a:cubicBezTo>
                  <a:pt x="4641069" y="1524015"/>
                  <a:pt x="4642359" y="1531633"/>
                  <a:pt x="4641844" y="1536712"/>
                </a:cubicBezTo>
                <a:cubicBezTo>
                  <a:pt x="4658605" y="1544836"/>
                  <a:pt x="4678203" y="1524523"/>
                  <a:pt x="4697799" y="1546361"/>
                </a:cubicBezTo>
                <a:cubicBezTo>
                  <a:pt x="4612447" y="1642341"/>
                  <a:pt x="4482224" y="1665955"/>
                  <a:pt x="4364379" y="1738070"/>
                </a:cubicBezTo>
                <a:cubicBezTo>
                  <a:pt x="4459789" y="1761938"/>
                  <a:pt x="4517037" y="1678652"/>
                  <a:pt x="4587175" y="1689317"/>
                </a:cubicBezTo>
                <a:cubicBezTo>
                  <a:pt x="4622246" y="1715471"/>
                  <a:pt x="4518068" y="1757368"/>
                  <a:pt x="4617346" y="1769810"/>
                </a:cubicBezTo>
                <a:cubicBezTo>
                  <a:pt x="4574281" y="1792663"/>
                  <a:pt x="4542306" y="1815006"/>
                  <a:pt x="4512653" y="1841415"/>
                </a:cubicBezTo>
                <a:cubicBezTo>
                  <a:pt x="4459789" y="1888644"/>
                  <a:pt x="4449475" y="1919623"/>
                  <a:pt x="4473973" y="1983103"/>
                </a:cubicBezTo>
                <a:cubicBezTo>
                  <a:pt x="4489961" y="2024746"/>
                  <a:pt x="4513427" y="2063089"/>
                  <a:pt x="4492798" y="2112602"/>
                </a:cubicBezTo>
                <a:cubicBezTo>
                  <a:pt x="4478357" y="2146628"/>
                  <a:pt x="4484030" y="2168972"/>
                  <a:pt x="4537665" y="2153737"/>
                </a:cubicBezTo>
                <a:cubicBezTo>
                  <a:pt x="4595427" y="2137485"/>
                  <a:pt x="4617087" y="2167956"/>
                  <a:pt x="4602648" y="2227627"/>
                </a:cubicBezTo>
                <a:cubicBezTo>
                  <a:pt x="4593365" y="2265970"/>
                  <a:pt x="4603165" y="2277649"/>
                  <a:pt x="4642875" y="2273333"/>
                </a:cubicBezTo>
                <a:cubicBezTo>
                  <a:pt x="4686713" y="2268509"/>
                  <a:pt x="4728487" y="2243370"/>
                  <a:pt x="4782639" y="2255559"/>
                </a:cubicBezTo>
                <a:cubicBezTo>
                  <a:pt x="4739318" y="2325134"/>
                  <a:pt x="4646743" y="2305328"/>
                  <a:pt x="4596201" y="2371602"/>
                </a:cubicBezTo>
                <a:cubicBezTo>
                  <a:pt x="4656542" y="2371854"/>
                  <a:pt x="4702700" y="2371602"/>
                  <a:pt x="4747311" y="2357127"/>
                </a:cubicBezTo>
                <a:cubicBezTo>
                  <a:pt x="4765878" y="2351286"/>
                  <a:pt x="4786251" y="2345194"/>
                  <a:pt x="4796563" y="2365252"/>
                </a:cubicBezTo>
                <a:cubicBezTo>
                  <a:pt x="4808683" y="2389375"/>
                  <a:pt x="4783671" y="2398516"/>
                  <a:pt x="4768455" y="2402832"/>
                </a:cubicBezTo>
                <a:cubicBezTo>
                  <a:pt x="4725649" y="2415021"/>
                  <a:pt x="4692901" y="2443968"/>
                  <a:pt x="4657573" y="2466566"/>
                </a:cubicBezTo>
                <a:cubicBezTo>
                  <a:pt x="4579956" y="2516082"/>
                  <a:pt x="4494859" y="2557470"/>
                  <a:pt x="4429103" y="2639233"/>
                </a:cubicBezTo>
                <a:cubicBezTo>
                  <a:pt x="4511879" y="2618411"/>
                  <a:pt x="4573509" y="2569913"/>
                  <a:pt x="4650355" y="2560010"/>
                </a:cubicBezTo>
                <a:cubicBezTo>
                  <a:pt x="4583823" y="2634409"/>
                  <a:pt x="4498213" y="2683415"/>
                  <a:pt x="4417243" y="2737500"/>
                </a:cubicBezTo>
                <a:cubicBezTo>
                  <a:pt x="4394035" y="2752735"/>
                  <a:pt x="4370569" y="2763146"/>
                  <a:pt x="4365411" y="2796409"/>
                </a:cubicBezTo>
                <a:cubicBezTo>
                  <a:pt x="4355353" y="2860905"/>
                  <a:pt x="4325183" y="2914228"/>
                  <a:pt x="4260717" y="2942666"/>
                </a:cubicBezTo>
                <a:cubicBezTo>
                  <a:pt x="4260202" y="2942922"/>
                  <a:pt x="4263811" y="2952571"/>
                  <a:pt x="4265875" y="2959171"/>
                </a:cubicBezTo>
                <a:cubicBezTo>
                  <a:pt x="4305328" y="2961204"/>
                  <a:pt x="4336529" y="2923115"/>
                  <a:pt x="4386814" y="2935557"/>
                </a:cubicBezTo>
                <a:cubicBezTo>
                  <a:pt x="4338592" y="2987356"/>
                  <a:pt x="4298365" y="3033825"/>
                  <a:pt x="4230031" y="3058455"/>
                </a:cubicBezTo>
                <a:cubicBezTo>
                  <a:pt x="4175363" y="3078006"/>
                  <a:pt x="4107803" y="3089433"/>
                  <a:pt x="4068091" y="3152912"/>
                </a:cubicBezTo>
                <a:cubicBezTo>
                  <a:pt x="4114249" y="3165356"/>
                  <a:pt x="4148546" y="3149613"/>
                  <a:pt x="4183101" y="3138440"/>
                </a:cubicBezTo>
                <a:cubicBezTo>
                  <a:pt x="4235963" y="3121173"/>
                  <a:pt x="4288309" y="3101622"/>
                  <a:pt x="4341172" y="3084354"/>
                </a:cubicBezTo>
                <a:cubicBezTo>
                  <a:pt x="4361286" y="3077753"/>
                  <a:pt x="4383205" y="3073181"/>
                  <a:pt x="4396097" y="3104668"/>
                </a:cubicBezTo>
                <a:cubicBezTo>
                  <a:pt x="4328793" y="3111271"/>
                  <a:pt x="4288567" y="3153929"/>
                  <a:pt x="4246278" y="3194048"/>
                </a:cubicBezTo>
                <a:cubicBezTo>
                  <a:pt x="4222552" y="3216647"/>
                  <a:pt x="4203213" y="3246864"/>
                  <a:pt x="4160408" y="3235438"/>
                </a:cubicBezTo>
                <a:cubicBezTo>
                  <a:pt x="4137972" y="3229344"/>
                  <a:pt x="4123791" y="3246355"/>
                  <a:pt x="4126113" y="3267177"/>
                </a:cubicBezTo>
                <a:cubicBezTo>
                  <a:pt x="4134621" y="3340561"/>
                  <a:pt x="4082274" y="3366206"/>
                  <a:pt x="4028123" y="3380425"/>
                </a:cubicBezTo>
                <a:cubicBezTo>
                  <a:pt x="3925491" y="3407087"/>
                  <a:pt x="3840137" y="3469805"/>
                  <a:pt x="3740344" y="3504084"/>
                </a:cubicBezTo>
                <a:cubicBezTo>
                  <a:pt x="3643386" y="3537348"/>
                  <a:pt x="3568347" y="3616317"/>
                  <a:pt x="3471133" y="3657707"/>
                </a:cubicBezTo>
                <a:cubicBezTo>
                  <a:pt x="3400734" y="3687670"/>
                  <a:pt x="3333431" y="3726265"/>
                  <a:pt x="3260969" y="3753434"/>
                </a:cubicBezTo>
                <a:cubicBezTo>
                  <a:pt x="3089490" y="3817676"/>
                  <a:pt x="2914657" y="3869222"/>
                  <a:pt x="2729767" y="3876585"/>
                </a:cubicBezTo>
                <a:cubicBezTo>
                  <a:pt x="2577110" y="3882426"/>
                  <a:pt x="1252970" y="3876841"/>
                  <a:pt x="715061" y="3041189"/>
                </a:cubicBezTo>
                <a:cubicBezTo>
                  <a:pt x="704746" y="3037125"/>
                  <a:pt x="693143" y="3026461"/>
                  <a:pt x="689533" y="3016303"/>
                </a:cubicBezTo>
                <a:cubicBezTo>
                  <a:pt x="672255" y="2968820"/>
                  <a:pt x="629965" y="2948253"/>
                  <a:pt x="591802" y="2922608"/>
                </a:cubicBezTo>
                <a:cubicBezTo>
                  <a:pt x="558279" y="2900009"/>
                  <a:pt x="522692" y="2876394"/>
                  <a:pt x="508767" y="2838305"/>
                </a:cubicBezTo>
                <a:cubicBezTo>
                  <a:pt x="490459" y="2787522"/>
                  <a:pt x="542548" y="2829165"/>
                  <a:pt x="552090" y="2809867"/>
                </a:cubicBezTo>
                <a:cubicBezTo>
                  <a:pt x="532234" y="2783460"/>
                  <a:pt x="501547" y="2759336"/>
                  <a:pt x="493553" y="2729374"/>
                </a:cubicBezTo>
                <a:cubicBezTo>
                  <a:pt x="464416" y="2621204"/>
                  <a:pt x="401496" y="2542489"/>
                  <a:pt x="307375" y="2481294"/>
                </a:cubicBezTo>
                <a:cubicBezTo>
                  <a:pt x="280299" y="2463774"/>
                  <a:pt x="262507" y="2431779"/>
                  <a:pt x="225632" y="2426702"/>
                </a:cubicBezTo>
                <a:cubicBezTo>
                  <a:pt x="143631" y="2415529"/>
                  <a:pt x="169417" y="2328180"/>
                  <a:pt x="126095" y="2289331"/>
                </a:cubicBezTo>
                <a:cubicBezTo>
                  <a:pt x="117843" y="2281966"/>
                  <a:pt x="110366" y="2267494"/>
                  <a:pt x="111912" y="2257592"/>
                </a:cubicBezTo>
                <a:cubicBezTo>
                  <a:pt x="114232" y="2243370"/>
                  <a:pt x="124033" y="2229913"/>
                  <a:pt x="132284" y="2217216"/>
                </a:cubicBezTo>
                <a:cubicBezTo>
                  <a:pt x="140794" y="2204521"/>
                  <a:pt x="153685" y="2193348"/>
                  <a:pt x="147498" y="2176590"/>
                </a:cubicBezTo>
                <a:cubicBezTo>
                  <a:pt x="144921" y="2169734"/>
                  <a:pt x="146723" y="2145866"/>
                  <a:pt x="127642" y="2164655"/>
                </a:cubicBezTo>
                <a:cubicBezTo>
                  <a:pt x="88382" y="2203315"/>
                  <a:pt x="61451" y="2185557"/>
                  <a:pt x="31511" y="2164406"/>
                </a:cubicBezTo>
                <a:lnTo>
                  <a:pt x="0" y="2144089"/>
                </a:lnTo>
                <a:lnTo>
                  <a:pt x="0" y="2144087"/>
                </a:lnTo>
                <a:lnTo>
                  <a:pt x="48510" y="2109967"/>
                </a:lnTo>
                <a:cubicBezTo>
                  <a:pt x="61822" y="2098192"/>
                  <a:pt x="71299" y="2084925"/>
                  <a:pt x="74006" y="2066897"/>
                </a:cubicBezTo>
                <a:cubicBezTo>
                  <a:pt x="85094" y="1992498"/>
                  <a:pt x="132540" y="1958473"/>
                  <a:pt x="204486" y="1951871"/>
                </a:cubicBezTo>
                <a:cubicBezTo>
                  <a:pt x="177926" y="1880012"/>
                  <a:pt x="177926" y="1880012"/>
                  <a:pt x="263796" y="1870107"/>
                </a:cubicBezTo>
                <a:cubicBezTo>
                  <a:pt x="230788" y="1824403"/>
                  <a:pt x="230788" y="1812722"/>
                  <a:pt x="270759" y="1796979"/>
                </a:cubicBezTo>
                <a:cubicBezTo>
                  <a:pt x="309181" y="1781998"/>
                  <a:pt x="351727" y="1776919"/>
                  <a:pt x="387314" y="1753813"/>
                </a:cubicBezTo>
                <a:cubicBezTo>
                  <a:pt x="354564" y="1695412"/>
                  <a:pt x="345282" y="1627615"/>
                  <a:pt x="277721" y="1599175"/>
                </a:cubicBezTo>
                <a:cubicBezTo>
                  <a:pt x="267148" y="1594859"/>
                  <a:pt x="259929" y="1577338"/>
                  <a:pt x="266631" y="1567182"/>
                </a:cubicBezTo>
                <a:cubicBezTo>
                  <a:pt x="291129" y="1530364"/>
                  <a:pt x="256059" y="1460535"/>
                  <a:pt x="332387" y="1452664"/>
                </a:cubicBezTo>
                <a:cubicBezTo>
                  <a:pt x="341929" y="1451902"/>
                  <a:pt x="350697" y="1444284"/>
                  <a:pt x="343218" y="1434381"/>
                </a:cubicBezTo>
                <a:cubicBezTo>
                  <a:pt x="317430" y="1399848"/>
                  <a:pt x="348633" y="1402133"/>
                  <a:pt x="367457" y="1397816"/>
                </a:cubicBezTo>
                <a:cubicBezTo>
                  <a:pt x="390151" y="1392485"/>
                  <a:pt x="415936" y="1407720"/>
                  <a:pt x="437082" y="1388929"/>
                </a:cubicBezTo>
                <a:cubicBezTo>
                  <a:pt x="432181" y="1369123"/>
                  <a:pt x="413874" y="1369377"/>
                  <a:pt x="400981" y="1363030"/>
                </a:cubicBezTo>
                <a:cubicBezTo>
                  <a:pt x="363332" y="1344747"/>
                  <a:pt x="332645" y="1322911"/>
                  <a:pt x="330840" y="1275427"/>
                </a:cubicBezTo>
                <a:cubicBezTo>
                  <a:pt x="329552" y="1237085"/>
                  <a:pt x="325425" y="1203314"/>
                  <a:pt x="377515" y="1191633"/>
                </a:cubicBezTo>
                <a:cubicBezTo>
                  <a:pt x="399175" y="1186808"/>
                  <a:pt x="392985" y="1159132"/>
                  <a:pt x="380607" y="1145419"/>
                </a:cubicBezTo>
                <a:cubicBezTo>
                  <a:pt x="358431" y="1121043"/>
                  <a:pt x="340124" y="1088542"/>
                  <a:pt x="301959" y="1086257"/>
                </a:cubicBezTo>
                <a:cubicBezTo>
                  <a:pt x="278751" y="1084734"/>
                  <a:pt x="260958" y="1074575"/>
                  <a:pt x="242650" y="1062896"/>
                </a:cubicBezTo>
                <a:cubicBezTo>
                  <a:pt x="229500" y="1054515"/>
                  <a:pt x="213769" y="1047406"/>
                  <a:pt x="215316" y="1029379"/>
                </a:cubicBezTo>
                <a:cubicBezTo>
                  <a:pt x="216863" y="1012112"/>
                  <a:pt x="232076" y="1005002"/>
                  <a:pt x="247550" y="1001447"/>
                </a:cubicBezTo>
                <a:cubicBezTo>
                  <a:pt x="299124" y="990021"/>
                  <a:pt x="347601" y="973262"/>
                  <a:pt x="390667" y="934920"/>
                </a:cubicBezTo>
                <a:cubicBezTo>
                  <a:pt x="362042" y="914607"/>
                  <a:pt x="334709" y="899879"/>
                  <a:pt x="313563" y="879311"/>
                </a:cubicBezTo>
                <a:cubicBezTo>
                  <a:pt x="262507" y="829544"/>
                  <a:pt x="694948" y="672875"/>
                  <a:pt x="716608" y="617012"/>
                </a:cubicBezTo>
                <a:cubicBezTo>
                  <a:pt x="723312" y="599745"/>
                  <a:pt x="746262" y="581971"/>
                  <a:pt x="765346" y="576892"/>
                </a:cubicBezTo>
                <a:cubicBezTo>
                  <a:pt x="854824" y="553024"/>
                  <a:pt x="932441" y="499446"/>
                  <a:pt x="1023984" y="479640"/>
                </a:cubicBezTo>
                <a:cubicBezTo>
                  <a:pt x="1110369" y="460851"/>
                  <a:pt x="1195465" y="435712"/>
                  <a:pt x="1290101" y="410829"/>
                </a:cubicBezTo>
                <a:cubicBezTo>
                  <a:pt x="1232082" y="348364"/>
                  <a:pt x="1129193" y="355728"/>
                  <a:pt x="1105212" y="265586"/>
                </a:cubicBezTo>
                <a:cubicBezTo>
                  <a:pt x="1198817" y="242225"/>
                  <a:pt x="1297320" y="268888"/>
                  <a:pt x="1387575" y="231814"/>
                </a:cubicBezTo>
                <a:cubicBezTo>
                  <a:pt x="1395311" y="228514"/>
                  <a:pt x="1405884" y="231814"/>
                  <a:pt x="1415166" y="232831"/>
                </a:cubicBezTo>
                <a:cubicBezTo>
                  <a:pt x="1601088" y="252636"/>
                  <a:pt x="1786236" y="235371"/>
                  <a:pt x="1969579" y="210485"/>
                </a:cubicBezTo>
                <a:cubicBezTo>
                  <a:pt x="2233634" y="174938"/>
                  <a:pt x="2498720" y="152338"/>
                  <a:pt x="2764321" y="136340"/>
                </a:cubicBezTo>
                <a:cubicBezTo>
                  <a:pt x="2983766" y="123136"/>
                  <a:pt x="3203724" y="117297"/>
                  <a:pt x="3422137" y="91905"/>
                </a:cubicBezTo>
                <a:cubicBezTo>
                  <a:pt x="3655763" y="64736"/>
                  <a:pt x="3889131" y="34011"/>
                  <a:pt x="4122502" y="5572"/>
                </a:cubicBezTo>
                <a:cubicBezTo>
                  <a:pt x="4133074" y="4301"/>
                  <a:pt x="4144742" y="302"/>
                  <a:pt x="4156023" y="17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48656" y="4224528"/>
            <a:ext cx="6108192" cy="1463040"/>
          </a:xfrm>
        </p:spPr>
        <p:txBody>
          <a:bodyPr anchor="b">
            <a:normAutofit/>
          </a:bodyPr>
          <a:lstStyle>
            <a:lvl1pPr algn="r">
              <a:defRPr sz="4800"/>
            </a:lvl1pPr>
          </a:lstStyle>
          <a:p>
            <a:r>
              <a:rPr lang="en-US" dirty="0"/>
              <a:t>Title here</a:t>
            </a:r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54E3CDD9-A6EF-4C93-B9CA-1472D152EE6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65776" y="5724144"/>
            <a:ext cx="6291072" cy="649224"/>
          </a:xfrm>
        </p:spPr>
        <p:txBody>
          <a:bodyPr/>
          <a:lstStyle>
            <a:lvl1pPr marL="0" indent="0" algn="r">
              <a:buNone/>
              <a:defRPr sz="240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3219496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4CBEBD-5F1A-4111-A7F2-1CE82C9A6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0517FB-4008-4F68-B193-482971BA72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606C5F-0885-458F-9B21-47E60171B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886F2E-B752-4D78-8DC4-C96A1A00E6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898F52-2787-4BA2-BBBC-9395E9F86D50}" type="datetimeFigureOut">
              <a:rPr lang="en-US" smtClean="0"/>
              <a:pPr/>
              <a:t>10/5/2024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FC37751-8BB8-4224-870A-A2953E7607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42CE94-BD7E-44B3-9B5E-67D4BD317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87089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 descr="Tag=AccentColor&#10;Flavor=Light&#10;Target=Fill">
            <a:extLst>
              <a:ext uri="{FF2B5EF4-FFF2-40B4-BE49-F238E27FC236}">
                <a16:creationId xmlns:a16="http://schemas.microsoft.com/office/drawing/2014/main" id="{13B7BB51-92B8-4089-8DAB-1202A4D1C6A3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011680"/>
            <a:ext cx="1051560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0BAE770-8363-44CD-8A22-AB26C5C536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7079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raphic 1" descr="Tag=AccentColor&#10;Flavor=Light&#10;Target=Fill">
            <a:extLst>
              <a:ext uri="{FF2B5EF4-FFF2-40B4-BE49-F238E27FC236}">
                <a16:creationId xmlns:a16="http://schemas.microsoft.com/office/drawing/2014/main" id="{AAFBE1F6-FC6D-4C3D-9AC3-97028E6F18C7}"/>
              </a:ext>
            </a:extLst>
          </p:cNvPr>
          <p:cNvSpPr/>
          <p:nvPr/>
        </p:nvSpPr>
        <p:spPr>
          <a:xfrm rot="10800000" flipV="1">
            <a:off x="1969639" y="181596"/>
            <a:ext cx="8252722" cy="6022258"/>
          </a:xfrm>
          <a:custGeom>
            <a:avLst/>
            <a:gdLst>
              <a:gd name="connsiteX0" fmla="*/ 5458905 w 6886274"/>
              <a:gd name="connsiteY0" fmla="*/ 754119 h 5025119"/>
              <a:gd name="connsiteX1" fmla="*/ 3455557 w 6886274"/>
              <a:gd name="connsiteY1" fmla="*/ 1027709 h 5025119"/>
              <a:gd name="connsiteX2" fmla="*/ 3338677 w 6886274"/>
              <a:gd name="connsiteY2" fmla="*/ 1021381 h 5025119"/>
              <a:gd name="connsiteX3" fmla="*/ 2518280 w 6886274"/>
              <a:gd name="connsiteY3" fmla="*/ 980435 h 5025119"/>
              <a:gd name="connsiteX4" fmla="*/ 1673687 w 6886274"/>
              <a:gd name="connsiteY4" fmla="*/ 739229 h 5025119"/>
              <a:gd name="connsiteX5" fmla="*/ 1183459 w 6886274"/>
              <a:gd name="connsiteY5" fmla="*/ 397149 h 5025119"/>
              <a:gd name="connsiteX6" fmla="*/ 977987 w 6886274"/>
              <a:gd name="connsiteY6" fmla="*/ 241184 h 5025119"/>
              <a:gd name="connsiteX7" fmla="*/ 788150 w 6886274"/>
              <a:gd name="connsiteY7" fmla="*/ 66980 h 5025119"/>
              <a:gd name="connsiteX8" fmla="*/ 721148 w 6886274"/>
              <a:gd name="connsiteY8" fmla="*/ 31990 h 5025119"/>
              <a:gd name="connsiteX9" fmla="*/ 701792 w 6886274"/>
              <a:gd name="connsiteY9" fmla="*/ 32362 h 5025119"/>
              <a:gd name="connsiteX10" fmla="*/ 686530 w 6886274"/>
              <a:gd name="connsiteY10" fmla="*/ 43157 h 5025119"/>
              <a:gd name="connsiteX11" fmla="*/ 693603 w 6886274"/>
              <a:gd name="connsiteY11" fmla="*/ 58046 h 5025119"/>
              <a:gd name="connsiteX12" fmla="*/ 705886 w 6886274"/>
              <a:gd name="connsiteY12" fmla="*/ 65491 h 5025119"/>
              <a:gd name="connsiteX13" fmla="*/ 762838 w 6886274"/>
              <a:gd name="connsiteY13" fmla="*/ 112764 h 5025119"/>
              <a:gd name="connsiteX14" fmla="*/ 764327 w 6886274"/>
              <a:gd name="connsiteY14" fmla="*/ 140309 h 5025119"/>
              <a:gd name="connsiteX15" fmla="*/ 775121 w 6886274"/>
              <a:gd name="connsiteY15" fmla="*/ 159666 h 5025119"/>
              <a:gd name="connsiteX16" fmla="*/ 823139 w 6886274"/>
              <a:gd name="connsiteY16" fmla="*/ 176416 h 5025119"/>
              <a:gd name="connsiteX17" fmla="*/ 707748 w 6886274"/>
              <a:gd name="connsiteY17" fmla="*/ 109414 h 5025119"/>
              <a:gd name="connsiteX18" fmla="*/ 681319 w 6886274"/>
              <a:gd name="connsiteY18" fmla="*/ 69958 h 5025119"/>
              <a:gd name="connsiteX19" fmla="*/ 640746 w 6886274"/>
              <a:gd name="connsiteY19" fmla="*/ 67352 h 5025119"/>
              <a:gd name="connsiteX20" fmla="*/ 614318 w 6886274"/>
              <a:gd name="connsiteY20" fmla="*/ 61396 h 5025119"/>
              <a:gd name="connsiteX21" fmla="*/ 560716 w 6886274"/>
              <a:gd name="connsiteY21" fmla="*/ 3701 h 5025119"/>
              <a:gd name="connsiteX22" fmla="*/ 540616 w 6886274"/>
              <a:gd name="connsiteY22" fmla="*/ 3701 h 5025119"/>
              <a:gd name="connsiteX23" fmla="*/ 543594 w 6886274"/>
              <a:gd name="connsiteY23" fmla="*/ 21940 h 5025119"/>
              <a:gd name="connsiteX24" fmla="*/ 558855 w 6886274"/>
              <a:gd name="connsiteY24" fmla="*/ 51346 h 5025119"/>
              <a:gd name="connsiteX25" fmla="*/ 557366 w 6886274"/>
              <a:gd name="connsiteY25" fmla="*/ 72563 h 5025119"/>
              <a:gd name="connsiteX26" fmla="*/ 570022 w 6886274"/>
              <a:gd name="connsiteY26" fmla="*/ 120209 h 5025119"/>
              <a:gd name="connsiteX27" fmla="*/ 599801 w 6886274"/>
              <a:gd name="connsiteY27" fmla="*/ 192794 h 5025119"/>
              <a:gd name="connsiteX28" fmla="*/ 614318 w 6886274"/>
              <a:gd name="connsiteY28" fmla="*/ 212150 h 5025119"/>
              <a:gd name="connsiteX29" fmla="*/ 623996 w 6886274"/>
              <a:gd name="connsiteY29" fmla="*/ 220711 h 5025119"/>
              <a:gd name="connsiteX30" fmla="*/ 821278 w 6886274"/>
              <a:gd name="connsiteY30" fmla="*/ 503235 h 5025119"/>
              <a:gd name="connsiteX31" fmla="*/ 1033822 w 6886274"/>
              <a:gd name="connsiteY31" fmla="*/ 694562 h 5025119"/>
              <a:gd name="connsiteX32" fmla="*/ 1039406 w 6886274"/>
              <a:gd name="connsiteY32" fmla="*/ 702378 h 5025119"/>
              <a:gd name="connsiteX33" fmla="*/ 944114 w 6886274"/>
              <a:gd name="connsiteY33" fmla="*/ 662550 h 5025119"/>
              <a:gd name="connsiteX34" fmla="*/ 733432 w 6886274"/>
              <a:gd name="connsiteY34" fmla="*/ 500629 h 5025119"/>
              <a:gd name="connsiteX35" fmla="*/ 606501 w 6886274"/>
              <a:gd name="connsiteY35" fmla="*/ 399755 h 5025119"/>
              <a:gd name="connsiteX36" fmla="*/ 588634 w 6886274"/>
              <a:gd name="connsiteY36" fmla="*/ 381143 h 5025119"/>
              <a:gd name="connsiteX37" fmla="*/ 575978 w 6886274"/>
              <a:gd name="connsiteY37" fmla="*/ 375560 h 5025119"/>
              <a:gd name="connsiteX38" fmla="*/ 567044 w 6886274"/>
              <a:gd name="connsiteY38" fmla="*/ 388588 h 5025119"/>
              <a:gd name="connsiteX39" fmla="*/ 578956 w 6886274"/>
              <a:gd name="connsiteY39" fmla="*/ 437722 h 5025119"/>
              <a:gd name="connsiteX40" fmla="*/ 675736 w 6886274"/>
              <a:gd name="connsiteY40" fmla="*/ 535619 h 5025119"/>
              <a:gd name="connsiteX41" fmla="*/ 811600 w 6886274"/>
              <a:gd name="connsiteY41" fmla="*/ 652872 h 5025119"/>
              <a:gd name="connsiteX42" fmla="*/ 818300 w 6886274"/>
              <a:gd name="connsiteY42" fmla="*/ 666272 h 5025119"/>
              <a:gd name="connsiteX43" fmla="*/ 741621 w 6886274"/>
              <a:gd name="connsiteY43" fmla="*/ 608576 h 5025119"/>
              <a:gd name="connsiteX44" fmla="*/ 666430 w 6886274"/>
              <a:gd name="connsiteY44" fmla="*/ 553114 h 5025119"/>
              <a:gd name="connsiteX45" fmla="*/ 645585 w 6886274"/>
              <a:gd name="connsiteY45" fmla="*/ 547903 h 5025119"/>
              <a:gd name="connsiteX46" fmla="*/ 640002 w 6886274"/>
              <a:gd name="connsiteY46" fmla="*/ 570236 h 5025119"/>
              <a:gd name="connsiteX47" fmla="*/ 675736 w 6886274"/>
              <a:gd name="connsiteY47" fmla="*/ 628677 h 5025119"/>
              <a:gd name="connsiteX48" fmla="*/ 855896 w 6886274"/>
              <a:gd name="connsiteY48" fmla="*/ 786875 h 5025119"/>
              <a:gd name="connsiteX49" fmla="*/ 946348 w 6886274"/>
              <a:gd name="connsiteY49" fmla="*/ 877699 h 5025119"/>
              <a:gd name="connsiteX50" fmla="*/ 950442 w 6886274"/>
              <a:gd name="connsiteY50" fmla="*/ 899661 h 5025119"/>
              <a:gd name="connsiteX51" fmla="*/ 991760 w 6886274"/>
              <a:gd name="connsiteY51" fmla="*/ 937629 h 5025119"/>
              <a:gd name="connsiteX52" fmla="*/ 1018188 w 6886274"/>
              <a:gd name="connsiteY52" fmla="*/ 945445 h 5025119"/>
              <a:gd name="connsiteX53" fmla="*/ 1315601 w 6886274"/>
              <a:gd name="connsiteY53" fmla="*/ 1196329 h 5025119"/>
              <a:gd name="connsiteX54" fmla="*/ 1454443 w 6886274"/>
              <a:gd name="connsiteY54" fmla="*/ 1279709 h 5025119"/>
              <a:gd name="connsiteX55" fmla="*/ 1454443 w 6886274"/>
              <a:gd name="connsiteY55" fmla="*/ 1285665 h 5025119"/>
              <a:gd name="connsiteX56" fmla="*/ 1453327 w 6886274"/>
              <a:gd name="connsiteY56" fmla="*/ 1291993 h 5025119"/>
              <a:gd name="connsiteX57" fmla="*/ 1256416 w 6886274"/>
              <a:gd name="connsiteY57" fmla="*/ 1166923 h 5025119"/>
              <a:gd name="connsiteX58" fmla="*/ 745715 w 6886274"/>
              <a:gd name="connsiteY58" fmla="*/ 798786 h 5025119"/>
              <a:gd name="connsiteX59" fmla="*/ 592356 w 6886274"/>
              <a:gd name="connsiteY59" fmla="*/ 656966 h 5025119"/>
              <a:gd name="connsiteX60" fmla="*/ 485526 w 6886274"/>
              <a:gd name="connsiteY60" fmla="*/ 567259 h 5025119"/>
              <a:gd name="connsiteX61" fmla="*/ 430063 w 6886274"/>
              <a:gd name="connsiteY61" fmla="*/ 550136 h 5025119"/>
              <a:gd name="connsiteX62" fmla="*/ 408846 w 6886274"/>
              <a:gd name="connsiteY62" fmla="*/ 563164 h 5025119"/>
              <a:gd name="connsiteX63" fmla="*/ 421130 w 6886274"/>
              <a:gd name="connsiteY63" fmla="*/ 581403 h 5025119"/>
              <a:gd name="connsiteX64" fmla="*/ 426713 w 6886274"/>
              <a:gd name="connsiteY64" fmla="*/ 584009 h 5025119"/>
              <a:gd name="connsiteX65" fmla="*/ 487015 w 6886274"/>
              <a:gd name="connsiteY65" fmla="*/ 635005 h 5025119"/>
              <a:gd name="connsiteX66" fmla="*/ 487015 w 6886274"/>
              <a:gd name="connsiteY66" fmla="*/ 655105 h 5025119"/>
              <a:gd name="connsiteX67" fmla="*/ 497437 w 6886274"/>
              <a:gd name="connsiteY67" fmla="*/ 678183 h 5025119"/>
              <a:gd name="connsiteX68" fmla="*/ 539871 w 6886274"/>
              <a:gd name="connsiteY68" fmla="*/ 691584 h 5025119"/>
              <a:gd name="connsiteX69" fmla="*/ 485898 w 6886274"/>
              <a:gd name="connsiteY69" fmla="*/ 681906 h 5025119"/>
              <a:gd name="connsiteX70" fmla="*/ 410335 w 6886274"/>
              <a:gd name="connsiteY70" fmla="*/ 600387 h 5025119"/>
              <a:gd name="connsiteX71" fmla="*/ 397307 w 6886274"/>
              <a:gd name="connsiteY71" fmla="*/ 582892 h 5025119"/>
              <a:gd name="connsiteX72" fmla="*/ 363062 w 6886274"/>
              <a:gd name="connsiteY72" fmla="*/ 584009 h 5025119"/>
              <a:gd name="connsiteX73" fmla="*/ 334772 w 6886274"/>
              <a:gd name="connsiteY73" fmla="*/ 578426 h 5025119"/>
              <a:gd name="connsiteX74" fmla="*/ 281915 w 6886274"/>
              <a:gd name="connsiteY74" fmla="*/ 522219 h 5025119"/>
              <a:gd name="connsiteX75" fmla="*/ 263304 w 6886274"/>
              <a:gd name="connsiteY75" fmla="*/ 521846 h 5025119"/>
              <a:gd name="connsiteX76" fmla="*/ 263676 w 6886274"/>
              <a:gd name="connsiteY76" fmla="*/ 538225 h 5025119"/>
              <a:gd name="connsiteX77" fmla="*/ 275215 w 6886274"/>
              <a:gd name="connsiteY77" fmla="*/ 563164 h 5025119"/>
              <a:gd name="connsiteX78" fmla="*/ 271121 w 6886274"/>
              <a:gd name="connsiteY78" fmla="*/ 604854 h 5025119"/>
              <a:gd name="connsiteX79" fmla="*/ 274471 w 6886274"/>
              <a:gd name="connsiteY79" fmla="*/ 627560 h 5025119"/>
              <a:gd name="connsiteX80" fmla="*/ 319138 w 6886274"/>
              <a:gd name="connsiteY80" fmla="*/ 718012 h 5025119"/>
              <a:gd name="connsiteX81" fmla="*/ 326583 w 6886274"/>
              <a:gd name="connsiteY81" fmla="*/ 729551 h 5025119"/>
              <a:gd name="connsiteX82" fmla="*/ 349289 w 6886274"/>
              <a:gd name="connsiteY82" fmla="*/ 748163 h 5025119"/>
              <a:gd name="connsiteX83" fmla="*/ 528332 w 6886274"/>
              <a:gd name="connsiteY83" fmla="*/ 1007608 h 5025119"/>
              <a:gd name="connsiteX84" fmla="*/ 766932 w 6886274"/>
              <a:gd name="connsiteY84" fmla="*/ 1222758 h 5025119"/>
              <a:gd name="connsiteX85" fmla="*/ 681319 w 6886274"/>
              <a:gd name="connsiteY85" fmla="*/ 1190746 h 5025119"/>
              <a:gd name="connsiteX86" fmla="*/ 469520 w 6886274"/>
              <a:gd name="connsiteY86" fmla="*/ 1032920 h 5025119"/>
              <a:gd name="connsiteX87" fmla="*/ 325466 w 6886274"/>
              <a:gd name="connsiteY87" fmla="*/ 917900 h 5025119"/>
              <a:gd name="connsiteX88" fmla="*/ 312066 w 6886274"/>
              <a:gd name="connsiteY88" fmla="*/ 903383 h 5025119"/>
              <a:gd name="connsiteX89" fmla="*/ 296805 w 6886274"/>
              <a:gd name="connsiteY89" fmla="*/ 895566 h 5025119"/>
              <a:gd name="connsiteX90" fmla="*/ 288243 w 6886274"/>
              <a:gd name="connsiteY90" fmla="*/ 910828 h 5025119"/>
              <a:gd name="connsiteX91" fmla="*/ 309460 w 6886274"/>
              <a:gd name="connsiteY91" fmla="*/ 971129 h 5025119"/>
              <a:gd name="connsiteX92" fmla="*/ 407729 w 6886274"/>
              <a:gd name="connsiteY92" fmla="*/ 1062698 h 5025119"/>
              <a:gd name="connsiteX93" fmla="*/ 544338 w 6886274"/>
              <a:gd name="connsiteY93" fmla="*/ 1189257 h 5025119"/>
              <a:gd name="connsiteX94" fmla="*/ 454630 w 6886274"/>
              <a:gd name="connsiteY94" fmla="*/ 1120766 h 5025119"/>
              <a:gd name="connsiteX95" fmla="*/ 385396 w 6886274"/>
              <a:gd name="connsiteY95" fmla="*/ 1070515 h 5025119"/>
              <a:gd name="connsiteX96" fmla="*/ 366040 w 6886274"/>
              <a:gd name="connsiteY96" fmla="*/ 1067537 h 5025119"/>
              <a:gd name="connsiteX97" fmla="*/ 361573 w 6886274"/>
              <a:gd name="connsiteY97" fmla="*/ 1086149 h 5025119"/>
              <a:gd name="connsiteX98" fmla="*/ 402146 w 6886274"/>
              <a:gd name="connsiteY98" fmla="*/ 1152778 h 5025119"/>
              <a:gd name="connsiteX99" fmla="*/ 475475 w 6886274"/>
              <a:gd name="connsiteY99" fmla="*/ 1218663 h 5025119"/>
              <a:gd name="connsiteX100" fmla="*/ 393957 w 6886274"/>
              <a:gd name="connsiteY100" fmla="*/ 1201913 h 5025119"/>
              <a:gd name="connsiteX101" fmla="*/ 460586 w 6886274"/>
              <a:gd name="connsiteY101" fmla="*/ 1260353 h 5025119"/>
              <a:gd name="connsiteX102" fmla="*/ 561089 w 6886274"/>
              <a:gd name="connsiteY102" fmla="*/ 1291993 h 5025119"/>
              <a:gd name="connsiteX103" fmla="*/ 602034 w 6886274"/>
              <a:gd name="connsiteY103" fmla="*/ 1328843 h 5025119"/>
              <a:gd name="connsiteX104" fmla="*/ 641863 w 6886274"/>
              <a:gd name="connsiteY104" fmla="*/ 1368672 h 5025119"/>
              <a:gd name="connsiteX105" fmla="*/ 651541 w 6886274"/>
              <a:gd name="connsiteY105" fmla="*/ 1404406 h 5025119"/>
              <a:gd name="connsiteX106" fmla="*/ 688392 w 6886274"/>
              <a:gd name="connsiteY106" fmla="*/ 1457263 h 5025119"/>
              <a:gd name="connsiteX107" fmla="*/ 692486 w 6886274"/>
              <a:gd name="connsiteY107" fmla="*/ 1458008 h 5025119"/>
              <a:gd name="connsiteX108" fmla="*/ 719287 w 6886274"/>
              <a:gd name="connsiteY108" fmla="*/ 1485181 h 5025119"/>
              <a:gd name="connsiteX109" fmla="*/ 745343 w 6886274"/>
              <a:gd name="connsiteY109" fmla="*/ 1512353 h 5025119"/>
              <a:gd name="connsiteX110" fmla="*/ 750926 w 6886274"/>
              <a:gd name="connsiteY110" fmla="*/ 1516448 h 5025119"/>
              <a:gd name="connsiteX111" fmla="*/ 890141 w 6886274"/>
              <a:gd name="connsiteY111" fmla="*/ 1685813 h 5025119"/>
              <a:gd name="connsiteX112" fmla="*/ 899074 w 6886274"/>
              <a:gd name="connsiteY112" fmla="*/ 1693630 h 5025119"/>
              <a:gd name="connsiteX113" fmla="*/ 605012 w 6886274"/>
              <a:gd name="connsiteY113" fmla="*/ 1669435 h 5025119"/>
              <a:gd name="connsiteX114" fmla="*/ 229431 w 6886274"/>
              <a:gd name="connsiteY114" fmla="*/ 1545110 h 5025119"/>
              <a:gd name="connsiteX115" fmla="*/ 251765 w 6886274"/>
              <a:gd name="connsiteY115" fmla="*/ 1614717 h 5025119"/>
              <a:gd name="connsiteX116" fmla="*/ 237992 w 6886274"/>
              <a:gd name="connsiteY116" fmla="*/ 1675391 h 5025119"/>
              <a:gd name="connsiteX117" fmla="*/ 232781 w 6886274"/>
              <a:gd name="connsiteY117" fmla="*/ 1807160 h 5025119"/>
              <a:gd name="connsiteX118" fmla="*/ 236131 w 6886274"/>
              <a:gd name="connsiteY118" fmla="*/ 1828750 h 5025119"/>
              <a:gd name="connsiteX119" fmla="*/ 152007 w 6886274"/>
              <a:gd name="connsiteY119" fmla="*/ 1842150 h 5025119"/>
              <a:gd name="connsiteX120" fmla="*/ 653030 w 6886274"/>
              <a:gd name="connsiteY120" fmla="*/ 2213265 h 5025119"/>
              <a:gd name="connsiteX121" fmla="*/ 318394 w 6886274"/>
              <a:gd name="connsiteY121" fmla="*/ 2143285 h 5025119"/>
              <a:gd name="connsiteX122" fmla="*/ 272982 w 6886274"/>
              <a:gd name="connsiteY122" fmla="*/ 2258305 h 5025119"/>
              <a:gd name="connsiteX123" fmla="*/ 430435 w 6886274"/>
              <a:gd name="connsiteY123" fmla="*/ 2360668 h 5025119"/>
              <a:gd name="connsiteX124" fmla="*/ 488876 w 6886274"/>
              <a:gd name="connsiteY124" fmla="*/ 2563162 h 5025119"/>
              <a:gd name="connsiteX125" fmla="*/ 460586 w 6886274"/>
              <a:gd name="connsiteY125" fmla="*/ 2748533 h 5025119"/>
              <a:gd name="connsiteX126" fmla="*/ 393212 w 6886274"/>
              <a:gd name="connsiteY126" fmla="*/ 2807345 h 5025119"/>
              <a:gd name="connsiteX127" fmla="*/ 295688 w 6886274"/>
              <a:gd name="connsiteY127" fmla="*/ 2913059 h 5025119"/>
              <a:gd name="connsiteX128" fmla="*/ 235386 w 6886274"/>
              <a:gd name="connsiteY128" fmla="*/ 2978572 h 5025119"/>
              <a:gd name="connsiteX129" fmla="*/ 25448 w 6886274"/>
              <a:gd name="connsiteY129" fmla="*/ 2952888 h 5025119"/>
              <a:gd name="connsiteX130" fmla="*/ 305738 w 6886274"/>
              <a:gd name="connsiteY130" fmla="*/ 3119275 h 5025119"/>
              <a:gd name="connsiteX131" fmla="*/ 79049 w 6886274"/>
              <a:gd name="connsiteY131" fmla="*/ 3098430 h 5025119"/>
              <a:gd name="connsiteX132" fmla="*/ 4975 w 6886274"/>
              <a:gd name="connsiteY132" fmla="*/ 3109969 h 5025119"/>
              <a:gd name="connsiteX133" fmla="*/ 47037 w 6886274"/>
              <a:gd name="connsiteY133" fmla="*/ 3163943 h 5025119"/>
              <a:gd name="connsiteX134" fmla="*/ 213425 w 6886274"/>
              <a:gd name="connsiteY134" fmla="*/ 3255139 h 5025119"/>
              <a:gd name="connsiteX135" fmla="*/ 556622 w 6886274"/>
              <a:gd name="connsiteY135" fmla="*/ 3502301 h 5025119"/>
              <a:gd name="connsiteX136" fmla="*/ 224592 w 6886274"/>
              <a:gd name="connsiteY136" fmla="*/ 3388771 h 5025119"/>
              <a:gd name="connsiteX137" fmla="*/ 574861 w 6886274"/>
              <a:gd name="connsiteY137" fmla="*/ 3643004 h 5025119"/>
              <a:gd name="connsiteX138" fmla="*/ 652657 w 6886274"/>
              <a:gd name="connsiteY138" fmla="*/ 3727501 h 5025119"/>
              <a:gd name="connsiteX139" fmla="*/ 810111 w 6886274"/>
              <a:gd name="connsiteY139" fmla="*/ 3937067 h 5025119"/>
              <a:gd name="connsiteX140" fmla="*/ 802294 w 6886274"/>
              <a:gd name="connsiteY140" fmla="*/ 3960890 h 5025119"/>
              <a:gd name="connsiteX141" fmla="*/ 620646 w 6886274"/>
              <a:gd name="connsiteY141" fmla="*/ 3927017 h 5025119"/>
              <a:gd name="connsiteX142" fmla="*/ 856268 w 6886274"/>
              <a:gd name="connsiteY142" fmla="*/ 4103082 h 5025119"/>
              <a:gd name="connsiteX143" fmla="*/ 1099707 w 6886274"/>
              <a:gd name="connsiteY143" fmla="*/ 4238574 h 5025119"/>
              <a:gd name="connsiteX144" fmla="*/ 926992 w 6886274"/>
              <a:gd name="connsiteY144" fmla="*/ 4218102 h 5025119"/>
              <a:gd name="connsiteX145" fmla="*/ 689508 w 6886274"/>
              <a:gd name="connsiteY145" fmla="*/ 4140677 h 5025119"/>
              <a:gd name="connsiteX146" fmla="*/ 606873 w 6886274"/>
              <a:gd name="connsiteY146" fmla="*/ 4169711 h 5025119"/>
              <a:gd name="connsiteX147" fmla="*/ 831701 w 6886274"/>
              <a:gd name="connsiteY147" fmla="*/ 4297759 h 5025119"/>
              <a:gd name="connsiteX148" fmla="*/ 960493 w 6886274"/>
              <a:gd name="connsiteY148" fmla="*/ 4356944 h 5025119"/>
              <a:gd name="connsiteX149" fmla="*/ 1012233 w 6886274"/>
              <a:gd name="connsiteY149" fmla="*/ 4402356 h 5025119"/>
              <a:gd name="connsiteX150" fmla="*/ 1159636 w 6886274"/>
              <a:gd name="connsiteY150" fmla="*/ 4564276 h 5025119"/>
              <a:gd name="connsiteX151" fmla="*/ 1592169 w 6886274"/>
              <a:gd name="connsiteY151" fmla="*/ 4741458 h 5025119"/>
              <a:gd name="connsiteX152" fmla="*/ 3110499 w 6886274"/>
              <a:gd name="connsiteY152" fmla="*/ 5032171 h 5025119"/>
              <a:gd name="connsiteX153" fmla="*/ 6033630 w 6886274"/>
              <a:gd name="connsiteY153" fmla="*/ 4091915 h 5025119"/>
              <a:gd name="connsiteX154" fmla="*/ 6180661 w 6886274"/>
              <a:gd name="connsiteY154" fmla="*/ 3957912 h 5025119"/>
              <a:gd name="connsiteX155" fmla="*/ 6305359 w 6886274"/>
              <a:gd name="connsiteY155" fmla="*/ 3837309 h 5025119"/>
              <a:gd name="connsiteX156" fmla="*/ 6240218 w 6886274"/>
              <a:gd name="connsiteY156" fmla="*/ 3796364 h 5025119"/>
              <a:gd name="connsiteX157" fmla="*/ 6328437 w 6886274"/>
              <a:gd name="connsiteY157" fmla="*/ 3681344 h 5025119"/>
              <a:gd name="connsiteX158" fmla="*/ 6608355 w 6886274"/>
              <a:gd name="connsiteY158" fmla="*/ 3326236 h 5025119"/>
              <a:gd name="connsiteX159" fmla="*/ 6731191 w 6886274"/>
              <a:gd name="connsiteY159" fmla="*/ 3248067 h 5025119"/>
              <a:gd name="connsiteX160" fmla="*/ 6880456 w 6886274"/>
              <a:gd name="connsiteY160" fmla="*/ 3051529 h 5025119"/>
              <a:gd name="connsiteX161" fmla="*/ 6901673 w 6886274"/>
              <a:gd name="connsiteY161" fmla="*/ 2763795 h 5025119"/>
              <a:gd name="connsiteX162" fmla="*/ 6871150 w 6886274"/>
              <a:gd name="connsiteY162" fmla="*/ 2948421 h 5025119"/>
              <a:gd name="connsiteX163" fmla="*/ 6848444 w 6886274"/>
              <a:gd name="connsiteY163" fmla="*/ 2890353 h 5025119"/>
              <a:gd name="connsiteX164" fmla="*/ 6878223 w 6886274"/>
              <a:gd name="connsiteY164" fmla="*/ 2873230 h 5025119"/>
              <a:gd name="connsiteX165" fmla="*/ 6762459 w 6886274"/>
              <a:gd name="connsiteY165" fmla="*/ 2568745 h 5025119"/>
              <a:gd name="connsiteX166" fmla="*/ 6673123 w 6886274"/>
              <a:gd name="connsiteY166" fmla="*/ 2451493 h 5025119"/>
              <a:gd name="connsiteX167" fmla="*/ 6662700 w 6886274"/>
              <a:gd name="connsiteY167" fmla="*/ 2346896 h 5025119"/>
              <a:gd name="connsiteX168" fmla="*/ 6487752 w 6886274"/>
              <a:gd name="connsiteY168" fmla="*/ 2285105 h 5025119"/>
              <a:gd name="connsiteX169" fmla="*/ 6652278 w 6886274"/>
              <a:gd name="connsiteY169" fmla="*/ 2063628 h 5025119"/>
              <a:gd name="connsiteX170" fmla="*/ 6668656 w 6886274"/>
              <a:gd name="connsiteY170" fmla="*/ 2017843 h 5025119"/>
              <a:gd name="connsiteX171" fmla="*/ 6570015 w 6886274"/>
              <a:gd name="connsiteY171" fmla="*/ 1854062 h 5025119"/>
              <a:gd name="connsiteX172" fmla="*/ 6554009 w 6886274"/>
              <a:gd name="connsiteY172" fmla="*/ 1827633 h 5025119"/>
              <a:gd name="connsiteX173" fmla="*/ 6517531 w 6886274"/>
              <a:gd name="connsiteY173" fmla="*/ 1775149 h 5025119"/>
              <a:gd name="connsiteX174" fmla="*/ 6412934 w 6886274"/>
              <a:gd name="connsiteY174" fmla="*/ 1762493 h 5025119"/>
              <a:gd name="connsiteX175" fmla="*/ 6467279 w 6886274"/>
              <a:gd name="connsiteY175" fmla="*/ 1725642 h 5025119"/>
              <a:gd name="connsiteX176" fmla="*/ 6572621 w 6886274"/>
              <a:gd name="connsiteY176" fmla="*/ 1600200 h 5025119"/>
              <a:gd name="connsiteX177" fmla="*/ 6502641 w 6886274"/>
              <a:gd name="connsiteY177" fmla="*/ 1480341 h 5025119"/>
              <a:gd name="connsiteX178" fmla="*/ 6481796 w 6886274"/>
              <a:gd name="connsiteY178" fmla="*/ 1461358 h 5025119"/>
              <a:gd name="connsiteX179" fmla="*/ 6509713 w 6886274"/>
              <a:gd name="connsiteY179" fmla="*/ 1436418 h 5025119"/>
              <a:gd name="connsiteX180" fmla="*/ 6567037 w 6886274"/>
              <a:gd name="connsiteY180" fmla="*/ 1348199 h 5025119"/>
              <a:gd name="connsiteX181" fmla="*/ 6596816 w 6886274"/>
              <a:gd name="connsiteY181" fmla="*/ 1286781 h 5025119"/>
              <a:gd name="connsiteX182" fmla="*/ 6632178 w 6886274"/>
              <a:gd name="connsiteY182" fmla="*/ 1261842 h 5025119"/>
              <a:gd name="connsiteX183" fmla="*/ 6639994 w 6886274"/>
              <a:gd name="connsiteY183" fmla="*/ 1240625 h 5025119"/>
              <a:gd name="connsiteX184" fmla="*/ 6622127 w 6886274"/>
              <a:gd name="connsiteY184" fmla="*/ 1136400 h 5025119"/>
              <a:gd name="connsiteX185" fmla="*/ 6612077 w 6886274"/>
              <a:gd name="connsiteY185" fmla="*/ 1109599 h 5025119"/>
              <a:gd name="connsiteX186" fmla="*/ 6531675 w 6886274"/>
              <a:gd name="connsiteY186" fmla="*/ 1009469 h 5025119"/>
              <a:gd name="connsiteX187" fmla="*/ 6456113 w 6886274"/>
              <a:gd name="connsiteY187" fmla="*/ 845315 h 5025119"/>
              <a:gd name="connsiteX188" fmla="*/ 6440851 w 6886274"/>
              <a:gd name="connsiteY188" fmla="*/ 739229 h 5025119"/>
              <a:gd name="connsiteX189" fmla="*/ 6434523 w 6886274"/>
              <a:gd name="connsiteY189" fmla="*/ 715034 h 5025119"/>
              <a:gd name="connsiteX190" fmla="*/ 6432290 w 6886274"/>
              <a:gd name="connsiteY190" fmla="*/ 617510 h 5025119"/>
              <a:gd name="connsiteX191" fmla="*/ 6416284 w 6886274"/>
              <a:gd name="connsiteY191" fmla="*/ 595176 h 5025119"/>
              <a:gd name="connsiteX192" fmla="*/ 6267763 w 6886274"/>
              <a:gd name="connsiteY192" fmla="*/ 591826 h 5025119"/>
              <a:gd name="connsiteX193" fmla="*/ 6236496 w 6886274"/>
              <a:gd name="connsiteY193" fmla="*/ 521102 h 5025119"/>
              <a:gd name="connsiteX194" fmla="*/ 6257341 w 6886274"/>
              <a:gd name="connsiteY194" fmla="*/ 487229 h 5025119"/>
              <a:gd name="connsiteX195" fmla="*/ 6248780 w 6886274"/>
              <a:gd name="connsiteY195" fmla="*/ 465267 h 5025119"/>
              <a:gd name="connsiteX196" fmla="*/ 6226818 w 6886274"/>
              <a:gd name="connsiteY196" fmla="*/ 473456 h 5025119"/>
              <a:gd name="connsiteX197" fmla="*/ 6115149 w 6886274"/>
              <a:gd name="connsiteY197" fmla="*/ 551625 h 5025119"/>
              <a:gd name="connsiteX198" fmla="*/ 5951739 w 6886274"/>
              <a:gd name="connsiteY198" fmla="*/ 659944 h 5025119"/>
              <a:gd name="connsiteX199" fmla="*/ 5917122 w 6886274"/>
              <a:gd name="connsiteY199" fmla="*/ 644310 h 5025119"/>
              <a:gd name="connsiteX200" fmla="*/ 5890694 w 6886274"/>
              <a:gd name="connsiteY200" fmla="*/ 630538 h 5025119"/>
              <a:gd name="connsiteX201" fmla="*/ 5837464 w 6886274"/>
              <a:gd name="connsiteY201" fmla="*/ 646916 h 5025119"/>
              <a:gd name="connsiteX202" fmla="*/ 5809175 w 6886274"/>
              <a:gd name="connsiteY202" fmla="*/ 683395 h 5025119"/>
              <a:gd name="connsiteX203" fmla="*/ 5815503 w 6886274"/>
              <a:gd name="connsiteY203" fmla="*/ 698656 h 5025119"/>
              <a:gd name="connsiteX204" fmla="*/ 5746268 w 6886274"/>
              <a:gd name="connsiteY204" fmla="*/ 667389 h 5025119"/>
              <a:gd name="connsiteX205" fmla="*/ 5458905 w 6886274"/>
              <a:gd name="connsiteY205" fmla="*/ 754119 h 5025119"/>
              <a:gd name="connsiteX206" fmla="*/ 885302 w 6886274"/>
              <a:gd name="connsiteY206" fmla="*/ 1333310 h 5025119"/>
              <a:gd name="connsiteX207" fmla="*/ 862596 w 6886274"/>
              <a:gd name="connsiteY207" fmla="*/ 1314326 h 5025119"/>
              <a:gd name="connsiteX208" fmla="*/ 866318 w 6886274"/>
              <a:gd name="connsiteY208" fmla="*/ 1309860 h 5025119"/>
              <a:gd name="connsiteX209" fmla="*/ 912103 w 6886274"/>
              <a:gd name="connsiteY209" fmla="*/ 1341127 h 5025119"/>
              <a:gd name="connsiteX210" fmla="*/ 885302 w 6886274"/>
              <a:gd name="connsiteY210" fmla="*/ 1333310 h 5025119"/>
              <a:gd name="connsiteX211" fmla="*/ 1140280 w 6886274"/>
              <a:gd name="connsiteY211" fmla="*/ 787619 h 5025119"/>
              <a:gd name="connsiteX212" fmla="*/ 1414987 w 6886274"/>
              <a:gd name="connsiteY212" fmla="*/ 975596 h 5025119"/>
              <a:gd name="connsiteX213" fmla="*/ 1410892 w 6886274"/>
              <a:gd name="connsiteY213" fmla="*/ 980063 h 5025119"/>
              <a:gd name="connsiteX214" fmla="*/ 1140280 w 6886274"/>
              <a:gd name="connsiteY214" fmla="*/ 787619 h 502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6886274" h="5025119">
                <a:moveTo>
                  <a:pt x="5458905" y="754119"/>
                </a:moveTo>
                <a:cubicBezTo>
                  <a:pt x="5417216" y="775336"/>
                  <a:pt x="4594585" y="1111088"/>
                  <a:pt x="3455557" y="1027709"/>
                </a:cubicBezTo>
                <a:cubicBezTo>
                  <a:pt x="3415356" y="1024731"/>
                  <a:pt x="3377389" y="1022869"/>
                  <a:pt x="3338677" y="1021381"/>
                </a:cubicBezTo>
                <a:cubicBezTo>
                  <a:pt x="2996224" y="1006119"/>
                  <a:pt x="2660100" y="998674"/>
                  <a:pt x="2518280" y="980435"/>
                </a:cubicBezTo>
                <a:cubicBezTo>
                  <a:pt x="2407355" y="965918"/>
                  <a:pt x="1840075" y="843082"/>
                  <a:pt x="1673687" y="739229"/>
                </a:cubicBezTo>
                <a:cubicBezTo>
                  <a:pt x="1503578" y="632771"/>
                  <a:pt x="1343146" y="515146"/>
                  <a:pt x="1183459" y="397149"/>
                </a:cubicBezTo>
                <a:cubicBezTo>
                  <a:pt x="1114224" y="346153"/>
                  <a:pt x="1040522" y="299624"/>
                  <a:pt x="977987" y="241184"/>
                </a:cubicBezTo>
                <a:cubicBezTo>
                  <a:pt x="915453" y="182372"/>
                  <a:pt x="855896" y="121326"/>
                  <a:pt x="788150" y="66980"/>
                </a:cubicBezTo>
                <a:cubicBezTo>
                  <a:pt x="768794" y="51346"/>
                  <a:pt x="749438" y="34596"/>
                  <a:pt x="721148" y="31990"/>
                </a:cubicBezTo>
                <a:cubicBezTo>
                  <a:pt x="714820" y="31246"/>
                  <a:pt x="708120" y="31618"/>
                  <a:pt x="701792" y="32362"/>
                </a:cubicBezTo>
                <a:cubicBezTo>
                  <a:pt x="694720" y="33107"/>
                  <a:pt x="689136" y="36829"/>
                  <a:pt x="686530" y="43157"/>
                </a:cubicBezTo>
                <a:cubicBezTo>
                  <a:pt x="683925" y="50230"/>
                  <a:pt x="688392" y="54324"/>
                  <a:pt x="693603" y="58046"/>
                </a:cubicBezTo>
                <a:cubicBezTo>
                  <a:pt x="697325" y="60652"/>
                  <a:pt x="701047" y="64747"/>
                  <a:pt x="705886" y="65491"/>
                </a:cubicBezTo>
                <a:cubicBezTo>
                  <a:pt x="736782" y="69958"/>
                  <a:pt x="748321" y="92664"/>
                  <a:pt x="762838" y="112764"/>
                </a:cubicBezTo>
                <a:cubicBezTo>
                  <a:pt x="769166" y="121326"/>
                  <a:pt x="775866" y="128026"/>
                  <a:pt x="764327" y="140309"/>
                </a:cubicBezTo>
                <a:cubicBezTo>
                  <a:pt x="754277" y="151104"/>
                  <a:pt x="764699" y="156688"/>
                  <a:pt x="775121" y="159666"/>
                </a:cubicBezTo>
                <a:cubicBezTo>
                  <a:pt x="789638" y="163760"/>
                  <a:pt x="806761" y="163016"/>
                  <a:pt x="823139" y="176416"/>
                </a:cubicBezTo>
                <a:cubicBezTo>
                  <a:pt x="761721" y="177533"/>
                  <a:pt x="735665" y="142171"/>
                  <a:pt x="707748" y="109414"/>
                </a:cubicBezTo>
                <a:cubicBezTo>
                  <a:pt x="697325" y="97503"/>
                  <a:pt x="690253" y="83358"/>
                  <a:pt x="681319" y="69958"/>
                </a:cubicBezTo>
                <a:cubicBezTo>
                  <a:pt x="670152" y="53580"/>
                  <a:pt x="657124" y="52835"/>
                  <a:pt x="640746" y="67352"/>
                </a:cubicBezTo>
                <a:cubicBezTo>
                  <a:pt x="626229" y="80380"/>
                  <a:pt x="619157" y="79264"/>
                  <a:pt x="614318" y="61396"/>
                </a:cubicBezTo>
                <a:cubicBezTo>
                  <a:pt x="606873" y="33479"/>
                  <a:pt x="589750" y="13751"/>
                  <a:pt x="560716" y="3701"/>
                </a:cubicBezTo>
                <a:cubicBezTo>
                  <a:pt x="554388" y="1467"/>
                  <a:pt x="546572" y="-3372"/>
                  <a:pt x="540616" y="3701"/>
                </a:cubicBezTo>
                <a:cubicBezTo>
                  <a:pt x="535405" y="9656"/>
                  <a:pt x="539871" y="16729"/>
                  <a:pt x="543594" y="21940"/>
                </a:cubicBezTo>
                <a:cubicBezTo>
                  <a:pt x="550294" y="31246"/>
                  <a:pt x="556250" y="40179"/>
                  <a:pt x="558855" y="51346"/>
                </a:cubicBezTo>
                <a:cubicBezTo>
                  <a:pt x="560716" y="58791"/>
                  <a:pt x="562578" y="66980"/>
                  <a:pt x="557366" y="72563"/>
                </a:cubicBezTo>
                <a:cubicBezTo>
                  <a:pt x="535777" y="96386"/>
                  <a:pt x="551411" y="107553"/>
                  <a:pt x="570022" y="120209"/>
                </a:cubicBezTo>
                <a:cubicBezTo>
                  <a:pt x="595706" y="137332"/>
                  <a:pt x="605756" y="162643"/>
                  <a:pt x="599801" y="192794"/>
                </a:cubicBezTo>
                <a:cubicBezTo>
                  <a:pt x="597567" y="205078"/>
                  <a:pt x="599056" y="212522"/>
                  <a:pt x="614318" y="212150"/>
                </a:cubicBezTo>
                <a:cubicBezTo>
                  <a:pt x="620273" y="212150"/>
                  <a:pt x="621762" y="216245"/>
                  <a:pt x="623996" y="220711"/>
                </a:cubicBezTo>
                <a:cubicBezTo>
                  <a:pt x="671641" y="326053"/>
                  <a:pt x="740504" y="418366"/>
                  <a:pt x="821278" y="503235"/>
                </a:cubicBezTo>
                <a:cubicBezTo>
                  <a:pt x="886791" y="572098"/>
                  <a:pt x="959004" y="634260"/>
                  <a:pt x="1033822" y="694562"/>
                </a:cubicBezTo>
                <a:cubicBezTo>
                  <a:pt x="1036055" y="696423"/>
                  <a:pt x="1038289" y="698656"/>
                  <a:pt x="1039406" y="702378"/>
                </a:cubicBezTo>
                <a:cubicBezTo>
                  <a:pt x="1004044" y="694934"/>
                  <a:pt x="973521" y="679672"/>
                  <a:pt x="944114" y="662550"/>
                </a:cubicBezTo>
                <a:cubicBezTo>
                  <a:pt x="865946" y="617138"/>
                  <a:pt x="800061" y="558325"/>
                  <a:pt x="733432" y="500629"/>
                </a:cubicBezTo>
                <a:cubicBezTo>
                  <a:pt x="692858" y="465267"/>
                  <a:pt x="651169" y="431022"/>
                  <a:pt x="606501" y="399755"/>
                </a:cubicBezTo>
                <a:cubicBezTo>
                  <a:pt x="599056" y="394543"/>
                  <a:pt x="593845" y="387843"/>
                  <a:pt x="588634" y="381143"/>
                </a:cubicBezTo>
                <a:cubicBezTo>
                  <a:pt x="585656" y="377421"/>
                  <a:pt x="581934" y="374071"/>
                  <a:pt x="575978" y="375560"/>
                </a:cubicBezTo>
                <a:cubicBezTo>
                  <a:pt x="568533" y="377421"/>
                  <a:pt x="567789" y="383004"/>
                  <a:pt x="567044" y="388588"/>
                </a:cubicBezTo>
                <a:cubicBezTo>
                  <a:pt x="564811" y="406455"/>
                  <a:pt x="569650" y="422461"/>
                  <a:pt x="578956" y="437722"/>
                </a:cubicBezTo>
                <a:cubicBezTo>
                  <a:pt x="603151" y="476806"/>
                  <a:pt x="638885" y="506957"/>
                  <a:pt x="675736" y="535619"/>
                </a:cubicBezTo>
                <a:cubicBezTo>
                  <a:pt x="723381" y="572470"/>
                  <a:pt x="769538" y="610810"/>
                  <a:pt x="811600" y="652872"/>
                </a:cubicBezTo>
                <a:cubicBezTo>
                  <a:pt x="814578" y="655850"/>
                  <a:pt x="820161" y="657711"/>
                  <a:pt x="818300" y="666272"/>
                </a:cubicBezTo>
                <a:cubicBezTo>
                  <a:pt x="791872" y="646544"/>
                  <a:pt x="766932" y="627188"/>
                  <a:pt x="741621" y="608576"/>
                </a:cubicBezTo>
                <a:cubicBezTo>
                  <a:pt x="716681" y="589965"/>
                  <a:pt x="691369" y="571353"/>
                  <a:pt x="666430" y="553114"/>
                </a:cubicBezTo>
                <a:cubicBezTo>
                  <a:pt x="660474" y="548647"/>
                  <a:pt x="654146" y="542319"/>
                  <a:pt x="645585" y="547903"/>
                </a:cubicBezTo>
                <a:cubicBezTo>
                  <a:pt x="636652" y="553486"/>
                  <a:pt x="637768" y="562792"/>
                  <a:pt x="640002" y="570236"/>
                </a:cubicBezTo>
                <a:cubicBezTo>
                  <a:pt x="647074" y="592198"/>
                  <a:pt x="659358" y="611554"/>
                  <a:pt x="675736" y="628677"/>
                </a:cubicBezTo>
                <a:cubicBezTo>
                  <a:pt x="731570" y="685256"/>
                  <a:pt x="795966" y="734018"/>
                  <a:pt x="855896" y="786875"/>
                </a:cubicBezTo>
                <a:cubicBezTo>
                  <a:pt x="888280" y="815537"/>
                  <a:pt x="918058" y="846060"/>
                  <a:pt x="946348" y="877699"/>
                </a:cubicBezTo>
                <a:cubicBezTo>
                  <a:pt x="952676" y="884772"/>
                  <a:pt x="952303" y="891472"/>
                  <a:pt x="950442" y="899661"/>
                </a:cubicBezTo>
                <a:cubicBezTo>
                  <a:pt x="942998" y="932790"/>
                  <a:pt x="954537" y="943957"/>
                  <a:pt x="991760" y="937629"/>
                </a:cubicBezTo>
                <a:cubicBezTo>
                  <a:pt x="1003299" y="935767"/>
                  <a:pt x="1011116" y="937629"/>
                  <a:pt x="1018188" y="945445"/>
                </a:cubicBezTo>
                <a:cubicBezTo>
                  <a:pt x="1103802" y="1042225"/>
                  <a:pt x="1205048" y="1123744"/>
                  <a:pt x="1315601" y="1196329"/>
                </a:cubicBezTo>
                <a:cubicBezTo>
                  <a:pt x="1360641" y="1225735"/>
                  <a:pt x="1407170" y="1253653"/>
                  <a:pt x="1454443" y="1279709"/>
                </a:cubicBezTo>
                <a:cubicBezTo>
                  <a:pt x="1454443" y="1281570"/>
                  <a:pt x="1454443" y="1283804"/>
                  <a:pt x="1454443" y="1285665"/>
                </a:cubicBezTo>
                <a:cubicBezTo>
                  <a:pt x="1454071" y="1288270"/>
                  <a:pt x="1453699" y="1289759"/>
                  <a:pt x="1453327" y="1291993"/>
                </a:cubicBezTo>
                <a:cubicBezTo>
                  <a:pt x="1386697" y="1251792"/>
                  <a:pt x="1320812" y="1210474"/>
                  <a:pt x="1256416" y="1166923"/>
                </a:cubicBezTo>
                <a:cubicBezTo>
                  <a:pt x="1081840" y="1048926"/>
                  <a:pt x="915080" y="922367"/>
                  <a:pt x="745715" y="798786"/>
                </a:cubicBezTo>
                <a:cubicBezTo>
                  <a:pt x="688764" y="757096"/>
                  <a:pt x="643724" y="703867"/>
                  <a:pt x="592356" y="656966"/>
                </a:cubicBezTo>
                <a:cubicBezTo>
                  <a:pt x="558111" y="625699"/>
                  <a:pt x="525354" y="592943"/>
                  <a:pt x="485526" y="567259"/>
                </a:cubicBezTo>
                <a:cubicBezTo>
                  <a:pt x="469148" y="556836"/>
                  <a:pt x="452025" y="547530"/>
                  <a:pt x="430063" y="550136"/>
                </a:cubicBezTo>
                <a:cubicBezTo>
                  <a:pt x="421502" y="551253"/>
                  <a:pt x="411824" y="553486"/>
                  <a:pt x="408846" y="563164"/>
                </a:cubicBezTo>
                <a:cubicBezTo>
                  <a:pt x="406240" y="572842"/>
                  <a:pt x="414057" y="577309"/>
                  <a:pt x="421130" y="581403"/>
                </a:cubicBezTo>
                <a:cubicBezTo>
                  <a:pt x="422991" y="582520"/>
                  <a:pt x="424852" y="584009"/>
                  <a:pt x="426713" y="584009"/>
                </a:cubicBezTo>
                <a:cubicBezTo>
                  <a:pt x="462075" y="586242"/>
                  <a:pt x="470264" y="614532"/>
                  <a:pt x="487015" y="635005"/>
                </a:cubicBezTo>
                <a:cubicBezTo>
                  <a:pt x="492226" y="641333"/>
                  <a:pt x="492598" y="647661"/>
                  <a:pt x="487015" y="655105"/>
                </a:cubicBezTo>
                <a:cubicBezTo>
                  <a:pt x="476964" y="668505"/>
                  <a:pt x="484037" y="674461"/>
                  <a:pt x="497437" y="678183"/>
                </a:cubicBezTo>
                <a:cubicBezTo>
                  <a:pt x="510837" y="681906"/>
                  <a:pt x="525354" y="683022"/>
                  <a:pt x="539871" y="691584"/>
                </a:cubicBezTo>
                <a:cubicBezTo>
                  <a:pt x="516793" y="698656"/>
                  <a:pt x="500787" y="691212"/>
                  <a:pt x="485898" y="681906"/>
                </a:cubicBezTo>
                <a:cubicBezTo>
                  <a:pt x="452397" y="661433"/>
                  <a:pt x="430808" y="631282"/>
                  <a:pt x="410335" y="600387"/>
                </a:cubicBezTo>
                <a:cubicBezTo>
                  <a:pt x="406240" y="594431"/>
                  <a:pt x="402890" y="587731"/>
                  <a:pt x="397307" y="582892"/>
                </a:cubicBezTo>
                <a:cubicBezTo>
                  <a:pt x="386884" y="573214"/>
                  <a:pt x="375717" y="572098"/>
                  <a:pt x="363062" y="584009"/>
                </a:cubicBezTo>
                <a:cubicBezTo>
                  <a:pt x="346311" y="599643"/>
                  <a:pt x="340356" y="598526"/>
                  <a:pt x="334772" y="578426"/>
                </a:cubicBezTo>
                <a:cubicBezTo>
                  <a:pt x="327327" y="551253"/>
                  <a:pt x="310577" y="532269"/>
                  <a:pt x="281915" y="522219"/>
                </a:cubicBezTo>
                <a:cubicBezTo>
                  <a:pt x="275960" y="519985"/>
                  <a:pt x="269632" y="517007"/>
                  <a:pt x="263304" y="521846"/>
                </a:cubicBezTo>
                <a:cubicBezTo>
                  <a:pt x="256604" y="527430"/>
                  <a:pt x="261070" y="533013"/>
                  <a:pt x="263676" y="538225"/>
                </a:cubicBezTo>
                <a:cubicBezTo>
                  <a:pt x="267398" y="546414"/>
                  <a:pt x="271865" y="554603"/>
                  <a:pt x="275215" y="563164"/>
                </a:cubicBezTo>
                <a:cubicBezTo>
                  <a:pt x="281171" y="576937"/>
                  <a:pt x="282288" y="591454"/>
                  <a:pt x="271121" y="604854"/>
                </a:cubicBezTo>
                <a:cubicBezTo>
                  <a:pt x="262931" y="614532"/>
                  <a:pt x="263676" y="620860"/>
                  <a:pt x="274471" y="627560"/>
                </a:cubicBezTo>
                <a:cubicBezTo>
                  <a:pt x="309088" y="648405"/>
                  <a:pt x="331050" y="675578"/>
                  <a:pt x="319138" y="718012"/>
                </a:cubicBezTo>
                <a:cubicBezTo>
                  <a:pt x="317277" y="723968"/>
                  <a:pt x="319511" y="729924"/>
                  <a:pt x="326583" y="729551"/>
                </a:cubicBezTo>
                <a:cubicBezTo>
                  <a:pt x="342217" y="728435"/>
                  <a:pt x="344822" y="738113"/>
                  <a:pt x="349289" y="748163"/>
                </a:cubicBezTo>
                <a:cubicBezTo>
                  <a:pt x="392840" y="844571"/>
                  <a:pt x="455747" y="928695"/>
                  <a:pt x="528332" y="1007608"/>
                </a:cubicBezTo>
                <a:cubicBezTo>
                  <a:pt x="600173" y="1085777"/>
                  <a:pt x="680947" y="1155756"/>
                  <a:pt x="766932" y="1222758"/>
                </a:cubicBezTo>
                <a:cubicBezTo>
                  <a:pt x="742737" y="1220524"/>
                  <a:pt x="711470" y="1206752"/>
                  <a:pt x="681319" y="1190746"/>
                </a:cubicBezTo>
                <a:cubicBezTo>
                  <a:pt x="601662" y="1147939"/>
                  <a:pt x="536149" y="1089871"/>
                  <a:pt x="469520" y="1032920"/>
                </a:cubicBezTo>
                <a:cubicBezTo>
                  <a:pt x="422991" y="993091"/>
                  <a:pt x="377579" y="952146"/>
                  <a:pt x="325466" y="917900"/>
                </a:cubicBezTo>
                <a:cubicBezTo>
                  <a:pt x="319511" y="914178"/>
                  <a:pt x="315416" y="909339"/>
                  <a:pt x="312066" y="903383"/>
                </a:cubicBezTo>
                <a:cubicBezTo>
                  <a:pt x="309088" y="898172"/>
                  <a:pt x="304621" y="893333"/>
                  <a:pt x="296805" y="895566"/>
                </a:cubicBezTo>
                <a:cubicBezTo>
                  <a:pt x="288988" y="898172"/>
                  <a:pt x="288243" y="904872"/>
                  <a:pt x="288243" y="910828"/>
                </a:cubicBezTo>
                <a:cubicBezTo>
                  <a:pt x="289360" y="933162"/>
                  <a:pt x="295688" y="953262"/>
                  <a:pt x="309460" y="971129"/>
                </a:cubicBezTo>
                <a:cubicBezTo>
                  <a:pt x="336261" y="1006864"/>
                  <a:pt x="371995" y="1034781"/>
                  <a:pt x="407729" y="1062698"/>
                </a:cubicBezTo>
                <a:cubicBezTo>
                  <a:pt x="457236" y="1101038"/>
                  <a:pt x="503021" y="1142728"/>
                  <a:pt x="544338" y="1189257"/>
                </a:cubicBezTo>
                <a:cubicBezTo>
                  <a:pt x="514560" y="1166551"/>
                  <a:pt x="484781" y="1143472"/>
                  <a:pt x="454630" y="1120766"/>
                </a:cubicBezTo>
                <a:cubicBezTo>
                  <a:pt x="431924" y="1103644"/>
                  <a:pt x="408474" y="1087265"/>
                  <a:pt x="385396" y="1070515"/>
                </a:cubicBezTo>
                <a:cubicBezTo>
                  <a:pt x="379812" y="1066421"/>
                  <a:pt x="373856" y="1061954"/>
                  <a:pt x="366040" y="1067537"/>
                </a:cubicBezTo>
                <a:cubicBezTo>
                  <a:pt x="358967" y="1072376"/>
                  <a:pt x="360084" y="1079449"/>
                  <a:pt x="361573" y="1086149"/>
                </a:cubicBezTo>
                <a:cubicBezTo>
                  <a:pt x="367156" y="1112577"/>
                  <a:pt x="382790" y="1133794"/>
                  <a:pt x="402146" y="1152778"/>
                </a:cubicBezTo>
                <a:cubicBezTo>
                  <a:pt x="425596" y="1175484"/>
                  <a:pt x="450164" y="1197074"/>
                  <a:pt x="475475" y="1218663"/>
                </a:cubicBezTo>
                <a:cubicBezTo>
                  <a:pt x="448303" y="1212707"/>
                  <a:pt x="421130" y="1206752"/>
                  <a:pt x="393957" y="1201913"/>
                </a:cubicBezTo>
                <a:cubicBezTo>
                  <a:pt x="406240" y="1245091"/>
                  <a:pt x="434902" y="1253653"/>
                  <a:pt x="460586" y="1260353"/>
                </a:cubicBezTo>
                <a:cubicBezTo>
                  <a:pt x="495204" y="1268914"/>
                  <a:pt x="528332" y="1279709"/>
                  <a:pt x="561089" y="1291993"/>
                </a:cubicBezTo>
                <a:cubicBezTo>
                  <a:pt x="574861" y="1304276"/>
                  <a:pt x="588634" y="1316188"/>
                  <a:pt x="602034" y="1328843"/>
                </a:cubicBezTo>
                <a:cubicBezTo>
                  <a:pt x="615807" y="1341872"/>
                  <a:pt x="628835" y="1354900"/>
                  <a:pt x="641863" y="1368672"/>
                </a:cubicBezTo>
                <a:cubicBezTo>
                  <a:pt x="651169" y="1378722"/>
                  <a:pt x="662335" y="1387284"/>
                  <a:pt x="651541" y="1404406"/>
                </a:cubicBezTo>
                <a:cubicBezTo>
                  <a:pt x="646702" y="1412223"/>
                  <a:pt x="678341" y="1454658"/>
                  <a:pt x="688392" y="1457263"/>
                </a:cubicBezTo>
                <a:cubicBezTo>
                  <a:pt x="689881" y="1457635"/>
                  <a:pt x="691369" y="1458008"/>
                  <a:pt x="692486" y="1458008"/>
                </a:cubicBezTo>
                <a:cubicBezTo>
                  <a:pt x="714076" y="1456519"/>
                  <a:pt x="718915" y="1469175"/>
                  <a:pt x="719287" y="1485181"/>
                </a:cubicBezTo>
                <a:cubicBezTo>
                  <a:pt x="719659" y="1500814"/>
                  <a:pt x="715937" y="1520170"/>
                  <a:pt x="745343" y="1512353"/>
                </a:cubicBezTo>
                <a:cubicBezTo>
                  <a:pt x="748693" y="1511609"/>
                  <a:pt x="749438" y="1513842"/>
                  <a:pt x="750926" y="1516448"/>
                </a:cubicBezTo>
                <a:cubicBezTo>
                  <a:pt x="782938" y="1583077"/>
                  <a:pt x="836912" y="1634445"/>
                  <a:pt x="890141" y="1685813"/>
                </a:cubicBezTo>
                <a:cubicBezTo>
                  <a:pt x="893119" y="1688419"/>
                  <a:pt x="896097" y="1691024"/>
                  <a:pt x="899074" y="1693630"/>
                </a:cubicBezTo>
                <a:cubicBezTo>
                  <a:pt x="843240" y="1680602"/>
                  <a:pt x="658985" y="1663851"/>
                  <a:pt x="605012" y="1669435"/>
                </a:cubicBezTo>
                <a:cubicBezTo>
                  <a:pt x="556994" y="1674274"/>
                  <a:pt x="285638" y="1593128"/>
                  <a:pt x="229431" y="1545110"/>
                </a:cubicBezTo>
                <a:cubicBezTo>
                  <a:pt x="221614" y="1582705"/>
                  <a:pt x="238364" y="1597594"/>
                  <a:pt x="251765" y="1614717"/>
                </a:cubicBezTo>
                <a:cubicBezTo>
                  <a:pt x="270748" y="1638912"/>
                  <a:pt x="273726" y="1656035"/>
                  <a:pt x="237992" y="1675391"/>
                </a:cubicBezTo>
                <a:cubicBezTo>
                  <a:pt x="135628" y="1730481"/>
                  <a:pt x="136745" y="1732342"/>
                  <a:pt x="232781" y="1807160"/>
                </a:cubicBezTo>
                <a:cubicBezTo>
                  <a:pt x="237248" y="1810511"/>
                  <a:pt x="235014" y="1821305"/>
                  <a:pt x="236131" y="1828750"/>
                </a:cubicBezTo>
                <a:cubicBezTo>
                  <a:pt x="211191" y="1839917"/>
                  <a:pt x="181785" y="1810883"/>
                  <a:pt x="152007" y="1842150"/>
                </a:cubicBezTo>
                <a:cubicBezTo>
                  <a:pt x="280426" y="1979503"/>
                  <a:pt x="475848" y="2110157"/>
                  <a:pt x="653030" y="2213265"/>
                </a:cubicBezTo>
                <a:cubicBezTo>
                  <a:pt x="509721" y="2247138"/>
                  <a:pt x="423735" y="2128024"/>
                  <a:pt x="318394" y="2143285"/>
                </a:cubicBezTo>
                <a:cubicBezTo>
                  <a:pt x="265909" y="2180508"/>
                  <a:pt x="422246" y="2240810"/>
                  <a:pt x="272982" y="2258305"/>
                </a:cubicBezTo>
                <a:cubicBezTo>
                  <a:pt x="337750" y="2291061"/>
                  <a:pt x="385768" y="2323073"/>
                  <a:pt x="430435" y="2360668"/>
                </a:cubicBezTo>
                <a:cubicBezTo>
                  <a:pt x="509721" y="2428042"/>
                  <a:pt x="525354" y="2472710"/>
                  <a:pt x="488876" y="2563162"/>
                </a:cubicBezTo>
                <a:cubicBezTo>
                  <a:pt x="464681" y="2622719"/>
                  <a:pt x="429691" y="2677437"/>
                  <a:pt x="460586" y="2748533"/>
                </a:cubicBezTo>
                <a:cubicBezTo>
                  <a:pt x="481803" y="2797295"/>
                  <a:pt x="473614" y="2829307"/>
                  <a:pt x="393212" y="2807345"/>
                </a:cubicBezTo>
                <a:cubicBezTo>
                  <a:pt x="306483" y="2783895"/>
                  <a:pt x="273726" y="2827818"/>
                  <a:pt x="295688" y="2913059"/>
                </a:cubicBezTo>
                <a:cubicBezTo>
                  <a:pt x="309833" y="2967777"/>
                  <a:pt x="294943" y="2984900"/>
                  <a:pt x="235386" y="2978572"/>
                </a:cubicBezTo>
                <a:cubicBezTo>
                  <a:pt x="169501" y="2971499"/>
                  <a:pt x="106967" y="2935765"/>
                  <a:pt x="25448" y="2952888"/>
                </a:cubicBezTo>
                <a:cubicBezTo>
                  <a:pt x="90588" y="3052646"/>
                  <a:pt x="229803" y="3024356"/>
                  <a:pt x="305738" y="3119275"/>
                </a:cubicBezTo>
                <a:cubicBezTo>
                  <a:pt x="215286" y="3119647"/>
                  <a:pt x="146051" y="3119275"/>
                  <a:pt x="79049" y="3098430"/>
                </a:cubicBezTo>
                <a:cubicBezTo>
                  <a:pt x="51132" y="3089869"/>
                  <a:pt x="20609" y="3081308"/>
                  <a:pt x="4975" y="3109969"/>
                </a:cubicBezTo>
                <a:cubicBezTo>
                  <a:pt x="-13636" y="3144587"/>
                  <a:pt x="24331" y="3157615"/>
                  <a:pt x="47037" y="3163943"/>
                </a:cubicBezTo>
                <a:cubicBezTo>
                  <a:pt x="111061" y="3181438"/>
                  <a:pt x="160196" y="3222755"/>
                  <a:pt x="213425" y="3255139"/>
                </a:cubicBezTo>
                <a:cubicBezTo>
                  <a:pt x="329933" y="3326236"/>
                  <a:pt x="457981" y="3385420"/>
                  <a:pt x="556622" y="3502301"/>
                </a:cubicBezTo>
                <a:cubicBezTo>
                  <a:pt x="432669" y="3472523"/>
                  <a:pt x="339983" y="3402915"/>
                  <a:pt x="224592" y="3388771"/>
                </a:cubicBezTo>
                <a:cubicBezTo>
                  <a:pt x="324722" y="3495601"/>
                  <a:pt x="453142" y="3565208"/>
                  <a:pt x="574861" y="3643004"/>
                </a:cubicBezTo>
                <a:cubicBezTo>
                  <a:pt x="609479" y="3664966"/>
                  <a:pt x="644841" y="3679855"/>
                  <a:pt x="652657" y="3727501"/>
                </a:cubicBezTo>
                <a:cubicBezTo>
                  <a:pt x="667919" y="3819814"/>
                  <a:pt x="712959" y="3896494"/>
                  <a:pt x="810111" y="3937067"/>
                </a:cubicBezTo>
                <a:cubicBezTo>
                  <a:pt x="810856" y="3937439"/>
                  <a:pt x="805644" y="3951212"/>
                  <a:pt x="802294" y="3960890"/>
                </a:cubicBezTo>
                <a:cubicBezTo>
                  <a:pt x="743110" y="3963868"/>
                  <a:pt x="696581" y="3909149"/>
                  <a:pt x="620646" y="3927017"/>
                </a:cubicBezTo>
                <a:cubicBezTo>
                  <a:pt x="692858" y="4001091"/>
                  <a:pt x="753532" y="4067720"/>
                  <a:pt x="856268" y="4103082"/>
                </a:cubicBezTo>
                <a:cubicBezTo>
                  <a:pt x="938531" y="4131372"/>
                  <a:pt x="1040150" y="4147377"/>
                  <a:pt x="1099707" y="4238574"/>
                </a:cubicBezTo>
                <a:cubicBezTo>
                  <a:pt x="1030472" y="4256441"/>
                  <a:pt x="978732" y="4234107"/>
                  <a:pt x="926992" y="4218102"/>
                </a:cubicBezTo>
                <a:cubicBezTo>
                  <a:pt x="847334" y="4193534"/>
                  <a:pt x="769166" y="4165617"/>
                  <a:pt x="689508" y="4140677"/>
                </a:cubicBezTo>
                <a:cubicBezTo>
                  <a:pt x="659358" y="4131372"/>
                  <a:pt x="626229" y="4124299"/>
                  <a:pt x="606873" y="4169711"/>
                </a:cubicBezTo>
                <a:cubicBezTo>
                  <a:pt x="707748" y="4179389"/>
                  <a:pt x="768421" y="4240435"/>
                  <a:pt x="831701" y="4297759"/>
                </a:cubicBezTo>
                <a:cubicBezTo>
                  <a:pt x="867435" y="4330143"/>
                  <a:pt x="896469" y="4373322"/>
                  <a:pt x="960493" y="4356944"/>
                </a:cubicBezTo>
                <a:cubicBezTo>
                  <a:pt x="994366" y="4348382"/>
                  <a:pt x="1015955" y="4372578"/>
                  <a:pt x="1012233" y="4402356"/>
                </a:cubicBezTo>
                <a:cubicBezTo>
                  <a:pt x="999577" y="4507325"/>
                  <a:pt x="1078118" y="4544176"/>
                  <a:pt x="1159636" y="4564276"/>
                </a:cubicBezTo>
                <a:cubicBezTo>
                  <a:pt x="1313740" y="4602616"/>
                  <a:pt x="1442160" y="4692324"/>
                  <a:pt x="1592169" y="4741458"/>
                </a:cubicBezTo>
                <a:cubicBezTo>
                  <a:pt x="1738083" y="4789104"/>
                  <a:pt x="2833187" y="5010209"/>
                  <a:pt x="3110499" y="5032171"/>
                </a:cubicBezTo>
                <a:cubicBezTo>
                  <a:pt x="4807501" y="5166546"/>
                  <a:pt x="6028047" y="4106432"/>
                  <a:pt x="6033630" y="4091915"/>
                </a:cubicBezTo>
                <a:cubicBezTo>
                  <a:pt x="6059314" y="4023797"/>
                  <a:pt x="6122965" y="3994390"/>
                  <a:pt x="6180661" y="3957912"/>
                </a:cubicBezTo>
                <a:cubicBezTo>
                  <a:pt x="6230913" y="3925900"/>
                  <a:pt x="6284514" y="3892027"/>
                  <a:pt x="6305359" y="3837309"/>
                </a:cubicBezTo>
                <a:cubicBezTo>
                  <a:pt x="6332904" y="3764724"/>
                  <a:pt x="6254735" y="3824281"/>
                  <a:pt x="6240218" y="3796364"/>
                </a:cubicBezTo>
                <a:cubicBezTo>
                  <a:pt x="6269997" y="3758768"/>
                  <a:pt x="6316153" y="3724151"/>
                  <a:pt x="6328437" y="3681344"/>
                </a:cubicBezTo>
                <a:cubicBezTo>
                  <a:pt x="6372361" y="3526496"/>
                  <a:pt x="6466907" y="3413710"/>
                  <a:pt x="6608355" y="3326236"/>
                </a:cubicBezTo>
                <a:cubicBezTo>
                  <a:pt x="6648928" y="3300924"/>
                  <a:pt x="6675729" y="3255512"/>
                  <a:pt x="6731191" y="3248067"/>
                </a:cubicBezTo>
                <a:cubicBezTo>
                  <a:pt x="6854400" y="3232061"/>
                  <a:pt x="6815315" y="3106992"/>
                  <a:pt x="6880456" y="3051529"/>
                </a:cubicBezTo>
                <a:cubicBezTo>
                  <a:pt x="6892739" y="3041107"/>
                  <a:pt x="6903907" y="2777939"/>
                  <a:pt x="6901673" y="2763795"/>
                </a:cubicBezTo>
                <a:cubicBezTo>
                  <a:pt x="6898323" y="2743322"/>
                  <a:pt x="6883806" y="2966288"/>
                  <a:pt x="6871150" y="2948421"/>
                </a:cubicBezTo>
                <a:cubicBezTo>
                  <a:pt x="6858494" y="2930182"/>
                  <a:pt x="6839138" y="2914176"/>
                  <a:pt x="6848444" y="2890353"/>
                </a:cubicBezTo>
                <a:cubicBezTo>
                  <a:pt x="6852166" y="2880303"/>
                  <a:pt x="6849561" y="2846058"/>
                  <a:pt x="6878223" y="2873230"/>
                </a:cubicBezTo>
                <a:cubicBezTo>
                  <a:pt x="6956763" y="2946932"/>
                  <a:pt x="6870778" y="2578051"/>
                  <a:pt x="6762459" y="2568745"/>
                </a:cubicBezTo>
                <a:cubicBezTo>
                  <a:pt x="6801915" y="2465637"/>
                  <a:pt x="6801915" y="2465637"/>
                  <a:pt x="6673123" y="2451493"/>
                </a:cubicBezTo>
                <a:cubicBezTo>
                  <a:pt x="6722630" y="2385980"/>
                  <a:pt x="6722630" y="2369229"/>
                  <a:pt x="6662700" y="2346896"/>
                </a:cubicBezTo>
                <a:cubicBezTo>
                  <a:pt x="6605005" y="2325306"/>
                  <a:pt x="6540981" y="2318234"/>
                  <a:pt x="6487752" y="2285105"/>
                </a:cubicBezTo>
                <a:cubicBezTo>
                  <a:pt x="6536887" y="2201353"/>
                  <a:pt x="6550659" y="2104573"/>
                  <a:pt x="6652278" y="2063628"/>
                </a:cubicBezTo>
                <a:cubicBezTo>
                  <a:pt x="6668284" y="2057300"/>
                  <a:pt x="6679079" y="2031988"/>
                  <a:pt x="6668656" y="2017843"/>
                </a:cubicBezTo>
                <a:cubicBezTo>
                  <a:pt x="6631805" y="1965359"/>
                  <a:pt x="6684662" y="1864856"/>
                  <a:pt x="6570015" y="1854062"/>
                </a:cubicBezTo>
                <a:cubicBezTo>
                  <a:pt x="6555870" y="1852573"/>
                  <a:pt x="6542842" y="1842150"/>
                  <a:pt x="6554009" y="1827633"/>
                </a:cubicBezTo>
                <a:cubicBezTo>
                  <a:pt x="6592349" y="1778126"/>
                  <a:pt x="6545820" y="1781476"/>
                  <a:pt x="6517531" y="1775149"/>
                </a:cubicBezTo>
                <a:cubicBezTo>
                  <a:pt x="6483285" y="1767704"/>
                  <a:pt x="6444573" y="1789293"/>
                  <a:pt x="6412934" y="1762493"/>
                </a:cubicBezTo>
                <a:cubicBezTo>
                  <a:pt x="6420378" y="1734203"/>
                  <a:pt x="6447923" y="1734575"/>
                  <a:pt x="6467279" y="1725642"/>
                </a:cubicBezTo>
                <a:cubicBezTo>
                  <a:pt x="6523858" y="1699213"/>
                  <a:pt x="6570015" y="1667946"/>
                  <a:pt x="6572621" y="1600200"/>
                </a:cubicBezTo>
                <a:cubicBezTo>
                  <a:pt x="6574854" y="1545482"/>
                  <a:pt x="6580810" y="1497092"/>
                  <a:pt x="6502641" y="1480341"/>
                </a:cubicBezTo>
                <a:cubicBezTo>
                  <a:pt x="6490358" y="1477736"/>
                  <a:pt x="6484030" y="1470664"/>
                  <a:pt x="6481796" y="1461358"/>
                </a:cubicBezTo>
                <a:cubicBezTo>
                  <a:pt x="6490730" y="1452424"/>
                  <a:pt x="6499291" y="1443118"/>
                  <a:pt x="6509713" y="1436418"/>
                </a:cubicBezTo>
                <a:cubicBezTo>
                  <a:pt x="6544703" y="1414457"/>
                  <a:pt x="6556615" y="1382072"/>
                  <a:pt x="6567037" y="1348199"/>
                </a:cubicBezTo>
                <a:cubicBezTo>
                  <a:pt x="6573737" y="1326610"/>
                  <a:pt x="6581554" y="1305393"/>
                  <a:pt x="6596816" y="1286781"/>
                </a:cubicBezTo>
                <a:cubicBezTo>
                  <a:pt x="6606122" y="1275242"/>
                  <a:pt x="6617661" y="1266681"/>
                  <a:pt x="6632178" y="1261842"/>
                </a:cubicBezTo>
                <a:cubicBezTo>
                  <a:pt x="6644833" y="1257375"/>
                  <a:pt x="6648556" y="1251419"/>
                  <a:pt x="6639994" y="1240625"/>
                </a:cubicBezTo>
                <a:cubicBezTo>
                  <a:pt x="6615799" y="1209729"/>
                  <a:pt x="6606122" y="1175856"/>
                  <a:pt x="6622127" y="1136400"/>
                </a:cubicBezTo>
                <a:cubicBezTo>
                  <a:pt x="6626967" y="1124489"/>
                  <a:pt x="6623617" y="1114066"/>
                  <a:pt x="6612077" y="1109599"/>
                </a:cubicBezTo>
                <a:cubicBezTo>
                  <a:pt x="6564059" y="1090616"/>
                  <a:pt x="6552148" y="1046692"/>
                  <a:pt x="6531675" y="1009469"/>
                </a:cubicBezTo>
                <a:cubicBezTo>
                  <a:pt x="6502641" y="956612"/>
                  <a:pt x="6476213" y="902639"/>
                  <a:pt x="6456113" y="845315"/>
                </a:cubicBezTo>
                <a:cubicBezTo>
                  <a:pt x="6444201" y="811070"/>
                  <a:pt x="6432662" y="777197"/>
                  <a:pt x="6440851" y="739229"/>
                </a:cubicBezTo>
                <a:cubicBezTo>
                  <a:pt x="6442712" y="729924"/>
                  <a:pt x="6439362" y="722107"/>
                  <a:pt x="6434523" y="715034"/>
                </a:cubicBezTo>
                <a:cubicBezTo>
                  <a:pt x="6414050" y="684139"/>
                  <a:pt x="6416656" y="651383"/>
                  <a:pt x="6432290" y="617510"/>
                </a:cubicBezTo>
                <a:cubicBezTo>
                  <a:pt x="6441968" y="597037"/>
                  <a:pt x="6440851" y="594431"/>
                  <a:pt x="6416284" y="595176"/>
                </a:cubicBezTo>
                <a:cubicBezTo>
                  <a:pt x="6366405" y="596293"/>
                  <a:pt x="6316898" y="598154"/>
                  <a:pt x="6267763" y="591826"/>
                </a:cubicBezTo>
                <a:cubicBezTo>
                  <a:pt x="6212673" y="584753"/>
                  <a:pt x="6194806" y="568375"/>
                  <a:pt x="6236496" y="521102"/>
                </a:cubicBezTo>
                <a:cubicBezTo>
                  <a:pt x="6245430" y="511052"/>
                  <a:pt x="6253246" y="499885"/>
                  <a:pt x="6257341" y="487229"/>
                </a:cubicBezTo>
                <a:cubicBezTo>
                  <a:pt x="6260319" y="477179"/>
                  <a:pt x="6257713" y="470106"/>
                  <a:pt x="6248780" y="465267"/>
                </a:cubicBezTo>
                <a:cubicBezTo>
                  <a:pt x="6238357" y="459312"/>
                  <a:pt x="6232774" y="467501"/>
                  <a:pt x="6226818" y="473456"/>
                </a:cubicBezTo>
                <a:cubicBezTo>
                  <a:pt x="6194434" y="505468"/>
                  <a:pt x="6153861" y="527430"/>
                  <a:pt x="6115149" y="551625"/>
                </a:cubicBezTo>
                <a:cubicBezTo>
                  <a:pt x="6059686" y="586615"/>
                  <a:pt x="6001246" y="617510"/>
                  <a:pt x="5951739" y="659944"/>
                </a:cubicBezTo>
                <a:cubicBezTo>
                  <a:pt x="5939084" y="670739"/>
                  <a:pt x="5918611" y="662550"/>
                  <a:pt x="5917122" y="644310"/>
                </a:cubicBezTo>
                <a:cubicBezTo>
                  <a:pt x="5915633" y="626071"/>
                  <a:pt x="5905583" y="626071"/>
                  <a:pt x="5890694" y="630538"/>
                </a:cubicBezTo>
                <a:cubicBezTo>
                  <a:pt x="5872826" y="635749"/>
                  <a:pt x="5854959" y="640960"/>
                  <a:pt x="5837464" y="646916"/>
                </a:cubicBezTo>
                <a:cubicBezTo>
                  <a:pt x="5819225" y="653244"/>
                  <a:pt x="5811036" y="666644"/>
                  <a:pt x="5809175" y="683395"/>
                </a:cubicBezTo>
                <a:cubicBezTo>
                  <a:pt x="5808430" y="689723"/>
                  <a:pt x="5808803" y="697539"/>
                  <a:pt x="5815503" y="698656"/>
                </a:cubicBezTo>
                <a:cubicBezTo>
                  <a:pt x="5843048" y="703495"/>
                  <a:pt x="5755201" y="682278"/>
                  <a:pt x="5746268" y="667389"/>
                </a:cubicBezTo>
                <a:cubicBezTo>
                  <a:pt x="5745896" y="666644"/>
                  <a:pt x="5525907" y="720246"/>
                  <a:pt x="5458905" y="754119"/>
                </a:cubicBezTo>
                <a:close/>
                <a:moveTo>
                  <a:pt x="885302" y="1333310"/>
                </a:moveTo>
                <a:cubicBezTo>
                  <a:pt x="877857" y="1326982"/>
                  <a:pt x="870040" y="1321027"/>
                  <a:pt x="862596" y="1314326"/>
                </a:cubicBezTo>
                <a:cubicBezTo>
                  <a:pt x="863712" y="1312837"/>
                  <a:pt x="865201" y="1311349"/>
                  <a:pt x="866318" y="1309860"/>
                </a:cubicBezTo>
                <a:cubicBezTo>
                  <a:pt x="881580" y="1320282"/>
                  <a:pt x="896841" y="1330705"/>
                  <a:pt x="912103" y="1341127"/>
                </a:cubicBezTo>
                <a:cubicBezTo>
                  <a:pt x="903541" y="1338522"/>
                  <a:pt x="894235" y="1335916"/>
                  <a:pt x="885302" y="1333310"/>
                </a:cubicBezTo>
                <a:close/>
                <a:moveTo>
                  <a:pt x="1140280" y="787619"/>
                </a:moveTo>
                <a:cubicBezTo>
                  <a:pt x="1231849" y="850154"/>
                  <a:pt x="1323418" y="913061"/>
                  <a:pt x="1414987" y="975596"/>
                </a:cubicBezTo>
                <a:cubicBezTo>
                  <a:pt x="1413498" y="977085"/>
                  <a:pt x="1412381" y="978574"/>
                  <a:pt x="1410892" y="980063"/>
                </a:cubicBezTo>
                <a:cubicBezTo>
                  <a:pt x="1310390" y="927206"/>
                  <a:pt x="1215471" y="868394"/>
                  <a:pt x="1140280" y="787619"/>
                </a:cubicBezTo>
                <a:close/>
              </a:path>
            </a:pathLst>
          </a:custGeom>
          <a:solidFill>
            <a:schemeClr val="accent1"/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2825A4-268B-4301-8432-F9E9B2661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28416" y="2002536"/>
            <a:ext cx="5541264" cy="2148840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A33410F-8A90-47F6-BD39-4AC0E4358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D819A9-F8DE-4E5C-AFC3-E0105ACD82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E25320-A12F-4F3E-8EC9-11292FF36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B993D08-8A5D-4511-89F2-22508AFAC62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77056" y="4297680"/>
            <a:ext cx="4434840" cy="1188720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32293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40F3399-4083-4642-9BB0-A990D21E703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8398" y="2204789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600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4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8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8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8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6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4 w 2053232"/>
              <a:gd name="connsiteY53" fmla="*/ 394989 h 1662194"/>
              <a:gd name="connsiteX54" fmla="*/ 1534274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8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8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80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4 w 2053232"/>
              <a:gd name="connsiteY84" fmla="*/ 398100 h 1662194"/>
              <a:gd name="connsiteX85" fmla="*/ 1757954 w 2053232"/>
              <a:gd name="connsiteY85" fmla="*/ 386885 h 1662194"/>
              <a:gd name="connsiteX86" fmla="*/ 1812738 w 2053232"/>
              <a:gd name="connsiteY86" fmla="*/ 333679 h 1662194"/>
              <a:gd name="connsiteX87" fmla="*/ 1849624 w 2053232"/>
              <a:gd name="connsiteY87" fmla="*/ 295005 h 1662194"/>
              <a:gd name="connsiteX88" fmla="*/ 1852870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10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8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1 w 2053232"/>
              <a:gd name="connsiteY104" fmla="*/ 444105 h 1662194"/>
              <a:gd name="connsiteX105" fmla="*/ 1777136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9 w 2053232"/>
              <a:gd name="connsiteY138" fmla="*/ 1207997 h 1662194"/>
              <a:gd name="connsiteX139" fmla="*/ 1853632 w 2053232"/>
              <a:gd name="connsiteY139" fmla="*/ 1277417 h 1662194"/>
              <a:gd name="connsiteX140" fmla="*/ 1857097 w 2053232"/>
              <a:gd name="connsiteY140" fmla="*/ 1285053 h 1662194"/>
              <a:gd name="connsiteX141" fmla="*/ 1909020 w 2053232"/>
              <a:gd name="connsiteY141" fmla="*/ 1272282 h 1662194"/>
              <a:gd name="connsiteX142" fmla="*/ 1848099 w 2053232"/>
              <a:gd name="connsiteY142" fmla="*/ 1331631 h 1662194"/>
              <a:gd name="connsiteX143" fmla="*/ 1782898 w 2053232"/>
              <a:gd name="connsiteY143" fmla="*/ 1377919 h 1662194"/>
              <a:gd name="connsiteX144" fmla="*/ 1832839 w 2053232"/>
              <a:gd name="connsiteY144" fmla="*/ 1369576 h 1662194"/>
              <a:gd name="connsiteX145" fmla="*/ 1899110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6 w 2053232"/>
              <a:gd name="connsiteY148" fmla="*/ 1414866 h 1662194"/>
              <a:gd name="connsiteX149" fmla="*/ 1816667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7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8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2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8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8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40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600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8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4" y="435072"/>
                </a:cubicBezTo>
                <a:cubicBezTo>
                  <a:pt x="1706622" y="432949"/>
                  <a:pt x="1708638" y="430943"/>
                  <a:pt x="1710506" y="428699"/>
                </a:cubicBezTo>
                <a:cubicBezTo>
                  <a:pt x="1710105" y="428228"/>
                  <a:pt x="1709594" y="427761"/>
                  <a:pt x="1709192" y="427290"/>
                </a:cubicBezTo>
                <a:close/>
                <a:moveTo>
                  <a:pt x="1602978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8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2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6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8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8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6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2" y="308200"/>
                  <a:pt x="1646666" y="310801"/>
                </a:cubicBezTo>
                <a:cubicBezTo>
                  <a:pt x="1626127" y="342988"/>
                  <a:pt x="1600235" y="370389"/>
                  <a:pt x="1571164" y="394989"/>
                </a:cubicBezTo>
                <a:cubicBezTo>
                  <a:pt x="1559311" y="404958"/>
                  <a:pt x="1546947" y="414460"/>
                  <a:pt x="1534274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8" y="191769"/>
                  <a:pt x="1785353" y="183058"/>
                </a:cubicBezTo>
                <a:cubicBezTo>
                  <a:pt x="1789677" y="179520"/>
                  <a:pt x="1794273" y="176336"/>
                  <a:pt x="1800878" y="176962"/>
                </a:cubicBezTo>
                <a:cubicBezTo>
                  <a:pt x="1803457" y="177238"/>
                  <a:pt x="1806420" y="177866"/>
                  <a:pt x="1807769" y="180970"/>
                </a:cubicBezTo>
                <a:cubicBezTo>
                  <a:pt x="1809009" y="184077"/>
                  <a:pt x="1806921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6" y="198213"/>
                  <a:pt x="1788211" y="205008"/>
                </a:cubicBezTo>
                <a:cubicBezTo>
                  <a:pt x="1786982" y="207109"/>
                  <a:pt x="1787182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2" y="220936"/>
                  <a:pt x="1775377" y="223853"/>
                </a:cubicBezTo>
                <a:cubicBezTo>
                  <a:pt x="1782527" y="225913"/>
                  <a:pt x="1786886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8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70" y="174142"/>
                  <a:pt x="1847751" y="176838"/>
                  <a:pt x="1847180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1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6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4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8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70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10" y="342707"/>
                </a:cubicBezTo>
                <a:cubicBezTo>
                  <a:pt x="1819675" y="355613"/>
                  <a:pt x="1808202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4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4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8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9" y="410348"/>
                  <a:pt x="1807403" y="414172"/>
                  <a:pt x="1798340" y="418475"/>
                </a:cubicBezTo>
                <a:cubicBezTo>
                  <a:pt x="1794877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1" y="444105"/>
                </a:cubicBezTo>
                <a:cubicBezTo>
                  <a:pt x="1775995" y="447452"/>
                  <a:pt x="1773119" y="450334"/>
                  <a:pt x="1777136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8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8" y="509237"/>
                  <a:pt x="1908392" y="514224"/>
                  <a:pt x="1905273" y="519902"/>
                </a:cubicBezTo>
                <a:cubicBezTo>
                  <a:pt x="1900853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8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4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1" y="983900"/>
                  <a:pt x="1980356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8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2" y="1153466"/>
                  <a:pt x="1908700" y="1179865"/>
                </a:cubicBezTo>
                <a:cubicBezTo>
                  <a:pt x="1899560" y="1187320"/>
                  <a:pt x="1889855" y="1192492"/>
                  <a:pt x="1889869" y="1207997"/>
                </a:cubicBezTo>
                <a:cubicBezTo>
                  <a:pt x="1889860" y="1238039"/>
                  <a:pt x="1880309" y="1263315"/>
                  <a:pt x="1853632" y="1277417"/>
                </a:cubicBezTo>
                <a:cubicBezTo>
                  <a:pt x="1853430" y="1277545"/>
                  <a:pt x="1855638" y="1281953"/>
                  <a:pt x="1857097" y="1285053"/>
                </a:cubicBezTo>
                <a:cubicBezTo>
                  <a:pt x="1874696" y="1285430"/>
                  <a:pt x="1885755" y="1267251"/>
                  <a:pt x="1909020" y="1272282"/>
                </a:cubicBezTo>
                <a:cubicBezTo>
                  <a:pt x="1891328" y="1296984"/>
                  <a:pt x="1876677" y="1319161"/>
                  <a:pt x="1848099" y="1331631"/>
                </a:cubicBezTo>
                <a:cubicBezTo>
                  <a:pt x="1825215" y="1341608"/>
                  <a:pt x="1796024" y="1347799"/>
                  <a:pt x="1782898" y="1377919"/>
                </a:cubicBezTo>
                <a:cubicBezTo>
                  <a:pt x="1804186" y="1383017"/>
                  <a:pt x="1818358" y="1375272"/>
                  <a:pt x="1832839" y="1369576"/>
                </a:cubicBezTo>
                <a:cubicBezTo>
                  <a:pt x="1855136" y="1360830"/>
                  <a:pt x="1876830" y="1351015"/>
                  <a:pt x="1899110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6" y="1414866"/>
                </a:cubicBezTo>
                <a:cubicBezTo>
                  <a:pt x="1819310" y="1412429"/>
                  <a:pt x="1814120" y="1420479"/>
                  <a:pt x="1816667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2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9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7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1" y="599859"/>
                  <a:pt x="40415" y="577949"/>
                </a:cubicBezTo>
                <a:cubicBezTo>
                  <a:pt x="37094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8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6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2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8" y="250975"/>
                  <a:pt x="37609" y="250972"/>
                </a:cubicBezTo>
                <a:cubicBezTo>
                  <a:pt x="52373" y="250838"/>
                  <a:pt x="67065" y="250950"/>
                  <a:pt x="81248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6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5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20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8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40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50" y="24526"/>
                  <a:pt x="1684752" y="31993"/>
                  <a:pt x="1681449" y="38645"/>
                </a:cubicBezTo>
                <a:cubicBezTo>
                  <a:pt x="1680000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0DFA7AC8-DA1D-4AC7-ACF4-7BE16BA870B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698894" y="2211836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5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6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6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6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4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4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2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7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5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3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1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9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1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5 w 2053231"/>
              <a:gd name="connsiteY80" fmla="*/ 1385578 h 1662194"/>
              <a:gd name="connsiteX81" fmla="*/ 1832843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3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1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8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2 w 2053231"/>
              <a:gd name="connsiteY139" fmla="*/ 1354187 h 1662194"/>
              <a:gd name="connsiteX140" fmla="*/ 406566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69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2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5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8 w 2053231"/>
              <a:gd name="connsiteY175" fmla="*/ 1367190 h 1662194"/>
              <a:gd name="connsiteX176" fmla="*/ 200363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3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3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59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3 w 2053231"/>
              <a:gd name="connsiteY213" fmla="*/ 773093 h 1662194"/>
              <a:gd name="connsiteX214" fmla="*/ 131631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7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5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6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6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6" y="693085"/>
                </a:lnTo>
                <a:lnTo>
                  <a:pt x="2050633" y="688201"/>
                </a:lnTo>
                <a:cubicBezTo>
                  <a:pt x="2049845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9" y="304585"/>
                  <a:pt x="1763682" y="313475"/>
                  <a:pt x="1782474" y="324713"/>
                </a:cubicBezTo>
                <a:cubicBezTo>
                  <a:pt x="1798852" y="334580"/>
                  <a:pt x="1816308" y="345016"/>
                  <a:pt x="1825119" y="362527"/>
                </a:cubicBezTo>
                <a:cubicBezTo>
                  <a:pt x="1836775" y="385756"/>
                  <a:pt x="1810823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4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5" y="612878"/>
                  <a:pt x="2040093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7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2" y="672471"/>
                </a:cubicBezTo>
                <a:cubicBezTo>
                  <a:pt x="2037814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5" y="691170"/>
                  <a:pt x="2050827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2" y="801742"/>
                  <a:pt x="2038322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5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1" y="997439"/>
                  <a:pt x="1999694" y="1002071"/>
                </a:cubicBezTo>
                <a:cubicBezTo>
                  <a:pt x="1995595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3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1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800" y="1194535"/>
                  <a:pt x="2052188" y="1196426"/>
                  <a:pt x="2050187" y="1200006"/>
                </a:cubicBezTo>
                <a:cubicBezTo>
                  <a:pt x="2044556" y="1210251"/>
                  <a:pt x="2043350" y="1221315"/>
                  <a:pt x="2049991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9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9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1" y="1452516"/>
                </a:cubicBezTo>
                <a:cubicBezTo>
                  <a:pt x="1954562" y="1442472"/>
                  <a:pt x="1941527" y="1435764"/>
                  <a:pt x="1928933" y="1428314"/>
                </a:cubicBezTo>
                <a:cubicBezTo>
                  <a:pt x="1910873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5" y="1385578"/>
                </a:cubicBezTo>
                <a:lnTo>
                  <a:pt x="1832843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3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1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5" y="1487498"/>
                  <a:pt x="481993" y="1527291"/>
                </a:cubicBezTo>
                <a:cubicBezTo>
                  <a:pt x="464056" y="1544491"/>
                  <a:pt x="444585" y="1560288"/>
                  <a:pt x="428986" y="1579832"/>
                </a:cubicBezTo>
                <a:cubicBezTo>
                  <a:pt x="413406" y="1599495"/>
                  <a:pt x="398812" y="1619854"/>
                  <a:pt x="381477" y="1638123"/>
                </a:cubicBezTo>
                <a:cubicBezTo>
                  <a:pt x="376530" y="1643377"/>
                  <a:pt x="371636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1" y="1635392"/>
                  <a:pt x="331040" y="1635823"/>
                  <a:pt x="330482" y="1641657"/>
                </a:cubicBezTo>
                <a:cubicBezTo>
                  <a:pt x="329646" y="1650770"/>
                  <a:pt x="325555" y="1657329"/>
                  <a:pt x="317482" y="1660871"/>
                </a:cubicBezTo>
                <a:cubicBezTo>
                  <a:pt x="316602" y="1661264"/>
                  <a:pt x="315646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0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7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8" y="1437894"/>
                  <a:pt x="398488" y="1443730"/>
                </a:cubicBezTo>
                <a:cubicBezTo>
                  <a:pt x="377645" y="1459210"/>
                  <a:pt x="361077" y="1478908"/>
                  <a:pt x="344235" y="1498251"/>
                </a:cubicBezTo>
                <a:cubicBezTo>
                  <a:pt x="333989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5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2" y="1369525"/>
                  <a:pt x="388815" y="1366891"/>
                </a:cubicBezTo>
                <a:cubicBezTo>
                  <a:pt x="385008" y="1356238"/>
                  <a:pt x="387867" y="1352507"/>
                  <a:pt x="399152" y="1354187"/>
                </a:cubicBezTo>
                <a:cubicBezTo>
                  <a:pt x="402646" y="1354676"/>
                  <a:pt x="404861" y="1353995"/>
                  <a:pt x="406566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69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7" y="1463982"/>
                  <a:pt x="265022" y="1457187"/>
                </a:cubicBezTo>
                <a:cubicBezTo>
                  <a:pt x="266250" y="1455086"/>
                  <a:pt x="266052" y="1453033"/>
                  <a:pt x="264042" y="1450679"/>
                </a:cubicBezTo>
                <a:cubicBezTo>
                  <a:pt x="260427" y="1446440"/>
                  <a:pt x="262222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7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5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49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2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8" y="1367190"/>
                </a:cubicBezTo>
                <a:cubicBezTo>
                  <a:pt x="202034" y="1368454"/>
                  <a:pt x="201062" y="1370061"/>
                  <a:pt x="200363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3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3" y="1257387"/>
                  <a:pt x="226792" y="1254963"/>
                </a:cubicBezTo>
                <a:cubicBezTo>
                  <a:pt x="236584" y="1251847"/>
                  <a:pt x="245829" y="1248023"/>
                  <a:pt x="254893" y="1243720"/>
                </a:cubicBezTo>
                <a:cubicBezTo>
                  <a:pt x="258356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3" y="1188942"/>
                </a:cubicBezTo>
                <a:cubicBezTo>
                  <a:pt x="284814" y="1188807"/>
                  <a:pt x="285235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59" y="1142293"/>
                </a:cubicBezTo>
                <a:cubicBezTo>
                  <a:pt x="152380" y="1134270"/>
                  <a:pt x="152425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5" y="1075567"/>
                  <a:pt x="132932" y="1073145"/>
                </a:cubicBezTo>
                <a:cubicBezTo>
                  <a:pt x="125033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3" y="773093"/>
                </a:cubicBezTo>
                <a:cubicBezTo>
                  <a:pt x="158248" y="757093"/>
                  <a:pt x="154275" y="746809"/>
                  <a:pt x="131631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7" y="686073"/>
                  <a:pt x="90653" y="654584"/>
                </a:cubicBezTo>
                <a:cubicBezTo>
                  <a:pt x="63957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70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5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7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8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7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A968EB8-8393-4689-A845-BCD355955A9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69387" y="2139888"/>
            <a:ext cx="2053231" cy="1662194"/>
          </a:xfrm>
          <a:custGeom>
            <a:avLst/>
            <a:gdLst>
              <a:gd name="connsiteX0" fmla="*/ 1746 w 2053231"/>
              <a:gd name="connsiteY0" fmla="*/ 969110 h 1662194"/>
              <a:gd name="connsiteX1" fmla="*/ 2599 w 2053231"/>
              <a:gd name="connsiteY1" fmla="*/ 973994 h 1662194"/>
              <a:gd name="connsiteX2" fmla="*/ 5336 w 2053231"/>
              <a:gd name="connsiteY2" fmla="*/ 988563 h 1662194"/>
              <a:gd name="connsiteX3" fmla="*/ 6782 w 2053231"/>
              <a:gd name="connsiteY3" fmla="*/ 995844 h 1662194"/>
              <a:gd name="connsiteX4" fmla="*/ 6161 w 2053231"/>
              <a:gd name="connsiteY4" fmla="*/ 996145 h 1662194"/>
              <a:gd name="connsiteX5" fmla="*/ 1450 w 2053231"/>
              <a:gd name="connsiteY5" fmla="*/ 973537 h 1662194"/>
              <a:gd name="connsiteX6" fmla="*/ 1 w 2053231"/>
              <a:gd name="connsiteY6" fmla="*/ 957986 h 1662194"/>
              <a:gd name="connsiteX7" fmla="*/ 654 w 2053231"/>
              <a:gd name="connsiteY7" fmla="*/ 958871 h 1662194"/>
              <a:gd name="connsiteX8" fmla="*/ 2082 w 2053231"/>
              <a:gd name="connsiteY8" fmla="*/ 964112 h 1662194"/>
              <a:gd name="connsiteX9" fmla="*/ 1746 w 2053231"/>
              <a:gd name="connsiteY9" fmla="*/ 969110 h 1662194"/>
              <a:gd name="connsiteX10" fmla="*/ 711 w 2053231"/>
              <a:gd name="connsiteY10" fmla="*/ 963168 h 1662194"/>
              <a:gd name="connsiteX11" fmla="*/ 1 w 2053231"/>
              <a:gd name="connsiteY11" fmla="*/ 957986 h 1662194"/>
              <a:gd name="connsiteX12" fmla="*/ 1709191 w 2053231"/>
              <a:gd name="connsiteY12" fmla="*/ 427290 h 1662194"/>
              <a:gd name="connsiteX13" fmla="*/ 1697210 w 2053231"/>
              <a:gd name="connsiteY13" fmla="*/ 437869 h 1662194"/>
              <a:gd name="connsiteX14" fmla="*/ 1704733 w 2053231"/>
              <a:gd name="connsiteY14" fmla="*/ 435072 h 1662194"/>
              <a:gd name="connsiteX15" fmla="*/ 1710506 w 2053231"/>
              <a:gd name="connsiteY15" fmla="*/ 428699 h 1662194"/>
              <a:gd name="connsiteX16" fmla="*/ 1709191 w 2053231"/>
              <a:gd name="connsiteY16" fmla="*/ 427290 h 1662194"/>
              <a:gd name="connsiteX17" fmla="*/ 1602977 w 2053231"/>
              <a:gd name="connsiteY17" fmla="*/ 260909 h 1662194"/>
              <a:gd name="connsiteX18" fmla="*/ 1531108 w 2053231"/>
              <a:gd name="connsiteY18" fmla="*/ 324503 h 1662194"/>
              <a:gd name="connsiteX19" fmla="*/ 1532533 w 2053231"/>
              <a:gd name="connsiteY19" fmla="*/ 325909 h 1662194"/>
              <a:gd name="connsiteX20" fmla="*/ 1602977 w 2053231"/>
              <a:gd name="connsiteY20" fmla="*/ 260909 h 1662194"/>
              <a:gd name="connsiteX21" fmla="*/ 1738585 w 2053231"/>
              <a:gd name="connsiteY21" fmla="*/ 93 h 1662194"/>
              <a:gd name="connsiteX22" fmla="*/ 1741678 w 2053231"/>
              <a:gd name="connsiteY22" fmla="*/ 1125 h 1662194"/>
              <a:gd name="connsiteX23" fmla="*/ 1741687 w 2053231"/>
              <a:gd name="connsiteY23" fmla="*/ 7060 h 1662194"/>
              <a:gd name="connsiteX24" fmla="*/ 1738618 w 2053231"/>
              <a:gd name="connsiteY24" fmla="*/ 16733 h 1662194"/>
              <a:gd name="connsiteX25" fmla="*/ 1740090 w 2053231"/>
              <a:gd name="connsiteY25" fmla="*/ 23588 h 1662194"/>
              <a:gd name="connsiteX26" fmla="*/ 1738676 w 2053231"/>
              <a:gd name="connsiteY26" fmla="*/ 39142 h 1662194"/>
              <a:gd name="connsiteX27" fmla="*/ 1733426 w 2053231"/>
              <a:gd name="connsiteY27" fmla="*/ 62940 h 1662194"/>
              <a:gd name="connsiteX28" fmla="*/ 1730086 w 2053231"/>
              <a:gd name="connsiteY28" fmla="*/ 69352 h 1662194"/>
              <a:gd name="connsiteX29" fmla="*/ 1727649 w 2053231"/>
              <a:gd name="connsiteY29" fmla="*/ 72220 h 1662194"/>
              <a:gd name="connsiteX30" fmla="*/ 1683216 w 2053231"/>
              <a:gd name="connsiteY30" fmla="*/ 165659 h 1662194"/>
              <a:gd name="connsiteX31" fmla="*/ 1629845 w 2053231"/>
              <a:gd name="connsiteY31" fmla="*/ 229721 h 1662194"/>
              <a:gd name="connsiteX32" fmla="*/ 1628579 w 2053231"/>
              <a:gd name="connsiteY32" fmla="*/ 232307 h 1662194"/>
              <a:gd name="connsiteX33" fmla="*/ 1654744 w 2053231"/>
              <a:gd name="connsiteY33" fmla="*/ 218464 h 1662194"/>
              <a:gd name="connsiteX34" fmla="*/ 1708997 w 2053231"/>
              <a:gd name="connsiteY34" fmla="*/ 163943 h 1662194"/>
              <a:gd name="connsiteX35" fmla="*/ 1741522 w 2053231"/>
              <a:gd name="connsiteY35" fmla="*/ 130021 h 1662194"/>
              <a:gd name="connsiteX36" fmla="*/ 1745886 w 2053231"/>
              <a:gd name="connsiteY36" fmla="*/ 123817 h 1662194"/>
              <a:gd name="connsiteX37" fmla="*/ 1749347 w 2053231"/>
              <a:gd name="connsiteY37" fmla="*/ 121883 h 1662194"/>
              <a:gd name="connsiteX38" fmla="*/ 1752616 w 2053231"/>
              <a:gd name="connsiteY38" fmla="*/ 126013 h 1662194"/>
              <a:gd name="connsiteX39" fmla="*/ 1751494 w 2053231"/>
              <a:gd name="connsiteY39" fmla="*/ 142041 h 1662194"/>
              <a:gd name="connsiteX40" fmla="*/ 1727716 w 2053231"/>
              <a:gd name="connsiteY40" fmla="*/ 174701 h 1662194"/>
              <a:gd name="connsiteX41" fmla="*/ 1693354 w 2053231"/>
              <a:gd name="connsiteY41" fmla="*/ 214015 h 1662194"/>
              <a:gd name="connsiteX42" fmla="*/ 1692030 w 2053231"/>
              <a:gd name="connsiteY42" fmla="*/ 218421 h 1662194"/>
              <a:gd name="connsiteX43" fmla="*/ 1711836 w 2053231"/>
              <a:gd name="connsiteY43" fmla="*/ 198978 h 1662194"/>
              <a:gd name="connsiteX44" fmla="*/ 1731312 w 2053231"/>
              <a:gd name="connsiteY44" fmla="*/ 180273 h 1662194"/>
              <a:gd name="connsiteX45" fmla="*/ 1737206 w 2053231"/>
              <a:gd name="connsiteY45" fmla="*/ 178378 h 1662194"/>
              <a:gd name="connsiteX46" fmla="*/ 1739939 w 2053231"/>
              <a:gd name="connsiteY46" fmla="*/ 185555 h 1662194"/>
              <a:gd name="connsiteX47" fmla="*/ 1732245 w 2053231"/>
              <a:gd name="connsiteY47" fmla="*/ 204832 h 1662194"/>
              <a:gd name="connsiteX48" fmla="*/ 1686811 w 2053231"/>
              <a:gd name="connsiteY48" fmla="*/ 257845 h 1662194"/>
              <a:gd name="connsiteX49" fmla="*/ 1664555 w 2053231"/>
              <a:gd name="connsiteY49" fmla="*/ 288152 h 1662194"/>
              <a:gd name="connsiteX50" fmla="*/ 1664417 w 2053231"/>
              <a:gd name="connsiteY50" fmla="*/ 295304 h 1662194"/>
              <a:gd name="connsiteX51" fmla="*/ 1654080 w 2053231"/>
              <a:gd name="connsiteY51" fmla="*/ 308008 h 1662194"/>
              <a:gd name="connsiteX52" fmla="*/ 1646665 w 2053231"/>
              <a:gd name="connsiteY52" fmla="*/ 310801 h 1662194"/>
              <a:gd name="connsiteX53" fmla="*/ 1571163 w 2053231"/>
              <a:gd name="connsiteY53" fmla="*/ 394989 h 1662194"/>
              <a:gd name="connsiteX54" fmla="*/ 1534273 w 2053231"/>
              <a:gd name="connsiteY54" fmla="*/ 423366 h 1662194"/>
              <a:gd name="connsiteX55" fmla="*/ 1534563 w 2053231"/>
              <a:gd name="connsiteY55" fmla="*/ 425295 h 1662194"/>
              <a:gd name="connsiteX56" fmla="*/ 1535200 w 2053231"/>
              <a:gd name="connsiteY56" fmla="*/ 427332 h 1662194"/>
              <a:gd name="connsiteX57" fmla="*/ 1587187 w 2053231"/>
              <a:gd name="connsiteY57" fmla="*/ 384880 h 1662194"/>
              <a:gd name="connsiteX58" fmla="*/ 1719886 w 2053231"/>
              <a:gd name="connsiteY58" fmla="*/ 260608 h 1662194"/>
              <a:gd name="connsiteX59" fmla="*/ 1758212 w 2053231"/>
              <a:gd name="connsiteY59" fmla="*/ 213165 h 1662194"/>
              <a:gd name="connsiteX60" fmla="*/ 1785352 w 2053231"/>
              <a:gd name="connsiteY60" fmla="*/ 183058 h 1662194"/>
              <a:gd name="connsiteX61" fmla="*/ 1800877 w 2053231"/>
              <a:gd name="connsiteY61" fmla="*/ 176962 h 1662194"/>
              <a:gd name="connsiteX62" fmla="*/ 1807768 w 2053231"/>
              <a:gd name="connsiteY62" fmla="*/ 180970 h 1662194"/>
              <a:gd name="connsiteX63" fmla="*/ 1805033 w 2053231"/>
              <a:gd name="connsiteY63" fmla="*/ 186998 h 1662194"/>
              <a:gd name="connsiteX64" fmla="*/ 1803513 w 2053231"/>
              <a:gd name="connsiteY64" fmla="*/ 187897 h 1662194"/>
              <a:gd name="connsiteX65" fmla="*/ 1788210 w 2053231"/>
              <a:gd name="connsiteY65" fmla="*/ 205008 h 1662194"/>
              <a:gd name="connsiteX66" fmla="*/ 1789189 w 2053231"/>
              <a:gd name="connsiteY66" fmla="*/ 211516 h 1662194"/>
              <a:gd name="connsiteX67" fmla="*/ 1787238 w 2053231"/>
              <a:gd name="connsiteY67" fmla="*/ 219092 h 1662194"/>
              <a:gd name="connsiteX68" fmla="*/ 1775376 w 2053231"/>
              <a:gd name="connsiteY68" fmla="*/ 223853 h 1662194"/>
              <a:gd name="connsiteX69" fmla="*/ 1790823 w 2053231"/>
              <a:gd name="connsiteY69" fmla="*/ 220183 h 1662194"/>
              <a:gd name="connsiteX70" fmla="*/ 1809140 w 2053231"/>
              <a:gd name="connsiteY70" fmla="*/ 193038 h 1662194"/>
              <a:gd name="connsiteX71" fmla="*/ 1812131 w 2053231"/>
              <a:gd name="connsiteY71" fmla="*/ 187244 h 1662194"/>
              <a:gd name="connsiteX72" fmla="*/ 1822285 w 2053231"/>
              <a:gd name="connsiteY72" fmla="*/ 187265 h 1662194"/>
              <a:gd name="connsiteX73" fmla="*/ 1830357 w 2053231"/>
              <a:gd name="connsiteY73" fmla="*/ 185176 h 1662194"/>
              <a:gd name="connsiteX74" fmla="*/ 1843210 w 2053231"/>
              <a:gd name="connsiteY74" fmla="*/ 166452 h 1662194"/>
              <a:gd name="connsiteX75" fmla="*/ 1848680 w 2053231"/>
              <a:gd name="connsiteY75" fmla="*/ 166146 h 1662194"/>
              <a:gd name="connsiteX76" fmla="*/ 1849367 w 2053231"/>
              <a:gd name="connsiteY76" fmla="*/ 171453 h 1662194"/>
              <a:gd name="connsiteX77" fmla="*/ 1847179 w 2053231"/>
              <a:gd name="connsiteY77" fmla="*/ 179643 h 1662194"/>
              <a:gd name="connsiteX78" fmla="*/ 1850415 w 2053231"/>
              <a:gd name="connsiteY78" fmla="*/ 193102 h 1662194"/>
              <a:gd name="connsiteX79" fmla="*/ 1850532 w 2053231"/>
              <a:gd name="connsiteY79" fmla="*/ 200487 h 1662194"/>
              <a:gd name="connsiteX80" fmla="*/ 1841761 w 2053231"/>
              <a:gd name="connsiteY80" fmla="*/ 230219 h 1662194"/>
              <a:gd name="connsiteX81" fmla="*/ 1840127 w 2053231"/>
              <a:gd name="connsiteY81" fmla="*/ 234029 h 1662194"/>
              <a:gd name="connsiteX82" fmla="*/ 1834336 w 2053231"/>
              <a:gd name="connsiteY82" fmla="*/ 240281 h 1662194"/>
              <a:gd name="connsiteX83" fmla="*/ 1794160 w 2053231"/>
              <a:gd name="connsiteY83" fmla="*/ 326066 h 1662194"/>
              <a:gd name="connsiteX84" fmla="*/ 1734263 w 2053231"/>
              <a:gd name="connsiteY84" fmla="*/ 398100 h 1662194"/>
              <a:gd name="connsiteX85" fmla="*/ 1757953 w 2053231"/>
              <a:gd name="connsiteY85" fmla="*/ 386885 h 1662194"/>
              <a:gd name="connsiteX86" fmla="*/ 1812737 w 2053231"/>
              <a:gd name="connsiteY86" fmla="*/ 333679 h 1662194"/>
              <a:gd name="connsiteX87" fmla="*/ 1849623 w 2053231"/>
              <a:gd name="connsiteY87" fmla="*/ 295005 h 1662194"/>
              <a:gd name="connsiteX88" fmla="*/ 1852869 w 2053231"/>
              <a:gd name="connsiteY88" fmla="*/ 290172 h 1662194"/>
              <a:gd name="connsiteX89" fmla="*/ 1856989 w 2053231"/>
              <a:gd name="connsiteY89" fmla="*/ 287489 h 1662194"/>
              <a:gd name="connsiteX90" fmla="*/ 1860256 w 2053231"/>
              <a:gd name="connsiteY90" fmla="*/ 292345 h 1662194"/>
              <a:gd name="connsiteX91" fmla="*/ 1856934 w 2053231"/>
              <a:gd name="connsiteY91" fmla="*/ 312082 h 1662194"/>
              <a:gd name="connsiteX92" fmla="*/ 1832409 w 2053231"/>
              <a:gd name="connsiteY92" fmla="*/ 342707 h 1662194"/>
              <a:gd name="connsiteX93" fmla="*/ 1798280 w 2053231"/>
              <a:gd name="connsiteY93" fmla="*/ 385043 h 1662194"/>
              <a:gd name="connsiteX94" fmla="*/ 1821403 w 2053231"/>
              <a:gd name="connsiteY94" fmla="*/ 361975 h 1662194"/>
              <a:gd name="connsiteX95" fmla="*/ 1839376 w 2053231"/>
              <a:gd name="connsiteY95" fmla="*/ 345017 h 1662194"/>
              <a:gd name="connsiteX96" fmla="*/ 1844940 w 2053231"/>
              <a:gd name="connsiteY96" fmla="*/ 343860 h 1662194"/>
              <a:gd name="connsiteX97" fmla="*/ 1847163 w 2053231"/>
              <a:gd name="connsiteY97" fmla="*/ 349842 h 1662194"/>
              <a:gd name="connsiteX98" fmla="*/ 1838440 w 2053231"/>
              <a:gd name="connsiteY98" fmla="*/ 371820 h 1662194"/>
              <a:gd name="connsiteX99" fmla="*/ 1820020 w 2053231"/>
              <a:gd name="connsiteY99" fmla="*/ 393881 h 1662194"/>
              <a:gd name="connsiteX100" fmla="*/ 1843247 w 2053231"/>
              <a:gd name="connsiteY100" fmla="*/ 387648 h 1662194"/>
              <a:gd name="connsiteX101" fmla="*/ 1826440 w 2053231"/>
              <a:gd name="connsiteY101" fmla="*/ 407232 h 1662194"/>
              <a:gd name="connsiteX102" fmla="*/ 1798339 w 2053231"/>
              <a:gd name="connsiteY102" fmla="*/ 418475 h 1662194"/>
              <a:gd name="connsiteX103" fmla="*/ 1788057 w 2053231"/>
              <a:gd name="connsiteY103" fmla="*/ 430814 h 1662194"/>
              <a:gd name="connsiteX104" fmla="*/ 1778250 w 2053231"/>
              <a:gd name="connsiteY104" fmla="*/ 444105 h 1662194"/>
              <a:gd name="connsiteX105" fmla="*/ 1777135 w 2053231"/>
              <a:gd name="connsiteY105" fmla="*/ 455772 h 1662194"/>
              <a:gd name="connsiteX106" fmla="*/ 1768839 w 2053231"/>
              <a:gd name="connsiteY106" fmla="*/ 473253 h 1662194"/>
              <a:gd name="connsiteX107" fmla="*/ 1767668 w 2053231"/>
              <a:gd name="connsiteY107" fmla="*/ 473535 h 1662194"/>
              <a:gd name="connsiteX108" fmla="*/ 1761086 w 2053231"/>
              <a:gd name="connsiteY108" fmla="*/ 482599 h 1662194"/>
              <a:gd name="connsiteX109" fmla="*/ 1754724 w 2053231"/>
              <a:gd name="connsiteY109" fmla="*/ 491656 h 1662194"/>
              <a:gd name="connsiteX110" fmla="*/ 1753277 w 2053231"/>
              <a:gd name="connsiteY110" fmla="*/ 493037 h 1662194"/>
              <a:gd name="connsiteX111" fmla="*/ 1720462 w 2053231"/>
              <a:gd name="connsiteY111" fmla="*/ 549260 h 1662194"/>
              <a:gd name="connsiteX112" fmla="*/ 1718208 w 2053231"/>
              <a:gd name="connsiteY112" fmla="*/ 551879 h 1662194"/>
              <a:gd name="connsiteX113" fmla="*/ 1803756 w 2053231"/>
              <a:gd name="connsiteY113" fmla="*/ 541126 h 1662194"/>
              <a:gd name="connsiteX114" fmla="*/ 1908471 w 2053231"/>
              <a:gd name="connsiteY114" fmla="*/ 497141 h 1662194"/>
              <a:gd name="connsiteX115" fmla="*/ 1905272 w 2053231"/>
              <a:gd name="connsiteY115" fmla="*/ 519902 h 1662194"/>
              <a:gd name="connsiteX116" fmla="*/ 1912287 w 2053231"/>
              <a:gd name="connsiteY116" fmla="*/ 539411 h 1662194"/>
              <a:gd name="connsiteX117" fmla="*/ 1920237 w 2053231"/>
              <a:gd name="connsiteY117" fmla="*/ 582026 h 1662194"/>
              <a:gd name="connsiteX118" fmla="*/ 1920300 w 2053231"/>
              <a:gd name="connsiteY118" fmla="*/ 589050 h 1662194"/>
              <a:gd name="connsiteX119" fmla="*/ 1945761 w 2053231"/>
              <a:gd name="connsiteY119" fmla="*/ 592554 h 1662194"/>
              <a:gd name="connsiteX120" fmla="*/ 1816062 w 2053231"/>
              <a:gd name="connsiteY120" fmla="*/ 717694 h 1662194"/>
              <a:gd name="connsiteX121" fmla="*/ 1911347 w 2053231"/>
              <a:gd name="connsiteY121" fmla="*/ 691712 h 1662194"/>
              <a:gd name="connsiteX122" fmla="*/ 1930338 w 2053231"/>
              <a:gd name="connsiteY122" fmla="*/ 728505 h 1662194"/>
              <a:gd name="connsiteX123" fmla="*/ 1888883 w 2053231"/>
              <a:gd name="connsiteY123" fmla="*/ 763212 h 1662194"/>
              <a:gd name="connsiteX124" fmla="*/ 1881503 w 2053231"/>
              <a:gd name="connsiteY124" fmla="*/ 829360 h 1662194"/>
              <a:gd name="connsiteX125" fmla="*/ 1898868 w 2053231"/>
              <a:gd name="connsiteY125" fmla="*/ 889102 h 1662194"/>
              <a:gd name="connsiteX126" fmla="*/ 1921600 w 2053231"/>
              <a:gd name="connsiteY126" fmla="*/ 907477 h 1662194"/>
              <a:gd name="connsiteX127" fmla="*/ 1955507 w 2053231"/>
              <a:gd name="connsiteY127" fmla="*/ 940738 h 1662194"/>
              <a:gd name="connsiteX128" fmla="*/ 1976480 w 2053231"/>
              <a:gd name="connsiteY128" fmla="*/ 961353 h 1662194"/>
              <a:gd name="connsiteX129" fmla="*/ 2037145 w 2053231"/>
              <a:gd name="connsiteY129" fmla="*/ 950953 h 1662194"/>
              <a:gd name="connsiteX130" fmla="*/ 1962579 w 2053231"/>
              <a:gd name="connsiteY130" fmla="*/ 1007610 h 1662194"/>
              <a:gd name="connsiteX131" fmla="*/ 2028420 w 2053231"/>
              <a:gd name="connsiteY131" fmla="*/ 998611 h 1662194"/>
              <a:gd name="connsiteX132" fmla="*/ 2050828 w 2053231"/>
              <a:gd name="connsiteY132" fmla="*/ 1001611 h 1662194"/>
              <a:gd name="connsiteX133" fmla="*/ 2041049 w 2053231"/>
              <a:gd name="connsiteY133" fmla="*/ 1019506 h 1662194"/>
              <a:gd name="connsiteX134" fmla="*/ 1996417 w 2053231"/>
              <a:gd name="connsiteY134" fmla="*/ 1050687 h 1662194"/>
              <a:gd name="connsiteX135" fmla="*/ 1907230 w 2053231"/>
              <a:gd name="connsiteY135" fmla="*/ 1134124 h 1662194"/>
              <a:gd name="connsiteX136" fmla="*/ 1999627 w 2053231"/>
              <a:gd name="connsiteY136" fmla="*/ 1094067 h 1662194"/>
              <a:gd name="connsiteX137" fmla="*/ 1908699 w 2053231"/>
              <a:gd name="connsiteY137" fmla="*/ 1179865 h 1662194"/>
              <a:gd name="connsiteX138" fmla="*/ 1889868 w 2053231"/>
              <a:gd name="connsiteY138" fmla="*/ 1207997 h 1662194"/>
              <a:gd name="connsiteX139" fmla="*/ 1853631 w 2053231"/>
              <a:gd name="connsiteY139" fmla="*/ 1277417 h 1662194"/>
              <a:gd name="connsiteX140" fmla="*/ 1857096 w 2053231"/>
              <a:gd name="connsiteY140" fmla="*/ 1285053 h 1662194"/>
              <a:gd name="connsiteX141" fmla="*/ 1909019 w 2053231"/>
              <a:gd name="connsiteY141" fmla="*/ 1272282 h 1662194"/>
              <a:gd name="connsiteX142" fmla="*/ 1848098 w 2053231"/>
              <a:gd name="connsiteY142" fmla="*/ 1331631 h 1662194"/>
              <a:gd name="connsiteX143" fmla="*/ 1782897 w 2053231"/>
              <a:gd name="connsiteY143" fmla="*/ 1377919 h 1662194"/>
              <a:gd name="connsiteX144" fmla="*/ 1832838 w 2053231"/>
              <a:gd name="connsiteY144" fmla="*/ 1369576 h 1662194"/>
              <a:gd name="connsiteX145" fmla="*/ 1899109 w 2053231"/>
              <a:gd name="connsiteY145" fmla="*/ 1342149 h 1662194"/>
              <a:gd name="connsiteX146" fmla="*/ 1924892 w 2053231"/>
              <a:gd name="connsiteY146" fmla="*/ 1350730 h 1662194"/>
              <a:gd name="connsiteX147" fmla="*/ 1864818 w 2053231"/>
              <a:gd name="connsiteY147" fmla="*/ 1394423 h 1662194"/>
              <a:gd name="connsiteX148" fmla="*/ 1829715 w 2053231"/>
              <a:gd name="connsiteY148" fmla="*/ 1414866 h 1662194"/>
              <a:gd name="connsiteX149" fmla="*/ 1816666 w 2053231"/>
              <a:gd name="connsiteY149" fmla="*/ 1430084 h 1662194"/>
              <a:gd name="connsiteX150" fmla="*/ 1781074 w 2053231"/>
              <a:gd name="connsiteY150" fmla="*/ 1483976 h 1662194"/>
              <a:gd name="connsiteX151" fmla="*/ 1662134 w 2053231"/>
              <a:gd name="connsiteY151" fmla="*/ 1545641 h 1662194"/>
              <a:gd name="connsiteX152" fmla="*/ 1228496 w 2053231"/>
              <a:gd name="connsiteY152" fmla="*/ 1654846 h 1662194"/>
              <a:gd name="connsiteX153" fmla="*/ 320643 w 2053231"/>
              <a:gd name="connsiteY153" fmla="*/ 1379412 h 1662194"/>
              <a:gd name="connsiteX154" fmla="*/ 270759 w 2053231"/>
              <a:gd name="connsiteY154" fmla="*/ 1337481 h 1662194"/>
              <a:gd name="connsiteX155" fmla="*/ 228113 w 2053231"/>
              <a:gd name="connsiteY155" fmla="*/ 1299667 h 1662194"/>
              <a:gd name="connsiteX156" fmla="*/ 245332 w 2053231"/>
              <a:gd name="connsiteY156" fmla="*/ 1285763 h 1662194"/>
              <a:gd name="connsiteX157" fmla="*/ 213716 w 2053231"/>
              <a:gd name="connsiteY157" fmla="*/ 1249396 h 1662194"/>
              <a:gd name="connsiteX158" fmla="*/ 113880 w 2053231"/>
              <a:gd name="connsiteY158" fmla="*/ 1137192 h 1662194"/>
              <a:gd name="connsiteX159" fmla="*/ 73848 w 2053231"/>
              <a:gd name="connsiteY159" fmla="*/ 1113100 h 1662194"/>
              <a:gd name="connsiteX160" fmla="*/ 20262 w 2053231"/>
              <a:gd name="connsiteY160" fmla="*/ 1050943 h 1662194"/>
              <a:gd name="connsiteX161" fmla="*/ 8594 w 2053231"/>
              <a:gd name="connsiteY161" fmla="*/ 1004970 h 1662194"/>
              <a:gd name="connsiteX162" fmla="*/ 6782 w 2053231"/>
              <a:gd name="connsiteY162" fmla="*/ 995844 h 1662194"/>
              <a:gd name="connsiteX163" fmla="*/ 9723 w 2053231"/>
              <a:gd name="connsiteY163" fmla="*/ 994413 h 1662194"/>
              <a:gd name="connsiteX164" fmla="*/ 11036 w 2053231"/>
              <a:gd name="connsiteY164" fmla="*/ 999486 h 1662194"/>
              <a:gd name="connsiteX165" fmla="*/ 17988 w 2053231"/>
              <a:gd name="connsiteY165" fmla="*/ 1017464 h 1662194"/>
              <a:gd name="connsiteX166" fmla="*/ 21859 w 2053231"/>
              <a:gd name="connsiteY166" fmla="*/ 998437 h 1662194"/>
              <a:gd name="connsiteX167" fmla="*/ 16530 w 2053231"/>
              <a:gd name="connsiteY167" fmla="*/ 989724 h 1662194"/>
              <a:gd name="connsiteX168" fmla="*/ 12243 w 2053231"/>
              <a:gd name="connsiteY168" fmla="*/ 993188 h 1662194"/>
              <a:gd name="connsiteX169" fmla="*/ 9723 w 2053231"/>
              <a:gd name="connsiteY169" fmla="*/ 994413 h 1662194"/>
              <a:gd name="connsiteX170" fmla="*/ 7918 w 2053231"/>
              <a:gd name="connsiteY170" fmla="*/ 987443 h 1662194"/>
              <a:gd name="connsiteX171" fmla="*/ 2405 w 2053231"/>
              <a:gd name="connsiteY171" fmla="*/ 965300 h 1662194"/>
              <a:gd name="connsiteX172" fmla="*/ 2082 w 2053231"/>
              <a:gd name="connsiteY172" fmla="*/ 964112 h 1662194"/>
              <a:gd name="connsiteX173" fmla="*/ 2753 w 2053231"/>
              <a:gd name="connsiteY173" fmla="*/ 954092 h 1662194"/>
              <a:gd name="connsiteX174" fmla="*/ 31565 w 2053231"/>
              <a:gd name="connsiteY174" fmla="*/ 893447 h 1662194"/>
              <a:gd name="connsiteX175" fmla="*/ 52206 w 2053231"/>
              <a:gd name="connsiteY175" fmla="*/ 854594 h 1662194"/>
              <a:gd name="connsiteX176" fmla="*/ 50189 w 2053231"/>
              <a:gd name="connsiteY176" fmla="*/ 820622 h 1662194"/>
              <a:gd name="connsiteX177" fmla="*/ 98777 w 2053231"/>
              <a:gd name="connsiteY177" fmla="*/ 798878 h 1662194"/>
              <a:gd name="connsiteX178" fmla="*/ 39476 w 2053231"/>
              <a:gd name="connsiteY178" fmla="*/ 728797 h 1662194"/>
              <a:gd name="connsiteX179" fmla="*/ 32418 w 2053231"/>
              <a:gd name="connsiteY179" fmla="*/ 714135 h 1662194"/>
              <a:gd name="connsiteX180" fmla="*/ 53538 w 2053231"/>
              <a:gd name="connsiteY180" fmla="*/ 660124 h 1662194"/>
              <a:gd name="connsiteX181" fmla="*/ 56972 w 2053231"/>
              <a:gd name="connsiteY181" fmla="*/ 651407 h 1662194"/>
              <a:gd name="connsiteX182" fmla="*/ 65176 w 2053231"/>
              <a:gd name="connsiteY182" fmla="*/ 634051 h 1662194"/>
              <a:gd name="connsiteX183" fmla="*/ 95408 w 2053231"/>
              <a:gd name="connsiteY183" fmla="*/ 628914 h 1662194"/>
              <a:gd name="connsiteX184" fmla="*/ 77587 w 2053231"/>
              <a:gd name="connsiteY184" fmla="*/ 617521 h 1662194"/>
              <a:gd name="connsiteX185" fmla="*/ 40415 w 2053231"/>
              <a:gd name="connsiteY185" fmla="*/ 577949 h 1662194"/>
              <a:gd name="connsiteX186" fmla="*/ 55219 w 2053231"/>
              <a:gd name="connsiteY186" fmla="*/ 538444 h 1662194"/>
              <a:gd name="connsiteX187" fmla="*/ 60443 w 2053231"/>
              <a:gd name="connsiteY187" fmla="*/ 532091 h 1662194"/>
              <a:gd name="connsiteX188" fmla="*/ 50996 w 2053231"/>
              <a:gd name="connsiteY188" fmla="*/ 524292 h 1662194"/>
              <a:gd name="connsiteX189" fmla="*/ 29797 w 2053231"/>
              <a:gd name="connsiteY189" fmla="*/ 496296 h 1662194"/>
              <a:gd name="connsiteX190" fmla="*/ 18024 w 2053231"/>
              <a:gd name="connsiteY190" fmla="*/ 476705 h 1662194"/>
              <a:gd name="connsiteX191" fmla="*/ 6382 w 2053231"/>
              <a:gd name="connsiteY191" fmla="*/ 468980 h 1662194"/>
              <a:gd name="connsiteX192" fmla="*/ 3045 w 2053231"/>
              <a:gd name="connsiteY192" fmla="*/ 462188 h 1662194"/>
              <a:gd name="connsiteX193" fmla="*/ 3241 w 2053231"/>
              <a:gd name="connsiteY193" fmla="*/ 428263 h 1662194"/>
              <a:gd name="connsiteX194" fmla="*/ 4901 w 2053231"/>
              <a:gd name="connsiteY194" fmla="*/ 419485 h 1662194"/>
              <a:gd name="connsiteX195" fmla="*/ 23740 w 2053231"/>
              <a:gd name="connsiteY195" fmla="*/ 386265 h 1662194"/>
              <a:gd name="connsiteX196" fmla="*/ 38036 w 2053231"/>
              <a:gd name="connsiteY196" fmla="*/ 332362 h 1662194"/>
              <a:gd name="connsiteX197" fmla="*/ 37374 w 2053231"/>
              <a:gd name="connsiteY197" fmla="*/ 297860 h 1662194"/>
              <a:gd name="connsiteX198" fmla="*/ 38062 w 2053231"/>
              <a:gd name="connsiteY198" fmla="*/ 289963 h 1662194"/>
              <a:gd name="connsiteX199" fmla="*/ 33975 w 2053231"/>
              <a:gd name="connsiteY199" fmla="*/ 258363 h 1662194"/>
              <a:gd name="connsiteX200" fmla="*/ 37608 w 2053231"/>
              <a:gd name="connsiteY200" fmla="*/ 250972 h 1662194"/>
              <a:gd name="connsiteX201" fmla="*/ 81247 w 2053231"/>
              <a:gd name="connsiteY201" fmla="*/ 248413 h 1662194"/>
              <a:gd name="connsiteX202" fmla="*/ 87026 w 2053231"/>
              <a:gd name="connsiteY202" fmla="*/ 225202 h 1662194"/>
              <a:gd name="connsiteX203" fmla="*/ 79230 w 2053231"/>
              <a:gd name="connsiteY203" fmla="*/ 214441 h 1662194"/>
              <a:gd name="connsiteX204" fmla="*/ 80686 w 2053231"/>
              <a:gd name="connsiteY204" fmla="*/ 207245 h 1662194"/>
              <a:gd name="connsiteX205" fmla="*/ 87561 w 2053231"/>
              <a:gd name="connsiteY205" fmla="*/ 209678 h 1662194"/>
              <a:gd name="connsiteX206" fmla="*/ 124299 w 2053231"/>
              <a:gd name="connsiteY206" fmla="*/ 233881 h 1662194"/>
              <a:gd name="connsiteX207" fmla="*/ 177764 w 2053231"/>
              <a:gd name="connsiteY207" fmla="*/ 267332 h 1662194"/>
              <a:gd name="connsiteX208" fmla="*/ 187213 w 2053231"/>
              <a:gd name="connsiteY208" fmla="*/ 261926 h 1662194"/>
              <a:gd name="connsiteX209" fmla="*/ 194336 w 2053231"/>
              <a:gd name="connsiteY209" fmla="*/ 257205 h 1662194"/>
              <a:gd name="connsiteX210" fmla="*/ 210832 w 2053231"/>
              <a:gd name="connsiteY210" fmla="*/ 261979 h 1662194"/>
              <a:gd name="connsiteX211" fmla="*/ 220950 w 2053231"/>
              <a:gd name="connsiteY211" fmla="*/ 273511 h 1662194"/>
              <a:gd name="connsiteX212" fmla="*/ 221307 w 2053231"/>
              <a:gd name="connsiteY212" fmla="*/ 276617 h 1662194"/>
              <a:gd name="connsiteX213" fmla="*/ 220390 w 2053231"/>
              <a:gd name="connsiteY213" fmla="*/ 277794 h 1662194"/>
              <a:gd name="connsiteX214" fmla="*/ 219183 w 2053231"/>
              <a:gd name="connsiteY214" fmla="*/ 278292 h 1662194"/>
              <a:gd name="connsiteX215" fmla="*/ 219827 w 2053231"/>
              <a:gd name="connsiteY215" fmla="*/ 278515 h 1662194"/>
              <a:gd name="connsiteX216" fmla="*/ 220390 w 2053231"/>
              <a:gd name="connsiteY216" fmla="*/ 277794 h 1662194"/>
              <a:gd name="connsiteX217" fmla="*/ 225601 w 2053231"/>
              <a:gd name="connsiteY217" fmla="*/ 275640 h 1662194"/>
              <a:gd name="connsiteX218" fmla="*/ 238724 w 2053231"/>
              <a:gd name="connsiteY218" fmla="*/ 267703 h 1662194"/>
              <a:gd name="connsiteX219" fmla="*/ 327694 w 2053231"/>
              <a:gd name="connsiteY219" fmla="*/ 292934 h 1662194"/>
              <a:gd name="connsiteX220" fmla="*/ 931839 w 2053231"/>
              <a:gd name="connsiteY220" fmla="*/ 361634 h 1662194"/>
              <a:gd name="connsiteX221" fmla="*/ 966001 w 2053231"/>
              <a:gd name="connsiteY221" fmla="*/ 358425 h 1662194"/>
              <a:gd name="connsiteX222" fmla="*/ 1205960 w 2053231"/>
              <a:gd name="connsiteY222" fmla="*/ 337022 h 1662194"/>
              <a:gd name="connsiteX223" fmla="*/ 1443309 w 2053231"/>
              <a:gd name="connsiteY223" fmla="*/ 250536 h 1662194"/>
              <a:gd name="connsiteX224" fmla="*/ 1571239 w 2053231"/>
              <a:gd name="connsiteY224" fmla="*/ 134904 h 1662194"/>
              <a:gd name="connsiteX225" fmla="*/ 1624246 w 2053231"/>
              <a:gd name="connsiteY225" fmla="*/ 82363 h 1662194"/>
              <a:gd name="connsiteX226" fmla="*/ 1671755 w 2053231"/>
              <a:gd name="connsiteY226" fmla="*/ 24072 h 1662194"/>
              <a:gd name="connsiteX227" fmla="*/ 1689812 w 2053231"/>
              <a:gd name="connsiteY227" fmla="*/ 12077 h 1662194"/>
              <a:gd name="connsiteX228" fmla="*/ 1695538 w 2053231"/>
              <a:gd name="connsiteY228" fmla="*/ 12005 h 1662194"/>
              <a:gd name="connsiteX229" fmla="*/ 1700565 w 2053231"/>
              <a:gd name="connsiteY229" fmla="*/ 15349 h 1662194"/>
              <a:gd name="connsiteX230" fmla="*/ 1699204 w 2053231"/>
              <a:gd name="connsiteY230" fmla="*/ 20240 h 1662194"/>
              <a:gd name="connsiteX231" fmla="*/ 1695943 w 2053231"/>
              <a:gd name="connsiteY231" fmla="*/ 22773 h 1662194"/>
              <a:gd name="connsiteX232" fmla="*/ 1681448 w 2053231"/>
              <a:gd name="connsiteY232" fmla="*/ 38645 h 1662194"/>
              <a:gd name="connsiteX233" fmla="*/ 1682349 w 2053231"/>
              <a:gd name="connsiteY233" fmla="*/ 47579 h 1662194"/>
              <a:gd name="connsiteX234" fmla="*/ 1680108 w 2053231"/>
              <a:gd name="connsiteY234" fmla="*/ 53954 h 1662194"/>
              <a:gd name="connsiteX235" fmla="*/ 1666762 w 2053231"/>
              <a:gd name="connsiteY235" fmla="*/ 59855 h 1662194"/>
              <a:gd name="connsiteX236" fmla="*/ 1697532 w 2053231"/>
              <a:gd name="connsiteY236" fmla="*/ 37014 h 1662194"/>
              <a:gd name="connsiteX237" fmla="*/ 1703406 w 2053231"/>
              <a:gd name="connsiteY237" fmla="*/ 23976 h 1662194"/>
              <a:gd name="connsiteX238" fmla="*/ 1715246 w 2053231"/>
              <a:gd name="connsiteY238" fmla="*/ 22729 h 1662194"/>
              <a:gd name="connsiteX239" fmla="*/ 1722750 w 2053231"/>
              <a:gd name="connsiteY239" fmla="*/ 20538 h 1662194"/>
              <a:gd name="connsiteX240" fmla="*/ 1735750 w 2053231"/>
              <a:gd name="connsiteY240" fmla="*/ 1324 h 1662194"/>
              <a:gd name="connsiteX241" fmla="*/ 1738585 w 2053231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1746" y="969110"/>
                </a:moveTo>
                <a:lnTo>
                  <a:pt x="2599" y="973994"/>
                </a:lnTo>
                <a:cubicBezTo>
                  <a:pt x="3387" y="978333"/>
                  <a:pt x="4318" y="983294"/>
                  <a:pt x="5336" y="988563"/>
                </a:cubicBezTo>
                <a:lnTo>
                  <a:pt x="6782" y="995844"/>
                </a:lnTo>
                <a:lnTo>
                  <a:pt x="6161" y="996145"/>
                </a:lnTo>
                <a:cubicBezTo>
                  <a:pt x="2942" y="994268"/>
                  <a:pt x="1387" y="985372"/>
                  <a:pt x="1450" y="973537"/>
                </a:cubicBezTo>
                <a:close/>
                <a:moveTo>
                  <a:pt x="1" y="957986"/>
                </a:moveTo>
                <a:cubicBezTo>
                  <a:pt x="-1" y="957153"/>
                  <a:pt x="236" y="957550"/>
                  <a:pt x="654" y="958871"/>
                </a:cubicBezTo>
                <a:lnTo>
                  <a:pt x="2082" y="964112"/>
                </a:lnTo>
                <a:lnTo>
                  <a:pt x="1746" y="969110"/>
                </a:lnTo>
                <a:lnTo>
                  <a:pt x="711" y="963168"/>
                </a:lnTo>
                <a:cubicBezTo>
                  <a:pt x="259" y="960394"/>
                  <a:pt x="5" y="958561"/>
                  <a:pt x="1" y="957986"/>
                </a:cubicBezTo>
                <a:close/>
                <a:moveTo>
                  <a:pt x="1709191" y="427290"/>
                </a:moveTo>
                <a:cubicBezTo>
                  <a:pt x="1705197" y="430816"/>
                  <a:pt x="1701203" y="434343"/>
                  <a:pt x="1697210" y="437869"/>
                </a:cubicBezTo>
                <a:cubicBezTo>
                  <a:pt x="1699608" y="436940"/>
                  <a:pt x="1702225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4" y="428228"/>
                  <a:pt x="1709593" y="427761"/>
                  <a:pt x="1709191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1" y="303345"/>
                  <a:pt x="1531108" y="324503"/>
                </a:cubicBezTo>
                <a:cubicBezTo>
                  <a:pt x="1531621" y="324970"/>
                  <a:pt x="1532022" y="325441"/>
                  <a:pt x="1532533" y="325909"/>
                </a:cubicBezTo>
                <a:cubicBezTo>
                  <a:pt x="1559601" y="307796"/>
                  <a:pt x="1584733" y="287810"/>
                  <a:pt x="1602977" y="260909"/>
                </a:cubicBezTo>
                <a:close/>
                <a:moveTo>
                  <a:pt x="1738585" y="93"/>
                </a:moveTo>
                <a:cubicBezTo>
                  <a:pt x="1739585" y="-137"/>
                  <a:pt x="1740627" y="9"/>
                  <a:pt x="1741678" y="1125"/>
                </a:cubicBezTo>
                <a:cubicBezTo>
                  <a:pt x="1743504" y="3001"/>
                  <a:pt x="1742531" y="5336"/>
                  <a:pt x="1741687" y="7060"/>
                </a:cubicBezTo>
                <a:cubicBezTo>
                  <a:pt x="1740164" y="10140"/>
                  <a:pt x="1738842" y="13091"/>
                  <a:pt x="1738618" y="16733"/>
                </a:cubicBezTo>
                <a:cubicBezTo>
                  <a:pt x="1738431" y="19162"/>
                  <a:pt x="1738280" y="21833"/>
                  <a:pt x="1740090" y="23588"/>
                </a:cubicBezTo>
                <a:cubicBezTo>
                  <a:pt x="1747616" y="31088"/>
                  <a:pt x="1743549" y="34859"/>
                  <a:pt x="1738676" y="39142"/>
                </a:cubicBezTo>
                <a:cubicBezTo>
                  <a:pt x="1731934" y="44942"/>
                  <a:pt x="1730202" y="53237"/>
                  <a:pt x="1733426" y="62940"/>
                </a:cubicBezTo>
                <a:cubicBezTo>
                  <a:pt x="1734682" y="66896"/>
                  <a:pt x="1734605" y="69321"/>
                  <a:pt x="1730086" y="69352"/>
                </a:cubicBezTo>
                <a:cubicBezTo>
                  <a:pt x="1728330" y="69411"/>
                  <a:pt x="1728090" y="70752"/>
                  <a:pt x="1727649" y="72220"/>
                </a:cubicBezTo>
                <a:cubicBezTo>
                  <a:pt x="1718725" y="106803"/>
                  <a:pt x="1702908" y="137377"/>
                  <a:pt x="1683216" y="165659"/>
                </a:cubicBezTo>
                <a:cubicBezTo>
                  <a:pt x="1667246" y="188608"/>
                  <a:pt x="1648975" y="209452"/>
                  <a:pt x="1629845" y="229721"/>
                </a:cubicBezTo>
                <a:cubicBezTo>
                  <a:pt x="1629276" y="230345"/>
                  <a:pt x="1628726" y="231090"/>
                  <a:pt x="1628579" y="232307"/>
                </a:cubicBezTo>
                <a:cubicBezTo>
                  <a:pt x="1638644" y="229546"/>
                  <a:pt x="1646904" y="224301"/>
                  <a:pt x="1654744" y="218464"/>
                </a:cubicBezTo>
                <a:cubicBezTo>
                  <a:pt x="1675586" y="202985"/>
                  <a:pt x="1692155" y="183287"/>
                  <a:pt x="1708997" y="163943"/>
                </a:cubicBezTo>
                <a:cubicBezTo>
                  <a:pt x="1719243" y="152090"/>
                  <a:pt x="1729870" y="140588"/>
                  <a:pt x="1741522" y="130021"/>
                </a:cubicBezTo>
                <a:cubicBezTo>
                  <a:pt x="1743464" y="128259"/>
                  <a:pt x="1744675" y="126038"/>
                  <a:pt x="1745886" y="123817"/>
                </a:cubicBezTo>
                <a:cubicBezTo>
                  <a:pt x="1746583" y="122582"/>
                  <a:pt x="1747518" y="121460"/>
                  <a:pt x="1749347" y="121883"/>
                </a:cubicBezTo>
                <a:cubicBezTo>
                  <a:pt x="1751633" y="122412"/>
                  <a:pt x="1752124" y="124213"/>
                  <a:pt x="1752616" y="126013"/>
                </a:cubicBezTo>
                <a:cubicBezTo>
                  <a:pt x="1754143" y="131776"/>
                  <a:pt x="1753495" y="137007"/>
                  <a:pt x="1751494" y="142041"/>
                </a:cubicBezTo>
                <a:cubicBezTo>
                  <a:pt x="1746260" y="154936"/>
                  <a:pt x="1737190" y="165054"/>
                  <a:pt x="1727716" y="174701"/>
                </a:cubicBezTo>
                <a:cubicBezTo>
                  <a:pt x="1715458" y="187106"/>
                  <a:pt x="1703711" y="199978"/>
                  <a:pt x="1693354" y="214015"/>
                </a:cubicBezTo>
                <a:cubicBezTo>
                  <a:pt x="1692620" y="215009"/>
                  <a:pt x="1691064" y="215668"/>
                  <a:pt x="1692030" y="218421"/>
                </a:cubicBezTo>
                <a:cubicBezTo>
                  <a:pt x="1698864" y="211771"/>
                  <a:pt x="1705277" y="205255"/>
                  <a:pt x="1711836" y="198978"/>
                </a:cubicBezTo>
                <a:cubicBezTo>
                  <a:pt x="1718285" y="192704"/>
                  <a:pt x="1724845" y="186426"/>
                  <a:pt x="1731312" y="180273"/>
                </a:cubicBezTo>
                <a:cubicBezTo>
                  <a:pt x="1732851" y="178767"/>
                  <a:pt x="1734409" y="176656"/>
                  <a:pt x="1737206" y="178378"/>
                </a:cubicBezTo>
                <a:cubicBezTo>
                  <a:pt x="1740112" y="180098"/>
                  <a:pt x="1740236" y="183122"/>
                  <a:pt x="1739939" y="185555"/>
                </a:cubicBezTo>
                <a:cubicBezTo>
                  <a:pt x="1738923" y="192736"/>
                  <a:pt x="1736241" y="199125"/>
                  <a:pt x="1732245" y="204832"/>
                </a:cubicBezTo>
                <a:cubicBezTo>
                  <a:pt x="1718532" y="223707"/>
                  <a:pt x="1701913" y="240135"/>
                  <a:pt x="1686811" y="257845"/>
                </a:cubicBezTo>
                <a:cubicBezTo>
                  <a:pt x="1678656" y="267448"/>
                  <a:pt x="1671359" y="277626"/>
                  <a:pt x="1664555" y="288152"/>
                </a:cubicBezTo>
                <a:cubicBezTo>
                  <a:pt x="1663033" y="290505"/>
                  <a:pt x="1663469" y="292670"/>
                  <a:pt x="1664417" y="295304"/>
                </a:cubicBezTo>
                <a:cubicBezTo>
                  <a:pt x="1668224" y="305957"/>
                  <a:pt x="1665365" y="309688"/>
                  <a:pt x="1654080" y="308008"/>
                </a:cubicBezTo>
                <a:cubicBezTo>
                  <a:pt x="1650585" y="307520"/>
                  <a:pt x="1648371" y="308200"/>
                  <a:pt x="1646665" y="310801"/>
                </a:cubicBezTo>
                <a:cubicBezTo>
                  <a:pt x="1626126" y="342988"/>
                  <a:pt x="1600234" y="370389"/>
                  <a:pt x="1571163" y="394989"/>
                </a:cubicBezTo>
                <a:cubicBezTo>
                  <a:pt x="1559310" y="404958"/>
                  <a:pt x="1546946" y="414460"/>
                  <a:pt x="1534273" y="423366"/>
                </a:cubicBezTo>
                <a:cubicBezTo>
                  <a:pt x="1534364" y="423968"/>
                  <a:pt x="1534472" y="424692"/>
                  <a:pt x="1534563" y="425295"/>
                </a:cubicBezTo>
                <a:cubicBezTo>
                  <a:pt x="1534800" y="426134"/>
                  <a:pt x="1534982" y="426613"/>
                  <a:pt x="1535200" y="427332"/>
                </a:cubicBezTo>
                <a:cubicBezTo>
                  <a:pt x="1552894" y="413654"/>
                  <a:pt x="1570314" y="399621"/>
                  <a:pt x="1587187" y="384880"/>
                </a:cubicBezTo>
                <a:cubicBezTo>
                  <a:pt x="1632929" y="344940"/>
                  <a:pt x="1675951" y="302305"/>
                  <a:pt x="1719886" y="260608"/>
                </a:cubicBezTo>
                <a:cubicBezTo>
                  <a:pt x="1734653" y="246544"/>
                  <a:pt x="1745345" y="228861"/>
                  <a:pt x="1758212" y="213165"/>
                </a:cubicBezTo>
                <a:cubicBezTo>
                  <a:pt x="1766790" y="202700"/>
                  <a:pt x="1774857" y="191769"/>
                  <a:pt x="1785352" y="183058"/>
                </a:cubicBezTo>
                <a:cubicBezTo>
                  <a:pt x="1789676" y="179520"/>
                  <a:pt x="1794272" y="176336"/>
                  <a:pt x="1800877" y="176962"/>
                </a:cubicBezTo>
                <a:cubicBezTo>
                  <a:pt x="1803456" y="177238"/>
                  <a:pt x="1806419" y="177866"/>
                  <a:pt x="1807768" y="180970"/>
                </a:cubicBezTo>
                <a:cubicBezTo>
                  <a:pt x="1809008" y="184077"/>
                  <a:pt x="1806920" y="185602"/>
                  <a:pt x="1805033" y="186998"/>
                </a:cubicBezTo>
                <a:cubicBezTo>
                  <a:pt x="1804538" y="187378"/>
                  <a:pt x="1804062" y="187878"/>
                  <a:pt x="1803513" y="187897"/>
                </a:cubicBezTo>
                <a:cubicBezTo>
                  <a:pt x="1793192" y="188971"/>
                  <a:pt x="1792155" y="198213"/>
                  <a:pt x="1788210" y="205008"/>
                </a:cubicBezTo>
                <a:cubicBezTo>
                  <a:pt x="1786981" y="207109"/>
                  <a:pt x="1787181" y="209161"/>
                  <a:pt x="1789189" y="211516"/>
                </a:cubicBezTo>
                <a:cubicBezTo>
                  <a:pt x="1792805" y="215755"/>
                  <a:pt x="1791009" y="217754"/>
                  <a:pt x="1787238" y="219092"/>
                </a:cubicBezTo>
                <a:cubicBezTo>
                  <a:pt x="1783468" y="220431"/>
                  <a:pt x="1779241" y="220936"/>
                  <a:pt x="1775376" y="223853"/>
                </a:cubicBezTo>
                <a:cubicBezTo>
                  <a:pt x="1782526" y="225913"/>
                  <a:pt x="1786885" y="223344"/>
                  <a:pt x="1790823" y="220183"/>
                </a:cubicBezTo>
                <a:cubicBezTo>
                  <a:pt x="1799706" y="213222"/>
                  <a:pt x="1804606" y="203244"/>
                  <a:pt x="1809140" y="193038"/>
                </a:cubicBezTo>
                <a:cubicBezTo>
                  <a:pt x="1810058" y="191068"/>
                  <a:pt x="1810720" y="188866"/>
                  <a:pt x="1812131" y="187244"/>
                </a:cubicBezTo>
                <a:cubicBezTo>
                  <a:pt x="1814734" y="184006"/>
                  <a:pt x="1817973" y="183534"/>
                  <a:pt x="1822285" y="187265"/>
                </a:cubicBezTo>
                <a:cubicBezTo>
                  <a:pt x="1827986" y="192161"/>
                  <a:pt x="1829688" y="191740"/>
                  <a:pt x="1830357" y="185176"/>
                </a:cubicBezTo>
                <a:cubicBezTo>
                  <a:pt x="1831230" y="176304"/>
                  <a:pt x="1835246" y="169991"/>
                  <a:pt x="1843210" y="166452"/>
                </a:cubicBezTo>
                <a:cubicBezTo>
                  <a:pt x="1844857" y="165669"/>
                  <a:pt x="1846579" y="164642"/>
                  <a:pt x="1848680" y="166146"/>
                </a:cubicBezTo>
                <a:cubicBezTo>
                  <a:pt x="1850928" y="167888"/>
                  <a:pt x="1849882" y="169740"/>
                  <a:pt x="1849367" y="171453"/>
                </a:cubicBezTo>
                <a:cubicBezTo>
                  <a:pt x="1848669" y="174142"/>
                  <a:pt x="1847750" y="176838"/>
                  <a:pt x="1847179" y="179643"/>
                </a:cubicBezTo>
                <a:cubicBezTo>
                  <a:pt x="1846092" y="184162"/>
                  <a:pt x="1846469" y="188874"/>
                  <a:pt x="1850415" y="193102"/>
                </a:cubicBezTo>
                <a:cubicBezTo>
                  <a:pt x="1853302" y="196154"/>
                  <a:pt x="1853390" y="198210"/>
                  <a:pt x="1850532" y="200487"/>
                </a:cubicBezTo>
                <a:cubicBezTo>
                  <a:pt x="1841337" y="207580"/>
                  <a:pt x="1836182" y="216597"/>
                  <a:pt x="1841761" y="230219"/>
                </a:cubicBezTo>
                <a:cubicBezTo>
                  <a:pt x="1842600" y="232129"/>
                  <a:pt x="1842231" y="234080"/>
                  <a:pt x="1840127" y="234029"/>
                </a:cubicBezTo>
                <a:cubicBezTo>
                  <a:pt x="1835462" y="233823"/>
                  <a:pt x="1835165" y="236983"/>
                  <a:pt x="1834336" y="240281"/>
                </a:cubicBezTo>
                <a:cubicBezTo>
                  <a:pt x="1826185" y="271930"/>
                  <a:pt x="1811726" y="299794"/>
                  <a:pt x="1794160" y="326066"/>
                </a:cubicBezTo>
                <a:cubicBezTo>
                  <a:pt x="1776776" y="352090"/>
                  <a:pt x="1756360" y="375551"/>
                  <a:pt x="1734263" y="398100"/>
                </a:cubicBezTo>
                <a:cubicBezTo>
                  <a:pt x="1741290" y="397137"/>
                  <a:pt x="1749841" y="392367"/>
                  <a:pt x="1757953" y="386885"/>
                </a:cubicBezTo>
                <a:cubicBezTo>
                  <a:pt x="1779363" y="372233"/>
                  <a:pt x="1795858" y="352780"/>
                  <a:pt x="1812737" y="333679"/>
                </a:cubicBezTo>
                <a:cubicBezTo>
                  <a:pt x="1824520" y="320320"/>
                  <a:pt x="1835921" y="306611"/>
                  <a:pt x="1849623" y="295005"/>
                </a:cubicBezTo>
                <a:cubicBezTo>
                  <a:pt x="1851198" y="293741"/>
                  <a:pt x="1852170" y="292134"/>
                  <a:pt x="1852869" y="290172"/>
                </a:cubicBezTo>
                <a:cubicBezTo>
                  <a:pt x="1853493" y="288455"/>
                  <a:pt x="1854575" y="286843"/>
                  <a:pt x="1856989" y="287489"/>
                </a:cubicBezTo>
                <a:cubicBezTo>
                  <a:pt x="1859421" y="288255"/>
                  <a:pt x="1859967" y="290417"/>
                  <a:pt x="1860256" y="292345"/>
                </a:cubicBezTo>
                <a:cubicBezTo>
                  <a:pt x="1861014" y="299589"/>
                  <a:pt x="1860126" y="306160"/>
                  <a:pt x="1856934" y="312082"/>
                </a:cubicBezTo>
                <a:cubicBezTo>
                  <a:pt x="1850769" y="323919"/>
                  <a:pt x="1841589" y="333313"/>
                  <a:pt x="1832409" y="342707"/>
                </a:cubicBezTo>
                <a:cubicBezTo>
                  <a:pt x="1819674" y="355613"/>
                  <a:pt x="1808201" y="369566"/>
                  <a:pt x="1798280" y="385043"/>
                </a:cubicBezTo>
                <a:cubicBezTo>
                  <a:pt x="1805957" y="377395"/>
                  <a:pt x="1813616" y="369627"/>
                  <a:pt x="1821403" y="361975"/>
                </a:cubicBezTo>
                <a:cubicBezTo>
                  <a:pt x="1827266" y="356205"/>
                  <a:pt x="1833385" y="350669"/>
                  <a:pt x="1839376" y="345017"/>
                </a:cubicBezTo>
                <a:cubicBezTo>
                  <a:pt x="1840824" y="343635"/>
                  <a:pt x="1842363" y="342130"/>
                  <a:pt x="1844940" y="343860"/>
                </a:cubicBezTo>
                <a:cubicBezTo>
                  <a:pt x="1847261" y="345357"/>
                  <a:pt x="1847276" y="347658"/>
                  <a:pt x="1847163" y="349842"/>
                </a:cubicBezTo>
                <a:cubicBezTo>
                  <a:pt x="1846803" y="358455"/>
                  <a:pt x="1843224" y="365480"/>
                  <a:pt x="1838440" y="371820"/>
                </a:cubicBezTo>
                <a:cubicBezTo>
                  <a:pt x="1832629" y="379404"/>
                  <a:pt x="1826434" y="386639"/>
                  <a:pt x="1820020" y="393881"/>
                </a:cubicBezTo>
                <a:cubicBezTo>
                  <a:pt x="1827744" y="391683"/>
                  <a:pt x="1835468" y="389484"/>
                  <a:pt x="1843247" y="387648"/>
                </a:cubicBezTo>
                <a:cubicBezTo>
                  <a:pt x="1841725" y="401751"/>
                  <a:pt x="1833688" y="404808"/>
                  <a:pt x="1826440" y="407232"/>
                </a:cubicBezTo>
                <a:cubicBezTo>
                  <a:pt x="1816648" y="410348"/>
                  <a:pt x="1807402" y="414172"/>
                  <a:pt x="1798339" y="418475"/>
                </a:cubicBezTo>
                <a:cubicBezTo>
                  <a:pt x="1794876" y="422589"/>
                  <a:pt x="1791394" y="426583"/>
                  <a:pt x="1788057" y="430814"/>
                </a:cubicBezTo>
                <a:cubicBezTo>
                  <a:pt x="1784629" y="435169"/>
                  <a:pt x="1781422" y="439516"/>
                  <a:pt x="1778250" y="444105"/>
                </a:cubicBezTo>
                <a:cubicBezTo>
                  <a:pt x="1775994" y="447452"/>
                  <a:pt x="1773118" y="450334"/>
                  <a:pt x="1777135" y="455772"/>
                </a:cubicBezTo>
                <a:cubicBezTo>
                  <a:pt x="1778942" y="458255"/>
                  <a:pt x="1771676" y="472309"/>
                  <a:pt x="1768839" y="473253"/>
                </a:cubicBezTo>
                <a:cubicBezTo>
                  <a:pt x="1768418" y="473388"/>
                  <a:pt x="1767997" y="473524"/>
                  <a:pt x="1767668" y="473535"/>
                </a:cubicBezTo>
                <a:cubicBezTo>
                  <a:pt x="1761228" y="473267"/>
                  <a:pt x="1760417" y="477413"/>
                  <a:pt x="1761086" y="482599"/>
                </a:cubicBezTo>
                <a:cubicBezTo>
                  <a:pt x="1761737" y="487665"/>
                  <a:pt x="1763777" y="493895"/>
                  <a:pt x="1754724" y="491656"/>
                </a:cubicBezTo>
                <a:cubicBezTo>
                  <a:pt x="1753700" y="491449"/>
                  <a:pt x="1753588" y="492179"/>
                  <a:pt x="1753277" y="493037"/>
                </a:cubicBezTo>
                <a:cubicBezTo>
                  <a:pt x="1747078" y="514930"/>
                  <a:pt x="1733660" y="532098"/>
                  <a:pt x="1720462" y="549260"/>
                </a:cubicBezTo>
                <a:cubicBezTo>
                  <a:pt x="1719711" y="550133"/>
                  <a:pt x="1718959" y="551006"/>
                  <a:pt x="1718208" y="551879"/>
                </a:cubicBezTo>
                <a:cubicBezTo>
                  <a:pt x="1734041" y="547106"/>
                  <a:pt x="1787566" y="539854"/>
                  <a:pt x="1803756" y="541126"/>
                </a:cubicBezTo>
                <a:cubicBezTo>
                  <a:pt x="1818152" y="542216"/>
                  <a:pt x="1894231" y="513247"/>
                  <a:pt x="1908471" y="497141"/>
                </a:cubicBezTo>
                <a:cubicBezTo>
                  <a:pt x="1912607" y="509237"/>
                  <a:pt x="1908391" y="514224"/>
                  <a:pt x="1905272" y="519902"/>
                </a:cubicBezTo>
                <a:cubicBezTo>
                  <a:pt x="1900852" y="527925"/>
                  <a:pt x="1900806" y="533498"/>
                  <a:pt x="1912287" y="539411"/>
                </a:cubicBezTo>
                <a:cubicBezTo>
                  <a:pt x="1945158" y="556233"/>
                  <a:pt x="1944919" y="556847"/>
                  <a:pt x="1920237" y="582026"/>
                </a:cubicBezTo>
                <a:cubicBezTo>
                  <a:pt x="1919083" y="583155"/>
                  <a:pt x="1920267" y="586628"/>
                  <a:pt x="1920300" y="589050"/>
                </a:cubicBezTo>
                <a:cubicBezTo>
                  <a:pt x="1928198" y="592418"/>
                  <a:pt x="1935458" y="582725"/>
                  <a:pt x="1945761" y="592554"/>
                </a:cubicBezTo>
                <a:cubicBezTo>
                  <a:pt x="1914573" y="638303"/>
                  <a:pt x="1863298" y="682549"/>
                  <a:pt x="1816062" y="717694"/>
                </a:cubicBezTo>
                <a:cubicBezTo>
                  <a:pt x="1859975" y="727239"/>
                  <a:pt x="1879537" y="687817"/>
                  <a:pt x="1911347" y="691712"/>
                </a:cubicBezTo>
                <a:cubicBezTo>
                  <a:pt x="1928637" y="703244"/>
                  <a:pt x="1885465" y="724322"/>
                  <a:pt x="1930338" y="728505"/>
                </a:cubicBezTo>
                <a:cubicBezTo>
                  <a:pt x="1912831" y="739754"/>
                  <a:pt x="1900227" y="750596"/>
                  <a:pt x="1888883" y="763212"/>
                </a:cubicBezTo>
                <a:cubicBezTo>
                  <a:pt x="1868779" y="785816"/>
                  <a:pt x="1866343" y="800434"/>
                  <a:pt x="1881503" y="829360"/>
                </a:cubicBezTo>
                <a:cubicBezTo>
                  <a:pt x="1891537" y="848405"/>
                  <a:pt x="1904519" y="865775"/>
                  <a:pt x="1898868" y="889102"/>
                </a:cubicBezTo>
                <a:cubicBezTo>
                  <a:pt x="1894984" y="905102"/>
                  <a:pt x="1898957" y="915386"/>
                  <a:pt x="1921600" y="907477"/>
                </a:cubicBezTo>
                <a:cubicBezTo>
                  <a:pt x="1946038" y="899023"/>
                  <a:pt x="1957836" y="912919"/>
                  <a:pt x="1955507" y="940738"/>
                </a:cubicBezTo>
                <a:cubicBezTo>
                  <a:pt x="1953999" y="958597"/>
                  <a:pt x="1959223" y="963993"/>
                  <a:pt x="1976480" y="961353"/>
                </a:cubicBezTo>
                <a:cubicBezTo>
                  <a:pt x="1995566" y="958409"/>
                  <a:pt x="2012270" y="946217"/>
                  <a:pt x="2037145" y="950953"/>
                </a:cubicBezTo>
                <a:cubicBezTo>
                  <a:pt x="2022790" y="983900"/>
                  <a:pt x="1980355" y="976122"/>
                  <a:pt x="1962579" y="1007610"/>
                </a:cubicBezTo>
                <a:cubicBezTo>
                  <a:pt x="1989274" y="1006833"/>
                  <a:pt x="2009675" y="1006025"/>
                  <a:pt x="2028420" y="998611"/>
                </a:cubicBezTo>
                <a:cubicBezTo>
                  <a:pt x="2036237" y="995562"/>
                  <a:pt x="2044822" y="992486"/>
                  <a:pt x="2050828" y="1001611"/>
                </a:cubicBezTo>
                <a:cubicBezTo>
                  <a:pt x="2058002" y="1012636"/>
                  <a:pt x="2047438" y="1017232"/>
                  <a:pt x="2041049" y="1019506"/>
                </a:cubicBezTo>
                <a:cubicBezTo>
                  <a:pt x="2023019" y="1025806"/>
                  <a:pt x="2010540" y="1039673"/>
                  <a:pt x="1996417" y="1050687"/>
                </a:cubicBezTo>
                <a:cubicBezTo>
                  <a:pt x="1965517" y="1074864"/>
                  <a:pt x="1930633" y="1095299"/>
                  <a:pt x="1907230" y="1134124"/>
                </a:cubicBezTo>
                <a:cubicBezTo>
                  <a:pt x="1942338" y="1123252"/>
                  <a:pt x="1966285" y="1099793"/>
                  <a:pt x="1999627" y="1094067"/>
                </a:cubicBezTo>
                <a:cubicBezTo>
                  <a:pt x="1975296" y="1129653"/>
                  <a:pt x="1940811" y="1153466"/>
                  <a:pt x="1908699" y="1179865"/>
                </a:cubicBezTo>
                <a:cubicBezTo>
                  <a:pt x="1899559" y="1187320"/>
                  <a:pt x="1889854" y="1192492"/>
                  <a:pt x="1889868" y="1207997"/>
                </a:cubicBezTo>
                <a:cubicBezTo>
                  <a:pt x="1889859" y="1238039"/>
                  <a:pt x="1880308" y="1263315"/>
                  <a:pt x="1853631" y="1277417"/>
                </a:cubicBezTo>
                <a:cubicBezTo>
                  <a:pt x="1853429" y="1277545"/>
                  <a:pt x="1855637" y="1281953"/>
                  <a:pt x="1857096" y="1285053"/>
                </a:cubicBezTo>
                <a:cubicBezTo>
                  <a:pt x="1874695" y="1285430"/>
                  <a:pt x="1885754" y="1267251"/>
                  <a:pt x="1909019" y="1272282"/>
                </a:cubicBezTo>
                <a:cubicBezTo>
                  <a:pt x="1891327" y="1296984"/>
                  <a:pt x="1876676" y="1319161"/>
                  <a:pt x="1848098" y="1331631"/>
                </a:cubicBezTo>
                <a:cubicBezTo>
                  <a:pt x="1825214" y="1341608"/>
                  <a:pt x="1796023" y="1347799"/>
                  <a:pt x="1782897" y="1377919"/>
                </a:cubicBezTo>
                <a:cubicBezTo>
                  <a:pt x="1804185" y="1383017"/>
                  <a:pt x="1818357" y="1375272"/>
                  <a:pt x="1832838" y="1369576"/>
                </a:cubicBezTo>
                <a:cubicBezTo>
                  <a:pt x="1855135" y="1360830"/>
                  <a:pt x="1876829" y="1351015"/>
                  <a:pt x="1899109" y="1342149"/>
                </a:cubicBezTo>
                <a:cubicBezTo>
                  <a:pt x="1907547" y="1338836"/>
                  <a:pt x="1916974" y="1336217"/>
                  <a:pt x="1924892" y="1350730"/>
                </a:cubicBezTo>
                <a:cubicBezTo>
                  <a:pt x="1895613" y="1354864"/>
                  <a:pt x="1880690" y="1375233"/>
                  <a:pt x="1864818" y="1394423"/>
                </a:cubicBezTo>
                <a:cubicBezTo>
                  <a:pt x="1855855" y="1405264"/>
                  <a:pt x="1849394" y="1419533"/>
                  <a:pt x="1829715" y="1414866"/>
                </a:cubicBezTo>
                <a:cubicBezTo>
                  <a:pt x="1819309" y="1412429"/>
                  <a:pt x="1814119" y="1420479"/>
                  <a:pt x="1816666" y="1430084"/>
                </a:cubicBezTo>
                <a:cubicBezTo>
                  <a:pt x="1825507" y="1463947"/>
                  <a:pt x="1804137" y="1476658"/>
                  <a:pt x="1781074" y="1483976"/>
                </a:cubicBezTo>
                <a:cubicBezTo>
                  <a:pt x="1737492" y="1497921"/>
                  <a:pt x="1703984" y="1528243"/>
                  <a:pt x="1662134" y="1545641"/>
                </a:cubicBezTo>
                <a:cubicBezTo>
                  <a:pt x="1621421" y="1562518"/>
                  <a:pt x="1309212" y="1644982"/>
                  <a:pt x="1228496" y="1654846"/>
                </a:cubicBezTo>
                <a:cubicBezTo>
                  <a:pt x="734555" y="1715203"/>
                  <a:pt x="322996" y="1384057"/>
                  <a:pt x="320643" y="1379412"/>
                </a:cubicBezTo>
                <a:cubicBezTo>
                  <a:pt x="309753" y="1357610"/>
                  <a:pt x="289550" y="1348720"/>
                  <a:pt x="270759" y="1337481"/>
                </a:cubicBezTo>
                <a:cubicBezTo>
                  <a:pt x="254380" y="1327615"/>
                  <a:pt x="236924" y="1317178"/>
                  <a:pt x="228113" y="1299667"/>
                </a:cubicBezTo>
                <a:cubicBezTo>
                  <a:pt x="216457" y="1276439"/>
                  <a:pt x="242409" y="1294947"/>
                  <a:pt x="245332" y="1285763"/>
                </a:cubicBezTo>
                <a:cubicBezTo>
                  <a:pt x="234720" y="1273886"/>
                  <a:pt x="219422" y="1263135"/>
                  <a:pt x="213716" y="1249396"/>
                </a:cubicBezTo>
                <a:cubicBezTo>
                  <a:pt x="193226" y="1199693"/>
                  <a:pt x="159853" y="1164111"/>
                  <a:pt x="113880" y="1137192"/>
                </a:cubicBezTo>
                <a:cubicBezTo>
                  <a:pt x="100682" y="1129398"/>
                  <a:pt x="90568" y="1114960"/>
                  <a:pt x="73848" y="1113100"/>
                </a:cubicBezTo>
                <a:cubicBezTo>
                  <a:pt x="36732" y="1109140"/>
                  <a:pt x="42172" y="1068255"/>
                  <a:pt x="20262" y="1050943"/>
                </a:cubicBezTo>
                <a:cubicBezTo>
                  <a:pt x="18197" y="1049317"/>
                  <a:pt x="13140" y="1027228"/>
                  <a:pt x="8594" y="1004970"/>
                </a:cubicBezTo>
                <a:lnTo>
                  <a:pt x="6782" y="995844"/>
                </a:lnTo>
                <a:lnTo>
                  <a:pt x="9723" y="994413"/>
                </a:lnTo>
                <a:lnTo>
                  <a:pt x="11036" y="999486"/>
                </a:lnTo>
                <a:cubicBezTo>
                  <a:pt x="14116" y="1010934"/>
                  <a:pt x="16915" y="1019681"/>
                  <a:pt x="17988" y="1017464"/>
                </a:cubicBezTo>
                <a:cubicBezTo>
                  <a:pt x="20833" y="1011433"/>
                  <a:pt x="25763" y="1006058"/>
                  <a:pt x="21859" y="998437"/>
                </a:cubicBezTo>
                <a:cubicBezTo>
                  <a:pt x="20668" y="996024"/>
                  <a:pt x="19866" y="989169"/>
                  <a:pt x="16530" y="989724"/>
                </a:cubicBezTo>
                <a:cubicBezTo>
                  <a:pt x="15419" y="989909"/>
                  <a:pt x="14026" y="990917"/>
                  <a:pt x="12243" y="993188"/>
                </a:cubicBezTo>
                <a:lnTo>
                  <a:pt x="9723" y="994413"/>
                </a:lnTo>
                <a:lnTo>
                  <a:pt x="7918" y="987443"/>
                </a:lnTo>
                <a:cubicBezTo>
                  <a:pt x="5848" y="979222"/>
                  <a:pt x="3867" y="971026"/>
                  <a:pt x="2405" y="965300"/>
                </a:cubicBezTo>
                <a:lnTo>
                  <a:pt x="2082" y="964112"/>
                </a:lnTo>
                <a:lnTo>
                  <a:pt x="2753" y="954092"/>
                </a:lnTo>
                <a:cubicBezTo>
                  <a:pt x="6094" y="926587"/>
                  <a:pt x="15819" y="895491"/>
                  <a:pt x="31565" y="893447"/>
                </a:cubicBezTo>
                <a:cubicBezTo>
                  <a:pt x="14910" y="860452"/>
                  <a:pt x="14910" y="860452"/>
                  <a:pt x="52206" y="854594"/>
                </a:cubicBezTo>
                <a:cubicBezTo>
                  <a:pt x="34417" y="833873"/>
                  <a:pt x="33602" y="828449"/>
                  <a:pt x="50189" y="820622"/>
                </a:cubicBezTo>
                <a:cubicBezTo>
                  <a:pt x="66154" y="813059"/>
                  <a:pt x="84692" y="810133"/>
                  <a:pt x="98777" y="798878"/>
                </a:cubicBezTo>
                <a:cubicBezTo>
                  <a:pt x="80210" y="772247"/>
                  <a:pt x="71439" y="741046"/>
                  <a:pt x="39476" y="728797"/>
                </a:cubicBezTo>
                <a:cubicBezTo>
                  <a:pt x="34448" y="726907"/>
                  <a:pt x="30032" y="718818"/>
                  <a:pt x="32418" y="714135"/>
                </a:cubicBezTo>
                <a:cubicBezTo>
                  <a:pt x="40731" y="696774"/>
                  <a:pt x="20252" y="664756"/>
                  <a:pt x="53538" y="660124"/>
                </a:cubicBezTo>
                <a:cubicBezTo>
                  <a:pt x="57637" y="659501"/>
                  <a:pt x="60972" y="655997"/>
                  <a:pt x="56972" y="651407"/>
                </a:cubicBezTo>
                <a:cubicBezTo>
                  <a:pt x="43255" y="635757"/>
                  <a:pt x="57141" y="636380"/>
                  <a:pt x="65176" y="634051"/>
                </a:cubicBezTo>
                <a:cubicBezTo>
                  <a:pt x="74914" y="631300"/>
                  <a:pt x="87381" y="637906"/>
                  <a:pt x="95408" y="628914"/>
                </a:cubicBezTo>
                <a:cubicBezTo>
                  <a:pt x="91836" y="619828"/>
                  <a:pt x="83730" y="620221"/>
                  <a:pt x="77587" y="617521"/>
                </a:cubicBezTo>
                <a:cubicBezTo>
                  <a:pt x="59614" y="609525"/>
                  <a:pt x="44480" y="599859"/>
                  <a:pt x="40415" y="577949"/>
                </a:cubicBezTo>
                <a:cubicBezTo>
                  <a:pt x="37093" y="560253"/>
                  <a:pt x="32981" y="544644"/>
                  <a:pt x="55219" y="538444"/>
                </a:cubicBezTo>
                <a:cubicBezTo>
                  <a:pt x="58715" y="537479"/>
                  <a:pt x="60237" y="535126"/>
                  <a:pt x="60443" y="532091"/>
                </a:cubicBezTo>
                <a:cubicBezTo>
                  <a:pt x="57374" y="529287"/>
                  <a:pt x="54396" y="526359"/>
                  <a:pt x="50996" y="524292"/>
                </a:cubicBezTo>
                <a:cubicBezTo>
                  <a:pt x="39608" y="517528"/>
                  <a:pt x="34518" y="507161"/>
                  <a:pt x="29797" y="496296"/>
                </a:cubicBezTo>
                <a:cubicBezTo>
                  <a:pt x="26770" y="489372"/>
                  <a:pt x="23432" y="482580"/>
                  <a:pt x="18024" y="476705"/>
                </a:cubicBezTo>
                <a:cubicBezTo>
                  <a:pt x="14719" y="473061"/>
                  <a:pt x="10899" y="470404"/>
                  <a:pt x="6382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6" y="451944"/>
                  <a:pt x="9882" y="440880"/>
                  <a:pt x="3241" y="428263"/>
                </a:cubicBezTo>
                <a:cubicBezTo>
                  <a:pt x="1234" y="424454"/>
                  <a:pt x="1715" y="421046"/>
                  <a:pt x="4901" y="419485"/>
                </a:cubicBezTo>
                <a:cubicBezTo>
                  <a:pt x="18138" y="412862"/>
                  <a:pt x="19513" y="398521"/>
                  <a:pt x="23740" y="386265"/>
                </a:cubicBezTo>
                <a:cubicBezTo>
                  <a:pt x="29730" y="368862"/>
                  <a:pt x="34898" y="351123"/>
                  <a:pt x="38036" y="332362"/>
                </a:cubicBezTo>
                <a:cubicBezTo>
                  <a:pt x="39882" y="321155"/>
                  <a:pt x="41636" y="310073"/>
                  <a:pt x="37374" y="297860"/>
                </a:cubicBezTo>
                <a:cubicBezTo>
                  <a:pt x="36372" y="294866"/>
                  <a:pt x="36979" y="292301"/>
                  <a:pt x="38062" y="289963"/>
                </a:cubicBezTo>
                <a:cubicBezTo>
                  <a:pt x="42597" y="279756"/>
                  <a:pt x="40233" y="269176"/>
                  <a:pt x="33975" y="258363"/>
                </a:cubicBezTo>
                <a:cubicBezTo>
                  <a:pt x="30124" y="251830"/>
                  <a:pt x="30327" y="250975"/>
                  <a:pt x="37608" y="250972"/>
                </a:cubicBezTo>
                <a:cubicBezTo>
                  <a:pt x="52373" y="250838"/>
                  <a:pt x="67064" y="250950"/>
                  <a:pt x="81247" y="248413"/>
                </a:cubicBezTo>
                <a:cubicBezTo>
                  <a:pt x="97150" y="245576"/>
                  <a:pt x="101622" y="240095"/>
                  <a:pt x="87026" y="225202"/>
                </a:cubicBezTo>
                <a:cubicBezTo>
                  <a:pt x="83902" y="222037"/>
                  <a:pt x="81054" y="218498"/>
                  <a:pt x="79230" y="214441"/>
                </a:cubicBezTo>
                <a:cubicBezTo>
                  <a:pt x="77862" y="211216"/>
                  <a:pt x="78287" y="208901"/>
                  <a:pt x="80686" y="207245"/>
                </a:cubicBezTo>
                <a:cubicBezTo>
                  <a:pt x="83470" y="205213"/>
                  <a:pt x="85515" y="207809"/>
                  <a:pt x="87561" y="209678"/>
                </a:cubicBezTo>
                <a:cubicBezTo>
                  <a:pt x="98670" y="219722"/>
                  <a:pt x="111705" y="226431"/>
                  <a:pt x="124299" y="233881"/>
                </a:cubicBezTo>
                <a:cubicBezTo>
                  <a:pt x="142359" y="244660"/>
                  <a:pt x="161098" y="254083"/>
                  <a:pt x="177764" y="267332"/>
                </a:cubicBezTo>
                <a:cubicBezTo>
                  <a:pt x="182022" y="270702"/>
                  <a:pt x="187661" y="267847"/>
                  <a:pt x="187213" y="261926"/>
                </a:cubicBezTo>
                <a:cubicBezTo>
                  <a:pt x="186764" y="256006"/>
                  <a:pt x="189728" y="255906"/>
                  <a:pt x="194336" y="257205"/>
                </a:cubicBezTo>
                <a:cubicBezTo>
                  <a:pt x="199860" y="258714"/>
                  <a:pt x="205383" y="260225"/>
                  <a:pt x="210832" y="261979"/>
                </a:cubicBezTo>
                <a:cubicBezTo>
                  <a:pt x="216519" y="263847"/>
                  <a:pt x="219586" y="268105"/>
                  <a:pt x="220950" y="273511"/>
                </a:cubicBezTo>
                <a:cubicBezTo>
                  <a:pt x="221214" y="274531"/>
                  <a:pt x="221414" y="275675"/>
                  <a:pt x="221307" y="276617"/>
                </a:cubicBezTo>
                <a:lnTo>
                  <a:pt x="220390" y="277794"/>
                </a:lnTo>
                <a:lnTo>
                  <a:pt x="219183" y="278292"/>
                </a:lnTo>
                <a:cubicBezTo>
                  <a:pt x="217931" y="278836"/>
                  <a:pt x="217855" y="278975"/>
                  <a:pt x="219827" y="278515"/>
                </a:cubicBezTo>
                <a:lnTo>
                  <a:pt x="220390" y="277794"/>
                </a:lnTo>
                <a:lnTo>
                  <a:pt x="225601" y="275640"/>
                </a:lnTo>
                <a:cubicBezTo>
                  <a:pt x="231073" y="273321"/>
                  <a:pt x="237769" y="270158"/>
                  <a:pt x="238724" y="267703"/>
                </a:cubicBezTo>
                <a:cubicBezTo>
                  <a:pt x="238798" y="267458"/>
                  <a:pt x="306285" y="282631"/>
                  <a:pt x="327694" y="292934"/>
                </a:cubicBezTo>
                <a:cubicBezTo>
                  <a:pt x="341022" y="299390"/>
                  <a:pt x="599973" y="399939"/>
                  <a:pt x="931839" y="361634"/>
                </a:cubicBezTo>
                <a:cubicBezTo>
                  <a:pt x="943550" y="360271"/>
                  <a:pt x="954656" y="359291"/>
                  <a:pt x="966001" y="358425"/>
                </a:cubicBezTo>
                <a:cubicBezTo>
                  <a:pt x="1066254" y="350083"/>
                  <a:pt x="1165022" y="344336"/>
                  <a:pt x="1205960" y="337022"/>
                </a:cubicBezTo>
                <a:cubicBezTo>
                  <a:pt x="1237967" y="331220"/>
                  <a:pt x="1399292" y="285815"/>
                  <a:pt x="1443309" y="250536"/>
                </a:cubicBezTo>
                <a:cubicBezTo>
                  <a:pt x="1488296" y="214376"/>
                  <a:pt x="1529886" y="174697"/>
                  <a:pt x="1571239" y="134904"/>
                </a:cubicBezTo>
                <a:cubicBezTo>
                  <a:pt x="1589175" y="117705"/>
                  <a:pt x="1608647" y="101907"/>
                  <a:pt x="1624246" y="82363"/>
                </a:cubicBezTo>
                <a:cubicBezTo>
                  <a:pt x="1639826" y="62699"/>
                  <a:pt x="1654419" y="42341"/>
                  <a:pt x="1671755" y="24072"/>
                </a:cubicBezTo>
                <a:cubicBezTo>
                  <a:pt x="1676702" y="18818"/>
                  <a:pt x="1681595" y="13202"/>
                  <a:pt x="1689812" y="12077"/>
                </a:cubicBezTo>
                <a:cubicBezTo>
                  <a:pt x="1691642" y="11773"/>
                  <a:pt x="1693636" y="11827"/>
                  <a:pt x="1695538" y="12005"/>
                </a:cubicBezTo>
                <a:cubicBezTo>
                  <a:pt x="1697661" y="12176"/>
                  <a:pt x="1699488" y="13326"/>
                  <a:pt x="1700565" y="15349"/>
                </a:cubicBezTo>
                <a:cubicBezTo>
                  <a:pt x="1701678" y="17614"/>
                  <a:pt x="1700559" y="18984"/>
                  <a:pt x="1699204" y="20240"/>
                </a:cubicBezTo>
                <a:cubicBezTo>
                  <a:pt x="1698233" y="21121"/>
                  <a:pt x="1697334" y="22484"/>
                  <a:pt x="1695943" y="22773"/>
                </a:cubicBezTo>
                <a:cubicBezTo>
                  <a:pt x="1687049" y="24526"/>
                  <a:pt x="1684751" y="31993"/>
                  <a:pt x="1681448" y="38645"/>
                </a:cubicBezTo>
                <a:cubicBezTo>
                  <a:pt x="1679999" y="41481"/>
                  <a:pt x="1678348" y="43716"/>
                  <a:pt x="1682349" y="47579"/>
                </a:cubicBezTo>
                <a:cubicBezTo>
                  <a:pt x="1685838" y="50975"/>
                  <a:pt x="1683037" y="52886"/>
                  <a:pt x="1680108" y="53954"/>
                </a:cubicBezTo>
                <a:cubicBezTo>
                  <a:pt x="1676026" y="55424"/>
                  <a:pt x="1670940" y="55353"/>
                  <a:pt x="1666762" y="59855"/>
                </a:cubicBezTo>
                <a:cubicBezTo>
                  <a:pt x="1684929" y="59606"/>
                  <a:pt x="1690893" y="47897"/>
                  <a:pt x="1697532" y="37014"/>
                </a:cubicBezTo>
                <a:cubicBezTo>
                  <a:pt x="1700026" y="33053"/>
                  <a:pt x="1701424" y="28403"/>
                  <a:pt x="1703406" y="23976"/>
                </a:cubicBezTo>
                <a:cubicBezTo>
                  <a:pt x="1705903" y="18562"/>
                  <a:pt x="1709708" y="18191"/>
                  <a:pt x="1715246" y="22729"/>
                </a:cubicBezTo>
                <a:cubicBezTo>
                  <a:pt x="1720161" y="26803"/>
                  <a:pt x="1722192" y="26372"/>
                  <a:pt x="1722750" y="20538"/>
                </a:cubicBezTo>
                <a:cubicBezTo>
                  <a:pt x="1723586" y="11425"/>
                  <a:pt x="1727676" y="4867"/>
                  <a:pt x="1735750" y="1324"/>
                </a:cubicBezTo>
                <a:cubicBezTo>
                  <a:pt x="1736629" y="931"/>
                  <a:pt x="1737585" y="324"/>
                  <a:pt x="1738585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B2A55E5D-CF3C-4FCD-A6A9-AB4F8F16C90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439880" y="2176535"/>
            <a:ext cx="2053231" cy="1662194"/>
          </a:xfrm>
          <a:custGeom>
            <a:avLst/>
            <a:gdLst>
              <a:gd name="connsiteX0" fmla="*/ 520698 w 2053231"/>
              <a:gd name="connsiteY0" fmla="*/ 1336286 h 1662194"/>
              <a:gd name="connsiteX1" fmla="*/ 450256 w 2053231"/>
              <a:gd name="connsiteY1" fmla="*/ 1401286 h 1662194"/>
              <a:gd name="connsiteX2" fmla="*/ 522124 w 2053231"/>
              <a:gd name="connsiteY2" fmla="*/ 1337692 h 1662194"/>
              <a:gd name="connsiteX3" fmla="*/ 520698 w 2053231"/>
              <a:gd name="connsiteY3" fmla="*/ 1336286 h 1662194"/>
              <a:gd name="connsiteX4" fmla="*/ 356022 w 2053231"/>
              <a:gd name="connsiteY4" fmla="*/ 1224326 h 1662194"/>
              <a:gd name="connsiteX5" fmla="*/ 348499 w 2053231"/>
              <a:gd name="connsiteY5" fmla="*/ 1227123 h 1662194"/>
              <a:gd name="connsiteX6" fmla="*/ 342727 w 2053231"/>
              <a:gd name="connsiteY6" fmla="*/ 1233496 h 1662194"/>
              <a:gd name="connsiteX7" fmla="*/ 344041 w 2053231"/>
              <a:gd name="connsiteY7" fmla="*/ 1234905 h 1662194"/>
              <a:gd name="connsiteX8" fmla="*/ 356022 w 2053231"/>
              <a:gd name="connsiteY8" fmla="*/ 1224326 h 1662194"/>
              <a:gd name="connsiteX9" fmla="*/ 2051485 w 2053231"/>
              <a:gd name="connsiteY9" fmla="*/ 693085 h 1662194"/>
              <a:gd name="connsiteX10" fmla="*/ 2052521 w 2053231"/>
              <a:gd name="connsiteY10" fmla="*/ 699027 h 1662194"/>
              <a:gd name="connsiteX11" fmla="*/ 2053231 w 2053231"/>
              <a:gd name="connsiteY11" fmla="*/ 704209 h 1662194"/>
              <a:gd name="connsiteX12" fmla="*/ 2052578 w 2053231"/>
              <a:gd name="connsiteY12" fmla="*/ 703324 h 1662194"/>
              <a:gd name="connsiteX13" fmla="*/ 2051150 w 2053231"/>
              <a:gd name="connsiteY13" fmla="*/ 698083 h 1662194"/>
              <a:gd name="connsiteX14" fmla="*/ 2047071 w 2053231"/>
              <a:gd name="connsiteY14" fmla="*/ 666050 h 1662194"/>
              <a:gd name="connsiteX15" fmla="*/ 2051782 w 2053231"/>
              <a:gd name="connsiteY15" fmla="*/ 688658 h 1662194"/>
              <a:gd name="connsiteX16" fmla="*/ 2051485 w 2053231"/>
              <a:gd name="connsiteY16" fmla="*/ 693085 h 1662194"/>
              <a:gd name="connsiteX17" fmla="*/ 2050633 w 2053231"/>
              <a:gd name="connsiteY17" fmla="*/ 688201 h 1662194"/>
              <a:gd name="connsiteX18" fmla="*/ 2047896 w 2053231"/>
              <a:gd name="connsiteY18" fmla="*/ 673632 h 1662194"/>
              <a:gd name="connsiteX19" fmla="*/ 2046450 w 2053231"/>
              <a:gd name="connsiteY19" fmla="*/ 666352 h 1662194"/>
              <a:gd name="connsiteX20" fmla="*/ 916305 w 2053231"/>
              <a:gd name="connsiteY20" fmla="*/ 445 h 1662194"/>
              <a:gd name="connsiteX21" fmla="*/ 1732589 w 2053231"/>
              <a:gd name="connsiteY21" fmla="*/ 282783 h 1662194"/>
              <a:gd name="connsiteX22" fmla="*/ 1782473 w 2053231"/>
              <a:gd name="connsiteY22" fmla="*/ 324713 h 1662194"/>
              <a:gd name="connsiteX23" fmla="*/ 1825119 w 2053231"/>
              <a:gd name="connsiteY23" fmla="*/ 362527 h 1662194"/>
              <a:gd name="connsiteX24" fmla="*/ 1807900 w 2053231"/>
              <a:gd name="connsiteY24" fmla="*/ 376431 h 1662194"/>
              <a:gd name="connsiteX25" fmla="*/ 1839516 w 2053231"/>
              <a:gd name="connsiteY25" fmla="*/ 412799 h 1662194"/>
              <a:gd name="connsiteX26" fmla="*/ 1939352 w 2053231"/>
              <a:gd name="connsiteY26" fmla="*/ 525003 h 1662194"/>
              <a:gd name="connsiteX27" fmla="*/ 1979383 w 2053231"/>
              <a:gd name="connsiteY27" fmla="*/ 549095 h 1662194"/>
              <a:gd name="connsiteX28" fmla="*/ 2032970 w 2053231"/>
              <a:gd name="connsiteY28" fmla="*/ 611252 h 1662194"/>
              <a:gd name="connsiteX29" fmla="*/ 2044637 w 2053231"/>
              <a:gd name="connsiteY29" fmla="*/ 657225 h 1662194"/>
              <a:gd name="connsiteX30" fmla="*/ 2046450 w 2053231"/>
              <a:gd name="connsiteY30" fmla="*/ 666352 h 1662194"/>
              <a:gd name="connsiteX31" fmla="*/ 2043509 w 2053231"/>
              <a:gd name="connsiteY31" fmla="*/ 667781 h 1662194"/>
              <a:gd name="connsiteX32" fmla="*/ 2042196 w 2053231"/>
              <a:gd name="connsiteY32" fmla="*/ 662709 h 1662194"/>
              <a:gd name="connsiteX33" fmla="*/ 2035244 w 2053231"/>
              <a:gd name="connsiteY33" fmla="*/ 644730 h 1662194"/>
              <a:gd name="connsiteX34" fmla="*/ 2031373 w 2053231"/>
              <a:gd name="connsiteY34" fmla="*/ 663758 h 1662194"/>
              <a:gd name="connsiteX35" fmla="*/ 2036701 w 2053231"/>
              <a:gd name="connsiteY35" fmla="*/ 672471 h 1662194"/>
              <a:gd name="connsiteX36" fmla="*/ 2040989 w 2053231"/>
              <a:gd name="connsiteY36" fmla="*/ 669007 h 1662194"/>
              <a:gd name="connsiteX37" fmla="*/ 2043509 w 2053231"/>
              <a:gd name="connsiteY37" fmla="*/ 667781 h 1662194"/>
              <a:gd name="connsiteX38" fmla="*/ 2045314 w 2053231"/>
              <a:gd name="connsiteY38" fmla="*/ 674752 h 1662194"/>
              <a:gd name="connsiteX39" fmla="*/ 2050826 w 2053231"/>
              <a:gd name="connsiteY39" fmla="*/ 696895 h 1662194"/>
              <a:gd name="connsiteX40" fmla="*/ 2051150 w 2053231"/>
              <a:gd name="connsiteY40" fmla="*/ 698083 h 1662194"/>
              <a:gd name="connsiteX41" fmla="*/ 2050479 w 2053231"/>
              <a:gd name="connsiteY41" fmla="*/ 708103 h 1662194"/>
              <a:gd name="connsiteX42" fmla="*/ 2021667 w 2053231"/>
              <a:gd name="connsiteY42" fmla="*/ 768748 h 1662194"/>
              <a:gd name="connsiteX43" fmla="*/ 2001026 w 2053231"/>
              <a:gd name="connsiteY43" fmla="*/ 807600 h 1662194"/>
              <a:gd name="connsiteX44" fmla="*/ 2003043 w 2053231"/>
              <a:gd name="connsiteY44" fmla="*/ 841573 h 1662194"/>
              <a:gd name="connsiteX45" fmla="*/ 1954454 w 2053231"/>
              <a:gd name="connsiteY45" fmla="*/ 863318 h 1662194"/>
              <a:gd name="connsiteX46" fmla="*/ 2013756 w 2053231"/>
              <a:gd name="connsiteY46" fmla="*/ 933398 h 1662194"/>
              <a:gd name="connsiteX47" fmla="*/ 2020814 w 2053231"/>
              <a:gd name="connsiteY47" fmla="*/ 948060 h 1662194"/>
              <a:gd name="connsiteX48" fmla="*/ 1999694 w 2053231"/>
              <a:gd name="connsiteY48" fmla="*/ 1002071 h 1662194"/>
              <a:gd name="connsiteX49" fmla="*/ 1996260 w 2053231"/>
              <a:gd name="connsiteY49" fmla="*/ 1010788 h 1662194"/>
              <a:gd name="connsiteX50" fmla="*/ 1988056 w 2053231"/>
              <a:gd name="connsiteY50" fmla="*/ 1028144 h 1662194"/>
              <a:gd name="connsiteX51" fmla="*/ 1957824 w 2053231"/>
              <a:gd name="connsiteY51" fmla="*/ 1033281 h 1662194"/>
              <a:gd name="connsiteX52" fmla="*/ 1975645 w 2053231"/>
              <a:gd name="connsiteY52" fmla="*/ 1044674 h 1662194"/>
              <a:gd name="connsiteX53" fmla="*/ 2012817 w 2053231"/>
              <a:gd name="connsiteY53" fmla="*/ 1084246 h 1662194"/>
              <a:gd name="connsiteX54" fmla="*/ 1998012 w 2053231"/>
              <a:gd name="connsiteY54" fmla="*/ 1123751 h 1662194"/>
              <a:gd name="connsiteX55" fmla="*/ 1992789 w 2053231"/>
              <a:gd name="connsiteY55" fmla="*/ 1130104 h 1662194"/>
              <a:gd name="connsiteX56" fmla="*/ 2002236 w 2053231"/>
              <a:gd name="connsiteY56" fmla="*/ 1137903 h 1662194"/>
              <a:gd name="connsiteX57" fmla="*/ 2023435 w 2053231"/>
              <a:gd name="connsiteY57" fmla="*/ 1165899 h 1662194"/>
              <a:gd name="connsiteX58" fmla="*/ 2035208 w 2053231"/>
              <a:gd name="connsiteY58" fmla="*/ 1185490 h 1662194"/>
              <a:gd name="connsiteX59" fmla="*/ 2046850 w 2053231"/>
              <a:gd name="connsiteY59" fmla="*/ 1193215 h 1662194"/>
              <a:gd name="connsiteX60" fmla="*/ 2050187 w 2053231"/>
              <a:gd name="connsiteY60" fmla="*/ 1200006 h 1662194"/>
              <a:gd name="connsiteX61" fmla="*/ 2049990 w 2053231"/>
              <a:gd name="connsiteY61" fmla="*/ 1233932 h 1662194"/>
              <a:gd name="connsiteX62" fmla="*/ 2048331 w 2053231"/>
              <a:gd name="connsiteY62" fmla="*/ 1242710 h 1662194"/>
              <a:gd name="connsiteX63" fmla="*/ 2029492 w 2053231"/>
              <a:gd name="connsiteY63" fmla="*/ 1275930 h 1662194"/>
              <a:gd name="connsiteX64" fmla="*/ 2015196 w 2053231"/>
              <a:gd name="connsiteY64" fmla="*/ 1329833 h 1662194"/>
              <a:gd name="connsiteX65" fmla="*/ 2015858 w 2053231"/>
              <a:gd name="connsiteY65" fmla="*/ 1364335 h 1662194"/>
              <a:gd name="connsiteX66" fmla="*/ 2015170 w 2053231"/>
              <a:gd name="connsiteY66" fmla="*/ 1372232 h 1662194"/>
              <a:gd name="connsiteX67" fmla="*/ 2019257 w 2053231"/>
              <a:gd name="connsiteY67" fmla="*/ 1403832 h 1662194"/>
              <a:gd name="connsiteX68" fmla="*/ 2015624 w 2053231"/>
              <a:gd name="connsiteY68" fmla="*/ 1411223 h 1662194"/>
              <a:gd name="connsiteX69" fmla="*/ 1971985 w 2053231"/>
              <a:gd name="connsiteY69" fmla="*/ 1413782 h 1662194"/>
              <a:gd name="connsiteX70" fmla="*/ 1966206 w 2053231"/>
              <a:gd name="connsiteY70" fmla="*/ 1436993 h 1662194"/>
              <a:gd name="connsiteX71" fmla="*/ 1974002 w 2053231"/>
              <a:gd name="connsiteY71" fmla="*/ 1447754 h 1662194"/>
              <a:gd name="connsiteX72" fmla="*/ 1972546 w 2053231"/>
              <a:gd name="connsiteY72" fmla="*/ 1454950 h 1662194"/>
              <a:gd name="connsiteX73" fmla="*/ 1965670 w 2053231"/>
              <a:gd name="connsiteY73" fmla="*/ 1452516 h 1662194"/>
              <a:gd name="connsiteX74" fmla="*/ 1928933 w 2053231"/>
              <a:gd name="connsiteY74" fmla="*/ 1428314 h 1662194"/>
              <a:gd name="connsiteX75" fmla="*/ 1875468 w 2053231"/>
              <a:gd name="connsiteY75" fmla="*/ 1394863 h 1662194"/>
              <a:gd name="connsiteX76" fmla="*/ 1866020 w 2053231"/>
              <a:gd name="connsiteY76" fmla="*/ 1400268 h 1662194"/>
              <a:gd name="connsiteX77" fmla="*/ 1858896 w 2053231"/>
              <a:gd name="connsiteY77" fmla="*/ 1404990 h 1662194"/>
              <a:gd name="connsiteX78" fmla="*/ 1842400 w 2053231"/>
              <a:gd name="connsiteY78" fmla="*/ 1400216 h 1662194"/>
              <a:gd name="connsiteX79" fmla="*/ 1832282 w 2053231"/>
              <a:gd name="connsiteY79" fmla="*/ 1388684 h 1662194"/>
              <a:gd name="connsiteX80" fmla="*/ 1831924 w 2053231"/>
              <a:gd name="connsiteY80" fmla="*/ 1385578 h 1662194"/>
              <a:gd name="connsiteX81" fmla="*/ 1832842 w 2053231"/>
              <a:gd name="connsiteY81" fmla="*/ 1384401 h 1662194"/>
              <a:gd name="connsiteX82" fmla="*/ 1834049 w 2053231"/>
              <a:gd name="connsiteY82" fmla="*/ 1383903 h 1662194"/>
              <a:gd name="connsiteX83" fmla="*/ 1833405 w 2053231"/>
              <a:gd name="connsiteY83" fmla="*/ 1383680 h 1662194"/>
              <a:gd name="connsiteX84" fmla="*/ 1832842 w 2053231"/>
              <a:gd name="connsiteY84" fmla="*/ 1384401 h 1662194"/>
              <a:gd name="connsiteX85" fmla="*/ 1827631 w 2053231"/>
              <a:gd name="connsiteY85" fmla="*/ 1386555 h 1662194"/>
              <a:gd name="connsiteX86" fmla="*/ 1814508 w 2053231"/>
              <a:gd name="connsiteY86" fmla="*/ 1394492 h 1662194"/>
              <a:gd name="connsiteX87" fmla="*/ 1725537 w 2053231"/>
              <a:gd name="connsiteY87" fmla="*/ 1369261 h 1662194"/>
              <a:gd name="connsiteX88" fmla="*/ 1121393 w 2053231"/>
              <a:gd name="connsiteY88" fmla="*/ 1300561 h 1662194"/>
              <a:gd name="connsiteX89" fmla="*/ 1087231 w 2053231"/>
              <a:gd name="connsiteY89" fmla="*/ 1303770 h 1662194"/>
              <a:gd name="connsiteX90" fmla="*/ 847272 w 2053231"/>
              <a:gd name="connsiteY90" fmla="*/ 1325173 h 1662194"/>
              <a:gd name="connsiteX91" fmla="*/ 609922 w 2053231"/>
              <a:gd name="connsiteY91" fmla="*/ 1411659 h 1662194"/>
              <a:gd name="connsiteX92" fmla="*/ 481993 w 2053231"/>
              <a:gd name="connsiteY92" fmla="*/ 1527291 h 1662194"/>
              <a:gd name="connsiteX93" fmla="*/ 428986 w 2053231"/>
              <a:gd name="connsiteY93" fmla="*/ 1579832 h 1662194"/>
              <a:gd name="connsiteX94" fmla="*/ 381477 w 2053231"/>
              <a:gd name="connsiteY94" fmla="*/ 1638123 h 1662194"/>
              <a:gd name="connsiteX95" fmla="*/ 363420 w 2053231"/>
              <a:gd name="connsiteY95" fmla="*/ 1650118 h 1662194"/>
              <a:gd name="connsiteX96" fmla="*/ 357693 w 2053231"/>
              <a:gd name="connsiteY96" fmla="*/ 1650190 h 1662194"/>
              <a:gd name="connsiteX97" fmla="*/ 352667 w 2053231"/>
              <a:gd name="connsiteY97" fmla="*/ 1646846 h 1662194"/>
              <a:gd name="connsiteX98" fmla="*/ 354028 w 2053231"/>
              <a:gd name="connsiteY98" fmla="*/ 1641955 h 1662194"/>
              <a:gd name="connsiteX99" fmla="*/ 357289 w 2053231"/>
              <a:gd name="connsiteY99" fmla="*/ 1639422 h 1662194"/>
              <a:gd name="connsiteX100" fmla="*/ 371784 w 2053231"/>
              <a:gd name="connsiteY100" fmla="*/ 1623550 h 1662194"/>
              <a:gd name="connsiteX101" fmla="*/ 370883 w 2053231"/>
              <a:gd name="connsiteY101" fmla="*/ 1614616 h 1662194"/>
              <a:gd name="connsiteX102" fmla="*/ 373124 w 2053231"/>
              <a:gd name="connsiteY102" fmla="*/ 1608241 h 1662194"/>
              <a:gd name="connsiteX103" fmla="*/ 386470 w 2053231"/>
              <a:gd name="connsiteY103" fmla="*/ 1602340 h 1662194"/>
              <a:gd name="connsiteX104" fmla="*/ 355700 w 2053231"/>
              <a:gd name="connsiteY104" fmla="*/ 1625181 h 1662194"/>
              <a:gd name="connsiteX105" fmla="*/ 349826 w 2053231"/>
              <a:gd name="connsiteY105" fmla="*/ 1638219 h 1662194"/>
              <a:gd name="connsiteX106" fmla="*/ 337986 w 2053231"/>
              <a:gd name="connsiteY106" fmla="*/ 1639466 h 1662194"/>
              <a:gd name="connsiteX107" fmla="*/ 330482 w 2053231"/>
              <a:gd name="connsiteY107" fmla="*/ 1641657 h 1662194"/>
              <a:gd name="connsiteX108" fmla="*/ 317482 w 2053231"/>
              <a:gd name="connsiteY108" fmla="*/ 1660871 h 1662194"/>
              <a:gd name="connsiteX109" fmla="*/ 314646 w 2053231"/>
              <a:gd name="connsiteY109" fmla="*/ 1662102 h 1662194"/>
              <a:gd name="connsiteX110" fmla="*/ 311554 w 2053231"/>
              <a:gd name="connsiteY110" fmla="*/ 1661070 h 1662194"/>
              <a:gd name="connsiteX111" fmla="*/ 311545 w 2053231"/>
              <a:gd name="connsiteY111" fmla="*/ 1655134 h 1662194"/>
              <a:gd name="connsiteX112" fmla="*/ 314614 w 2053231"/>
              <a:gd name="connsiteY112" fmla="*/ 1645462 h 1662194"/>
              <a:gd name="connsiteX113" fmla="*/ 313142 w 2053231"/>
              <a:gd name="connsiteY113" fmla="*/ 1638607 h 1662194"/>
              <a:gd name="connsiteX114" fmla="*/ 314556 w 2053231"/>
              <a:gd name="connsiteY114" fmla="*/ 1623053 h 1662194"/>
              <a:gd name="connsiteX115" fmla="*/ 319806 w 2053231"/>
              <a:gd name="connsiteY115" fmla="*/ 1599255 h 1662194"/>
              <a:gd name="connsiteX116" fmla="*/ 323146 w 2053231"/>
              <a:gd name="connsiteY116" fmla="*/ 1592843 h 1662194"/>
              <a:gd name="connsiteX117" fmla="*/ 325583 w 2053231"/>
              <a:gd name="connsiteY117" fmla="*/ 1589975 h 1662194"/>
              <a:gd name="connsiteX118" fmla="*/ 370015 w 2053231"/>
              <a:gd name="connsiteY118" fmla="*/ 1496536 h 1662194"/>
              <a:gd name="connsiteX119" fmla="*/ 423387 w 2053231"/>
              <a:gd name="connsiteY119" fmla="*/ 1432474 h 1662194"/>
              <a:gd name="connsiteX120" fmla="*/ 424653 w 2053231"/>
              <a:gd name="connsiteY120" fmla="*/ 1429888 h 1662194"/>
              <a:gd name="connsiteX121" fmla="*/ 398489 w 2053231"/>
              <a:gd name="connsiteY121" fmla="*/ 1443730 h 1662194"/>
              <a:gd name="connsiteX122" fmla="*/ 344235 w 2053231"/>
              <a:gd name="connsiteY122" fmla="*/ 1498251 h 1662194"/>
              <a:gd name="connsiteX123" fmla="*/ 311709 w 2053231"/>
              <a:gd name="connsiteY123" fmla="*/ 1532174 h 1662194"/>
              <a:gd name="connsiteX124" fmla="*/ 307346 w 2053231"/>
              <a:gd name="connsiteY124" fmla="*/ 1538378 h 1662194"/>
              <a:gd name="connsiteX125" fmla="*/ 303885 w 2053231"/>
              <a:gd name="connsiteY125" fmla="*/ 1540312 h 1662194"/>
              <a:gd name="connsiteX126" fmla="*/ 300616 w 2053231"/>
              <a:gd name="connsiteY126" fmla="*/ 1536182 h 1662194"/>
              <a:gd name="connsiteX127" fmla="*/ 301738 w 2053231"/>
              <a:gd name="connsiteY127" fmla="*/ 1520154 h 1662194"/>
              <a:gd name="connsiteX128" fmla="*/ 325516 w 2053231"/>
              <a:gd name="connsiteY128" fmla="*/ 1487494 h 1662194"/>
              <a:gd name="connsiteX129" fmla="*/ 359878 w 2053231"/>
              <a:gd name="connsiteY129" fmla="*/ 1448180 h 1662194"/>
              <a:gd name="connsiteX130" fmla="*/ 361202 w 2053231"/>
              <a:gd name="connsiteY130" fmla="*/ 1443774 h 1662194"/>
              <a:gd name="connsiteX131" fmla="*/ 341396 w 2053231"/>
              <a:gd name="connsiteY131" fmla="*/ 1463217 h 1662194"/>
              <a:gd name="connsiteX132" fmla="*/ 321920 w 2053231"/>
              <a:gd name="connsiteY132" fmla="*/ 1481922 h 1662194"/>
              <a:gd name="connsiteX133" fmla="*/ 316026 w 2053231"/>
              <a:gd name="connsiteY133" fmla="*/ 1483817 h 1662194"/>
              <a:gd name="connsiteX134" fmla="*/ 313293 w 2053231"/>
              <a:gd name="connsiteY134" fmla="*/ 1476640 h 1662194"/>
              <a:gd name="connsiteX135" fmla="*/ 320987 w 2053231"/>
              <a:gd name="connsiteY135" fmla="*/ 1457363 h 1662194"/>
              <a:gd name="connsiteX136" fmla="*/ 366421 w 2053231"/>
              <a:gd name="connsiteY136" fmla="*/ 1404350 h 1662194"/>
              <a:gd name="connsiteX137" fmla="*/ 388676 w 2053231"/>
              <a:gd name="connsiteY137" fmla="*/ 1374043 h 1662194"/>
              <a:gd name="connsiteX138" fmla="*/ 388815 w 2053231"/>
              <a:gd name="connsiteY138" fmla="*/ 1366891 h 1662194"/>
              <a:gd name="connsiteX139" fmla="*/ 399153 w 2053231"/>
              <a:gd name="connsiteY139" fmla="*/ 1354187 h 1662194"/>
              <a:gd name="connsiteX140" fmla="*/ 406567 w 2053231"/>
              <a:gd name="connsiteY140" fmla="*/ 1351394 h 1662194"/>
              <a:gd name="connsiteX141" fmla="*/ 482069 w 2053231"/>
              <a:gd name="connsiteY141" fmla="*/ 1267205 h 1662194"/>
              <a:gd name="connsiteX142" fmla="*/ 518959 w 2053231"/>
              <a:gd name="connsiteY142" fmla="*/ 1238829 h 1662194"/>
              <a:gd name="connsiteX143" fmla="*/ 518670 w 2053231"/>
              <a:gd name="connsiteY143" fmla="*/ 1236900 h 1662194"/>
              <a:gd name="connsiteX144" fmla="*/ 518032 w 2053231"/>
              <a:gd name="connsiteY144" fmla="*/ 1234863 h 1662194"/>
              <a:gd name="connsiteX145" fmla="*/ 466046 w 2053231"/>
              <a:gd name="connsiteY145" fmla="*/ 1277315 h 1662194"/>
              <a:gd name="connsiteX146" fmla="*/ 333346 w 2053231"/>
              <a:gd name="connsiteY146" fmla="*/ 1401587 h 1662194"/>
              <a:gd name="connsiteX147" fmla="*/ 295020 w 2053231"/>
              <a:gd name="connsiteY147" fmla="*/ 1449030 h 1662194"/>
              <a:gd name="connsiteX148" fmla="*/ 267879 w 2053231"/>
              <a:gd name="connsiteY148" fmla="*/ 1479137 h 1662194"/>
              <a:gd name="connsiteX149" fmla="*/ 252355 w 2053231"/>
              <a:gd name="connsiteY149" fmla="*/ 1485233 h 1662194"/>
              <a:gd name="connsiteX150" fmla="*/ 245464 w 2053231"/>
              <a:gd name="connsiteY150" fmla="*/ 1481225 h 1662194"/>
              <a:gd name="connsiteX151" fmla="*/ 248199 w 2053231"/>
              <a:gd name="connsiteY151" fmla="*/ 1475198 h 1662194"/>
              <a:gd name="connsiteX152" fmla="*/ 249719 w 2053231"/>
              <a:gd name="connsiteY152" fmla="*/ 1474298 h 1662194"/>
              <a:gd name="connsiteX153" fmla="*/ 265022 w 2053231"/>
              <a:gd name="connsiteY153" fmla="*/ 1457187 h 1662194"/>
              <a:gd name="connsiteX154" fmla="*/ 264043 w 2053231"/>
              <a:gd name="connsiteY154" fmla="*/ 1450679 h 1662194"/>
              <a:gd name="connsiteX155" fmla="*/ 265994 w 2053231"/>
              <a:gd name="connsiteY155" fmla="*/ 1443103 h 1662194"/>
              <a:gd name="connsiteX156" fmla="*/ 277856 w 2053231"/>
              <a:gd name="connsiteY156" fmla="*/ 1438342 h 1662194"/>
              <a:gd name="connsiteX157" fmla="*/ 262409 w 2053231"/>
              <a:gd name="connsiteY157" fmla="*/ 1442012 h 1662194"/>
              <a:gd name="connsiteX158" fmla="*/ 244092 w 2053231"/>
              <a:gd name="connsiteY158" fmla="*/ 1469157 h 1662194"/>
              <a:gd name="connsiteX159" fmla="*/ 241101 w 2053231"/>
              <a:gd name="connsiteY159" fmla="*/ 1474951 h 1662194"/>
              <a:gd name="connsiteX160" fmla="*/ 230946 w 2053231"/>
              <a:gd name="connsiteY160" fmla="*/ 1474930 h 1662194"/>
              <a:gd name="connsiteX161" fmla="*/ 222876 w 2053231"/>
              <a:gd name="connsiteY161" fmla="*/ 1477019 h 1662194"/>
              <a:gd name="connsiteX162" fmla="*/ 210022 w 2053231"/>
              <a:gd name="connsiteY162" fmla="*/ 1495743 h 1662194"/>
              <a:gd name="connsiteX163" fmla="*/ 204551 w 2053231"/>
              <a:gd name="connsiteY163" fmla="*/ 1496049 h 1662194"/>
              <a:gd name="connsiteX164" fmla="*/ 203865 w 2053231"/>
              <a:gd name="connsiteY164" fmla="*/ 1490741 h 1662194"/>
              <a:gd name="connsiteX165" fmla="*/ 206053 w 2053231"/>
              <a:gd name="connsiteY165" fmla="*/ 1482552 h 1662194"/>
              <a:gd name="connsiteX166" fmla="*/ 202817 w 2053231"/>
              <a:gd name="connsiteY166" fmla="*/ 1469093 h 1662194"/>
              <a:gd name="connsiteX167" fmla="*/ 202700 w 2053231"/>
              <a:gd name="connsiteY167" fmla="*/ 1461708 h 1662194"/>
              <a:gd name="connsiteX168" fmla="*/ 211471 w 2053231"/>
              <a:gd name="connsiteY168" fmla="*/ 1431976 h 1662194"/>
              <a:gd name="connsiteX169" fmla="*/ 213105 w 2053231"/>
              <a:gd name="connsiteY169" fmla="*/ 1428166 h 1662194"/>
              <a:gd name="connsiteX170" fmla="*/ 218896 w 2053231"/>
              <a:gd name="connsiteY170" fmla="*/ 1421914 h 1662194"/>
              <a:gd name="connsiteX171" fmla="*/ 259072 w 2053231"/>
              <a:gd name="connsiteY171" fmla="*/ 1336129 h 1662194"/>
              <a:gd name="connsiteX172" fmla="*/ 318969 w 2053231"/>
              <a:gd name="connsiteY172" fmla="*/ 1264095 h 1662194"/>
              <a:gd name="connsiteX173" fmla="*/ 295279 w 2053231"/>
              <a:gd name="connsiteY173" fmla="*/ 1275310 h 1662194"/>
              <a:gd name="connsiteX174" fmla="*/ 240496 w 2053231"/>
              <a:gd name="connsiteY174" fmla="*/ 1328516 h 1662194"/>
              <a:gd name="connsiteX175" fmla="*/ 203609 w 2053231"/>
              <a:gd name="connsiteY175" fmla="*/ 1367190 h 1662194"/>
              <a:gd name="connsiteX176" fmla="*/ 200364 w 2053231"/>
              <a:gd name="connsiteY176" fmla="*/ 1372023 h 1662194"/>
              <a:gd name="connsiteX177" fmla="*/ 196243 w 2053231"/>
              <a:gd name="connsiteY177" fmla="*/ 1374706 h 1662194"/>
              <a:gd name="connsiteX178" fmla="*/ 192975 w 2053231"/>
              <a:gd name="connsiteY178" fmla="*/ 1369850 h 1662194"/>
              <a:gd name="connsiteX179" fmla="*/ 196298 w 2053231"/>
              <a:gd name="connsiteY179" fmla="*/ 1350114 h 1662194"/>
              <a:gd name="connsiteX180" fmla="*/ 220824 w 2053231"/>
              <a:gd name="connsiteY180" fmla="*/ 1319488 h 1662194"/>
              <a:gd name="connsiteX181" fmla="*/ 254952 w 2053231"/>
              <a:gd name="connsiteY181" fmla="*/ 1277152 h 1662194"/>
              <a:gd name="connsiteX182" fmla="*/ 231829 w 2053231"/>
              <a:gd name="connsiteY182" fmla="*/ 1300220 h 1662194"/>
              <a:gd name="connsiteX183" fmla="*/ 213856 w 2053231"/>
              <a:gd name="connsiteY183" fmla="*/ 1317178 h 1662194"/>
              <a:gd name="connsiteX184" fmla="*/ 208292 w 2053231"/>
              <a:gd name="connsiteY184" fmla="*/ 1318335 h 1662194"/>
              <a:gd name="connsiteX185" fmla="*/ 206069 w 2053231"/>
              <a:gd name="connsiteY185" fmla="*/ 1312353 h 1662194"/>
              <a:gd name="connsiteX186" fmla="*/ 214792 w 2053231"/>
              <a:gd name="connsiteY186" fmla="*/ 1290375 h 1662194"/>
              <a:gd name="connsiteX187" fmla="*/ 233212 w 2053231"/>
              <a:gd name="connsiteY187" fmla="*/ 1268314 h 1662194"/>
              <a:gd name="connsiteX188" fmla="*/ 209985 w 2053231"/>
              <a:gd name="connsiteY188" fmla="*/ 1274547 h 1662194"/>
              <a:gd name="connsiteX189" fmla="*/ 226792 w 2053231"/>
              <a:gd name="connsiteY189" fmla="*/ 1254963 h 1662194"/>
              <a:gd name="connsiteX190" fmla="*/ 254893 w 2053231"/>
              <a:gd name="connsiteY190" fmla="*/ 1243720 h 1662194"/>
              <a:gd name="connsiteX191" fmla="*/ 265174 w 2053231"/>
              <a:gd name="connsiteY191" fmla="*/ 1231381 h 1662194"/>
              <a:gd name="connsiteX192" fmla="*/ 274983 w 2053231"/>
              <a:gd name="connsiteY192" fmla="*/ 1218089 h 1662194"/>
              <a:gd name="connsiteX193" fmla="*/ 276097 w 2053231"/>
              <a:gd name="connsiteY193" fmla="*/ 1206423 h 1662194"/>
              <a:gd name="connsiteX194" fmla="*/ 284394 w 2053231"/>
              <a:gd name="connsiteY194" fmla="*/ 1188942 h 1662194"/>
              <a:gd name="connsiteX195" fmla="*/ 285564 w 2053231"/>
              <a:gd name="connsiteY195" fmla="*/ 1188660 h 1662194"/>
              <a:gd name="connsiteX196" fmla="*/ 292146 w 2053231"/>
              <a:gd name="connsiteY196" fmla="*/ 1179596 h 1662194"/>
              <a:gd name="connsiteX197" fmla="*/ 298508 w 2053231"/>
              <a:gd name="connsiteY197" fmla="*/ 1170539 h 1662194"/>
              <a:gd name="connsiteX198" fmla="*/ 299955 w 2053231"/>
              <a:gd name="connsiteY198" fmla="*/ 1169157 h 1662194"/>
              <a:gd name="connsiteX199" fmla="*/ 332770 w 2053231"/>
              <a:gd name="connsiteY199" fmla="*/ 1112935 h 1662194"/>
              <a:gd name="connsiteX200" fmla="*/ 335024 w 2053231"/>
              <a:gd name="connsiteY200" fmla="*/ 1110316 h 1662194"/>
              <a:gd name="connsiteX201" fmla="*/ 249476 w 2053231"/>
              <a:gd name="connsiteY201" fmla="*/ 1121069 h 1662194"/>
              <a:gd name="connsiteX202" fmla="*/ 144761 w 2053231"/>
              <a:gd name="connsiteY202" fmla="*/ 1165054 h 1662194"/>
              <a:gd name="connsiteX203" fmla="*/ 147960 w 2053231"/>
              <a:gd name="connsiteY203" fmla="*/ 1142293 h 1662194"/>
              <a:gd name="connsiteX204" fmla="*/ 140945 w 2053231"/>
              <a:gd name="connsiteY204" fmla="*/ 1122784 h 1662194"/>
              <a:gd name="connsiteX205" fmla="*/ 132995 w 2053231"/>
              <a:gd name="connsiteY205" fmla="*/ 1080169 h 1662194"/>
              <a:gd name="connsiteX206" fmla="*/ 132932 w 2053231"/>
              <a:gd name="connsiteY206" fmla="*/ 1073145 h 1662194"/>
              <a:gd name="connsiteX207" fmla="*/ 107471 w 2053231"/>
              <a:gd name="connsiteY207" fmla="*/ 1069641 h 1662194"/>
              <a:gd name="connsiteX208" fmla="*/ 237170 w 2053231"/>
              <a:gd name="connsiteY208" fmla="*/ 944501 h 1662194"/>
              <a:gd name="connsiteX209" fmla="*/ 141885 w 2053231"/>
              <a:gd name="connsiteY209" fmla="*/ 970482 h 1662194"/>
              <a:gd name="connsiteX210" fmla="*/ 122894 w 2053231"/>
              <a:gd name="connsiteY210" fmla="*/ 933690 h 1662194"/>
              <a:gd name="connsiteX211" fmla="*/ 164349 w 2053231"/>
              <a:gd name="connsiteY211" fmla="*/ 898983 h 1662194"/>
              <a:gd name="connsiteX212" fmla="*/ 171729 w 2053231"/>
              <a:gd name="connsiteY212" fmla="*/ 832835 h 1662194"/>
              <a:gd name="connsiteX213" fmla="*/ 154364 w 2053231"/>
              <a:gd name="connsiteY213" fmla="*/ 773093 h 1662194"/>
              <a:gd name="connsiteX214" fmla="*/ 131632 w 2053231"/>
              <a:gd name="connsiteY214" fmla="*/ 754718 h 1662194"/>
              <a:gd name="connsiteX215" fmla="*/ 97724 w 2053231"/>
              <a:gd name="connsiteY215" fmla="*/ 721457 h 1662194"/>
              <a:gd name="connsiteX216" fmla="*/ 76752 w 2053231"/>
              <a:gd name="connsiteY216" fmla="*/ 700842 h 1662194"/>
              <a:gd name="connsiteX217" fmla="*/ 16087 w 2053231"/>
              <a:gd name="connsiteY217" fmla="*/ 711242 h 1662194"/>
              <a:gd name="connsiteX218" fmla="*/ 90653 w 2053231"/>
              <a:gd name="connsiteY218" fmla="*/ 654584 h 1662194"/>
              <a:gd name="connsiteX219" fmla="*/ 24812 w 2053231"/>
              <a:gd name="connsiteY219" fmla="*/ 663584 h 1662194"/>
              <a:gd name="connsiteX220" fmla="*/ 2404 w 2053231"/>
              <a:gd name="connsiteY220" fmla="*/ 660583 h 1662194"/>
              <a:gd name="connsiteX221" fmla="*/ 12183 w 2053231"/>
              <a:gd name="connsiteY221" fmla="*/ 642689 h 1662194"/>
              <a:gd name="connsiteX222" fmla="*/ 56815 w 2053231"/>
              <a:gd name="connsiteY222" fmla="*/ 611508 h 1662194"/>
              <a:gd name="connsiteX223" fmla="*/ 146002 w 2053231"/>
              <a:gd name="connsiteY223" fmla="*/ 528070 h 1662194"/>
              <a:gd name="connsiteX224" fmla="*/ 53605 w 2053231"/>
              <a:gd name="connsiteY224" fmla="*/ 568128 h 1662194"/>
              <a:gd name="connsiteX225" fmla="*/ 144533 w 2053231"/>
              <a:gd name="connsiteY225" fmla="*/ 482331 h 1662194"/>
              <a:gd name="connsiteX226" fmla="*/ 163364 w 2053231"/>
              <a:gd name="connsiteY226" fmla="*/ 454197 h 1662194"/>
              <a:gd name="connsiteX227" fmla="*/ 199601 w 2053231"/>
              <a:gd name="connsiteY227" fmla="*/ 384777 h 1662194"/>
              <a:gd name="connsiteX228" fmla="*/ 196137 w 2053231"/>
              <a:gd name="connsiteY228" fmla="*/ 377142 h 1662194"/>
              <a:gd name="connsiteX229" fmla="*/ 144214 w 2053231"/>
              <a:gd name="connsiteY229" fmla="*/ 389913 h 1662194"/>
              <a:gd name="connsiteX230" fmla="*/ 205134 w 2053231"/>
              <a:gd name="connsiteY230" fmla="*/ 330564 h 1662194"/>
              <a:gd name="connsiteX231" fmla="*/ 270335 w 2053231"/>
              <a:gd name="connsiteY231" fmla="*/ 284275 h 1662194"/>
              <a:gd name="connsiteX232" fmla="*/ 220394 w 2053231"/>
              <a:gd name="connsiteY232" fmla="*/ 292619 h 1662194"/>
              <a:gd name="connsiteX233" fmla="*/ 154123 w 2053231"/>
              <a:gd name="connsiteY233" fmla="*/ 320046 h 1662194"/>
              <a:gd name="connsiteX234" fmla="*/ 128340 w 2053231"/>
              <a:gd name="connsiteY234" fmla="*/ 311465 h 1662194"/>
              <a:gd name="connsiteX235" fmla="*/ 188414 w 2053231"/>
              <a:gd name="connsiteY235" fmla="*/ 267772 h 1662194"/>
              <a:gd name="connsiteX236" fmla="*/ 223518 w 2053231"/>
              <a:gd name="connsiteY236" fmla="*/ 247329 h 1662194"/>
              <a:gd name="connsiteX237" fmla="*/ 236566 w 2053231"/>
              <a:gd name="connsiteY237" fmla="*/ 232111 h 1662194"/>
              <a:gd name="connsiteX238" fmla="*/ 272158 w 2053231"/>
              <a:gd name="connsiteY238" fmla="*/ 178219 h 1662194"/>
              <a:gd name="connsiteX239" fmla="*/ 391098 w 2053231"/>
              <a:gd name="connsiteY239" fmla="*/ 116554 h 1662194"/>
              <a:gd name="connsiteX240" fmla="*/ 824736 w 2053231"/>
              <a:gd name="connsiteY240" fmla="*/ 7349 h 1662194"/>
              <a:gd name="connsiteX241" fmla="*/ 916305 w 2053231"/>
              <a:gd name="connsiteY241" fmla="*/ 445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1" h="1662194">
                <a:moveTo>
                  <a:pt x="520698" y="1336286"/>
                </a:moveTo>
                <a:cubicBezTo>
                  <a:pt x="493631" y="1354399"/>
                  <a:pt x="468499" y="1374385"/>
                  <a:pt x="450256" y="1401286"/>
                </a:cubicBezTo>
                <a:cubicBezTo>
                  <a:pt x="474217" y="1380128"/>
                  <a:pt x="498161" y="1358850"/>
                  <a:pt x="522124" y="1337692"/>
                </a:cubicBezTo>
                <a:cubicBezTo>
                  <a:pt x="521611" y="1337225"/>
                  <a:pt x="521210" y="1336753"/>
                  <a:pt x="520698" y="1336286"/>
                </a:cubicBezTo>
                <a:close/>
                <a:moveTo>
                  <a:pt x="356022" y="1224326"/>
                </a:moveTo>
                <a:cubicBezTo>
                  <a:pt x="353624" y="1225255"/>
                  <a:pt x="351007" y="1226191"/>
                  <a:pt x="348499" y="1227123"/>
                </a:cubicBezTo>
                <a:cubicBezTo>
                  <a:pt x="346610" y="1229246"/>
                  <a:pt x="344595" y="1231252"/>
                  <a:pt x="342727" y="1233496"/>
                </a:cubicBezTo>
                <a:cubicBezTo>
                  <a:pt x="343128" y="1233967"/>
                  <a:pt x="343639" y="1234433"/>
                  <a:pt x="344041" y="1234905"/>
                </a:cubicBezTo>
                <a:cubicBezTo>
                  <a:pt x="348035" y="1231379"/>
                  <a:pt x="352028" y="1227852"/>
                  <a:pt x="356022" y="1224326"/>
                </a:cubicBezTo>
                <a:close/>
                <a:moveTo>
                  <a:pt x="2051485" y="693085"/>
                </a:moveTo>
                <a:lnTo>
                  <a:pt x="2052521" y="699027"/>
                </a:lnTo>
                <a:cubicBezTo>
                  <a:pt x="2052973" y="701801"/>
                  <a:pt x="2053227" y="703634"/>
                  <a:pt x="2053231" y="704209"/>
                </a:cubicBezTo>
                <a:cubicBezTo>
                  <a:pt x="2053232" y="705042"/>
                  <a:pt x="2052996" y="704645"/>
                  <a:pt x="2052578" y="703324"/>
                </a:cubicBezTo>
                <a:lnTo>
                  <a:pt x="2051150" y="698083"/>
                </a:lnTo>
                <a:close/>
                <a:moveTo>
                  <a:pt x="2047071" y="666050"/>
                </a:moveTo>
                <a:cubicBezTo>
                  <a:pt x="2050290" y="667927"/>
                  <a:pt x="2051845" y="676823"/>
                  <a:pt x="2051782" y="688658"/>
                </a:cubicBezTo>
                <a:lnTo>
                  <a:pt x="2051485" y="693085"/>
                </a:lnTo>
                <a:lnTo>
                  <a:pt x="2050633" y="688201"/>
                </a:lnTo>
                <a:cubicBezTo>
                  <a:pt x="2049844" y="683863"/>
                  <a:pt x="2048914" y="678901"/>
                  <a:pt x="2047896" y="673632"/>
                </a:cubicBezTo>
                <a:lnTo>
                  <a:pt x="2046450" y="666352"/>
                </a:lnTo>
                <a:close/>
                <a:moveTo>
                  <a:pt x="916305" y="445"/>
                </a:moveTo>
                <a:cubicBezTo>
                  <a:pt x="1368523" y="-12890"/>
                  <a:pt x="1730383" y="278428"/>
                  <a:pt x="1732589" y="282783"/>
                </a:cubicBezTo>
                <a:cubicBezTo>
                  <a:pt x="1743478" y="304585"/>
                  <a:pt x="1763682" y="313475"/>
                  <a:pt x="1782473" y="324713"/>
                </a:cubicBezTo>
                <a:cubicBezTo>
                  <a:pt x="1798851" y="334580"/>
                  <a:pt x="1816308" y="345016"/>
                  <a:pt x="1825119" y="362527"/>
                </a:cubicBezTo>
                <a:cubicBezTo>
                  <a:pt x="1836775" y="385756"/>
                  <a:pt x="1810822" y="367248"/>
                  <a:pt x="1807900" y="376431"/>
                </a:cubicBezTo>
                <a:cubicBezTo>
                  <a:pt x="1818512" y="388309"/>
                  <a:pt x="1833810" y="399060"/>
                  <a:pt x="1839516" y="412799"/>
                </a:cubicBezTo>
                <a:cubicBezTo>
                  <a:pt x="1860006" y="462502"/>
                  <a:pt x="1893379" y="498084"/>
                  <a:pt x="1939352" y="525003"/>
                </a:cubicBezTo>
                <a:cubicBezTo>
                  <a:pt x="1952550" y="532797"/>
                  <a:pt x="1962664" y="547235"/>
                  <a:pt x="1979383" y="549095"/>
                </a:cubicBezTo>
                <a:cubicBezTo>
                  <a:pt x="2016500" y="553055"/>
                  <a:pt x="2011060" y="593940"/>
                  <a:pt x="2032970" y="611252"/>
                </a:cubicBezTo>
                <a:cubicBezTo>
                  <a:pt x="2035034" y="612878"/>
                  <a:pt x="2040092" y="634967"/>
                  <a:pt x="2044637" y="657225"/>
                </a:cubicBezTo>
                <a:lnTo>
                  <a:pt x="2046450" y="666352"/>
                </a:lnTo>
                <a:lnTo>
                  <a:pt x="2043509" y="667781"/>
                </a:lnTo>
                <a:lnTo>
                  <a:pt x="2042196" y="662709"/>
                </a:lnTo>
                <a:cubicBezTo>
                  <a:pt x="2039116" y="651261"/>
                  <a:pt x="2036317" y="642514"/>
                  <a:pt x="2035244" y="644730"/>
                </a:cubicBezTo>
                <a:cubicBezTo>
                  <a:pt x="2032399" y="650763"/>
                  <a:pt x="2027469" y="656137"/>
                  <a:pt x="2031373" y="663758"/>
                </a:cubicBezTo>
                <a:cubicBezTo>
                  <a:pt x="2032563" y="666171"/>
                  <a:pt x="2033366" y="673027"/>
                  <a:pt x="2036701" y="672471"/>
                </a:cubicBezTo>
                <a:cubicBezTo>
                  <a:pt x="2037813" y="672286"/>
                  <a:pt x="2039206" y="671278"/>
                  <a:pt x="2040989" y="669007"/>
                </a:cubicBezTo>
                <a:lnTo>
                  <a:pt x="2043509" y="667781"/>
                </a:lnTo>
                <a:lnTo>
                  <a:pt x="2045314" y="674752"/>
                </a:lnTo>
                <a:cubicBezTo>
                  <a:pt x="2047384" y="682973"/>
                  <a:pt x="2049364" y="691170"/>
                  <a:pt x="2050826" y="696895"/>
                </a:cubicBezTo>
                <a:lnTo>
                  <a:pt x="2051150" y="698083"/>
                </a:lnTo>
                <a:lnTo>
                  <a:pt x="2050479" y="708103"/>
                </a:lnTo>
                <a:cubicBezTo>
                  <a:pt x="2047138" y="735607"/>
                  <a:pt x="2037413" y="766704"/>
                  <a:pt x="2021667" y="768748"/>
                </a:cubicBezTo>
                <a:cubicBezTo>
                  <a:pt x="2038321" y="801742"/>
                  <a:pt x="2038321" y="801742"/>
                  <a:pt x="2001026" y="807600"/>
                </a:cubicBezTo>
                <a:cubicBezTo>
                  <a:pt x="2018815" y="828322"/>
                  <a:pt x="2019630" y="833746"/>
                  <a:pt x="2003043" y="841573"/>
                </a:cubicBezTo>
                <a:cubicBezTo>
                  <a:pt x="1987078" y="849136"/>
                  <a:pt x="1968540" y="852062"/>
                  <a:pt x="1954454" y="863318"/>
                </a:cubicBezTo>
                <a:cubicBezTo>
                  <a:pt x="1973021" y="889948"/>
                  <a:pt x="1981793" y="921149"/>
                  <a:pt x="2013756" y="933398"/>
                </a:cubicBezTo>
                <a:cubicBezTo>
                  <a:pt x="2018784" y="935289"/>
                  <a:pt x="2023200" y="943377"/>
                  <a:pt x="2020814" y="948060"/>
                </a:cubicBezTo>
                <a:cubicBezTo>
                  <a:pt x="2012501" y="965421"/>
                  <a:pt x="2032980" y="997439"/>
                  <a:pt x="1999694" y="1002071"/>
                </a:cubicBezTo>
                <a:cubicBezTo>
                  <a:pt x="1995594" y="1002694"/>
                  <a:pt x="1992260" y="1006198"/>
                  <a:pt x="1996260" y="1010788"/>
                </a:cubicBezTo>
                <a:cubicBezTo>
                  <a:pt x="2009977" y="1026437"/>
                  <a:pt x="1996091" y="1025815"/>
                  <a:pt x="1988056" y="1028144"/>
                </a:cubicBezTo>
                <a:cubicBezTo>
                  <a:pt x="1978318" y="1030895"/>
                  <a:pt x="1965850" y="1024289"/>
                  <a:pt x="1957824" y="1033281"/>
                </a:cubicBezTo>
                <a:cubicBezTo>
                  <a:pt x="1961396" y="1042367"/>
                  <a:pt x="1969502" y="1041973"/>
                  <a:pt x="1975645" y="1044674"/>
                </a:cubicBezTo>
                <a:cubicBezTo>
                  <a:pt x="1993618" y="1052670"/>
                  <a:pt x="2008752" y="1062335"/>
                  <a:pt x="2012817" y="1084246"/>
                </a:cubicBezTo>
                <a:cubicBezTo>
                  <a:pt x="2016139" y="1101942"/>
                  <a:pt x="2020251" y="1117551"/>
                  <a:pt x="1998012" y="1123751"/>
                </a:cubicBezTo>
                <a:cubicBezTo>
                  <a:pt x="1994517" y="1124716"/>
                  <a:pt x="1992995" y="1127069"/>
                  <a:pt x="1992789" y="1130104"/>
                </a:cubicBezTo>
                <a:cubicBezTo>
                  <a:pt x="1995858" y="1132908"/>
                  <a:pt x="1998836" y="1135836"/>
                  <a:pt x="2002236" y="1137903"/>
                </a:cubicBezTo>
                <a:cubicBezTo>
                  <a:pt x="2013624" y="1144667"/>
                  <a:pt x="2018713" y="1155034"/>
                  <a:pt x="2023435" y="1165899"/>
                </a:cubicBezTo>
                <a:cubicBezTo>
                  <a:pt x="2026462" y="1172823"/>
                  <a:pt x="2029800" y="1179615"/>
                  <a:pt x="2035208" y="1185490"/>
                </a:cubicBezTo>
                <a:cubicBezTo>
                  <a:pt x="2038513" y="1189134"/>
                  <a:pt x="2042333" y="1191791"/>
                  <a:pt x="2046850" y="1193215"/>
                </a:cubicBezTo>
                <a:cubicBezTo>
                  <a:pt x="2050799" y="1194535"/>
                  <a:pt x="2052187" y="1196426"/>
                  <a:pt x="2050187" y="1200006"/>
                </a:cubicBezTo>
                <a:cubicBezTo>
                  <a:pt x="2044556" y="1210251"/>
                  <a:pt x="2043350" y="1221315"/>
                  <a:pt x="2049990" y="1233932"/>
                </a:cubicBezTo>
                <a:cubicBezTo>
                  <a:pt x="2051998" y="1237741"/>
                  <a:pt x="2051516" y="1241149"/>
                  <a:pt x="2048331" y="1242710"/>
                </a:cubicBezTo>
                <a:cubicBezTo>
                  <a:pt x="2035094" y="1249334"/>
                  <a:pt x="2033719" y="1263674"/>
                  <a:pt x="2029492" y="1275930"/>
                </a:cubicBezTo>
                <a:cubicBezTo>
                  <a:pt x="2023502" y="1293333"/>
                  <a:pt x="2018334" y="1311072"/>
                  <a:pt x="2015196" y="1329833"/>
                </a:cubicBezTo>
                <a:cubicBezTo>
                  <a:pt x="2013350" y="1341039"/>
                  <a:pt x="2011596" y="1352122"/>
                  <a:pt x="2015858" y="1364335"/>
                </a:cubicBezTo>
                <a:cubicBezTo>
                  <a:pt x="2016860" y="1367329"/>
                  <a:pt x="2016253" y="1369894"/>
                  <a:pt x="2015170" y="1372232"/>
                </a:cubicBezTo>
                <a:cubicBezTo>
                  <a:pt x="2010635" y="1382439"/>
                  <a:pt x="2012998" y="1393019"/>
                  <a:pt x="2019257" y="1403832"/>
                </a:cubicBezTo>
                <a:cubicBezTo>
                  <a:pt x="2023108" y="1410365"/>
                  <a:pt x="2022905" y="1411220"/>
                  <a:pt x="2015624" y="1411223"/>
                </a:cubicBezTo>
                <a:cubicBezTo>
                  <a:pt x="2000860" y="1411357"/>
                  <a:pt x="1986168" y="1411245"/>
                  <a:pt x="1971985" y="1413782"/>
                </a:cubicBezTo>
                <a:cubicBezTo>
                  <a:pt x="1956082" y="1416619"/>
                  <a:pt x="1951610" y="1422099"/>
                  <a:pt x="1966206" y="1436993"/>
                </a:cubicBezTo>
                <a:cubicBezTo>
                  <a:pt x="1969330" y="1440158"/>
                  <a:pt x="1972178" y="1443697"/>
                  <a:pt x="1974002" y="1447754"/>
                </a:cubicBezTo>
                <a:cubicBezTo>
                  <a:pt x="1975370" y="1450979"/>
                  <a:pt x="1974945" y="1453294"/>
                  <a:pt x="1972546" y="1454950"/>
                </a:cubicBezTo>
                <a:cubicBezTo>
                  <a:pt x="1969762" y="1456982"/>
                  <a:pt x="1967717" y="1454386"/>
                  <a:pt x="1965670" y="1452516"/>
                </a:cubicBezTo>
                <a:cubicBezTo>
                  <a:pt x="1954561" y="1442472"/>
                  <a:pt x="1941527" y="1435764"/>
                  <a:pt x="1928933" y="1428314"/>
                </a:cubicBezTo>
                <a:cubicBezTo>
                  <a:pt x="1910872" y="1417535"/>
                  <a:pt x="1892134" y="1408112"/>
                  <a:pt x="1875468" y="1394863"/>
                </a:cubicBezTo>
                <a:cubicBezTo>
                  <a:pt x="1871210" y="1391493"/>
                  <a:pt x="1865571" y="1394348"/>
                  <a:pt x="1866020" y="1400268"/>
                </a:cubicBezTo>
                <a:cubicBezTo>
                  <a:pt x="1866468" y="1406189"/>
                  <a:pt x="1863504" y="1406289"/>
                  <a:pt x="1858896" y="1404990"/>
                </a:cubicBezTo>
                <a:cubicBezTo>
                  <a:pt x="1853372" y="1403481"/>
                  <a:pt x="1847849" y="1401970"/>
                  <a:pt x="1842400" y="1400216"/>
                </a:cubicBezTo>
                <a:cubicBezTo>
                  <a:pt x="1836713" y="1398348"/>
                  <a:pt x="1833646" y="1394090"/>
                  <a:pt x="1832282" y="1388684"/>
                </a:cubicBezTo>
                <a:cubicBezTo>
                  <a:pt x="1832018" y="1387664"/>
                  <a:pt x="1831818" y="1386520"/>
                  <a:pt x="1831924" y="1385578"/>
                </a:cubicBezTo>
                <a:lnTo>
                  <a:pt x="1832842" y="1384401"/>
                </a:lnTo>
                <a:lnTo>
                  <a:pt x="1834049" y="1383903"/>
                </a:lnTo>
                <a:cubicBezTo>
                  <a:pt x="1835301" y="1383359"/>
                  <a:pt x="1835377" y="1383220"/>
                  <a:pt x="1833405" y="1383680"/>
                </a:cubicBezTo>
                <a:lnTo>
                  <a:pt x="1832842" y="1384401"/>
                </a:lnTo>
                <a:lnTo>
                  <a:pt x="1827631" y="1386555"/>
                </a:lnTo>
                <a:cubicBezTo>
                  <a:pt x="1822159" y="1388874"/>
                  <a:pt x="1815463" y="1392037"/>
                  <a:pt x="1814508" y="1394492"/>
                </a:cubicBezTo>
                <a:cubicBezTo>
                  <a:pt x="1814434" y="1394737"/>
                  <a:pt x="1746947" y="1379564"/>
                  <a:pt x="1725537" y="1369261"/>
                </a:cubicBezTo>
                <a:cubicBezTo>
                  <a:pt x="1712210" y="1362805"/>
                  <a:pt x="1453259" y="1262256"/>
                  <a:pt x="1121393" y="1300561"/>
                </a:cubicBezTo>
                <a:cubicBezTo>
                  <a:pt x="1109682" y="1301924"/>
                  <a:pt x="1098576" y="1302904"/>
                  <a:pt x="1087231" y="1303770"/>
                </a:cubicBezTo>
                <a:cubicBezTo>
                  <a:pt x="986978" y="1312112"/>
                  <a:pt x="888210" y="1317859"/>
                  <a:pt x="847272" y="1325173"/>
                </a:cubicBezTo>
                <a:cubicBezTo>
                  <a:pt x="815265" y="1330975"/>
                  <a:pt x="653940" y="1376380"/>
                  <a:pt x="609922" y="1411659"/>
                </a:cubicBezTo>
                <a:cubicBezTo>
                  <a:pt x="564936" y="1447819"/>
                  <a:pt x="523346" y="1487498"/>
                  <a:pt x="481993" y="1527291"/>
                </a:cubicBezTo>
                <a:cubicBezTo>
                  <a:pt x="464057" y="1544491"/>
                  <a:pt x="444585" y="1560288"/>
                  <a:pt x="428986" y="1579832"/>
                </a:cubicBezTo>
                <a:cubicBezTo>
                  <a:pt x="413406" y="1599495"/>
                  <a:pt x="398813" y="1619854"/>
                  <a:pt x="381477" y="1638123"/>
                </a:cubicBezTo>
                <a:cubicBezTo>
                  <a:pt x="376530" y="1643377"/>
                  <a:pt x="371637" y="1648993"/>
                  <a:pt x="363420" y="1650118"/>
                </a:cubicBezTo>
                <a:cubicBezTo>
                  <a:pt x="361590" y="1650422"/>
                  <a:pt x="359596" y="1650368"/>
                  <a:pt x="357693" y="1650190"/>
                </a:cubicBezTo>
                <a:cubicBezTo>
                  <a:pt x="355571" y="1650019"/>
                  <a:pt x="353744" y="1648869"/>
                  <a:pt x="352667" y="1646846"/>
                </a:cubicBezTo>
                <a:cubicBezTo>
                  <a:pt x="351554" y="1644581"/>
                  <a:pt x="352673" y="1643211"/>
                  <a:pt x="354028" y="1641955"/>
                </a:cubicBezTo>
                <a:cubicBezTo>
                  <a:pt x="354999" y="1641074"/>
                  <a:pt x="355898" y="1639711"/>
                  <a:pt x="357289" y="1639422"/>
                </a:cubicBezTo>
                <a:cubicBezTo>
                  <a:pt x="366183" y="1637669"/>
                  <a:pt x="368481" y="1630202"/>
                  <a:pt x="371784" y="1623550"/>
                </a:cubicBezTo>
                <a:cubicBezTo>
                  <a:pt x="373233" y="1620714"/>
                  <a:pt x="374884" y="1618479"/>
                  <a:pt x="370883" y="1614616"/>
                </a:cubicBezTo>
                <a:cubicBezTo>
                  <a:pt x="367394" y="1611220"/>
                  <a:pt x="370195" y="1609309"/>
                  <a:pt x="373124" y="1608241"/>
                </a:cubicBezTo>
                <a:cubicBezTo>
                  <a:pt x="377206" y="1606771"/>
                  <a:pt x="382292" y="1606842"/>
                  <a:pt x="386470" y="1602340"/>
                </a:cubicBezTo>
                <a:cubicBezTo>
                  <a:pt x="368302" y="1602589"/>
                  <a:pt x="362339" y="1614298"/>
                  <a:pt x="355700" y="1625181"/>
                </a:cubicBezTo>
                <a:cubicBezTo>
                  <a:pt x="353206" y="1629142"/>
                  <a:pt x="351808" y="1633792"/>
                  <a:pt x="349826" y="1638219"/>
                </a:cubicBezTo>
                <a:cubicBezTo>
                  <a:pt x="347329" y="1643634"/>
                  <a:pt x="343524" y="1644004"/>
                  <a:pt x="337986" y="1639466"/>
                </a:cubicBezTo>
                <a:cubicBezTo>
                  <a:pt x="333072" y="1635392"/>
                  <a:pt x="331040" y="1635823"/>
                  <a:pt x="330482" y="1641657"/>
                </a:cubicBezTo>
                <a:cubicBezTo>
                  <a:pt x="329646" y="1650770"/>
                  <a:pt x="325556" y="1657329"/>
                  <a:pt x="317482" y="1660871"/>
                </a:cubicBezTo>
                <a:cubicBezTo>
                  <a:pt x="316603" y="1661264"/>
                  <a:pt x="315647" y="1661871"/>
                  <a:pt x="314646" y="1662102"/>
                </a:cubicBezTo>
                <a:cubicBezTo>
                  <a:pt x="313647" y="1662332"/>
                  <a:pt x="312605" y="1662186"/>
                  <a:pt x="311554" y="1661070"/>
                </a:cubicBezTo>
                <a:cubicBezTo>
                  <a:pt x="309728" y="1659193"/>
                  <a:pt x="310701" y="1656859"/>
                  <a:pt x="311545" y="1655134"/>
                </a:cubicBezTo>
                <a:cubicBezTo>
                  <a:pt x="313068" y="1652055"/>
                  <a:pt x="314390" y="1649104"/>
                  <a:pt x="314614" y="1645462"/>
                </a:cubicBezTo>
                <a:cubicBezTo>
                  <a:pt x="314801" y="1643033"/>
                  <a:pt x="314952" y="1640362"/>
                  <a:pt x="313142" y="1638607"/>
                </a:cubicBezTo>
                <a:cubicBezTo>
                  <a:pt x="305616" y="1631107"/>
                  <a:pt x="309683" y="1627336"/>
                  <a:pt x="314556" y="1623053"/>
                </a:cubicBezTo>
                <a:cubicBezTo>
                  <a:pt x="321298" y="1617253"/>
                  <a:pt x="323030" y="1608959"/>
                  <a:pt x="319806" y="1599255"/>
                </a:cubicBezTo>
                <a:cubicBezTo>
                  <a:pt x="318549" y="1595299"/>
                  <a:pt x="318626" y="1592874"/>
                  <a:pt x="323146" y="1592843"/>
                </a:cubicBezTo>
                <a:cubicBezTo>
                  <a:pt x="324902" y="1592784"/>
                  <a:pt x="325142" y="1591443"/>
                  <a:pt x="325583" y="1589975"/>
                </a:cubicBezTo>
                <a:cubicBezTo>
                  <a:pt x="334508" y="1555393"/>
                  <a:pt x="350324" y="1524818"/>
                  <a:pt x="370015" y="1496536"/>
                </a:cubicBezTo>
                <a:cubicBezTo>
                  <a:pt x="385986" y="1473588"/>
                  <a:pt x="404257" y="1452743"/>
                  <a:pt x="423387" y="1432474"/>
                </a:cubicBezTo>
                <a:cubicBezTo>
                  <a:pt x="423956" y="1431850"/>
                  <a:pt x="424506" y="1431105"/>
                  <a:pt x="424653" y="1429888"/>
                </a:cubicBezTo>
                <a:cubicBezTo>
                  <a:pt x="414588" y="1432649"/>
                  <a:pt x="406329" y="1437894"/>
                  <a:pt x="398489" y="1443730"/>
                </a:cubicBezTo>
                <a:cubicBezTo>
                  <a:pt x="377646" y="1459210"/>
                  <a:pt x="361077" y="1478908"/>
                  <a:pt x="344235" y="1498251"/>
                </a:cubicBezTo>
                <a:cubicBezTo>
                  <a:pt x="333990" y="1510104"/>
                  <a:pt x="323362" y="1521607"/>
                  <a:pt x="311709" y="1532174"/>
                </a:cubicBezTo>
                <a:cubicBezTo>
                  <a:pt x="309768" y="1533936"/>
                  <a:pt x="308556" y="1536157"/>
                  <a:pt x="307346" y="1538378"/>
                </a:cubicBezTo>
                <a:cubicBezTo>
                  <a:pt x="306649" y="1539613"/>
                  <a:pt x="305714" y="1540735"/>
                  <a:pt x="303885" y="1540312"/>
                </a:cubicBezTo>
                <a:cubicBezTo>
                  <a:pt x="301599" y="1539783"/>
                  <a:pt x="301108" y="1537982"/>
                  <a:pt x="300616" y="1536182"/>
                </a:cubicBezTo>
                <a:cubicBezTo>
                  <a:pt x="299089" y="1530419"/>
                  <a:pt x="299737" y="1525188"/>
                  <a:pt x="301738" y="1520154"/>
                </a:cubicBezTo>
                <a:cubicBezTo>
                  <a:pt x="306972" y="1507258"/>
                  <a:pt x="316043" y="1497141"/>
                  <a:pt x="325516" y="1487494"/>
                </a:cubicBezTo>
                <a:cubicBezTo>
                  <a:pt x="337773" y="1475089"/>
                  <a:pt x="349521" y="1462217"/>
                  <a:pt x="359878" y="1448180"/>
                </a:cubicBezTo>
                <a:cubicBezTo>
                  <a:pt x="360612" y="1447186"/>
                  <a:pt x="362168" y="1446527"/>
                  <a:pt x="361202" y="1443774"/>
                </a:cubicBezTo>
                <a:cubicBezTo>
                  <a:pt x="354369" y="1450424"/>
                  <a:pt x="347955" y="1456939"/>
                  <a:pt x="341396" y="1463217"/>
                </a:cubicBezTo>
                <a:cubicBezTo>
                  <a:pt x="334947" y="1469491"/>
                  <a:pt x="328387" y="1475769"/>
                  <a:pt x="321920" y="1481922"/>
                </a:cubicBezTo>
                <a:cubicBezTo>
                  <a:pt x="320381" y="1483428"/>
                  <a:pt x="318823" y="1485539"/>
                  <a:pt x="316026" y="1483817"/>
                </a:cubicBezTo>
                <a:cubicBezTo>
                  <a:pt x="313120" y="1482098"/>
                  <a:pt x="312996" y="1479073"/>
                  <a:pt x="313293" y="1476640"/>
                </a:cubicBezTo>
                <a:cubicBezTo>
                  <a:pt x="314309" y="1469459"/>
                  <a:pt x="316990" y="1463070"/>
                  <a:pt x="320987" y="1457363"/>
                </a:cubicBezTo>
                <a:cubicBezTo>
                  <a:pt x="334700" y="1438488"/>
                  <a:pt x="351319" y="1422060"/>
                  <a:pt x="366421" y="1404350"/>
                </a:cubicBezTo>
                <a:cubicBezTo>
                  <a:pt x="374576" y="1394748"/>
                  <a:pt x="381873" y="1384569"/>
                  <a:pt x="388676" y="1374043"/>
                </a:cubicBezTo>
                <a:cubicBezTo>
                  <a:pt x="390198" y="1371690"/>
                  <a:pt x="389763" y="1369525"/>
                  <a:pt x="388815" y="1366891"/>
                </a:cubicBezTo>
                <a:cubicBezTo>
                  <a:pt x="385008" y="1356238"/>
                  <a:pt x="387867" y="1352507"/>
                  <a:pt x="399153" y="1354187"/>
                </a:cubicBezTo>
                <a:cubicBezTo>
                  <a:pt x="402647" y="1354676"/>
                  <a:pt x="404861" y="1353995"/>
                  <a:pt x="406567" y="1351394"/>
                </a:cubicBezTo>
                <a:cubicBezTo>
                  <a:pt x="427105" y="1319207"/>
                  <a:pt x="452997" y="1291806"/>
                  <a:pt x="482069" y="1267205"/>
                </a:cubicBezTo>
                <a:cubicBezTo>
                  <a:pt x="493922" y="1257237"/>
                  <a:pt x="506286" y="1247735"/>
                  <a:pt x="518959" y="1238829"/>
                </a:cubicBezTo>
                <a:cubicBezTo>
                  <a:pt x="518868" y="1238227"/>
                  <a:pt x="518760" y="1237504"/>
                  <a:pt x="518670" y="1236900"/>
                </a:cubicBezTo>
                <a:cubicBezTo>
                  <a:pt x="518432" y="1236061"/>
                  <a:pt x="518250" y="1235582"/>
                  <a:pt x="518032" y="1234863"/>
                </a:cubicBezTo>
                <a:cubicBezTo>
                  <a:pt x="500338" y="1248541"/>
                  <a:pt x="482918" y="1262574"/>
                  <a:pt x="466046" y="1277315"/>
                </a:cubicBezTo>
                <a:cubicBezTo>
                  <a:pt x="420302" y="1317256"/>
                  <a:pt x="377281" y="1359890"/>
                  <a:pt x="333346" y="1401587"/>
                </a:cubicBezTo>
                <a:cubicBezTo>
                  <a:pt x="318580" y="1415651"/>
                  <a:pt x="307887" y="1433334"/>
                  <a:pt x="295020" y="1449030"/>
                </a:cubicBezTo>
                <a:cubicBezTo>
                  <a:pt x="286442" y="1459495"/>
                  <a:pt x="278375" y="1470426"/>
                  <a:pt x="267879" y="1479137"/>
                </a:cubicBezTo>
                <a:cubicBezTo>
                  <a:pt x="263556" y="1482676"/>
                  <a:pt x="258960" y="1485859"/>
                  <a:pt x="252355" y="1485233"/>
                </a:cubicBezTo>
                <a:cubicBezTo>
                  <a:pt x="249776" y="1484957"/>
                  <a:pt x="246813" y="1484329"/>
                  <a:pt x="245464" y="1481225"/>
                </a:cubicBezTo>
                <a:cubicBezTo>
                  <a:pt x="244224" y="1478118"/>
                  <a:pt x="246312" y="1476593"/>
                  <a:pt x="248199" y="1475198"/>
                </a:cubicBezTo>
                <a:cubicBezTo>
                  <a:pt x="248694" y="1474817"/>
                  <a:pt x="249170" y="1474317"/>
                  <a:pt x="249719" y="1474298"/>
                </a:cubicBezTo>
                <a:cubicBezTo>
                  <a:pt x="260039" y="1473224"/>
                  <a:pt x="261078" y="1463982"/>
                  <a:pt x="265022" y="1457187"/>
                </a:cubicBezTo>
                <a:cubicBezTo>
                  <a:pt x="266251" y="1455086"/>
                  <a:pt x="266052" y="1453033"/>
                  <a:pt x="264043" y="1450679"/>
                </a:cubicBezTo>
                <a:cubicBezTo>
                  <a:pt x="260427" y="1446440"/>
                  <a:pt x="262223" y="1444441"/>
                  <a:pt x="265994" y="1443103"/>
                </a:cubicBezTo>
                <a:cubicBezTo>
                  <a:pt x="269764" y="1441764"/>
                  <a:pt x="273991" y="1441259"/>
                  <a:pt x="277856" y="1438342"/>
                </a:cubicBezTo>
                <a:cubicBezTo>
                  <a:pt x="270706" y="1436282"/>
                  <a:pt x="266348" y="1438850"/>
                  <a:pt x="262409" y="1442012"/>
                </a:cubicBezTo>
                <a:cubicBezTo>
                  <a:pt x="253526" y="1448973"/>
                  <a:pt x="248626" y="1458951"/>
                  <a:pt x="244092" y="1469157"/>
                </a:cubicBezTo>
                <a:cubicBezTo>
                  <a:pt x="243174" y="1471127"/>
                  <a:pt x="242512" y="1473329"/>
                  <a:pt x="241101" y="1474951"/>
                </a:cubicBezTo>
                <a:cubicBezTo>
                  <a:pt x="238498" y="1478189"/>
                  <a:pt x="235259" y="1478661"/>
                  <a:pt x="230946" y="1474930"/>
                </a:cubicBezTo>
                <a:cubicBezTo>
                  <a:pt x="225246" y="1470034"/>
                  <a:pt x="223544" y="1470455"/>
                  <a:pt x="222876" y="1477019"/>
                </a:cubicBezTo>
                <a:cubicBezTo>
                  <a:pt x="222002" y="1485891"/>
                  <a:pt x="217986" y="1492204"/>
                  <a:pt x="210022" y="1495743"/>
                </a:cubicBezTo>
                <a:cubicBezTo>
                  <a:pt x="208375" y="1496526"/>
                  <a:pt x="206653" y="1497553"/>
                  <a:pt x="204551" y="1496049"/>
                </a:cubicBezTo>
                <a:cubicBezTo>
                  <a:pt x="202304" y="1494307"/>
                  <a:pt x="203350" y="1492455"/>
                  <a:pt x="203865" y="1490741"/>
                </a:cubicBezTo>
                <a:cubicBezTo>
                  <a:pt x="204563" y="1488052"/>
                  <a:pt x="205482" y="1485357"/>
                  <a:pt x="206053" y="1482552"/>
                </a:cubicBezTo>
                <a:cubicBezTo>
                  <a:pt x="207140" y="1478033"/>
                  <a:pt x="206763" y="1473321"/>
                  <a:pt x="202817" y="1469093"/>
                </a:cubicBezTo>
                <a:cubicBezTo>
                  <a:pt x="199930" y="1466041"/>
                  <a:pt x="199842" y="1463985"/>
                  <a:pt x="202700" y="1461708"/>
                </a:cubicBezTo>
                <a:cubicBezTo>
                  <a:pt x="211895" y="1454615"/>
                  <a:pt x="217050" y="1445598"/>
                  <a:pt x="211471" y="1431976"/>
                </a:cubicBezTo>
                <a:cubicBezTo>
                  <a:pt x="210632" y="1430066"/>
                  <a:pt x="211001" y="1428115"/>
                  <a:pt x="213105" y="1428166"/>
                </a:cubicBezTo>
                <a:cubicBezTo>
                  <a:pt x="217770" y="1428372"/>
                  <a:pt x="218067" y="1425213"/>
                  <a:pt x="218896" y="1421914"/>
                </a:cubicBezTo>
                <a:cubicBezTo>
                  <a:pt x="227047" y="1390265"/>
                  <a:pt x="241506" y="1362401"/>
                  <a:pt x="259072" y="1336129"/>
                </a:cubicBezTo>
                <a:cubicBezTo>
                  <a:pt x="276455" y="1310105"/>
                  <a:pt x="296872" y="1286644"/>
                  <a:pt x="318969" y="1264095"/>
                </a:cubicBezTo>
                <a:cubicBezTo>
                  <a:pt x="311942" y="1265059"/>
                  <a:pt x="303391" y="1269828"/>
                  <a:pt x="295279" y="1275310"/>
                </a:cubicBezTo>
                <a:cubicBezTo>
                  <a:pt x="273869" y="1289962"/>
                  <a:pt x="257374" y="1309414"/>
                  <a:pt x="240496" y="1328516"/>
                </a:cubicBezTo>
                <a:cubicBezTo>
                  <a:pt x="228711" y="1341875"/>
                  <a:pt x="217311" y="1355584"/>
                  <a:pt x="203609" y="1367190"/>
                </a:cubicBezTo>
                <a:cubicBezTo>
                  <a:pt x="202034" y="1368454"/>
                  <a:pt x="201062" y="1370061"/>
                  <a:pt x="200364" y="1372023"/>
                </a:cubicBezTo>
                <a:cubicBezTo>
                  <a:pt x="199739" y="1373740"/>
                  <a:pt x="198657" y="1375352"/>
                  <a:pt x="196243" y="1374706"/>
                </a:cubicBezTo>
                <a:cubicBezTo>
                  <a:pt x="193811" y="1373940"/>
                  <a:pt x="193265" y="1371778"/>
                  <a:pt x="192975" y="1369850"/>
                </a:cubicBezTo>
                <a:cubicBezTo>
                  <a:pt x="192218" y="1362606"/>
                  <a:pt x="193106" y="1356035"/>
                  <a:pt x="196298" y="1350114"/>
                </a:cubicBezTo>
                <a:cubicBezTo>
                  <a:pt x="202463" y="1338277"/>
                  <a:pt x="211643" y="1328882"/>
                  <a:pt x="220824" y="1319488"/>
                </a:cubicBezTo>
                <a:cubicBezTo>
                  <a:pt x="233558" y="1306582"/>
                  <a:pt x="245032" y="1292629"/>
                  <a:pt x="254952" y="1277152"/>
                </a:cubicBezTo>
                <a:cubicBezTo>
                  <a:pt x="247275" y="1284800"/>
                  <a:pt x="239616" y="1292569"/>
                  <a:pt x="231829" y="1300220"/>
                </a:cubicBezTo>
                <a:cubicBezTo>
                  <a:pt x="225966" y="1305990"/>
                  <a:pt x="219847" y="1311525"/>
                  <a:pt x="213856" y="1317178"/>
                </a:cubicBezTo>
                <a:cubicBezTo>
                  <a:pt x="212408" y="1318560"/>
                  <a:pt x="210869" y="1320065"/>
                  <a:pt x="208292" y="1318335"/>
                </a:cubicBezTo>
                <a:cubicBezTo>
                  <a:pt x="205971" y="1316838"/>
                  <a:pt x="205956" y="1314537"/>
                  <a:pt x="206069" y="1312353"/>
                </a:cubicBezTo>
                <a:cubicBezTo>
                  <a:pt x="206429" y="1303739"/>
                  <a:pt x="210008" y="1296714"/>
                  <a:pt x="214792" y="1290375"/>
                </a:cubicBezTo>
                <a:cubicBezTo>
                  <a:pt x="220603" y="1282791"/>
                  <a:pt x="226798" y="1275556"/>
                  <a:pt x="233212" y="1268314"/>
                </a:cubicBezTo>
                <a:cubicBezTo>
                  <a:pt x="225488" y="1270512"/>
                  <a:pt x="217764" y="1272711"/>
                  <a:pt x="209985" y="1274547"/>
                </a:cubicBezTo>
                <a:cubicBezTo>
                  <a:pt x="211507" y="1260444"/>
                  <a:pt x="219544" y="1257387"/>
                  <a:pt x="226792" y="1254963"/>
                </a:cubicBezTo>
                <a:cubicBezTo>
                  <a:pt x="236585" y="1251847"/>
                  <a:pt x="245830" y="1248023"/>
                  <a:pt x="254893" y="1243720"/>
                </a:cubicBezTo>
                <a:cubicBezTo>
                  <a:pt x="258357" y="1239606"/>
                  <a:pt x="261838" y="1235612"/>
                  <a:pt x="265174" y="1231381"/>
                </a:cubicBezTo>
                <a:cubicBezTo>
                  <a:pt x="268603" y="1227026"/>
                  <a:pt x="271810" y="1222678"/>
                  <a:pt x="274983" y="1218089"/>
                </a:cubicBezTo>
                <a:cubicBezTo>
                  <a:pt x="277238" y="1214743"/>
                  <a:pt x="280114" y="1211861"/>
                  <a:pt x="276097" y="1206423"/>
                </a:cubicBezTo>
                <a:cubicBezTo>
                  <a:pt x="274290" y="1203940"/>
                  <a:pt x="281556" y="1189886"/>
                  <a:pt x="284394" y="1188942"/>
                </a:cubicBezTo>
                <a:cubicBezTo>
                  <a:pt x="284814" y="1188807"/>
                  <a:pt x="285236" y="1188671"/>
                  <a:pt x="285564" y="1188660"/>
                </a:cubicBezTo>
                <a:cubicBezTo>
                  <a:pt x="292004" y="1188929"/>
                  <a:pt x="292815" y="1184782"/>
                  <a:pt x="292146" y="1179596"/>
                </a:cubicBezTo>
                <a:cubicBezTo>
                  <a:pt x="291495" y="1174530"/>
                  <a:pt x="289455" y="1168299"/>
                  <a:pt x="298508" y="1170539"/>
                </a:cubicBezTo>
                <a:cubicBezTo>
                  <a:pt x="299532" y="1170747"/>
                  <a:pt x="299644" y="1170016"/>
                  <a:pt x="299955" y="1169157"/>
                </a:cubicBezTo>
                <a:cubicBezTo>
                  <a:pt x="306154" y="1147265"/>
                  <a:pt x="319572" y="1130097"/>
                  <a:pt x="332770" y="1112935"/>
                </a:cubicBezTo>
                <a:cubicBezTo>
                  <a:pt x="333521" y="1112062"/>
                  <a:pt x="334273" y="1111189"/>
                  <a:pt x="335024" y="1110316"/>
                </a:cubicBezTo>
                <a:cubicBezTo>
                  <a:pt x="319191" y="1115089"/>
                  <a:pt x="265666" y="1122341"/>
                  <a:pt x="249476" y="1121069"/>
                </a:cubicBezTo>
                <a:cubicBezTo>
                  <a:pt x="235080" y="1119979"/>
                  <a:pt x="159000" y="1148948"/>
                  <a:pt x="144761" y="1165054"/>
                </a:cubicBezTo>
                <a:cubicBezTo>
                  <a:pt x="140625" y="1152958"/>
                  <a:pt x="144841" y="1147971"/>
                  <a:pt x="147960" y="1142293"/>
                </a:cubicBezTo>
                <a:cubicBezTo>
                  <a:pt x="152380" y="1134270"/>
                  <a:pt x="152426" y="1128696"/>
                  <a:pt x="140945" y="1122784"/>
                </a:cubicBezTo>
                <a:cubicBezTo>
                  <a:pt x="108074" y="1105962"/>
                  <a:pt x="108313" y="1105348"/>
                  <a:pt x="132995" y="1080169"/>
                </a:cubicBezTo>
                <a:cubicBezTo>
                  <a:pt x="134149" y="1079040"/>
                  <a:pt x="132966" y="1075567"/>
                  <a:pt x="132932" y="1073145"/>
                </a:cubicBezTo>
                <a:cubicBezTo>
                  <a:pt x="125034" y="1069777"/>
                  <a:pt x="117774" y="1079470"/>
                  <a:pt x="107471" y="1069641"/>
                </a:cubicBezTo>
                <a:cubicBezTo>
                  <a:pt x="138659" y="1023892"/>
                  <a:pt x="189934" y="979646"/>
                  <a:pt x="237170" y="944501"/>
                </a:cubicBezTo>
                <a:cubicBezTo>
                  <a:pt x="193257" y="934956"/>
                  <a:pt x="173695" y="974378"/>
                  <a:pt x="141885" y="970482"/>
                </a:cubicBezTo>
                <a:cubicBezTo>
                  <a:pt x="124594" y="958951"/>
                  <a:pt x="167767" y="937873"/>
                  <a:pt x="122894" y="933690"/>
                </a:cubicBezTo>
                <a:cubicBezTo>
                  <a:pt x="140401" y="922440"/>
                  <a:pt x="153005" y="911599"/>
                  <a:pt x="164349" y="898983"/>
                </a:cubicBezTo>
                <a:cubicBezTo>
                  <a:pt x="184453" y="876379"/>
                  <a:pt x="186889" y="861761"/>
                  <a:pt x="171729" y="832835"/>
                </a:cubicBezTo>
                <a:cubicBezTo>
                  <a:pt x="161695" y="813791"/>
                  <a:pt x="148713" y="796420"/>
                  <a:pt x="154364" y="773093"/>
                </a:cubicBezTo>
                <a:cubicBezTo>
                  <a:pt x="158248" y="757093"/>
                  <a:pt x="154275" y="746809"/>
                  <a:pt x="131632" y="754718"/>
                </a:cubicBezTo>
                <a:cubicBezTo>
                  <a:pt x="107194" y="763172"/>
                  <a:pt x="95396" y="749276"/>
                  <a:pt x="97724" y="721457"/>
                </a:cubicBezTo>
                <a:cubicBezTo>
                  <a:pt x="99233" y="703599"/>
                  <a:pt x="94009" y="698202"/>
                  <a:pt x="76752" y="700842"/>
                </a:cubicBezTo>
                <a:cubicBezTo>
                  <a:pt x="57665" y="703786"/>
                  <a:pt x="40962" y="715978"/>
                  <a:pt x="16087" y="711242"/>
                </a:cubicBezTo>
                <a:cubicBezTo>
                  <a:pt x="30443" y="678294"/>
                  <a:pt x="72878" y="686073"/>
                  <a:pt x="90653" y="654584"/>
                </a:cubicBezTo>
                <a:cubicBezTo>
                  <a:pt x="63958" y="655362"/>
                  <a:pt x="43557" y="656170"/>
                  <a:pt x="24812" y="663584"/>
                </a:cubicBezTo>
                <a:cubicBezTo>
                  <a:pt x="16994" y="666634"/>
                  <a:pt x="8410" y="669708"/>
                  <a:pt x="2404" y="660583"/>
                </a:cubicBezTo>
                <a:cubicBezTo>
                  <a:pt x="-4769" y="649559"/>
                  <a:pt x="5794" y="644964"/>
                  <a:pt x="12183" y="642689"/>
                </a:cubicBezTo>
                <a:cubicBezTo>
                  <a:pt x="30212" y="636389"/>
                  <a:pt x="42692" y="622523"/>
                  <a:pt x="56815" y="611508"/>
                </a:cubicBezTo>
                <a:cubicBezTo>
                  <a:pt x="87716" y="587331"/>
                  <a:pt x="122599" y="566896"/>
                  <a:pt x="146002" y="528070"/>
                </a:cubicBezTo>
                <a:cubicBezTo>
                  <a:pt x="110894" y="538943"/>
                  <a:pt x="86947" y="562402"/>
                  <a:pt x="53605" y="568128"/>
                </a:cubicBezTo>
                <a:cubicBezTo>
                  <a:pt x="77936" y="532542"/>
                  <a:pt x="112422" y="508728"/>
                  <a:pt x="144533" y="482331"/>
                </a:cubicBezTo>
                <a:cubicBezTo>
                  <a:pt x="153674" y="474875"/>
                  <a:pt x="163378" y="469703"/>
                  <a:pt x="163364" y="454197"/>
                </a:cubicBezTo>
                <a:cubicBezTo>
                  <a:pt x="163373" y="424156"/>
                  <a:pt x="172924" y="398880"/>
                  <a:pt x="199601" y="384777"/>
                </a:cubicBezTo>
                <a:cubicBezTo>
                  <a:pt x="199803" y="384650"/>
                  <a:pt x="197595" y="380242"/>
                  <a:pt x="196137" y="377142"/>
                </a:cubicBezTo>
                <a:cubicBezTo>
                  <a:pt x="178537" y="376765"/>
                  <a:pt x="167478" y="394944"/>
                  <a:pt x="144214" y="389913"/>
                </a:cubicBezTo>
                <a:cubicBezTo>
                  <a:pt x="161905" y="365211"/>
                  <a:pt x="176556" y="343034"/>
                  <a:pt x="205134" y="330564"/>
                </a:cubicBezTo>
                <a:cubicBezTo>
                  <a:pt x="228018" y="320587"/>
                  <a:pt x="257209" y="314396"/>
                  <a:pt x="270335" y="284275"/>
                </a:cubicBezTo>
                <a:cubicBezTo>
                  <a:pt x="249048" y="279178"/>
                  <a:pt x="234875" y="286923"/>
                  <a:pt x="220394" y="292619"/>
                </a:cubicBezTo>
                <a:cubicBezTo>
                  <a:pt x="198098" y="301365"/>
                  <a:pt x="176403" y="311180"/>
                  <a:pt x="154123" y="320046"/>
                </a:cubicBezTo>
                <a:cubicBezTo>
                  <a:pt x="145684" y="323359"/>
                  <a:pt x="136259" y="325978"/>
                  <a:pt x="128340" y="311465"/>
                </a:cubicBezTo>
                <a:cubicBezTo>
                  <a:pt x="157619" y="307330"/>
                  <a:pt x="172542" y="286962"/>
                  <a:pt x="188414" y="267772"/>
                </a:cubicBezTo>
                <a:cubicBezTo>
                  <a:pt x="197377" y="256931"/>
                  <a:pt x="203838" y="242662"/>
                  <a:pt x="223518" y="247329"/>
                </a:cubicBezTo>
                <a:cubicBezTo>
                  <a:pt x="233924" y="249765"/>
                  <a:pt x="239113" y="241717"/>
                  <a:pt x="236566" y="232111"/>
                </a:cubicBezTo>
                <a:cubicBezTo>
                  <a:pt x="227725" y="198248"/>
                  <a:pt x="249095" y="185536"/>
                  <a:pt x="272158" y="178219"/>
                </a:cubicBezTo>
                <a:cubicBezTo>
                  <a:pt x="315740" y="164274"/>
                  <a:pt x="349248" y="133952"/>
                  <a:pt x="391098" y="116554"/>
                </a:cubicBezTo>
                <a:cubicBezTo>
                  <a:pt x="431811" y="99677"/>
                  <a:pt x="744020" y="17213"/>
                  <a:pt x="824736" y="7349"/>
                </a:cubicBezTo>
                <a:cubicBezTo>
                  <a:pt x="855607" y="3576"/>
                  <a:pt x="886157" y="1334"/>
                  <a:pt x="916305" y="445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BD40DE90-4612-4826-930E-6AE003A47C9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810369" y="2139888"/>
            <a:ext cx="2053232" cy="1662194"/>
          </a:xfrm>
          <a:custGeom>
            <a:avLst/>
            <a:gdLst>
              <a:gd name="connsiteX0" fmla="*/ 1747 w 2053232"/>
              <a:gd name="connsiteY0" fmla="*/ 969110 h 1662194"/>
              <a:gd name="connsiteX1" fmla="*/ 2599 w 2053232"/>
              <a:gd name="connsiteY1" fmla="*/ 973994 h 1662194"/>
              <a:gd name="connsiteX2" fmla="*/ 5336 w 2053232"/>
              <a:gd name="connsiteY2" fmla="*/ 988563 h 1662194"/>
              <a:gd name="connsiteX3" fmla="*/ 6783 w 2053232"/>
              <a:gd name="connsiteY3" fmla="*/ 995844 h 1662194"/>
              <a:gd name="connsiteX4" fmla="*/ 6162 w 2053232"/>
              <a:gd name="connsiteY4" fmla="*/ 996145 h 1662194"/>
              <a:gd name="connsiteX5" fmla="*/ 1451 w 2053232"/>
              <a:gd name="connsiteY5" fmla="*/ 973537 h 1662194"/>
              <a:gd name="connsiteX6" fmla="*/ 1 w 2053232"/>
              <a:gd name="connsiteY6" fmla="*/ 957986 h 1662194"/>
              <a:gd name="connsiteX7" fmla="*/ 655 w 2053232"/>
              <a:gd name="connsiteY7" fmla="*/ 958871 h 1662194"/>
              <a:gd name="connsiteX8" fmla="*/ 2083 w 2053232"/>
              <a:gd name="connsiteY8" fmla="*/ 964112 h 1662194"/>
              <a:gd name="connsiteX9" fmla="*/ 1747 w 2053232"/>
              <a:gd name="connsiteY9" fmla="*/ 969110 h 1662194"/>
              <a:gd name="connsiteX10" fmla="*/ 711 w 2053232"/>
              <a:gd name="connsiteY10" fmla="*/ 963168 h 1662194"/>
              <a:gd name="connsiteX11" fmla="*/ 1 w 2053232"/>
              <a:gd name="connsiteY11" fmla="*/ 957986 h 1662194"/>
              <a:gd name="connsiteX12" fmla="*/ 1709192 w 2053232"/>
              <a:gd name="connsiteY12" fmla="*/ 427290 h 1662194"/>
              <a:gd name="connsiteX13" fmla="*/ 1697211 w 2053232"/>
              <a:gd name="connsiteY13" fmla="*/ 437869 h 1662194"/>
              <a:gd name="connsiteX14" fmla="*/ 1704733 w 2053232"/>
              <a:gd name="connsiteY14" fmla="*/ 435072 h 1662194"/>
              <a:gd name="connsiteX15" fmla="*/ 1710506 w 2053232"/>
              <a:gd name="connsiteY15" fmla="*/ 428699 h 1662194"/>
              <a:gd name="connsiteX16" fmla="*/ 1709192 w 2053232"/>
              <a:gd name="connsiteY16" fmla="*/ 427290 h 1662194"/>
              <a:gd name="connsiteX17" fmla="*/ 1602977 w 2053232"/>
              <a:gd name="connsiteY17" fmla="*/ 260909 h 1662194"/>
              <a:gd name="connsiteX18" fmla="*/ 1531109 w 2053232"/>
              <a:gd name="connsiteY18" fmla="*/ 324503 h 1662194"/>
              <a:gd name="connsiteX19" fmla="*/ 1532534 w 2053232"/>
              <a:gd name="connsiteY19" fmla="*/ 325909 h 1662194"/>
              <a:gd name="connsiteX20" fmla="*/ 1602977 w 2053232"/>
              <a:gd name="connsiteY20" fmla="*/ 260909 h 1662194"/>
              <a:gd name="connsiteX21" fmla="*/ 1738586 w 2053232"/>
              <a:gd name="connsiteY21" fmla="*/ 93 h 1662194"/>
              <a:gd name="connsiteX22" fmla="*/ 1741678 w 2053232"/>
              <a:gd name="connsiteY22" fmla="*/ 1125 h 1662194"/>
              <a:gd name="connsiteX23" fmla="*/ 1741688 w 2053232"/>
              <a:gd name="connsiteY23" fmla="*/ 7060 h 1662194"/>
              <a:gd name="connsiteX24" fmla="*/ 1738619 w 2053232"/>
              <a:gd name="connsiteY24" fmla="*/ 16733 h 1662194"/>
              <a:gd name="connsiteX25" fmla="*/ 1740091 w 2053232"/>
              <a:gd name="connsiteY25" fmla="*/ 23588 h 1662194"/>
              <a:gd name="connsiteX26" fmla="*/ 1738677 w 2053232"/>
              <a:gd name="connsiteY26" fmla="*/ 39142 h 1662194"/>
              <a:gd name="connsiteX27" fmla="*/ 1733427 w 2053232"/>
              <a:gd name="connsiteY27" fmla="*/ 62940 h 1662194"/>
              <a:gd name="connsiteX28" fmla="*/ 1730087 w 2053232"/>
              <a:gd name="connsiteY28" fmla="*/ 69352 h 1662194"/>
              <a:gd name="connsiteX29" fmla="*/ 1727650 w 2053232"/>
              <a:gd name="connsiteY29" fmla="*/ 72220 h 1662194"/>
              <a:gd name="connsiteX30" fmla="*/ 1683217 w 2053232"/>
              <a:gd name="connsiteY30" fmla="*/ 165659 h 1662194"/>
              <a:gd name="connsiteX31" fmla="*/ 1629846 w 2053232"/>
              <a:gd name="connsiteY31" fmla="*/ 229721 h 1662194"/>
              <a:gd name="connsiteX32" fmla="*/ 1628579 w 2053232"/>
              <a:gd name="connsiteY32" fmla="*/ 232307 h 1662194"/>
              <a:gd name="connsiteX33" fmla="*/ 1654744 w 2053232"/>
              <a:gd name="connsiteY33" fmla="*/ 218464 h 1662194"/>
              <a:gd name="connsiteX34" fmla="*/ 1708998 w 2053232"/>
              <a:gd name="connsiteY34" fmla="*/ 163943 h 1662194"/>
              <a:gd name="connsiteX35" fmla="*/ 1741523 w 2053232"/>
              <a:gd name="connsiteY35" fmla="*/ 130021 h 1662194"/>
              <a:gd name="connsiteX36" fmla="*/ 1745887 w 2053232"/>
              <a:gd name="connsiteY36" fmla="*/ 123817 h 1662194"/>
              <a:gd name="connsiteX37" fmla="*/ 1749347 w 2053232"/>
              <a:gd name="connsiteY37" fmla="*/ 121883 h 1662194"/>
              <a:gd name="connsiteX38" fmla="*/ 1752617 w 2053232"/>
              <a:gd name="connsiteY38" fmla="*/ 126013 h 1662194"/>
              <a:gd name="connsiteX39" fmla="*/ 1751495 w 2053232"/>
              <a:gd name="connsiteY39" fmla="*/ 142041 h 1662194"/>
              <a:gd name="connsiteX40" fmla="*/ 1727717 w 2053232"/>
              <a:gd name="connsiteY40" fmla="*/ 174701 h 1662194"/>
              <a:gd name="connsiteX41" fmla="*/ 1693354 w 2053232"/>
              <a:gd name="connsiteY41" fmla="*/ 214015 h 1662194"/>
              <a:gd name="connsiteX42" fmla="*/ 1692030 w 2053232"/>
              <a:gd name="connsiteY42" fmla="*/ 218421 h 1662194"/>
              <a:gd name="connsiteX43" fmla="*/ 1711837 w 2053232"/>
              <a:gd name="connsiteY43" fmla="*/ 198978 h 1662194"/>
              <a:gd name="connsiteX44" fmla="*/ 1731313 w 2053232"/>
              <a:gd name="connsiteY44" fmla="*/ 180273 h 1662194"/>
              <a:gd name="connsiteX45" fmla="*/ 1737207 w 2053232"/>
              <a:gd name="connsiteY45" fmla="*/ 178378 h 1662194"/>
              <a:gd name="connsiteX46" fmla="*/ 1739940 w 2053232"/>
              <a:gd name="connsiteY46" fmla="*/ 185555 h 1662194"/>
              <a:gd name="connsiteX47" fmla="*/ 1732245 w 2053232"/>
              <a:gd name="connsiteY47" fmla="*/ 204832 h 1662194"/>
              <a:gd name="connsiteX48" fmla="*/ 1686812 w 2053232"/>
              <a:gd name="connsiteY48" fmla="*/ 257845 h 1662194"/>
              <a:gd name="connsiteX49" fmla="*/ 1664556 w 2053232"/>
              <a:gd name="connsiteY49" fmla="*/ 288152 h 1662194"/>
              <a:gd name="connsiteX50" fmla="*/ 1664418 w 2053232"/>
              <a:gd name="connsiteY50" fmla="*/ 295304 h 1662194"/>
              <a:gd name="connsiteX51" fmla="*/ 1654080 w 2053232"/>
              <a:gd name="connsiteY51" fmla="*/ 308008 h 1662194"/>
              <a:gd name="connsiteX52" fmla="*/ 1646666 w 2053232"/>
              <a:gd name="connsiteY52" fmla="*/ 310801 h 1662194"/>
              <a:gd name="connsiteX53" fmla="*/ 1571163 w 2053232"/>
              <a:gd name="connsiteY53" fmla="*/ 394989 h 1662194"/>
              <a:gd name="connsiteX54" fmla="*/ 1534273 w 2053232"/>
              <a:gd name="connsiteY54" fmla="*/ 423366 h 1662194"/>
              <a:gd name="connsiteX55" fmla="*/ 1534563 w 2053232"/>
              <a:gd name="connsiteY55" fmla="*/ 425295 h 1662194"/>
              <a:gd name="connsiteX56" fmla="*/ 1535201 w 2053232"/>
              <a:gd name="connsiteY56" fmla="*/ 427332 h 1662194"/>
              <a:gd name="connsiteX57" fmla="*/ 1587187 w 2053232"/>
              <a:gd name="connsiteY57" fmla="*/ 384880 h 1662194"/>
              <a:gd name="connsiteX58" fmla="*/ 1719887 w 2053232"/>
              <a:gd name="connsiteY58" fmla="*/ 260608 h 1662194"/>
              <a:gd name="connsiteX59" fmla="*/ 1758213 w 2053232"/>
              <a:gd name="connsiteY59" fmla="*/ 213165 h 1662194"/>
              <a:gd name="connsiteX60" fmla="*/ 1785353 w 2053232"/>
              <a:gd name="connsiteY60" fmla="*/ 183058 h 1662194"/>
              <a:gd name="connsiteX61" fmla="*/ 1800877 w 2053232"/>
              <a:gd name="connsiteY61" fmla="*/ 176962 h 1662194"/>
              <a:gd name="connsiteX62" fmla="*/ 1807769 w 2053232"/>
              <a:gd name="connsiteY62" fmla="*/ 180970 h 1662194"/>
              <a:gd name="connsiteX63" fmla="*/ 1805034 w 2053232"/>
              <a:gd name="connsiteY63" fmla="*/ 186998 h 1662194"/>
              <a:gd name="connsiteX64" fmla="*/ 1803514 w 2053232"/>
              <a:gd name="connsiteY64" fmla="*/ 187897 h 1662194"/>
              <a:gd name="connsiteX65" fmla="*/ 1788211 w 2053232"/>
              <a:gd name="connsiteY65" fmla="*/ 205008 h 1662194"/>
              <a:gd name="connsiteX66" fmla="*/ 1789190 w 2053232"/>
              <a:gd name="connsiteY66" fmla="*/ 211516 h 1662194"/>
              <a:gd name="connsiteX67" fmla="*/ 1787239 w 2053232"/>
              <a:gd name="connsiteY67" fmla="*/ 219092 h 1662194"/>
              <a:gd name="connsiteX68" fmla="*/ 1775377 w 2053232"/>
              <a:gd name="connsiteY68" fmla="*/ 223853 h 1662194"/>
              <a:gd name="connsiteX69" fmla="*/ 1790824 w 2053232"/>
              <a:gd name="connsiteY69" fmla="*/ 220183 h 1662194"/>
              <a:gd name="connsiteX70" fmla="*/ 1809141 w 2053232"/>
              <a:gd name="connsiteY70" fmla="*/ 193038 h 1662194"/>
              <a:gd name="connsiteX71" fmla="*/ 1812132 w 2053232"/>
              <a:gd name="connsiteY71" fmla="*/ 187244 h 1662194"/>
              <a:gd name="connsiteX72" fmla="*/ 1822286 w 2053232"/>
              <a:gd name="connsiteY72" fmla="*/ 187265 h 1662194"/>
              <a:gd name="connsiteX73" fmla="*/ 1830357 w 2053232"/>
              <a:gd name="connsiteY73" fmla="*/ 185176 h 1662194"/>
              <a:gd name="connsiteX74" fmla="*/ 1843211 w 2053232"/>
              <a:gd name="connsiteY74" fmla="*/ 166452 h 1662194"/>
              <a:gd name="connsiteX75" fmla="*/ 1848681 w 2053232"/>
              <a:gd name="connsiteY75" fmla="*/ 166146 h 1662194"/>
              <a:gd name="connsiteX76" fmla="*/ 1849368 w 2053232"/>
              <a:gd name="connsiteY76" fmla="*/ 171453 h 1662194"/>
              <a:gd name="connsiteX77" fmla="*/ 1847179 w 2053232"/>
              <a:gd name="connsiteY77" fmla="*/ 179643 h 1662194"/>
              <a:gd name="connsiteX78" fmla="*/ 1850416 w 2053232"/>
              <a:gd name="connsiteY78" fmla="*/ 193102 h 1662194"/>
              <a:gd name="connsiteX79" fmla="*/ 1850533 w 2053232"/>
              <a:gd name="connsiteY79" fmla="*/ 200487 h 1662194"/>
              <a:gd name="connsiteX80" fmla="*/ 1841762 w 2053232"/>
              <a:gd name="connsiteY80" fmla="*/ 230219 h 1662194"/>
              <a:gd name="connsiteX81" fmla="*/ 1840128 w 2053232"/>
              <a:gd name="connsiteY81" fmla="*/ 234029 h 1662194"/>
              <a:gd name="connsiteX82" fmla="*/ 1834337 w 2053232"/>
              <a:gd name="connsiteY82" fmla="*/ 240281 h 1662194"/>
              <a:gd name="connsiteX83" fmla="*/ 1794161 w 2053232"/>
              <a:gd name="connsiteY83" fmla="*/ 326066 h 1662194"/>
              <a:gd name="connsiteX84" fmla="*/ 1734263 w 2053232"/>
              <a:gd name="connsiteY84" fmla="*/ 398100 h 1662194"/>
              <a:gd name="connsiteX85" fmla="*/ 1757954 w 2053232"/>
              <a:gd name="connsiteY85" fmla="*/ 386885 h 1662194"/>
              <a:gd name="connsiteX86" fmla="*/ 1812737 w 2053232"/>
              <a:gd name="connsiteY86" fmla="*/ 333679 h 1662194"/>
              <a:gd name="connsiteX87" fmla="*/ 1849624 w 2053232"/>
              <a:gd name="connsiteY87" fmla="*/ 295005 h 1662194"/>
              <a:gd name="connsiteX88" fmla="*/ 1852869 w 2053232"/>
              <a:gd name="connsiteY88" fmla="*/ 290172 h 1662194"/>
              <a:gd name="connsiteX89" fmla="*/ 1856990 w 2053232"/>
              <a:gd name="connsiteY89" fmla="*/ 287489 h 1662194"/>
              <a:gd name="connsiteX90" fmla="*/ 1860257 w 2053232"/>
              <a:gd name="connsiteY90" fmla="*/ 292345 h 1662194"/>
              <a:gd name="connsiteX91" fmla="*/ 1856935 w 2053232"/>
              <a:gd name="connsiteY91" fmla="*/ 312082 h 1662194"/>
              <a:gd name="connsiteX92" fmla="*/ 1832409 w 2053232"/>
              <a:gd name="connsiteY92" fmla="*/ 342707 h 1662194"/>
              <a:gd name="connsiteX93" fmla="*/ 1798281 w 2053232"/>
              <a:gd name="connsiteY93" fmla="*/ 385043 h 1662194"/>
              <a:gd name="connsiteX94" fmla="*/ 1821404 w 2053232"/>
              <a:gd name="connsiteY94" fmla="*/ 361975 h 1662194"/>
              <a:gd name="connsiteX95" fmla="*/ 1839377 w 2053232"/>
              <a:gd name="connsiteY95" fmla="*/ 345017 h 1662194"/>
              <a:gd name="connsiteX96" fmla="*/ 1844941 w 2053232"/>
              <a:gd name="connsiteY96" fmla="*/ 343860 h 1662194"/>
              <a:gd name="connsiteX97" fmla="*/ 1847164 w 2053232"/>
              <a:gd name="connsiteY97" fmla="*/ 349842 h 1662194"/>
              <a:gd name="connsiteX98" fmla="*/ 1838441 w 2053232"/>
              <a:gd name="connsiteY98" fmla="*/ 371820 h 1662194"/>
              <a:gd name="connsiteX99" fmla="*/ 1820021 w 2053232"/>
              <a:gd name="connsiteY99" fmla="*/ 393881 h 1662194"/>
              <a:gd name="connsiteX100" fmla="*/ 1843247 w 2053232"/>
              <a:gd name="connsiteY100" fmla="*/ 387648 h 1662194"/>
              <a:gd name="connsiteX101" fmla="*/ 1826441 w 2053232"/>
              <a:gd name="connsiteY101" fmla="*/ 407232 h 1662194"/>
              <a:gd name="connsiteX102" fmla="*/ 1798340 w 2053232"/>
              <a:gd name="connsiteY102" fmla="*/ 418475 h 1662194"/>
              <a:gd name="connsiteX103" fmla="*/ 1788058 w 2053232"/>
              <a:gd name="connsiteY103" fmla="*/ 430814 h 1662194"/>
              <a:gd name="connsiteX104" fmla="*/ 1778250 w 2053232"/>
              <a:gd name="connsiteY104" fmla="*/ 444105 h 1662194"/>
              <a:gd name="connsiteX105" fmla="*/ 1777135 w 2053232"/>
              <a:gd name="connsiteY105" fmla="*/ 455772 h 1662194"/>
              <a:gd name="connsiteX106" fmla="*/ 1768840 w 2053232"/>
              <a:gd name="connsiteY106" fmla="*/ 473253 h 1662194"/>
              <a:gd name="connsiteX107" fmla="*/ 1767669 w 2053232"/>
              <a:gd name="connsiteY107" fmla="*/ 473535 h 1662194"/>
              <a:gd name="connsiteX108" fmla="*/ 1761087 w 2053232"/>
              <a:gd name="connsiteY108" fmla="*/ 482599 h 1662194"/>
              <a:gd name="connsiteX109" fmla="*/ 1754725 w 2053232"/>
              <a:gd name="connsiteY109" fmla="*/ 491656 h 1662194"/>
              <a:gd name="connsiteX110" fmla="*/ 1753278 w 2053232"/>
              <a:gd name="connsiteY110" fmla="*/ 493037 h 1662194"/>
              <a:gd name="connsiteX111" fmla="*/ 1720463 w 2053232"/>
              <a:gd name="connsiteY111" fmla="*/ 549260 h 1662194"/>
              <a:gd name="connsiteX112" fmla="*/ 1718209 w 2053232"/>
              <a:gd name="connsiteY112" fmla="*/ 551879 h 1662194"/>
              <a:gd name="connsiteX113" fmla="*/ 1803757 w 2053232"/>
              <a:gd name="connsiteY113" fmla="*/ 541126 h 1662194"/>
              <a:gd name="connsiteX114" fmla="*/ 1908472 w 2053232"/>
              <a:gd name="connsiteY114" fmla="*/ 497141 h 1662194"/>
              <a:gd name="connsiteX115" fmla="*/ 1905273 w 2053232"/>
              <a:gd name="connsiteY115" fmla="*/ 519902 h 1662194"/>
              <a:gd name="connsiteX116" fmla="*/ 1912288 w 2053232"/>
              <a:gd name="connsiteY116" fmla="*/ 539411 h 1662194"/>
              <a:gd name="connsiteX117" fmla="*/ 1920238 w 2053232"/>
              <a:gd name="connsiteY117" fmla="*/ 582026 h 1662194"/>
              <a:gd name="connsiteX118" fmla="*/ 1920301 w 2053232"/>
              <a:gd name="connsiteY118" fmla="*/ 589050 h 1662194"/>
              <a:gd name="connsiteX119" fmla="*/ 1945762 w 2053232"/>
              <a:gd name="connsiteY119" fmla="*/ 592554 h 1662194"/>
              <a:gd name="connsiteX120" fmla="*/ 1816063 w 2053232"/>
              <a:gd name="connsiteY120" fmla="*/ 717694 h 1662194"/>
              <a:gd name="connsiteX121" fmla="*/ 1911348 w 2053232"/>
              <a:gd name="connsiteY121" fmla="*/ 691712 h 1662194"/>
              <a:gd name="connsiteX122" fmla="*/ 1930339 w 2053232"/>
              <a:gd name="connsiteY122" fmla="*/ 728505 h 1662194"/>
              <a:gd name="connsiteX123" fmla="*/ 1888884 w 2053232"/>
              <a:gd name="connsiteY123" fmla="*/ 763212 h 1662194"/>
              <a:gd name="connsiteX124" fmla="*/ 1881504 w 2053232"/>
              <a:gd name="connsiteY124" fmla="*/ 829360 h 1662194"/>
              <a:gd name="connsiteX125" fmla="*/ 1898869 w 2053232"/>
              <a:gd name="connsiteY125" fmla="*/ 889102 h 1662194"/>
              <a:gd name="connsiteX126" fmla="*/ 1921601 w 2053232"/>
              <a:gd name="connsiteY126" fmla="*/ 907477 h 1662194"/>
              <a:gd name="connsiteX127" fmla="*/ 1955508 w 2053232"/>
              <a:gd name="connsiteY127" fmla="*/ 940738 h 1662194"/>
              <a:gd name="connsiteX128" fmla="*/ 1976481 w 2053232"/>
              <a:gd name="connsiteY128" fmla="*/ 961353 h 1662194"/>
              <a:gd name="connsiteX129" fmla="*/ 2037146 w 2053232"/>
              <a:gd name="connsiteY129" fmla="*/ 950953 h 1662194"/>
              <a:gd name="connsiteX130" fmla="*/ 1962580 w 2053232"/>
              <a:gd name="connsiteY130" fmla="*/ 1007610 h 1662194"/>
              <a:gd name="connsiteX131" fmla="*/ 2028421 w 2053232"/>
              <a:gd name="connsiteY131" fmla="*/ 998611 h 1662194"/>
              <a:gd name="connsiteX132" fmla="*/ 2050829 w 2053232"/>
              <a:gd name="connsiteY132" fmla="*/ 1001611 h 1662194"/>
              <a:gd name="connsiteX133" fmla="*/ 2041050 w 2053232"/>
              <a:gd name="connsiteY133" fmla="*/ 1019506 h 1662194"/>
              <a:gd name="connsiteX134" fmla="*/ 1996418 w 2053232"/>
              <a:gd name="connsiteY134" fmla="*/ 1050687 h 1662194"/>
              <a:gd name="connsiteX135" fmla="*/ 1907231 w 2053232"/>
              <a:gd name="connsiteY135" fmla="*/ 1134124 h 1662194"/>
              <a:gd name="connsiteX136" fmla="*/ 1999628 w 2053232"/>
              <a:gd name="connsiteY136" fmla="*/ 1094067 h 1662194"/>
              <a:gd name="connsiteX137" fmla="*/ 1908700 w 2053232"/>
              <a:gd name="connsiteY137" fmla="*/ 1179865 h 1662194"/>
              <a:gd name="connsiteX138" fmla="*/ 1889868 w 2053232"/>
              <a:gd name="connsiteY138" fmla="*/ 1207997 h 1662194"/>
              <a:gd name="connsiteX139" fmla="*/ 1853631 w 2053232"/>
              <a:gd name="connsiteY139" fmla="*/ 1277417 h 1662194"/>
              <a:gd name="connsiteX140" fmla="*/ 1857096 w 2053232"/>
              <a:gd name="connsiteY140" fmla="*/ 1285053 h 1662194"/>
              <a:gd name="connsiteX141" fmla="*/ 1909019 w 2053232"/>
              <a:gd name="connsiteY141" fmla="*/ 1272282 h 1662194"/>
              <a:gd name="connsiteX142" fmla="*/ 1848098 w 2053232"/>
              <a:gd name="connsiteY142" fmla="*/ 1331631 h 1662194"/>
              <a:gd name="connsiteX143" fmla="*/ 1782897 w 2053232"/>
              <a:gd name="connsiteY143" fmla="*/ 1377919 h 1662194"/>
              <a:gd name="connsiteX144" fmla="*/ 1832839 w 2053232"/>
              <a:gd name="connsiteY144" fmla="*/ 1369576 h 1662194"/>
              <a:gd name="connsiteX145" fmla="*/ 1899109 w 2053232"/>
              <a:gd name="connsiteY145" fmla="*/ 1342149 h 1662194"/>
              <a:gd name="connsiteX146" fmla="*/ 1924893 w 2053232"/>
              <a:gd name="connsiteY146" fmla="*/ 1350730 h 1662194"/>
              <a:gd name="connsiteX147" fmla="*/ 1864819 w 2053232"/>
              <a:gd name="connsiteY147" fmla="*/ 1394423 h 1662194"/>
              <a:gd name="connsiteX148" fmla="*/ 1829715 w 2053232"/>
              <a:gd name="connsiteY148" fmla="*/ 1414866 h 1662194"/>
              <a:gd name="connsiteX149" fmla="*/ 1816666 w 2053232"/>
              <a:gd name="connsiteY149" fmla="*/ 1430084 h 1662194"/>
              <a:gd name="connsiteX150" fmla="*/ 1781075 w 2053232"/>
              <a:gd name="connsiteY150" fmla="*/ 1483976 h 1662194"/>
              <a:gd name="connsiteX151" fmla="*/ 1662135 w 2053232"/>
              <a:gd name="connsiteY151" fmla="*/ 1545641 h 1662194"/>
              <a:gd name="connsiteX152" fmla="*/ 1228496 w 2053232"/>
              <a:gd name="connsiteY152" fmla="*/ 1654846 h 1662194"/>
              <a:gd name="connsiteX153" fmla="*/ 320644 w 2053232"/>
              <a:gd name="connsiteY153" fmla="*/ 1379412 h 1662194"/>
              <a:gd name="connsiteX154" fmla="*/ 270759 w 2053232"/>
              <a:gd name="connsiteY154" fmla="*/ 1337481 h 1662194"/>
              <a:gd name="connsiteX155" fmla="*/ 228113 w 2053232"/>
              <a:gd name="connsiteY155" fmla="*/ 1299667 h 1662194"/>
              <a:gd name="connsiteX156" fmla="*/ 245333 w 2053232"/>
              <a:gd name="connsiteY156" fmla="*/ 1285763 h 1662194"/>
              <a:gd name="connsiteX157" fmla="*/ 213717 w 2053232"/>
              <a:gd name="connsiteY157" fmla="*/ 1249396 h 1662194"/>
              <a:gd name="connsiteX158" fmla="*/ 113881 w 2053232"/>
              <a:gd name="connsiteY158" fmla="*/ 1137192 h 1662194"/>
              <a:gd name="connsiteX159" fmla="*/ 73849 w 2053232"/>
              <a:gd name="connsiteY159" fmla="*/ 1113100 h 1662194"/>
              <a:gd name="connsiteX160" fmla="*/ 20263 w 2053232"/>
              <a:gd name="connsiteY160" fmla="*/ 1050943 h 1662194"/>
              <a:gd name="connsiteX161" fmla="*/ 8595 w 2053232"/>
              <a:gd name="connsiteY161" fmla="*/ 1004970 h 1662194"/>
              <a:gd name="connsiteX162" fmla="*/ 6783 w 2053232"/>
              <a:gd name="connsiteY162" fmla="*/ 995844 h 1662194"/>
              <a:gd name="connsiteX163" fmla="*/ 9724 w 2053232"/>
              <a:gd name="connsiteY163" fmla="*/ 994413 h 1662194"/>
              <a:gd name="connsiteX164" fmla="*/ 11037 w 2053232"/>
              <a:gd name="connsiteY164" fmla="*/ 999486 h 1662194"/>
              <a:gd name="connsiteX165" fmla="*/ 17989 w 2053232"/>
              <a:gd name="connsiteY165" fmla="*/ 1017464 h 1662194"/>
              <a:gd name="connsiteX166" fmla="*/ 21860 w 2053232"/>
              <a:gd name="connsiteY166" fmla="*/ 998437 h 1662194"/>
              <a:gd name="connsiteX167" fmla="*/ 16531 w 2053232"/>
              <a:gd name="connsiteY167" fmla="*/ 989724 h 1662194"/>
              <a:gd name="connsiteX168" fmla="*/ 12243 w 2053232"/>
              <a:gd name="connsiteY168" fmla="*/ 993188 h 1662194"/>
              <a:gd name="connsiteX169" fmla="*/ 9724 w 2053232"/>
              <a:gd name="connsiteY169" fmla="*/ 994413 h 1662194"/>
              <a:gd name="connsiteX170" fmla="*/ 7918 w 2053232"/>
              <a:gd name="connsiteY170" fmla="*/ 987443 h 1662194"/>
              <a:gd name="connsiteX171" fmla="*/ 2406 w 2053232"/>
              <a:gd name="connsiteY171" fmla="*/ 965300 h 1662194"/>
              <a:gd name="connsiteX172" fmla="*/ 2083 w 2053232"/>
              <a:gd name="connsiteY172" fmla="*/ 964112 h 1662194"/>
              <a:gd name="connsiteX173" fmla="*/ 2754 w 2053232"/>
              <a:gd name="connsiteY173" fmla="*/ 954092 h 1662194"/>
              <a:gd name="connsiteX174" fmla="*/ 31566 w 2053232"/>
              <a:gd name="connsiteY174" fmla="*/ 893447 h 1662194"/>
              <a:gd name="connsiteX175" fmla="*/ 52206 w 2053232"/>
              <a:gd name="connsiteY175" fmla="*/ 854594 h 1662194"/>
              <a:gd name="connsiteX176" fmla="*/ 50190 w 2053232"/>
              <a:gd name="connsiteY176" fmla="*/ 820622 h 1662194"/>
              <a:gd name="connsiteX177" fmla="*/ 98778 w 2053232"/>
              <a:gd name="connsiteY177" fmla="*/ 798878 h 1662194"/>
              <a:gd name="connsiteX178" fmla="*/ 39477 w 2053232"/>
              <a:gd name="connsiteY178" fmla="*/ 728797 h 1662194"/>
              <a:gd name="connsiteX179" fmla="*/ 32418 w 2053232"/>
              <a:gd name="connsiteY179" fmla="*/ 714135 h 1662194"/>
              <a:gd name="connsiteX180" fmla="*/ 53539 w 2053232"/>
              <a:gd name="connsiteY180" fmla="*/ 660124 h 1662194"/>
              <a:gd name="connsiteX181" fmla="*/ 56973 w 2053232"/>
              <a:gd name="connsiteY181" fmla="*/ 651407 h 1662194"/>
              <a:gd name="connsiteX182" fmla="*/ 65177 w 2053232"/>
              <a:gd name="connsiteY182" fmla="*/ 634051 h 1662194"/>
              <a:gd name="connsiteX183" fmla="*/ 95409 w 2053232"/>
              <a:gd name="connsiteY183" fmla="*/ 628914 h 1662194"/>
              <a:gd name="connsiteX184" fmla="*/ 77587 w 2053232"/>
              <a:gd name="connsiteY184" fmla="*/ 617521 h 1662194"/>
              <a:gd name="connsiteX185" fmla="*/ 40415 w 2053232"/>
              <a:gd name="connsiteY185" fmla="*/ 577949 h 1662194"/>
              <a:gd name="connsiteX186" fmla="*/ 55220 w 2053232"/>
              <a:gd name="connsiteY186" fmla="*/ 538444 h 1662194"/>
              <a:gd name="connsiteX187" fmla="*/ 60444 w 2053232"/>
              <a:gd name="connsiteY187" fmla="*/ 532091 h 1662194"/>
              <a:gd name="connsiteX188" fmla="*/ 50997 w 2053232"/>
              <a:gd name="connsiteY188" fmla="*/ 524292 h 1662194"/>
              <a:gd name="connsiteX189" fmla="*/ 29797 w 2053232"/>
              <a:gd name="connsiteY189" fmla="*/ 496296 h 1662194"/>
              <a:gd name="connsiteX190" fmla="*/ 18025 w 2053232"/>
              <a:gd name="connsiteY190" fmla="*/ 476705 h 1662194"/>
              <a:gd name="connsiteX191" fmla="*/ 6383 w 2053232"/>
              <a:gd name="connsiteY191" fmla="*/ 468980 h 1662194"/>
              <a:gd name="connsiteX192" fmla="*/ 3045 w 2053232"/>
              <a:gd name="connsiteY192" fmla="*/ 462188 h 1662194"/>
              <a:gd name="connsiteX193" fmla="*/ 3242 w 2053232"/>
              <a:gd name="connsiteY193" fmla="*/ 428263 h 1662194"/>
              <a:gd name="connsiteX194" fmla="*/ 4901 w 2053232"/>
              <a:gd name="connsiteY194" fmla="*/ 419485 h 1662194"/>
              <a:gd name="connsiteX195" fmla="*/ 23741 w 2053232"/>
              <a:gd name="connsiteY195" fmla="*/ 386265 h 1662194"/>
              <a:gd name="connsiteX196" fmla="*/ 38036 w 2053232"/>
              <a:gd name="connsiteY196" fmla="*/ 332362 h 1662194"/>
              <a:gd name="connsiteX197" fmla="*/ 37374 w 2053232"/>
              <a:gd name="connsiteY197" fmla="*/ 297860 h 1662194"/>
              <a:gd name="connsiteX198" fmla="*/ 38063 w 2053232"/>
              <a:gd name="connsiteY198" fmla="*/ 289963 h 1662194"/>
              <a:gd name="connsiteX199" fmla="*/ 33975 w 2053232"/>
              <a:gd name="connsiteY199" fmla="*/ 258363 h 1662194"/>
              <a:gd name="connsiteX200" fmla="*/ 37609 w 2053232"/>
              <a:gd name="connsiteY200" fmla="*/ 250972 h 1662194"/>
              <a:gd name="connsiteX201" fmla="*/ 81247 w 2053232"/>
              <a:gd name="connsiteY201" fmla="*/ 248413 h 1662194"/>
              <a:gd name="connsiteX202" fmla="*/ 87027 w 2053232"/>
              <a:gd name="connsiteY202" fmla="*/ 225202 h 1662194"/>
              <a:gd name="connsiteX203" fmla="*/ 79230 w 2053232"/>
              <a:gd name="connsiteY203" fmla="*/ 214441 h 1662194"/>
              <a:gd name="connsiteX204" fmla="*/ 80687 w 2053232"/>
              <a:gd name="connsiteY204" fmla="*/ 207245 h 1662194"/>
              <a:gd name="connsiteX205" fmla="*/ 87562 w 2053232"/>
              <a:gd name="connsiteY205" fmla="*/ 209678 h 1662194"/>
              <a:gd name="connsiteX206" fmla="*/ 124300 w 2053232"/>
              <a:gd name="connsiteY206" fmla="*/ 233881 h 1662194"/>
              <a:gd name="connsiteX207" fmla="*/ 177765 w 2053232"/>
              <a:gd name="connsiteY207" fmla="*/ 267332 h 1662194"/>
              <a:gd name="connsiteX208" fmla="*/ 187213 w 2053232"/>
              <a:gd name="connsiteY208" fmla="*/ 261926 h 1662194"/>
              <a:gd name="connsiteX209" fmla="*/ 194337 w 2053232"/>
              <a:gd name="connsiteY209" fmla="*/ 257205 h 1662194"/>
              <a:gd name="connsiteX210" fmla="*/ 210833 w 2053232"/>
              <a:gd name="connsiteY210" fmla="*/ 261979 h 1662194"/>
              <a:gd name="connsiteX211" fmla="*/ 220951 w 2053232"/>
              <a:gd name="connsiteY211" fmla="*/ 273511 h 1662194"/>
              <a:gd name="connsiteX212" fmla="*/ 221308 w 2053232"/>
              <a:gd name="connsiteY212" fmla="*/ 276617 h 1662194"/>
              <a:gd name="connsiteX213" fmla="*/ 220390 w 2053232"/>
              <a:gd name="connsiteY213" fmla="*/ 277794 h 1662194"/>
              <a:gd name="connsiteX214" fmla="*/ 219184 w 2053232"/>
              <a:gd name="connsiteY214" fmla="*/ 278292 h 1662194"/>
              <a:gd name="connsiteX215" fmla="*/ 219827 w 2053232"/>
              <a:gd name="connsiteY215" fmla="*/ 278515 h 1662194"/>
              <a:gd name="connsiteX216" fmla="*/ 220390 w 2053232"/>
              <a:gd name="connsiteY216" fmla="*/ 277794 h 1662194"/>
              <a:gd name="connsiteX217" fmla="*/ 225602 w 2053232"/>
              <a:gd name="connsiteY217" fmla="*/ 275640 h 1662194"/>
              <a:gd name="connsiteX218" fmla="*/ 238725 w 2053232"/>
              <a:gd name="connsiteY218" fmla="*/ 267703 h 1662194"/>
              <a:gd name="connsiteX219" fmla="*/ 327695 w 2053232"/>
              <a:gd name="connsiteY219" fmla="*/ 292934 h 1662194"/>
              <a:gd name="connsiteX220" fmla="*/ 931839 w 2053232"/>
              <a:gd name="connsiteY220" fmla="*/ 361634 h 1662194"/>
              <a:gd name="connsiteX221" fmla="*/ 966002 w 2053232"/>
              <a:gd name="connsiteY221" fmla="*/ 358425 h 1662194"/>
              <a:gd name="connsiteX222" fmla="*/ 1205961 w 2053232"/>
              <a:gd name="connsiteY222" fmla="*/ 337022 h 1662194"/>
              <a:gd name="connsiteX223" fmla="*/ 1443310 w 2053232"/>
              <a:gd name="connsiteY223" fmla="*/ 250536 h 1662194"/>
              <a:gd name="connsiteX224" fmla="*/ 1571239 w 2053232"/>
              <a:gd name="connsiteY224" fmla="*/ 134904 h 1662194"/>
              <a:gd name="connsiteX225" fmla="*/ 1624247 w 2053232"/>
              <a:gd name="connsiteY225" fmla="*/ 82363 h 1662194"/>
              <a:gd name="connsiteX226" fmla="*/ 1671755 w 2053232"/>
              <a:gd name="connsiteY226" fmla="*/ 24072 h 1662194"/>
              <a:gd name="connsiteX227" fmla="*/ 1689813 w 2053232"/>
              <a:gd name="connsiteY227" fmla="*/ 12077 h 1662194"/>
              <a:gd name="connsiteX228" fmla="*/ 1695539 w 2053232"/>
              <a:gd name="connsiteY228" fmla="*/ 12005 h 1662194"/>
              <a:gd name="connsiteX229" fmla="*/ 1700566 w 2053232"/>
              <a:gd name="connsiteY229" fmla="*/ 15349 h 1662194"/>
              <a:gd name="connsiteX230" fmla="*/ 1699205 w 2053232"/>
              <a:gd name="connsiteY230" fmla="*/ 20240 h 1662194"/>
              <a:gd name="connsiteX231" fmla="*/ 1695944 w 2053232"/>
              <a:gd name="connsiteY231" fmla="*/ 22773 h 1662194"/>
              <a:gd name="connsiteX232" fmla="*/ 1681449 w 2053232"/>
              <a:gd name="connsiteY232" fmla="*/ 38645 h 1662194"/>
              <a:gd name="connsiteX233" fmla="*/ 1682350 w 2053232"/>
              <a:gd name="connsiteY233" fmla="*/ 47579 h 1662194"/>
              <a:gd name="connsiteX234" fmla="*/ 1680109 w 2053232"/>
              <a:gd name="connsiteY234" fmla="*/ 53954 h 1662194"/>
              <a:gd name="connsiteX235" fmla="*/ 1666763 w 2053232"/>
              <a:gd name="connsiteY235" fmla="*/ 59855 h 1662194"/>
              <a:gd name="connsiteX236" fmla="*/ 1697533 w 2053232"/>
              <a:gd name="connsiteY236" fmla="*/ 37014 h 1662194"/>
              <a:gd name="connsiteX237" fmla="*/ 1703407 w 2053232"/>
              <a:gd name="connsiteY237" fmla="*/ 23976 h 1662194"/>
              <a:gd name="connsiteX238" fmla="*/ 1715247 w 2053232"/>
              <a:gd name="connsiteY238" fmla="*/ 22729 h 1662194"/>
              <a:gd name="connsiteX239" fmla="*/ 1722750 w 2053232"/>
              <a:gd name="connsiteY239" fmla="*/ 20538 h 1662194"/>
              <a:gd name="connsiteX240" fmla="*/ 1735751 w 2053232"/>
              <a:gd name="connsiteY240" fmla="*/ 1324 h 1662194"/>
              <a:gd name="connsiteX241" fmla="*/ 1738586 w 2053232"/>
              <a:gd name="connsiteY241" fmla="*/ 93 h 166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053232" h="1662194">
                <a:moveTo>
                  <a:pt x="1747" y="969110"/>
                </a:moveTo>
                <a:lnTo>
                  <a:pt x="2599" y="973994"/>
                </a:lnTo>
                <a:cubicBezTo>
                  <a:pt x="3388" y="978333"/>
                  <a:pt x="4319" y="983294"/>
                  <a:pt x="5336" y="988563"/>
                </a:cubicBezTo>
                <a:lnTo>
                  <a:pt x="6783" y="995844"/>
                </a:lnTo>
                <a:lnTo>
                  <a:pt x="6162" y="996145"/>
                </a:lnTo>
                <a:cubicBezTo>
                  <a:pt x="2943" y="994268"/>
                  <a:pt x="1387" y="985372"/>
                  <a:pt x="1451" y="973537"/>
                </a:cubicBezTo>
                <a:close/>
                <a:moveTo>
                  <a:pt x="1" y="957986"/>
                </a:moveTo>
                <a:cubicBezTo>
                  <a:pt x="0" y="957153"/>
                  <a:pt x="236" y="957550"/>
                  <a:pt x="655" y="958871"/>
                </a:cubicBezTo>
                <a:lnTo>
                  <a:pt x="2083" y="964112"/>
                </a:lnTo>
                <a:lnTo>
                  <a:pt x="1747" y="969110"/>
                </a:lnTo>
                <a:lnTo>
                  <a:pt x="711" y="963168"/>
                </a:lnTo>
                <a:cubicBezTo>
                  <a:pt x="260" y="960394"/>
                  <a:pt x="6" y="958561"/>
                  <a:pt x="1" y="957986"/>
                </a:cubicBezTo>
                <a:close/>
                <a:moveTo>
                  <a:pt x="1709192" y="427290"/>
                </a:moveTo>
                <a:cubicBezTo>
                  <a:pt x="1705197" y="430816"/>
                  <a:pt x="1701204" y="434343"/>
                  <a:pt x="1697211" y="437869"/>
                </a:cubicBezTo>
                <a:cubicBezTo>
                  <a:pt x="1699608" y="436940"/>
                  <a:pt x="1702226" y="436004"/>
                  <a:pt x="1704733" y="435072"/>
                </a:cubicBezTo>
                <a:cubicBezTo>
                  <a:pt x="1706622" y="432949"/>
                  <a:pt x="1708637" y="430943"/>
                  <a:pt x="1710506" y="428699"/>
                </a:cubicBezTo>
                <a:cubicBezTo>
                  <a:pt x="1710105" y="428228"/>
                  <a:pt x="1709593" y="427761"/>
                  <a:pt x="1709192" y="427290"/>
                </a:cubicBezTo>
                <a:close/>
                <a:moveTo>
                  <a:pt x="1602977" y="260909"/>
                </a:moveTo>
                <a:cubicBezTo>
                  <a:pt x="1579015" y="282067"/>
                  <a:pt x="1555072" y="303345"/>
                  <a:pt x="1531109" y="324503"/>
                </a:cubicBezTo>
                <a:cubicBezTo>
                  <a:pt x="1531621" y="324970"/>
                  <a:pt x="1532023" y="325441"/>
                  <a:pt x="1532534" y="325909"/>
                </a:cubicBezTo>
                <a:cubicBezTo>
                  <a:pt x="1559602" y="307796"/>
                  <a:pt x="1584734" y="287810"/>
                  <a:pt x="1602977" y="260909"/>
                </a:cubicBezTo>
                <a:close/>
                <a:moveTo>
                  <a:pt x="1738586" y="93"/>
                </a:moveTo>
                <a:cubicBezTo>
                  <a:pt x="1739586" y="-137"/>
                  <a:pt x="1740628" y="9"/>
                  <a:pt x="1741678" y="1125"/>
                </a:cubicBezTo>
                <a:cubicBezTo>
                  <a:pt x="1743505" y="3001"/>
                  <a:pt x="1742532" y="5336"/>
                  <a:pt x="1741688" y="7060"/>
                </a:cubicBezTo>
                <a:cubicBezTo>
                  <a:pt x="1740165" y="10140"/>
                  <a:pt x="1738843" y="13091"/>
                  <a:pt x="1738619" y="16733"/>
                </a:cubicBezTo>
                <a:cubicBezTo>
                  <a:pt x="1738431" y="19162"/>
                  <a:pt x="1738281" y="21833"/>
                  <a:pt x="1740091" y="23588"/>
                </a:cubicBezTo>
                <a:cubicBezTo>
                  <a:pt x="1747617" y="31088"/>
                  <a:pt x="1743550" y="34859"/>
                  <a:pt x="1738677" y="39142"/>
                </a:cubicBezTo>
                <a:cubicBezTo>
                  <a:pt x="1731935" y="44942"/>
                  <a:pt x="1730203" y="53237"/>
                  <a:pt x="1733427" y="62940"/>
                </a:cubicBezTo>
                <a:cubicBezTo>
                  <a:pt x="1734683" y="66896"/>
                  <a:pt x="1734606" y="69321"/>
                  <a:pt x="1730087" y="69352"/>
                </a:cubicBezTo>
                <a:cubicBezTo>
                  <a:pt x="1728331" y="69411"/>
                  <a:pt x="1728091" y="70752"/>
                  <a:pt x="1727650" y="72220"/>
                </a:cubicBezTo>
                <a:cubicBezTo>
                  <a:pt x="1718725" y="106803"/>
                  <a:pt x="1702909" y="137377"/>
                  <a:pt x="1683217" y="165659"/>
                </a:cubicBezTo>
                <a:cubicBezTo>
                  <a:pt x="1667247" y="188608"/>
                  <a:pt x="1648976" y="209452"/>
                  <a:pt x="1629846" y="229721"/>
                </a:cubicBezTo>
                <a:cubicBezTo>
                  <a:pt x="1629277" y="230345"/>
                  <a:pt x="1628727" y="231090"/>
                  <a:pt x="1628579" y="232307"/>
                </a:cubicBezTo>
                <a:cubicBezTo>
                  <a:pt x="1638645" y="229546"/>
                  <a:pt x="1646905" y="224301"/>
                  <a:pt x="1654744" y="218464"/>
                </a:cubicBezTo>
                <a:cubicBezTo>
                  <a:pt x="1675587" y="202985"/>
                  <a:pt x="1692156" y="183287"/>
                  <a:pt x="1708998" y="163943"/>
                </a:cubicBezTo>
                <a:cubicBezTo>
                  <a:pt x="1719244" y="152090"/>
                  <a:pt x="1729871" y="140588"/>
                  <a:pt x="1741523" y="130021"/>
                </a:cubicBezTo>
                <a:cubicBezTo>
                  <a:pt x="1743465" y="128259"/>
                  <a:pt x="1744676" y="126038"/>
                  <a:pt x="1745887" y="123817"/>
                </a:cubicBezTo>
                <a:cubicBezTo>
                  <a:pt x="1746584" y="122582"/>
                  <a:pt x="1747519" y="121460"/>
                  <a:pt x="1749347" y="121883"/>
                </a:cubicBezTo>
                <a:cubicBezTo>
                  <a:pt x="1751634" y="122412"/>
                  <a:pt x="1752125" y="124213"/>
                  <a:pt x="1752617" y="126013"/>
                </a:cubicBezTo>
                <a:cubicBezTo>
                  <a:pt x="1754144" y="131776"/>
                  <a:pt x="1753496" y="137007"/>
                  <a:pt x="1751495" y="142041"/>
                </a:cubicBezTo>
                <a:cubicBezTo>
                  <a:pt x="1746261" y="154936"/>
                  <a:pt x="1737190" y="165054"/>
                  <a:pt x="1727717" y="174701"/>
                </a:cubicBezTo>
                <a:cubicBezTo>
                  <a:pt x="1715459" y="187106"/>
                  <a:pt x="1703712" y="199978"/>
                  <a:pt x="1693354" y="214015"/>
                </a:cubicBezTo>
                <a:cubicBezTo>
                  <a:pt x="1692621" y="215009"/>
                  <a:pt x="1691065" y="215668"/>
                  <a:pt x="1692030" y="218421"/>
                </a:cubicBezTo>
                <a:cubicBezTo>
                  <a:pt x="1698864" y="211771"/>
                  <a:pt x="1705277" y="205255"/>
                  <a:pt x="1711837" y="198978"/>
                </a:cubicBezTo>
                <a:cubicBezTo>
                  <a:pt x="1718286" y="192704"/>
                  <a:pt x="1724845" y="186426"/>
                  <a:pt x="1731313" y="180273"/>
                </a:cubicBezTo>
                <a:cubicBezTo>
                  <a:pt x="1732852" y="178767"/>
                  <a:pt x="1734410" y="176656"/>
                  <a:pt x="1737207" y="178378"/>
                </a:cubicBezTo>
                <a:cubicBezTo>
                  <a:pt x="1740113" y="180098"/>
                  <a:pt x="1740237" y="183122"/>
                  <a:pt x="1739940" y="185555"/>
                </a:cubicBezTo>
                <a:cubicBezTo>
                  <a:pt x="1738923" y="192736"/>
                  <a:pt x="1736242" y="199125"/>
                  <a:pt x="1732245" y="204832"/>
                </a:cubicBezTo>
                <a:cubicBezTo>
                  <a:pt x="1718533" y="223707"/>
                  <a:pt x="1701914" y="240135"/>
                  <a:pt x="1686812" y="257845"/>
                </a:cubicBezTo>
                <a:cubicBezTo>
                  <a:pt x="1678657" y="267448"/>
                  <a:pt x="1671360" y="277626"/>
                  <a:pt x="1664556" y="288152"/>
                </a:cubicBezTo>
                <a:cubicBezTo>
                  <a:pt x="1663034" y="290505"/>
                  <a:pt x="1663470" y="292670"/>
                  <a:pt x="1664418" y="295304"/>
                </a:cubicBezTo>
                <a:cubicBezTo>
                  <a:pt x="1668225" y="305957"/>
                  <a:pt x="1665366" y="309688"/>
                  <a:pt x="1654080" y="308008"/>
                </a:cubicBezTo>
                <a:cubicBezTo>
                  <a:pt x="1650586" y="307520"/>
                  <a:pt x="1648371" y="308200"/>
                  <a:pt x="1646666" y="310801"/>
                </a:cubicBezTo>
                <a:cubicBezTo>
                  <a:pt x="1626127" y="342988"/>
                  <a:pt x="1600235" y="370389"/>
                  <a:pt x="1571163" y="394989"/>
                </a:cubicBezTo>
                <a:cubicBezTo>
                  <a:pt x="1559311" y="404958"/>
                  <a:pt x="1546947" y="414460"/>
                  <a:pt x="1534273" y="423366"/>
                </a:cubicBezTo>
                <a:cubicBezTo>
                  <a:pt x="1534365" y="423968"/>
                  <a:pt x="1534473" y="424692"/>
                  <a:pt x="1534563" y="425295"/>
                </a:cubicBezTo>
                <a:cubicBezTo>
                  <a:pt x="1534801" y="426134"/>
                  <a:pt x="1534983" y="426613"/>
                  <a:pt x="1535201" y="427332"/>
                </a:cubicBezTo>
                <a:cubicBezTo>
                  <a:pt x="1552895" y="413654"/>
                  <a:pt x="1570315" y="399621"/>
                  <a:pt x="1587187" y="384880"/>
                </a:cubicBezTo>
                <a:cubicBezTo>
                  <a:pt x="1632930" y="344940"/>
                  <a:pt x="1675952" y="302305"/>
                  <a:pt x="1719887" y="260608"/>
                </a:cubicBezTo>
                <a:cubicBezTo>
                  <a:pt x="1734653" y="246544"/>
                  <a:pt x="1745346" y="228861"/>
                  <a:pt x="1758213" y="213165"/>
                </a:cubicBezTo>
                <a:cubicBezTo>
                  <a:pt x="1766791" y="202700"/>
                  <a:pt x="1774857" y="191769"/>
                  <a:pt x="1785353" y="183058"/>
                </a:cubicBezTo>
                <a:cubicBezTo>
                  <a:pt x="1789677" y="179520"/>
                  <a:pt x="1794273" y="176336"/>
                  <a:pt x="1800877" y="176962"/>
                </a:cubicBezTo>
                <a:cubicBezTo>
                  <a:pt x="1803457" y="177238"/>
                  <a:pt x="1806419" y="177866"/>
                  <a:pt x="1807769" y="180970"/>
                </a:cubicBezTo>
                <a:cubicBezTo>
                  <a:pt x="1809008" y="184077"/>
                  <a:pt x="1806920" y="185602"/>
                  <a:pt x="1805034" y="186998"/>
                </a:cubicBezTo>
                <a:cubicBezTo>
                  <a:pt x="1804539" y="187378"/>
                  <a:pt x="1804063" y="187878"/>
                  <a:pt x="1803514" y="187897"/>
                </a:cubicBezTo>
                <a:cubicBezTo>
                  <a:pt x="1793193" y="188971"/>
                  <a:pt x="1792155" y="198213"/>
                  <a:pt x="1788211" y="205008"/>
                </a:cubicBezTo>
                <a:cubicBezTo>
                  <a:pt x="1786982" y="207109"/>
                  <a:pt x="1787181" y="209161"/>
                  <a:pt x="1789190" y="211516"/>
                </a:cubicBezTo>
                <a:cubicBezTo>
                  <a:pt x="1792806" y="215755"/>
                  <a:pt x="1791010" y="217754"/>
                  <a:pt x="1787239" y="219092"/>
                </a:cubicBezTo>
                <a:cubicBezTo>
                  <a:pt x="1783469" y="220431"/>
                  <a:pt x="1779241" y="220936"/>
                  <a:pt x="1775377" y="223853"/>
                </a:cubicBezTo>
                <a:cubicBezTo>
                  <a:pt x="1782527" y="225913"/>
                  <a:pt x="1786885" y="223344"/>
                  <a:pt x="1790824" y="220183"/>
                </a:cubicBezTo>
                <a:cubicBezTo>
                  <a:pt x="1799707" y="213222"/>
                  <a:pt x="1804607" y="203244"/>
                  <a:pt x="1809141" y="193038"/>
                </a:cubicBezTo>
                <a:cubicBezTo>
                  <a:pt x="1810059" y="191068"/>
                  <a:pt x="1810721" y="188866"/>
                  <a:pt x="1812132" y="187244"/>
                </a:cubicBezTo>
                <a:cubicBezTo>
                  <a:pt x="1814735" y="184006"/>
                  <a:pt x="1817974" y="183534"/>
                  <a:pt x="1822286" y="187265"/>
                </a:cubicBezTo>
                <a:cubicBezTo>
                  <a:pt x="1827987" y="192161"/>
                  <a:pt x="1829689" y="191740"/>
                  <a:pt x="1830357" y="185176"/>
                </a:cubicBezTo>
                <a:cubicBezTo>
                  <a:pt x="1831231" y="176304"/>
                  <a:pt x="1835247" y="169991"/>
                  <a:pt x="1843211" y="166452"/>
                </a:cubicBezTo>
                <a:cubicBezTo>
                  <a:pt x="1844858" y="165669"/>
                  <a:pt x="1846580" y="164642"/>
                  <a:pt x="1848681" y="166146"/>
                </a:cubicBezTo>
                <a:cubicBezTo>
                  <a:pt x="1850929" y="167888"/>
                  <a:pt x="1849883" y="169740"/>
                  <a:pt x="1849368" y="171453"/>
                </a:cubicBezTo>
                <a:cubicBezTo>
                  <a:pt x="1848669" y="174142"/>
                  <a:pt x="1847751" y="176838"/>
                  <a:pt x="1847179" y="179643"/>
                </a:cubicBezTo>
                <a:cubicBezTo>
                  <a:pt x="1846093" y="184162"/>
                  <a:pt x="1846470" y="188874"/>
                  <a:pt x="1850416" y="193102"/>
                </a:cubicBezTo>
                <a:cubicBezTo>
                  <a:pt x="1853303" y="196154"/>
                  <a:pt x="1853390" y="198210"/>
                  <a:pt x="1850533" y="200487"/>
                </a:cubicBezTo>
                <a:cubicBezTo>
                  <a:pt x="1841338" y="207580"/>
                  <a:pt x="1836183" y="216597"/>
                  <a:pt x="1841762" y="230219"/>
                </a:cubicBezTo>
                <a:cubicBezTo>
                  <a:pt x="1842601" y="232129"/>
                  <a:pt x="1842232" y="234080"/>
                  <a:pt x="1840128" y="234029"/>
                </a:cubicBezTo>
                <a:cubicBezTo>
                  <a:pt x="1835463" y="233823"/>
                  <a:pt x="1835166" y="236983"/>
                  <a:pt x="1834337" y="240281"/>
                </a:cubicBezTo>
                <a:cubicBezTo>
                  <a:pt x="1826185" y="271930"/>
                  <a:pt x="1811727" y="299794"/>
                  <a:pt x="1794161" y="326066"/>
                </a:cubicBezTo>
                <a:cubicBezTo>
                  <a:pt x="1776777" y="352090"/>
                  <a:pt x="1756361" y="375551"/>
                  <a:pt x="1734263" y="398100"/>
                </a:cubicBezTo>
                <a:cubicBezTo>
                  <a:pt x="1741291" y="397137"/>
                  <a:pt x="1749842" y="392367"/>
                  <a:pt x="1757954" y="386885"/>
                </a:cubicBezTo>
                <a:cubicBezTo>
                  <a:pt x="1779364" y="372233"/>
                  <a:pt x="1795859" y="352780"/>
                  <a:pt x="1812737" y="333679"/>
                </a:cubicBezTo>
                <a:cubicBezTo>
                  <a:pt x="1824521" y="320320"/>
                  <a:pt x="1835922" y="306611"/>
                  <a:pt x="1849624" y="295005"/>
                </a:cubicBezTo>
                <a:cubicBezTo>
                  <a:pt x="1851199" y="293741"/>
                  <a:pt x="1852171" y="292134"/>
                  <a:pt x="1852869" y="290172"/>
                </a:cubicBezTo>
                <a:cubicBezTo>
                  <a:pt x="1853494" y="288455"/>
                  <a:pt x="1854576" y="286843"/>
                  <a:pt x="1856990" y="287489"/>
                </a:cubicBezTo>
                <a:cubicBezTo>
                  <a:pt x="1859422" y="288255"/>
                  <a:pt x="1859968" y="290417"/>
                  <a:pt x="1860257" y="292345"/>
                </a:cubicBezTo>
                <a:cubicBezTo>
                  <a:pt x="1861015" y="299589"/>
                  <a:pt x="1860127" y="306160"/>
                  <a:pt x="1856935" y="312082"/>
                </a:cubicBezTo>
                <a:cubicBezTo>
                  <a:pt x="1850770" y="323919"/>
                  <a:pt x="1841590" y="333313"/>
                  <a:pt x="1832409" y="342707"/>
                </a:cubicBezTo>
                <a:cubicBezTo>
                  <a:pt x="1819675" y="355613"/>
                  <a:pt x="1808201" y="369566"/>
                  <a:pt x="1798281" y="385043"/>
                </a:cubicBezTo>
                <a:cubicBezTo>
                  <a:pt x="1805958" y="377395"/>
                  <a:pt x="1813617" y="369627"/>
                  <a:pt x="1821404" y="361975"/>
                </a:cubicBezTo>
                <a:cubicBezTo>
                  <a:pt x="1827267" y="356205"/>
                  <a:pt x="1833386" y="350669"/>
                  <a:pt x="1839377" y="345017"/>
                </a:cubicBezTo>
                <a:cubicBezTo>
                  <a:pt x="1840825" y="343635"/>
                  <a:pt x="1842363" y="342130"/>
                  <a:pt x="1844941" y="343860"/>
                </a:cubicBezTo>
                <a:cubicBezTo>
                  <a:pt x="1847262" y="345357"/>
                  <a:pt x="1847277" y="347658"/>
                  <a:pt x="1847164" y="349842"/>
                </a:cubicBezTo>
                <a:cubicBezTo>
                  <a:pt x="1846803" y="358455"/>
                  <a:pt x="1843225" y="365480"/>
                  <a:pt x="1838441" y="371820"/>
                </a:cubicBezTo>
                <a:cubicBezTo>
                  <a:pt x="1832630" y="379404"/>
                  <a:pt x="1826435" y="386639"/>
                  <a:pt x="1820021" y="393881"/>
                </a:cubicBezTo>
                <a:cubicBezTo>
                  <a:pt x="1827745" y="391683"/>
                  <a:pt x="1835469" y="389484"/>
                  <a:pt x="1843247" y="387648"/>
                </a:cubicBezTo>
                <a:cubicBezTo>
                  <a:pt x="1841726" y="401751"/>
                  <a:pt x="1833689" y="404808"/>
                  <a:pt x="1826441" y="407232"/>
                </a:cubicBezTo>
                <a:cubicBezTo>
                  <a:pt x="1816648" y="410348"/>
                  <a:pt x="1807403" y="414172"/>
                  <a:pt x="1798340" y="418475"/>
                </a:cubicBezTo>
                <a:cubicBezTo>
                  <a:pt x="1794876" y="422589"/>
                  <a:pt x="1791395" y="426583"/>
                  <a:pt x="1788058" y="430814"/>
                </a:cubicBezTo>
                <a:cubicBezTo>
                  <a:pt x="1784630" y="435169"/>
                  <a:pt x="1781423" y="439516"/>
                  <a:pt x="1778250" y="444105"/>
                </a:cubicBezTo>
                <a:cubicBezTo>
                  <a:pt x="1775995" y="447452"/>
                  <a:pt x="1773119" y="450334"/>
                  <a:pt x="1777135" y="455772"/>
                </a:cubicBezTo>
                <a:cubicBezTo>
                  <a:pt x="1778943" y="458255"/>
                  <a:pt x="1771677" y="472309"/>
                  <a:pt x="1768840" y="473253"/>
                </a:cubicBezTo>
                <a:cubicBezTo>
                  <a:pt x="1768419" y="473388"/>
                  <a:pt x="1767998" y="473524"/>
                  <a:pt x="1767669" y="473535"/>
                </a:cubicBezTo>
                <a:cubicBezTo>
                  <a:pt x="1761228" y="473267"/>
                  <a:pt x="1760417" y="477413"/>
                  <a:pt x="1761087" y="482599"/>
                </a:cubicBezTo>
                <a:cubicBezTo>
                  <a:pt x="1761738" y="487665"/>
                  <a:pt x="1763778" y="493895"/>
                  <a:pt x="1754725" y="491656"/>
                </a:cubicBezTo>
                <a:cubicBezTo>
                  <a:pt x="1753701" y="491449"/>
                  <a:pt x="1753589" y="492179"/>
                  <a:pt x="1753278" y="493037"/>
                </a:cubicBezTo>
                <a:cubicBezTo>
                  <a:pt x="1747079" y="514930"/>
                  <a:pt x="1733661" y="532098"/>
                  <a:pt x="1720463" y="549260"/>
                </a:cubicBezTo>
                <a:cubicBezTo>
                  <a:pt x="1719712" y="550133"/>
                  <a:pt x="1718960" y="551006"/>
                  <a:pt x="1718209" y="551879"/>
                </a:cubicBezTo>
                <a:cubicBezTo>
                  <a:pt x="1734041" y="547106"/>
                  <a:pt x="1787567" y="539854"/>
                  <a:pt x="1803757" y="541126"/>
                </a:cubicBezTo>
                <a:cubicBezTo>
                  <a:pt x="1818153" y="542216"/>
                  <a:pt x="1894232" y="513247"/>
                  <a:pt x="1908472" y="497141"/>
                </a:cubicBezTo>
                <a:cubicBezTo>
                  <a:pt x="1912607" y="509237"/>
                  <a:pt x="1908392" y="514224"/>
                  <a:pt x="1905273" y="519902"/>
                </a:cubicBezTo>
                <a:cubicBezTo>
                  <a:pt x="1900852" y="527925"/>
                  <a:pt x="1900807" y="533498"/>
                  <a:pt x="1912288" y="539411"/>
                </a:cubicBezTo>
                <a:cubicBezTo>
                  <a:pt x="1945159" y="556233"/>
                  <a:pt x="1944920" y="556847"/>
                  <a:pt x="1920238" y="582026"/>
                </a:cubicBezTo>
                <a:cubicBezTo>
                  <a:pt x="1919084" y="583155"/>
                  <a:pt x="1920267" y="586628"/>
                  <a:pt x="1920301" y="589050"/>
                </a:cubicBezTo>
                <a:cubicBezTo>
                  <a:pt x="1928199" y="592418"/>
                  <a:pt x="1935459" y="582725"/>
                  <a:pt x="1945762" y="592554"/>
                </a:cubicBezTo>
                <a:cubicBezTo>
                  <a:pt x="1914574" y="638303"/>
                  <a:pt x="1863299" y="682549"/>
                  <a:pt x="1816063" y="717694"/>
                </a:cubicBezTo>
                <a:cubicBezTo>
                  <a:pt x="1859976" y="727239"/>
                  <a:pt x="1879538" y="687817"/>
                  <a:pt x="1911348" y="691712"/>
                </a:cubicBezTo>
                <a:cubicBezTo>
                  <a:pt x="1928638" y="703244"/>
                  <a:pt x="1885466" y="724322"/>
                  <a:pt x="1930339" y="728505"/>
                </a:cubicBezTo>
                <a:cubicBezTo>
                  <a:pt x="1912832" y="739754"/>
                  <a:pt x="1900228" y="750596"/>
                  <a:pt x="1888884" y="763212"/>
                </a:cubicBezTo>
                <a:cubicBezTo>
                  <a:pt x="1868780" y="785816"/>
                  <a:pt x="1866343" y="800434"/>
                  <a:pt x="1881504" y="829360"/>
                </a:cubicBezTo>
                <a:cubicBezTo>
                  <a:pt x="1891538" y="848405"/>
                  <a:pt x="1904520" y="865775"/>
                  <a:pt x="1898869" y="889102"/>
                </a:cubicBezTo>
                <a:cubicBezTo>
                  <a:pt x="1894985" y="905102"/>
                  <a:pt x="1898958" y="915386"/>
                  <a:pt x="1921601" y="907477"/>
                </a:cubicBezTo>
                <a:cubicBezTo>
                  <a:pt x="1946039" y="899023"/>
                  <a:pt x="1957837" y="912919"/>
                  <a:pt x="1955508" y="940738"/>
                </a:cubicBezTo>
                <a:cubicBezTo>
                  <a:pt x="1954000" y="958597"/>
                  <a:pt x="1959224" y="963993"/>
                  <a:pt x="1976481" y="961353"/>
                </a:cubicBezTo>
                <a:cubicBezTo>
                  <a:pt x="1995567" y="958409"/>
                  <a:pt x="2012271" y="946217"/>
                  <a:pt x="2037146" y="950953"/>
                </a:cubicBezTo>
                <a:cubicBezTo>
                  <a:pt x="2022790" y="983900"/>
                  <a:pt x="1980355" y="976122"/>
                  <a:pt x="1962580" y="1007610"/>
                </a:cubicBezTo>
                <a:cubicBezTo>
                  <a:pt x="1989275" y="1006833"/>
                  <a:pt x="2009676" y="1006025"/>
                  <a:pt x="2028421" y="998611"/>
                </a:cubicBezTo>
                <a:cubicBezTo>
                  <a:pt x="2036238" y="995562"/>
                  <a:pt x="2044823" y="992486"/>
                  <a:pt x="2050829" y="1001611"/>
                </a:cubicBezTo>
                <a:cubicBezTo>
                  <a:pt x="2058003" y="1012636"/>
                  <a:pt x="2047439" y="1017232"/>
                  <a:pt x="2041050" y="1019506"/>
                </a:cubicBezTo>
                <a:cubicBezTo>
                  <a:pt x="2023020" y="1025806"/>
                  <a:pt x="2010541" y="1039673"/>
                  <a:pt x="1996418" y="1050687"/>
                </a:cubicBezTo>
                <a:cubicBezTo>
                  <a:pt x="1965517" y="1074864"/>
                  <a:pt x="1930634" y="1095299"/>
                  <a:pt x="1907231" y="1134124"/>
                </a:cubicBezTo>
                <a:cubicBezTo>
                  <a:pt x="1942339" y="1123252"/>
                  <a:pt x="1966286" y="1099793"/>
                  <a:pt x="1999628" y="1094067"/>
                </a:cubicBezTo>
                <a:cubicBezTo>
                  <a:pt x="1975297" y="1129653"/>
                  <a:pt x="1940811" y="1153466"/>
                  <a:pt x="1908700" y="1179865"/>
                </a:cubicBezTo>
                <a:cubicBezTo>
                  <a:pt x="1899559" y="1187320"/>
                  <a:pt x="1889855" y="1192492"/>
                  <a:pt x="1889868" y="1207997"/>
                </a:cubicBezTo>
                <a:cubicBezTo>
                  <a:pt x="1889860" y="1238039"/>
                  <a:pt x="1880309" y="1263315"/>
                  <a:pt x="1853631" y="1277417"/>
                </a:cubicBezTo>
                <a:cubicBezTo>
                  <a:pt x="1853430" y="1277545"/>
                  <a:pt x="1855637" y="1281953"/>
                  <a:pt x="1857096" y="1285053"/>
                </a:cubicBezTo>
                <a:cubicBezTo>
                  <a:pt x="1874696" y="1285430"/>
                  <a:pt x="1885755" y="1267251"/>
                  <a:pt x="1909019" y="1272282"/>
                </a:cubicBezTo>
                <a:cubicBezTo>
                  <a:pt x="1891328" y="1296984"/>
                  <a:pt x="1876677" y="1319161"/>
                  <a:pt x="1848098" y="1331631"/>
                </a:cubicBezTo>
                <a:cubicBezTo>
                  <a:pt x="1825215" y="1341608"/>
                  <a:pt x="1796024" y="1347799"/>
                  <a:pt x="1782897" y="1377919"/>
                </a:cubicBezTo>
                <a:cubicBezTo>
                  <a:pt x="1804185" y="1383017"/>
                  <a:pt x="1818358" y="1375272"/>
                  <a:pt x="1832839" y="1369576"/>
                </a:cubicBezTo>
                <a:cubicBezTo>
                  <a:pt x="1855135" y="1360830"/>
                  <a:pt x="1876830" y="1351015"/>
                  <a:pt x="1899109" y="1342149"/>
                </a:cubicBezTo>
                <a:cubicBezTo>
                  <a:pt x="1907548" y="1338836"/>
                  <a:pt x="1916975" y="1336217"/>
                  <a:pt x="1924893" y="1350730"/>
                </a:cubicBezTo>
                <a:cubicBezTo>
                  <a:pt x="1895614" y="1354864"/>
                  <a:pt x="1880691" y="1375233"/>
                  <a:pt x="1864819" y="1394423"/>
                </a:cubicBezTo>
                <a:cubicBezTo>
                  <a:pt x="1855856" y="1405264"/>
                  <a:pt x="1849395" y="1419533"/>
                  <a:pt x="1829715" y="1414866"/>
                </a:cubicBezTo>
                <a:cubicBezTo>
                  <a:pt x="1819309" y="1412429"/>
                  <a:pt x="1814120" y="1420479"/>
                  <a:pt x="1816666" y="1430084"/>
                </a:cubicBezTo>
                <a:cubicBezTo>
                  <a:pt x="1825508" y="1463947"/>
                  <a:pt x="1804138" y="1476658"/>
                  <a:pt x="1781075" y="1483976"/>
                </a:cubicBezTo>
                <a:cubicBezTo>
                  <a:pt x="1737493" y="1497921"/>
                  <a:pt x="1703985" y="1528243"/>
                  <a:pt x="1662135" y="1545641"/>
                </a:cubicBezTo>
                <a:cubicBezTo>
                  <a:pt x="1621421" y="1562518"/>
                  <a:pt x="1309213" y="1644982"/>
                  <a:pt x="1228496" y="1654846"/>
                </a:cubicBezTo>
                <a:cubicBezTo>
                  <a:pt x="734556" y="1715203"/>
                  <a:pt x="322997" y="1384057"/>
                  <a:pt x="320644" y="1379412"/>
                </a:cubicBezTo>
                <a:cubicBezTo>
                  <a:pt x="309754" y="1357610"/>
                  <a:pt x="289551" y="1348720"/>
                  <a:pt x="270759" y="1337481"/>
                </a:cubicBezTo>
                <a:cubicBezTo>
                  <a:pt x="254381" y="1327615"/>
                  <a:pt x="236924" y="1317178"/>
                  <a:pt x="228113" y="1299667"/>
                </a:cubicBezTo>
                <a:cubicBezTo>
                  <a:pt x="216458" y="1276439"/>
                  <a:pt x="242410" y="1294947"/>
                  <a:pt x="245333" y="1285763"/>
                </a:cubicBezTo>
                <a:cubicBezTo>
                  <a:pt x="234720" y="1273886"/>
                  <a:pt x="219423" y="1263135"/>
                  <a:pt x="213717" y="1249396"/>
                </a:cubicBezTo>
                <a:cubicBezTo>
                  <a:pt x="193226" y="1199693"/>
                  <a:pt x="159854" y="1164111"/>
                  <a:pt x="113881" y="1137192"/>
                </a:cubicBezTo>
                <a:cubicBezTo>
                  <a:pt x="100683" y="1129398"/>
                  <a:pt x="90568" y="1114960"/>
                  <a:pt x="73849" y="1113100"/>
                </a:cubicBezTo>
                <a:cubicBezTo>
                  <a:pt x="36733" y="1109140"/>
                  <a:pt x="42173" y="1068255"/>
                  <a:pt x="20263" y="1050943"/>
                </a:cubicBezTo>
                <a:cubicBezTo>
                  <a:pt x="18198" y="1049317"/>
                  <a:pt x="13140" y="1027228"/>
                  <a:pt x="8595" y="1004970"/>
                </a:cubicBezTo>
                <a:lnTo>
                  <a:pt x="6783" y="995844"/>
                </a:lnTo>
                <a:lnTo>
                  <a:pt x="9724" y="994413"/>
                </a:lnTo>
                <a:lnTo>
                  <a:pt x="11037" y="999486"/>
                </a:lnTo>
                <a:cubicBezTo>
                  <a:pt x="14116" y="1010934"/>
                  <a:pt x="16916" y="1019681"/>
                  <a:pt x="17989" y="1017464"/>
                </a:cubicBezTo>
                <a:cubicBezTo>
                  <a:pt x="20834" y="1011433"/>
                  <a:pt x="25764" y="1006058"/>
                  <a:pt x="21860" y="998437"/>
                </a:cubicBezTo>
                <a:cubicBezTo>
                  <a:pt x="20669" y="996024"/>
                  <a:pt x="19867" y="989169"/>
                  <a:pt x="16531" y="989724"/>
                </a:cubicBezTo>
                <a:cubicBezTo>
                  <a:pt x="15419" y="989909"/>
                  <a:pt x="14027" y="990917"/>
                  <a:pt x="12243" y="993188"/>
                </a:cubicBezTo>
                <a:lnTo>
                  <a:pt x="9724" y="994413"/>
                </a:lnTo>
                <a:lnTo>
                  <a:pt x="7918" y="987443"/>
                </a:lnTo>
                <a:cubicBezTo>
                  <a:pt x="5848" y="979222"/>
                  <a:pt x="3868" y="971026"/>
                  <a:pt x="2406" y="965300"/>
                </a:cubicBezTo>
                <a:lnTo>
                  <a:pt x="2083" y="964112"/>
                </a:lnTo>
                <a:lnTo>
                  <a:pt x="2754" y="954092"/>
                </a:lnTo>
                <a:cubicBezTo>
                  <a:pt x="6095" y="926587"/>
                  <a:pt x="15820" y="895491"/>
                  <a:pt x="31566" y="893447"/>
                </a:cubicBezTo>
                <a:cubicBezTo>
                  <a:pt x="14911" y="860452"/>
                  <a:pt x="14911" y="860452"/>
                  <a:pt x="52206" y="854594"/>
                </a:cubicBezTo>
                <a:cubicBezTo>
                  <a:pt x="34418" y="833873"/>
                  <a:pt x="33602" y="828449"/>
                  <a:pt x="50190" y="820622"/>
                </a:cubicBezTo>
                <a:cubicBezTo>
                  <a:pt x="66155" y="813059"/>
                  <a:pt x="84692" y="810133"/>
                  <a:pt x="98778" y="798878"/>
                </a:cubicBezTo>
                <a:cubicBezTo>
                  <a:pt x="80211" y="772247"/>
                  <a:pt x="71440" y="741046"/>
                  <a:pt x="39477" y="728797"/>
                </a:cubicBezTo>
                <a:cubicBezTo>
                  <a:pt x="34449" y="726907"/>
                  <a:pt x="30033" y="718818"/>
                  <a:pt x="32418" y="714135"/>
                </a:cubicBezTo>
                <a:cubicBezTo>
                  <a:pt x="40732" y="696774"/>
                  <a:pt x="20252" y="664756"/>
                  <a:pt x="53539" y="660124"/>
                </a:cubicBezTo>
                <a:cubicBezTo>
                  <a:pt x="57638" y="659501"/>
                  <a:pt x="60973" y="655997"/>
                  <a:pt x="56973" y="651407"/>
                </a:cubicBezTo>
                <a:cubicBezTo>
                  <a:pt x="43256" y="635757"/>
                  <a:pt x="57141" y="636380"/>
                  <a:pt x="65177" y="634051"/>
                </a:cubicBezTo>
                <a:cubicBezTo>
                  <a:pt x="74914" y="631300"/>
                  <a:pt x="87382" y="637906"/>
                  <a:pt x="95409" y="628914"/>
                </a:cubicBezTo>
                <a:cubicBezTo>
                  <a:pt x="91836" y="619828"/>
                  <a:pt x="83731" y="620221"/>
                  <a:pt x="77587" y="617521"/>
                </a:cubicBezTo>
                <a:cubicBezTo>
                  <a:pt x="59615" y="609525"/>
                  <a:pt x="44480" y="599859"/>
                  <a:pt x="40415" y="577949"/>
                </a:cubicBezTo>
                <a:cubicBezTo>
                  <a:pt x="37093" y="560253"/>
                  <a:pt x="32982" y="544644"/>
                  <a:pt x="55220" y="538444"/>
                </a:cubicBezTo>
                <a:cubicBezTo>
                  <a:pt x="58716" y="537479"/>
                  <a:pt x="60238" y="535126"/>
                  <a:pt x="60444" y="532091"/>
                </a:cubicBezTo>
                <a:cubicBezTo>
                  <a:pt x="57375" y="529287"/>
                  <a:pt x="54397" y="526359"/>
                  <a:pt x="50997" y="524292"/>
                </a:cubicBezTo>
                <a:cubicBezTo>
                  <a:pt x="39609" y="517528"/>
                  <a:pt x="34519" y="507161"/>
                  <a:pt x="29797" y="496296"/>
                </a:cubicBezTo>
                <a:cubicBezTo>
                  <a:pt x="26771" y="489372"/>
                  <a:pt x="23432" y="482580"/>
                  <a:pt x="18025" y="476705"/>
                </a:cubicBezTo>
                <a:cubicBezTo>
                  <a:pt x="14719" y="473061"/>
                  <a:pt x="10900" y="470404"/>
                  <a:pt x="6383" y="468980"/>
                </a:cubicBezTo>
                <a:cubicBezTo>
                  <a:pt x="2433" y="467660"/>
                  <a:pt x="1045" y="465768"/>
                  <a:pt x="3045" y="462188"/>
                </a:cubicBezTo>
                <a:cubicBezTo>
                  <a:pt x="8677" y="451944"/>
                  <a:pt x="9882" y="440880"/>
                  <a:pt x="3242" y="428263"/>
                </a:cubicBezTo>
                <a:cubicBezTo>
                  <a:pt x="1235" y="424454"/>
                  <a:pt x="1716" y="421046"/>
                  <a:pt x="4901" y="419485"/>
                </a:cubicBezTo>
                <a:cubicBezTo>
                  <a:pt x="18139" y="412862"/>
                  <a:pt x="19514" y="398521"/>
                  <a:pt x="23741" y="386265"/>
                </a:cubicBezTo>
                <a:cubicBezTo>
                  <a:pt x="29731" y="368862"/>
                  <a:pt x="34898" y="351123"/>
                  <a:pt x="38036" y="332362"/>
                </a:cubicBezTo>
                <a:cubicBezTo>
                  <a:pt x="39883" y="321155"/>
                  <a:pt x="41637" y="310073"/>
                  <a:pt x="37374" y="297860"/>
                </a:cubicBezTo>
                <a:cubicBezTo>
                  <a:pt x="36372" y="294866"/>
                  <a:pt x="36980" y="292301"/>
                  <a:pt x="38063" y="289963"/>
                </a:cubicBezTo>
                <a:cubicBezTo>
                  <a:pt x="42597" y="279756"/>
                  <a:pt x="40234" y="269176"/>
                  <a:pt x="33975" y="258363"/>
                </a:cubicBezTo>
                <a:cubicBezTo>
                  <a:pt x="30125" y="251830"/>
                  <a:pt x="30327" y="250975"/>
                  <a:pt x="37609" y="250972"/>
                </a:cubicBezTo>
                <a:cubicBezTo>
                  <a:pt x="52373" y="250838"/>
                  <a:pt x="67065" y="250950"/>
                  <a:pt x="81247" y="248413"/>
                </a:cubicBezTo>
                <a:cubicBezTo>
                  <a:pt x="97150" y="245576"/>
                  <a:pt x="101623" y="240095"/>
                  <a:pt x="87027" y="225202"/>
                </a:cubicBezTo>
                <a:cubicBezTo>
                  <a:pt x="83903" y="222037"/>
                  <a:pt x="81054" y="218498"/>
                  <a:pt x="79230" y="214441"/>
                </a:cubicBezTo>
                <a:cubicBezTo>
                  <a:pt x="77863" y="211216"/>
                  <a:pt x="78288" y="208901"/>
                  <a:pt x="80687" y="207245"/>
                </a:cubicBezTo>
                <a:cubicBezTo>
                  <a:pt x="83471" y="205213"/>
                  <a:pt x="85515" y="207809"/>
                  <a:pt x="87562" y="209678"/>
                </a:cubicBezTo>
                <a:cubicBezTo>
                  <a:pt x="98671" y="219722"/>
                  <a:pt x="111706" y="226431"/>
                  <a:pt x="124300" y="233881"/>
                </a:cubicBezTo>
                <a:cubicBezTo>
                  <a:pt x="142360" y="244660"/>
                  <a:pt x="161099" y="254083"/>
                  <a:pt x="177765" y="267332"/>
                </a:cubicBezTo>
                <a:cubicBezTo>
                  <a:pt x="182023" y="270702"/>
                  <a:pt x="187661" y="267847"/>
                  <a:pt x="187213" y="261926"/>
                </a:cubicBezTo>
                <a:cubicBezTo>
                  <a:pt x="186764" y="256006"/>
                  <a:pt x="189729" y="255906"/>
                  <a:pt x="194337" y="257205"/>
                </a:cubicBezTo>
                <a:cubicBezTo>
                  <a:pt x="199861" y="258714"/>
                  <a:pt x="205383" y="260225"/>
                  <a:pt x="210833" y="261979"/>
                </a:cubicBezTo>
                <a:cubicBezTo>
                  <a:pt x="216519" y="263847"/>
                  <a:pt x="219587" y="268105"/>
                  <a:pt x="220951" y="273511"/>
                </a:cubicBezTo>
                <a:cubicBezTo>
                  <a:pt x="221215" y="274531"/>
                  <a:pt x="221415" y="275675"/>
                  <a:pt x="221308" y="276617"/>
                </a:cubicBezTo>
                <a:lnTo>
                  <a:pt x="220390" y="277794"/>
                </a:lnTo>
                <a:lnTo>
                  <a:pt x="219184" y="278292"/>
                </a:lnTo>
                <a:cubicBezTo>
                  <a:pt x="217932" y="278836"/>
                  <a:pt x="217856" y="278975"/>
                  <a:pt x="219827" y="278515"/>
                </a:cubicBezTo>
                <a:lnTo>
                  <a:pt x="220390" y="277794"/>
                </a:lnTo>
                <a:lnTo>
                  <a:pt x="225602" y="275640"/>
                </a:lnTo>
                <a:cubicBezTo>
                  <a:pt x="231073" y="273321"/>
                  <a:pt x="237770" y="270158"/>
                  <a:pt x="238725" y="267703"/>
                </a:cubicBezTo>
                <a:cubicBezTo>
                  <a:pt x="238799" y="267458"/>
                  <a:pt x="306286" y="282631"/>
                  <a:pt x="327695" y="292934"/>
                </a:cubicBezTo>
                <a:cubicBezTo>
                  <a:pt x="341023" y="299390"/>
                  <a:pt x="599974" y="399939"/>
                  <a:pt x="931839" y="361634"/>
                </a:cubicBezTo>
                <a:cubicBezTo>
                  <a:pt x="943551" y="360271"/>
                  <a:pt x="954657" y="359291"/>
                  <a:pt x="966002" y="358425"/>
                </a:cubicBezTo>
                <a:cubicBezTo>
                  <a:pt x="1066255" y="350083"/>
                  <a:pt x="1165023" y="344336"/>
                  <a:pt x="1205961" y="337022"/>
                </a:cubicBezTo>
                <a:cubicBezTo>
                  <a:pt x="1237968" y="331220"/>
                  <a:pt x="1399293" y="285815"/>
                  <a:pt x="1443310" y="250536"/>
                </a:cubicBezTo>
                <a:cubicBezTo>
                  <a:pt x="1488297" y="214376"/>
                  <a:pt x="1529887" y="174697"/>
                  <a:pt x="1571239" y="134904"/>
                </a:cubicBezTo>
                <a:cubicBezTo>
                  <a:pt x="1589176" y="117705"/>
                  <a:pt x="1608648" y="101907"/>
                  <a:pt x="1624247" y="82363"/>
                </a:cubicBezTo>
                <a:cubicBezTo>
                  <a:pt x="1639827" y="62699"/>
                  <a:pt x="1654420" y="42341"/>
                  <a:pt x="1671755" y="24072"/>
                </a:cubicBezTo>
                <a:cubicBezTo>
                  <a:pt x="1676703" y="18818"/>
                  <a:pt x="1681596" y="13202"/>
                  <a:pt x="1689813" y="12077"/>
                </a:cubicBezTo>
                <a:cubicBezTo>
                  <a:pt x="1691643" y="11773"/>
                  <a:pt x="1693637" y="11827"/>
                  <a:pt x="1695539" y="12005"/>
                </a:cubicBezTo>
                <a:cubicBezTo>
                  <a:pt x="1697661" y="12176"/>
                  <a:pt x="1699489" y="13326"/>
                  <a:pt x="1700566" y="15349"/>
                </a:cubicBezTo>
                <a:cubicBezTo>
                  <a:pt x="1701679" y="17614"/>
                  <a:pt x="1700560" y="18984"/>
                  <a:pt x="1699205" y="20240"/>
                </a:cubicBezTo>
                <a:cubicBezTo>
                  <a:pt x="1698234" y="21121"/>
                  <a:pt x="1697335" y="22484"/>
                  <a:pt x="1695944" y="22773"/>
                </a:cubicBezTo>
                <a:cubicBezTo>
                  <a:pt x="1687049" y="24526"/>
                  <a:pt x="1684752" y="31993"/>
                  <a:pt x="1681449" y="38645"/>
                </a:cubicBezTo>
                <a:cubicBezTo>
                  <a:pt x="1679999" y="41481"/>
                  <a:pt x="1678349" y="43716"/>
                  <a:pt x="1682350" y="47579"/>
                </a:cubicBezTo>
                <a:cubicBezTo>
                  <a:pt x="1685839" y="50975"/>
                  <a:pt x="1683037" y="52886"/>
                  <a:pt x="1680109" y="53954"/>
                </a:cubicBezTo>
                <a:cubicBezTo>
                  <a:pt x="1676027" y="55424"/>
                  <a:pt x="1670940" y="55353"/>
                  <a:pt x="1666763" y="59855"/>
                </a:cubicBezTo>
                <a:cubicBezTo>
                  <a:pt x="1684930" y="59606"/>
                  <a:pt x="1690894" y="47897"/>
                  <a:pt x="1697533" y="37014"/>
                </a:cubicBezTo>
                <a:cubicBezTo>
                  <a:pt x="1700027" y="33053"/>
                  <a:pt x="1701425" y="28403"/>
                  <a:pt x="1703407" y="23976"/>
                </a:cubicBezTo>
                <a:cubicBezTo>
                  <a:pt x="1705903" y="18562"/>
                  <a:pt x="1709709" y="18191"/>
                  <a:pt x="1715247" y="22729"/>
                </a:cubicBezTo>
                <a:cubicBezTo>
                  <a:pt x="1720161" y="26803"/>
                  <a:pt x="1722193" y="26372"/>
                  <a:pt x="1722750" y="20538"/>
                </a:cubicBezTo>
                <a:cubicBezTo>
                  <a:pt x="1723587" y="11425"/>
                  <a:pt x="1727677" y="4867"/>
                  <a:pt x="1735751" y="1324"/>
                </a:cubicBezTo>
                <a:cubicBezTo>
                  <a:pt x="1736630" y="931"/>
                  <a:pt x="1737586" y="324"/>
                  <a:pt x="1738586" y="9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DE7D0FB3-AA0E-43D7-A0BC-3BEE75E725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88FBD310-488D-42E9-A29F-12364D04331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29184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2" name="Text Placeholder 60">
            <a:extLst>
              <a:ext uri="{FF2B5EF4-FFF2-40B4-BE49-F238E27FC236}">
                <a16:creationId xmlns:a16="http://schemas.microsoft.com/office/drawing/2014/main" id="{9460BB5F-DDF6-449E-B8A3-5B1A09531AE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9184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3" name="Text Placeholder 60">
            <a:extLst>
              <a:ext uri="{FF2B5EF4-FFF2-40B4-BE49-F238E27FC236}">
                <a16:creationId xmlns:a16="http://schemas.microsoft.com/office/drawing/2014/main" id="{4EF74628-86D0-415A-A2D4-15002D43447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10369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4" name="Text Placeholder 60">
            <a:extLst>
              <a:ext uri="{FF2B5EF4-FFF2-40B4-BE49-F238E27FC236}">
                <a16:creationId xmlns:a16="http://schemas.microsoft.com/office/drawing/2014/main" id="{25267973-CF84-45FA-9820-576EF93722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810369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5" name="Text Placeholder 60">
            <a:extLst>
              <a:ext uri="{FF2B5EF4-FFF2-40B4-BE49-F238E27FC236}">
                <a16:creationId xmlns:a16="http://schemas.microsoft.com/office/drawing/2014/main" id="{C90547DE-D65E-4930-8FD2-C0FFE47CD5A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39880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6" name="Text Placeholder 60">
            <a:extLst>
              <a:ext uri="{FF2B5EF4-FFF2-40B4-BE49-F238E27FC236}">
                <a16:creationId xmlns:a16="http://schemas.microsoft.com/office/drawing/2014/main" id="{6F0DDCFA-12F3-47A4-9BD8-A43B03931A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39880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7" name="Text Placeholder 60">
            <a:extLst>
              <a:ext uri="{FF2B5EF4-FFF2-40B4-BE49-F238E27FC236}">
                <a16:creationId xmlns:a16="http://schemas.microsoft.com/office/drawing/2014/main" id="{F97D700B-945B-4B8F-907C-F02C48BE2CC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5218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68" name="Text Placeholder 60">
            <a:extLst>
              <a:ext uri="{FF2B5EF4-FFF2-40B4-BE49-F238E27FC236}">
                <a16:creationId xmlns:a16="http://schemas.microsoft.com/office/drawing/2014/main" id="{2CBF1DAD-7E2F-420A-89E2-A21636A0D3A0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065218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69" name="Text Placeholder 60">
            <a:extLst>
              <a:ext uri="{FF2B5EF4-FFF2-40B4-BE49-F238E27FC236}">
                <a16:creationId xmlns:a16="http://schemas.microsoft.com/office/drawing/2014/main" id="{48D6E3F9-8E51-4439-A1F4-D3547D7A45A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703846" y="4242815"/>
            <a:ext cx="2057400" cy="731520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j-lt"/>
              </a:defRPr>
            </a:lvl1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70" name="Text Placeholder 60">
            <a:extLst>
              <a:ext uri="{FF2B5EF4-FFF2-40B4-BE49-F238E27FC236}">
                <a16:creationId xmlns:a16="http://schemas.microsoft.com/office/drawing/2014/main" id="{D142C7CE-3ABA-4AF0-8C3F-C11DC5AE1CE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703846" y="4782312"/>
            <a:ext cx="2057400" cy="644525"/>
          </a:xfrm>
        </p:spPr>
        <p:txBody>
          <a:bodyPr anchor="ctr"/>
          <a:lstStyle>
            <a:lvl1pPr marL="0" indent="0" algn="ctr">
              <a:spcBef>
                <a:spcPts val="1000"/>
              </a:spcBef>
              <a:buNone/>
              <a:defRPr sz="2000" b="0">
                <a:latin typeface="+mn-lt"/>
              </a:defRPr>
            </a:lvl1pPr>
          </a:lstStyle>
          <a:p>
            <a:pPr lvl="0"/>
            <a:r>
              <a:rPr lang="en-US" dirty="0"/>
              <a:t>Title</a:t>
            </a:r>
          </a:p>
        </p:txBody>
      </p:sp>
    </p:spTree>
    <p:extLst>
      <p:ext uri="{BB962C8B-B14F-4D97-AF65-F5344CB8AC3E}">
        <p14:creationId xmlns:p14="http://schemas.microsoft.com/office/powerpoint/2010/main" val="45833339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 descr="Tag=AccentColor&#10;Flavor=Light&#10;Target=Fill">
            <a:extLst>
              <a:ext uri="{FF2B5EF4-FFF2-40B4-BE49-F238E27FC236}">
                <a16:creationId xmlns:a16="http://schemas.microsoft.com/office/drawing/2014/main" id="{FD51F360-8860-4FB5-A0A5-773473DD8B39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A77EC9-372A-4ECA-9088-780532AF05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C882CE-1B27-414A-9B06-AA5D2DB683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0397E60-5D92-4530-96D1-FC09AF3C274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19088" y="2011680"/>
            <a:ext cx="4937760" cy="41605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34240FE-0C6A-47E9-9B0A-7B3C608773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671AE1B-BB18-4C7E-AA77-3A4D401A5F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6FA7B1D-FEDD-4E29-A352-29E5F498B3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499164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19088" y="2011680"/>
            <a:ext cx="49377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19088" y="3127248"/>
            <a:ext cx="49377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99337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 descr="Tag=AccentColor&#10;Flavor=Light&#10;Target=Fill">
            <a:extLst>
              <a:ext uri="{FF2B5EF4-FFF2-40B4-BE49-F238E27FC236}">
                <a16:creationId xmlns:a16="http://schemas.microsoft.com/office/drawing/2014/main" id="{527D753D-3426-457C-9082-B92894509EC0}"/>
              </a:ext>
            </a:extLst>
          </p:cNvPr>
          <p:cNvSpPr/>
          <p:nvPr/>
        </p:nvSpPr>
        <p:spPr>
          <a:xfrm flipH="1">
            <a:off x="1" y="315111"/>
            <a:ext cx="3021543" cy="1435442"/>
          </a:xfrm>
          <a:custGeom>
            <a:avLst/>
            <a:gdLst>
              <a:gd name="connsiteX0" fmla="*/ 3021543 w 3021543"/>
              <a:gd name="connsiteY0" fmla="*/ 0 h 1435442"/>
              <a:gd name="connsiteX1" fmla="*/ 2963800 w 3021543"/>
              <a:gd name="connsiteY1" fmla="*/ 7242 h 1435442"/>
              <a:gd name="connsiteX2" fmla="*/ 2793803 w 3021543"/>
              <a:gd name="connsiteY2" fmla="*/ 24082 h 1435442"/>
              <a:gd name="connsiteX3" fmla="*/ 2414348 w 3021543"/>
              <a:gd name="connsiteY3" fmla="*/ 29696 h 1435442"/>
              <a:gd name="connsiteX4" fmla="*/ 2091558 w 3021543"/>
              <a:gd name="connsiteY4" fmla="*/ 27450 h 1435442"/>
              <a:gd name="connsiteX5" fmla="*/ 1645319 w 3021543"/>
              <a:gd name="connsiteY5" fmla="*/ 28573 h 1435442"/>
              <a:gd name="connsiteX6" fmla="*/ 1243602 w 3021543"/>
              <a:gd name="connsiteY6" fmla="*/ 60008 h 1435442"/>
              <a:gd name="connsiteX7" fmla="*/ 753851 w 3021543"/>
              <a:gd name="connsiteY7" fmla="*/ 57763 h 1435442"/>
              <a:gd name="connsiteX8" fmla="*/ 465465 w 3021543"/>
              <a:gd name="connsiteY8" fmla="*/ 116142 h 1435442"/>
              <a:gd name="connsiteX9" fmla="*/ 546416 w 3021543"/>
              <a:gd name="connsiteY9" fmla="*/ 136351 h 1435442"/>
              <a:gd name="connsiteX10" fmla="*/ 689091 w 3021543"/>
              <a:gd name="connsiteY10" fmla="*/ 180136 h 1435442"/>
              <a:gd name="connsiteX11" fmla="*/ 704269 w 3021543"/>
              <a:gd name="connsiteY11" fmla="*/ 208203 h 1435442"/>
              <a:gd name="connsiteX12" fmla="*/ 683020 w 3021543"/>
              <a:gd name="connsiteY12" fmla="*/ 221675 h 1435442"/>
              <a:gd name="connsiteX13" fmla="*/ 621295 w 3021543"/>
              <a:gd name="connsiteY13" fmla="*/ 247496 h 1435442"/>
              <a:gd name="connsiteX14" fmla="*/ 848968 w 3021543"/>
              <a:gd name="connsiteY14" fmla="*/ 285668 h 1435442"/>
              <a:gd name="connsiteX15" fmla="*/ 768018 w 3021543"/>
              <a:gd name="connsiteY15" fmla="*/ 309244 h 1435442"/>
              <a:gd name="connsiteX16" fmla="*/ 684032 w 3021543"/>
              <a:gd name="connsiteY16" fmla="*/ 326085 h 1435442"/>
              <a:gd name="connsiteX17" fmla="*/ 592962 w 3021543"/>
              <a:gd name="connsiteY17" fmla="*/ 338434 h 1435442"/>
              <a:gd name="connsiteX18" fmla="*/ 509988 w 3021543"/>
              <a:gd name="connsiteY18" fmla="*/ 363133 h 1435442"/>
              <a:gd name="connsiteX19" fmla="*/ 726531 w 3021543"/>
              <a:gd name="connsiteY19" fmla="*/ 373237 h 1435442"/>
              <a:gd name="connsiteX20" fmla="*/ 614212 w 3021543"/>
              <a:gd name="connsiteY20" fmla="*/ 395691 h 1435442"/>
              <a:gd name="connsiteX21" fmla="*/ 522131 w 3021543"/>
              <a:gd name="connsiteY21" fmla="*/ 424881 h 1435442"/>
              <a:gd name="connsiteX22" fmla="*/ 457370 w 3021543"/>
              <a:gd name="connsiteY22" fmla="*/ 438353 h 1435442"/>
              <a:gd name="connsiteX23" fmla="*/ 388562 w 3021543"/>
              <a:gd name="connsiteY23" fmla="*/ 441721 h 1435442"/>
              <a:gd name="connsiteX24" fmla="*/ 372372 w 3021543"/>
              <a:gd name="connsiteY24" fmla="*/ 463052 h 1435442"/>
              <a:gd name="connsiteX25" fmla="*/ 393622 w 3021543"/>
              <a:gd name="connsiteY25" fmla="*/ 485506 h 1435442"/>
              <a:gd name="connsiteX26" fmla="*/ 426002 w 3021543"/>
              <a:gd name="connsiteY26" fmla="*/ 487751 h 1435442"/>
              <a:gd name="connsiteX27" fmla="*/ 619271 w 3021543"/>
              <a:gd name="connsiteY27" fmla="*/ 493365 h 1435442"/>
              <a:gd name="connsiteX28" fmla="*/ 0 w 3021543"/>
              <a:gd name="connsiteY28" fmla="*/ 542762 h 1435442"/>
              <a:gd name="connsiteX29" fmla="*/ 83986 w 3021543"/>
              <a:gd name="connsiteY29" fmla="*/ 573075 h 1435442"/>
              <a:gd name="connsiteX30" fmla="*/ 112319 w 3021543"/>
              <a:gd name="connsiteY30" fmla="*/ 656154 h 1435442"/>
              <a:gd name="connsiteX31" fmla="*/ 215531 w 3021543"/>
              <a:gd name="connsiteY31" fmla="*/ 703306 h 1435442"/>
              <a:gd name="connsiteX32" fmla="*/ 282315 w 3021543"/>
              <a:gd name="connsiteY32" fmla="*/ 720147 h 1435442"/>
              <a:gd name="connsiteX33" fmla="*/ 435109 w 3021543"/>
              <a:gd name="connsiteY33" fmla="*/ 744846 h 1435442"/>
              <a:gd name="connsiteX34" fmla="*/ 457370 w 3021543"/>
              <a:gd name="connsiteY34" fmla="*/ 785263 h 1435442"/>
              <a:gd name="connsiteX35" fmla="*/ 476596 w 3021543"/>
              <a:gd name="connsiteY35" fmla="*/ 830170 h 1435442"/>
              <a:gd name="connsiteX36" fmla="*/ 517071 w 3021543"/>
              <a:gd name="connsiteY36" fmla="*/ 859360 h 1435442"/>
              <a:gd name="connsiteX37" fmla="*/ 202377 w 3021543"/>
              <a:gd name="connsiteY37" fmla="*/ 854869 h 1435442"/>
              <a:gd name="connsiteX38" fmla="*/ 557546 w 3021543"/>
              <a:gd name="connsiteY38" fmla="*/ 949175 h 1435442"/>
              <a:gd name="connsiteX39" fmla="*/ 526178 w 3021543"/>
              <a:gd name="connsiteY39" fmla="*/ 986223 h 1435442"/>
              <a:gd name="connsiteX40" fmla="*/ 720459 w 3021543"/>
              <a:gd name="connsiteY40" fmla="*/ 1036744 h 1435442"/>
              <a:gd name="connsiteX41" fmla="*/ 616236 w 3021543"/>
              <a:gd name="connsiteY41" fmla="*/ 1042357 h 1435442"/>
              <a:gd name="connsiteX42" fmla="*/ 1222353 w 3021543"/>
              <a:gd name="connsiteY42" fmla="*/ 1253422 h 1435442"/>
              <a:gd name="connsiteX43" fmla="*/ 2087511 w 3021543"/>
              <a:gd name="connsiteY43" fmla="*/ 1406107 h 1435442"/>
              <a:gd name="connsiteX44" fmla="*/ 2425479 w 3021543"/>
              <a:gd name="connsiteY44" fmla="*/ 1435297 h 1435442"/>
              <a:gd name="connsiteX45" fmla="*/ 2809994 w 3021543"/>
              <a:gd name="connsiteY45" fmla="*/ 1426315 h 1435442"/>
              <a:gd name="connsiteX46" fmla="*/ 2953618 w 3021543"/>
              <a:gd name="connsiteY46" fmla="*/ 1417071 h 1435442"/>
              <a:gd name="connsiteX47" fmla="*/ 3021543 w 3021543"/>
              <a:gd name="connsiteY47" fmla="*/ 1407897 h 1435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21543" h="1435442">
                <a:moveTo>
                  <a:pt x="3021543" y="0"/>
                </a:moveTo>
                <a:lnTo>
                  <a:pt x="2963800" y="7242"/>
                </a:lnTo>
                <a:cubicBezTo>
                  <a:pt x="2907134" y="13978"/>
                  <a:pt x="2850469" y="22960"/>
                  <a:pt x="2793803" y="24082"/>
                </a:cubicBezTo>
                <a:cubicBezTo>
                  <a:pt x="2667318" y="27450"/>
                  <a:pt x="2539821" y="19592"/>
                  <a:pt x="2414348" y="29696"/>
                </a:cubicBezTo>
                <a:cubicBezTo>
                  <a:pt x="2307089" y="38677"/>
                  <a:pt x="2198818" y="28573"/>
                  <a:pt x="2091558" y="27450"/>
                </a:cubicBezTo>
                <a:cubicBezTo>
                  <a:pt x="1942812" y="26328"/>
                  <a:pt x="1793053" y="18469"/>
                  <a:pt x="1645319" y="28573"/>
                </a:cubicBezTo>
                <a:cubicBezTo>
                  <a:pt x="1510738" y="36432"/>
                  <a:pt x="1376158" y="38677"/>
                  <a:pt x="1243602" y="60008"/>
                </a:cubicBezTo>
                <a:cubicBezTo>
                  <a:pt x="1079677" y="71235"/>
                  <a:pt x="916765" y="64499"/>
                  <a:pt x="753851" y="57763"/>
                </a:cubicBezTo>
                <a:cubicBezTo>
                  <a:pt x="653675" y="53272"/>
                  <a:pt x="554511" y="38677"/>
                  <a:pt x="465465" y="116142"/>
                </a:cubicBezTo>
                <a:cubicBezTo>
                  <a:pt x="489751" y="134105"/>
                  <a:pt x="519095" y="130737"/>
                  <a:pt x="546416" y="136351"/>
                </a:cubicBezTo>
                <a:cubicBezTo>
                  <a:pt x="594986" y="147578"/>
                  <a:pt x="643557" y="158804"/>
                  <a:pt x="689091" y="180136"/>
                </a:cubicBezTo>
                <a:cubicBezTo>
                  <a:pt x="699210" y="184626"/>
                  <a:pt x="708317" y="193608"/>
                  <a:pt x="704269" y="208203"/>
                </a:cubicBezTo>
                <a:cubicBezTo>
                  <a:pt x="701234" y="219430"/>
                  <a:pt x="691115" y="219430"/>
                  <a:pt x="683020" y="221675"/>
                </a:cubicBezTo>
                <a:cubicBezTo>
                  <a:pt x="664806" y="228411"/>
                  <a:pt x="642545" y="223920"/>
                  <a:pt x="621295" y="247496"/>
                </a:cubicBezTo>
                <a:cubicBezTo>
                  <a:pt x="702245" y="259846"/>
                  <a:pt x="780160" y="236270"/>
                  <a:pt x="848968" y="285668"/>
                </a:cubicBezTo>
                <a:cubicBezTo>
                  <a:pt x="823671" y="310367"/>
                  <a:pt x="795339" y="304753"/>
                  <a:pt x="768018" y="309244"/>
                </a:cubicBezTo>
                <a:cubicBezTo>
                  <a:pt x="739685" y="313735"/>
                  <a:pt x="712365" y="321594"/>
                  <a:pt x="684032" y="326085"/>
                </a:cubicBezTo>
                <a:cubicBezTo>
                  <a:pt x="653675" y="331698"/>
                  <a:pt x="623319" y="332821"/>
                  <a:pt x="592962" y="338434"/>
                </a:cubicBezTo>
                <a:cubicBezTo>
                  <a:pt x="567666" y="342925"/>
                  <a:pt x="540345" y="335066"/>
                  <a:pt x="509988" y="363133"/>
                </a:cubicBezTo>
                <a:cubicBezTo>
                  <a:pt x="584867" y="383342"/>
                  <a:pt x="652663" y="353029"/>
                  <a:pt x="726531" y="373237"/>
                </a:cubicBezTo>
                <a:cubicBezTo>
                  <a:pt x="683020" y="391200"/>
                  <a:pt x="647604" y="385587"/>
                  <a:pt x="614212" y="395691"/>
                </a:cubicBezTo>
                <a:cubicBezTo>
                  <a:pt x="583855" y="405795"/>
                  <a:pt x="547428" y="394568"/>
                  <a:pt x="522131" y="424881"/>
                </a:cubicBezTo>
                <a:cubicBezTo>
                  <a:pt x="502905" y="448457"/>
                  <a:pt x="482668" y="451825"/>
                  <a:pt x="457370" y="438353"/>
                </a:cubicBezTo>
                <a:cubicBezTo>
                  <a:pt x="435109" y="426003"/>
                  <a:pt x="410824" y="429371"/>
                  <a:pt x="388562" y="441721"/>
                </a:cubicBezTo>
                <a:cubicBezTo>
                  <a:pt x="380468" y="446212"/>
                  <a:pt x="372372" y="451825"/>
                  <a:pt x="372372" y="463052"/>
                </a:cubicBezTo>
                <a:cubicBezTo>
                  <a:pt x="372372" y="478770"/>
                  <a:pt x="382491" y="483260"/>
                  <a:pt x="393622" y="485506"/>
                </a:cubicBezTo>
                <a:cubicBezTo>
                  <a:pt x="403741" y="487751"/>
                  <a:pt x="415883" y="489997"/>
                  <a:pt x="426002" y="487751"/>
                </a:cubicBezTo>
                <a:cubicBezTo>
                  <a:pt x="490762" y="475402"/>
                  <a:pt x="554511" y="495610"/>
                  <a:pt x="619271" y="493365"/>
                </a:cubicBezTo>
                <a:cubicBezTo>
                  <a:pt x="415883" y="541640"/>
                  <a:pt x="210471" y="525922"/>
                  <a:pt x="0" y="542762"/>
                </a:cubicBezTo>
                <a:cubicBezTo>
                  <a:pt x="27321" y="576443"/>
                  <a:pt x="62737" y="548376"/>
                  <a:pt x="83986" y="573075"/>
                </a:cubicBezTo>
                <a:cubicBezTo>
                  <a:pt x="63748" y="624719"/>
                  <a:pt x="71844" y="652785"/>
                  <a:pt x="112319" y="656154"/>
                </a:cubicBezTo>
                <a:cubicBezTo>
                  <a:pt x="151782" y="659522"/>
                  <a:pt x="194281" y="641559"/>
                  <a:pt x="215531" y="703306"/>
                </a:cubicBezTo>
                <a:cubicBezTo>
                  <a:pt x="221602" y="722392"/>
                  <a:pt x="259042" y="716779"/>
                  <a:pt x="282315" y="720147"/>
                </a:cubicBezTo>
                <a:cubicBezTo>
                  <a:pt x="332909" y="728005"/>
                  <a:pt x="386539" y="720147"/>
                  <a:pt x="435109" y="744846"/>
                </a:cubicBezTo>
                <a:cubicBezTo>
                  <a:pt x="454335" y="753827"/>
                  <a:pt x="467489" y="760563"/>
                  <a:pt x="457370" y="785263"/>
                </a:cubicBezTo>
                <a:cubicBezTo>
                  <a:pt x="447252" y="811084"/>
                  <a:pt x="460406" y="820066"/>
                  <a:pt x="476596" y="830170"/>
                </a:cubicBezTo>
                <a:cubicBezTo>
                  <a:pt x="488739" y="838028"/>
                  <a:pt x="506953" y="835783"/>
                  <a:pt x="517071" y="859360"/>
                </a:cubicBezTo>
                <a:cubicBezTo>
                  <a:pt x="410824" y="855992"/>
                  <a:pt x="307612" y="836906"/>
                  <a:pt x="202377" y="854869"/>
                </a:cubicBezTo>
                <a:cubicBezTo>
                  <a:pt x="317731" y="899776"/>
                  <a:pt x="444216" y="897531"/>
                  <a:pt x="557546" y="949175"/>
                </a:cubicBezTo>
                <a:cubicBezTo>
                  <a:pt x="553499" y="967137"/>
                  <a:pt x="527190" y="959278"/>
                  <a:pt x="526178" y="986223"/>
                </a:cubicBezTo>
                <a:cubicBezTo>
                  <a:pt x="585879" y="1014290"/>
                  <a:pt x="657723" y="995204"/>
                  <a:pt x="720459" y="1036744"/>
                </a:cubicBezTo>
                <a:cubicBezTo>
                  <a:pt x="684032" y="1055829"/>
                  <a:pt x="650640" y="1024394"/>
                  <a:pt x="616236" y="1042357"/>
                </a:cubicBezTo>
                <a:cubicBezTo>
                  <a:pt x="627367" y="1069302"/>
                  <a:pt x="1131283" y="1235459"/>
                  <a:pt x="1222353" y="1253422"/>
                </a:cubicBezTo>
                <a:cubicBezTo>
                  <a:pt x="1407527" y="1290470"/>
                  <a:pt x="1940788" y="1384776"/>
                  <a:pt x="2087511" y="1406107"/>
                </a:cubicBezTo>
                <a:cubicBezTo>
                  <a:pt x="2200841" y="1421824"/>
                  <a:pt x="2313160" y="1434174"/>
                  <a:pt x="2425479" y="1435297"/>
                </a:cubicBezTo>
                <a:cubicBezTo>
                  <a:pt x="2553988" y="1436419"/>
                  <a:pt x="2681485" y="1430806"/>
                  <a:pt x="2809994" y="1426315"/>
                </a:cubicBezTo>
                <a:cubicBezTo>
                  <a:pt x="2858058" y="1424631"/>
                  <a:pt x="2905933" y="1421684"/>
                  <a:pt x="2953618" y="1417071"/>
                </a:cubicBezTo>
                <a:lnTo>
                  <a:pt x="3021543" y="1407897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64D2B94-0682-4185-BCE3-89AF214A4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D65C47E-B85E-4B3E-A669-DEEC7F5DF2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324517F-FE8C-49AD-9A52-0F430105269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0C73EC-7117-4DC2-9075-14102F2E28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541520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DD9A323-865B-4177-8F98-9BA304E022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41520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A4E5D6-7075-4584-BD43-D966F0B58E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C38B83D-8A05-4F3C-A409-1602C9630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AD250E7-8A73-449C-A140-A2A2582D7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B4B72819-870F-4CC8-9DEF-58C3AB4CD68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243252" y="2011680"/>
            <a:ext cx="3108960" cy="950976"/>
          </a:xfrm>
        </p:spPr>
        <p:txBody>
          <a:bodyPr anchor="b"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D7812E9D-BE2A-41F4-AA15-DC0B8C56AE7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43252" y="3127248"/>
            <a:ext cx="3108960" cy="306324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44356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with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E6D765B-CB67-4A95-A679-026ECF05744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105136" cy="4191000"/>
          </a:xfrm>
          <a:custGeom>
            <a:avLst/>
            <a:gdLst>
              <a:gd name="connsiteX0" fmla="*/ 0 w 6105136"/>
              <a:gd name="connsiteY0" fmla="*/ 0 h 4191000"/>
              <a:gd name="connsiteX1" fmla="*/ 5607799 w 6105136"/>
              <a:gd name="connsiteY1" fmla="*/ 0 h 4191000"/>
              <a:gd name="connsiteX2" fmla="*/ 5571513 w 6105136"/>
              <a:gd name="connsiteY2" fmla="*/ 27327 h 4191000"/>
              <a:gd name="connsiteX3" fmla="*/ 5456712 w 6105136"/>
              <a:gd name="connsiteY3" fmla="*/ 261788 h 4191000"/>
              <a:gd name="connsiteX4" fmla="*/ 5651844 w 6105136"/>
              <a:gd name="connsiteY4" fmla="*/ 341674 h 4191000"/>
              <a:gd name="connsiteX5" fmla="*/ 5663501 w 6105136"/>
              <a:gd name="connsiteY5" fmla="*/ 477009 h 4191000"/>
              <a:gd name="connsiteX6" fmla="*/ 5762794 w 6105136"/>
              <a:gd name="connsiteY6" fmla="*/ 628324 h 4191000"/>
              <a:gd name="connsiteX7" fmla="*/ 5981237 w 6105136"/>
              <a:gd name="connsiteY7" fmla="*/ 841197 h 4191000"/>
              <a:gd name="connsiteX8" fmla="*/ 6105136 w 6105136"/>
              <a:gd name="connsiteY8" fmla="*/ 984052 h 4191000"/>
              <a:gd name="connsiteX9" fmla="*/ 5891443 w 6105136"/>
              <a:gd name="connsiteY9" fmla="*/ 1022115 h 4191000"/>
              <a:gd name="connsiteX10" fmla="*/ 5858202 w 6105136"/>
              <a:gd name="connsiteY10" fmla="*/ 1044202 h 4191000"/>
              <a:gd name="connsiteX11" fmla="*/ 5883673 w 6105136"/>
              <a:gd name="connsiteY11" fmla="*/ 1119387 h 4191000"/>
              <a:gd name="connsiteX12" fmla="*/ 5917778 w 6105136"/>
              <a:gd name="connsiteY12" fmla="*/ 1194108 h 4191000"/>
              <a:gd name="connsiteX13" fmla="*/ 5894034 w 6105136"/>
              <a:gd name="connsiteY13" fmla="*/ 1252846 h 4191000"/>
              <a:gd name="connsiteX14" fmla="*/ 5727393 w 6105136"/>
              <a:gd name="connsiteY14" fmla="*/ 1507074 h 4191000"/>
              <a:gd name="connsiteX15" fmla="*/ 5590543 w 6105136"/>
              <a:gd name="connsiteY15" fmla="*/ 1608104 h 4191000"/>
              <a:gd name="connsiteX16" fmla="*/ 5278850 w 6105136"/>
              <a:gd name="connsiteY16" fmla="*/ 2067214 h 4191000"/>
              <a:gd name="connsiteX17" fmla="*/ 5180851 w 6105136"/>
              <a:gd name="connsiteY17" fmla="*/ 2216179 h 4191000"/>
              <a:gd name="connsiteX18" fmla="*/ 5253380 w 6105136"/>
              <a:gd name="connsiteY18" fmla="*/ 2268808 h 4191000"/>
              <a:gd name="connsiteX19" fmla="*/ 5114368 w 6105136"/>
              <a:gd name="connsiteY19" fmla="*/ 2424825 h 4191000"/>
              <a:gd name="connsiteX20" fmla="*/ 4950749 w 6105136"/>
              <a:gd name="connsiteY20" fmla="*/ 2598221 h 4191000"/>
              <a:gd name="connsiteX21" fmla="*/ 4908013 w 6105136"/>
              <a:gd name="connsiteY21" fmla="*/ 2644276 h 4191000"/>
              <a:gd name="connsiteX22" fmla="*/ 1716450 w 6105136"/>
              <a:gd name="connsiteY22" fmla="*/ 4190409 h 4191000"/>
              <a:gd name="connsiteX23" fmla="*/ 1666111 w 6105136"/>
              <a:gd name="connsiteY23" fmla="*/ 4191000 h 4191000"/>
              <a:gd name="connsiteX24" fmla="*/ 1557777 w 6105136"/>
              <a:gd name="connsiteY24" fmla="*/ 4191000 h 4191000"/>
              <a:gd name="connsiteX25" fmla="*/ 1535079 w 6105136"/>
              <a:gd name="connsiteY25" fmla="*/ 4190306 h 4191000"/>
              <a:gd name="connsiteX26" fmla="*/ 645760 w 6105136"/>
              <a:gd name="connsiteY26" fmla="*/ 3962397 h 4191000"/>
              <a:gd name="connsiteX27" fmla="*/ 293915 w 6105136"/>
              <a:gd name="connsiteY27" fmla="*/ 3785239 h 4191000"/>
              <a:gd name="connsiteX28" fmla="*/ 68403 w 6105136"/>
              <a:gd name="connsiteY28" fmla="*/ 3637448 h 4191000"/>
              <a:gd name="connsiteX29" fmla="*/ 0 w 6105136"/>
              <a:gd name="connsiteY29" fmla="*/ 3589272 h 419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105136" h="4191000">
                <a:moveTo>
                  <a:pt x="0" y="0"/>
                </a:moveTo>
                <a:lnTo>
                  <a:pt x="5607799" y="0"/>
                </a:lnTo>
                <a:lnTo>
                  <a:pt x="5571513" y="27327"/>
                </a:lnTo>
                <a:cubicBezTo>
                  <a:pt x="5516855" y="89886"/>
                  <a:pt x="5497833" y="180727"/>
                  <a:pt x="5456712" y="261788"/>
                </a:cubicBezTo>
                <a:cubicBezTo>
                  <a:pt x="5516289" y="304550"/>
                  <a:pt x="5587520" y="313948"/>
                  <a:pt x="5651844" y="341674"/>
                </a:cubicBezTo>
                <a:cubicBezTo>
                  <a:pt x="5718760" y="370809"/>
                  <a:pt x="5718760" y="392425"/>
                  <a:pt x="5663501" y="477009"/>
                </a:cubicBezTo>
                <a:cubicBezTo>
                  <a:pt x="5807259" y="495339"/>
                  <a:pt x="5807259" y="495339"/>
                  <a:pt x="5762794" y="628324"/>
                </a:cubicBezTo>
                <a:cubicBezTo>
                  <a:pt x="5883243" y="640542"/>
                  <a:pt x="5962676" y="703511"/>
                  <a:pt x="5981237" y="841197"/>
                </a:cubicBezTo>
                <a:cubicBezTo>
                  <a:pt x="5990305" y="907926"/>
                  <a:pt x="6044700" y="939409"/>
                  <a:pt x="6105136" y="984052"/>
                </a:cubicBezTo>
                <a:cubicBezTo>
                  <a:pt x="6030022" y="1027286"/>
                  <a:pt x="5979081" y="1117509"/>
                  <a:pt x="5891443" y="1022115"/>
                </a:cubicBezTo>
                <a:cubicBezTo>
                  <a:pt x="5859498" y="987342"/>
                  <a:pt x="5862517" y="1031513"/>
                  <a:pt x="5858202" y="1044202"/>
                </a:cubicBezTo>
                <a:cubicBezTo>
                  <a:pt x="5847842" y="1075215"/>
                  <a:pt x="5869424" y="1095893"/>
                  <a:pt x="5883673" y="1119387"/>
                </a:cubicBezTo>
                <a:cubicBezTo>
                  <a:pt x="5897486" y="1142885"/>
                  <a:pt x="5913893" y="1167789"/>
                  <a:pt x="5917778" y="1194108"/>
                </a:cubicBezTo>
                <a:cubicBezTo>
                  <a:pt x="5920365" y="1212434"/>
                  <a:pt x="5907848" y="1239216"/>
                  <a:pt x="5894034" y="1252846"/>
                </a:cubicBezTo>
                <a:cubicBezTo>
                  <a:pt x="5821506" y="1324743"/>
                  <a:pt x="5864677" y="1486396"/>
                  <a:pt x="5727393" y="1507074"/>
                </a:cubicBezTo>
                <a:cubicBezTo>
                  <a:pt x="5665659" y="1516469"/>
                  <a:pt x="5635872" y="1575680"/>
                  <a:pt x="5590543" y="1608104"/>
                </a:cubicBezTo>
                <a:cubicBezTo>
                  <a:pt x="5432970" y="1721355"/>
                  <a:pt x="5327632" y="1867030"/>
                  <a:pt x="5278850" y="2067214"/>
                </a:cubicBezTo>
                <a:cubicBezTo>
                  <a:pt x="5265468" y="2122664"/>
                  <a:pt x="5214092" y="2167309"/>
                  <a:pt x="5180851" y="2216179"/>
                </a:cubicBezTo>
                <a:cubicBezTo>
                  <a:pt x="5196826" y="2251892"/>
                  <a:pt x="5284029" y="2174826"/>
                  <a:pt x="5253380" y="2268808"/>
                </a:cubicBezTo>
                <a:cubicBezTo>
                  <a:pt x="5230067" y="2339298"/>
                  <a:pt x="5170490" y="2383001"/>
                  <a:pt x="5114368" y="2424825"/>
                </a:cubicBezTo>
                <a:cubicBezTo>
                  <a:pt x="5050475" y="2472284"/>
                  <a:pt x="4979676" y="2510347"/>
                  <a:pt x="4950749" y="2598221"/>
                </a:cubicBezTo>
                <a:cubicBezTo>
                  <a:pt x="4944706" y="2617020"/>
                  <a:pt x="4925279" y="2636755"/>
                  <a:pt x="4908013" y="2644276"/>
                </a:cubicBezTo>
                <a:cubicBezTo>
                  <a:pt x="4120036" y="3997466"/>
                  <a:pt x="2324286" y="4174529"/>
                  <a:pt x="1716450" y="4190409"/>
                </a:cubicBezTo>
                <a:lnTo>
                  <a:pt x="1666111" y="4191000"/>
                </a:lnTo>
                <a:lnTo>
                  <a:pt x="1557777" y="4191000"/>
                </a:lnTo>
                <a:lnTo>
                  <a:pt x="1535079" y="4190306"/>
                </a:lnTo>
                <a:cubicBezTo>
                  <a:pt x="1225543" y="4176680"/>
                  <a:pt x="932844" y="4081285"/>
                  <a:pt x="645760" y="3962397"/>
                </a:cubicBezTo>
                <a:cubicBezTo>
                  <a:pt x="524448" y="3912117"/>
                  <a:pt x="411775" y="3840689"/>
                  <a:pt x="293915" y="3785239"/>
                </a:cubicBezTo>
                <a:cubicBezTo>
                  <a:pt x="212539" y="3746940"/>
                  <a:pt x="140444" y="3691254"/>
                  <a:pt x="68403" y="3637448"/>
                </a:cubicBezTo>
                <a:lnTo>
                  <a:pt x="0" y="358927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9B39A93-8401-44BA-A9B6-459C297B6D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2420" y="4304418"/>
            <a:ext cx="5414116" cy="2553582"/>
          </a:xfrm>
          <a:custGeom>
            <a:avLst/>
            <a:gdLst>
              <a:gd name="connsiteX0" fmla="*/ 158526 w 5414116"/>
              <a:gd name="connsiteY0" fmla="*/ 1316979 h 2553582"/>
              <a:gd name="connsiteX1" fmla="*/ 156754 w 5414116"/>
              <a:gd name="connsiteY1" fmla="*/ 1330318 h 2553582"/>
              <a:gd name="connsiteX2" fmla="*/ 150357 w 5414116"/>
              <a:gd name="connsiteY2" fmla="*/ 1343402 h 2553582"/>
              <a:gd name="connsiteX3" fmla="*/ 148224 w 5414116"/>
              <a:gd name="connsiteY3" fmla="*/ 1345403 h 2553582"/>
              <a:gd name="connsiteX4" fmla="*/ 152759 w 5414116"/>
              <a:gd name="connsiteY4" fmla="*/ 1332109 h 2553582"/>
              <a:gd name="connsiteX5" fmla="*/ 183999 w 5414116"/>
              <a:gd name="connsiteY5" fmla="*/ 1247985 h 2553582"/>
              <a:gd name="connsiteX6" fmla="*/ 185425 w 5414116"/>
              <a:gd name="connsiteY6" fmla="*/ 1249095 h 2553582"/>
              <a:gd name="connsiteX7" fmla="*/ 177909 w 5414116"/>
              <a:gd name="connsiteY7" fmla="*/ 1267545 h 2553582"/>
              <a:gd name="connsiteX8" fmla="*/ 163267 w 5414116"/>
              <a:gd name="connsiteY8" fmla="*/ 1304542 h 2553582"/>
              <a:gd name="connsiteX9" fmla="*/ 158526 w 5414116"/>
              <a:gd name="connsiteY9" fmla="*/ 1316979 h 2553582"/>
              <a:gd name="connsiteX10" fmla="*/ 160096 w 5414116"/>
              <a:gd name="connsiteY10" fmla="*/ 1305161 h 2553582"/>
              <a:gd name="connsiteX11" fmla="*/ 183999 w 5414116"/>
              <a:gd name="connsiteY11" fmla="*/ 1247985 h 2553582"/>
              <a:gd name="connsiteX12" fmla="*/ 2747400 w 5414116"/>
              <a:gd name="connsiteY12" fmla="*/ 406 h 2553582"/>
              <a:gd name="connsiteX13" fmla="*/ 3649095 w 5414116"/>
              <a:gd name="connsiteY13" fmla="*/ 133697 h 2553582"/>
              <a:gd name="connsiteX14" fmla="*/ 4698157 w 5414116"/>
              <a:gd name="connsiteY14" fmla="*/ 641897 h 2553582"/>
              <a:gd name="connsiteX15" fmla="*/ 4969229 w 5414116"/>
              <a:gd name="connsiteY15" fmla="*/ 864848 h 2553582"/>
              <a:gd name="connsiteX16" fmla="*/ 5031717 w 5414116"/>
              <a:gd name="connsiteY16" fmla="*/ 1024948 h 2553582"/>
              <a:gd name="connsiteX17" fmla="*/ 5057014 w 5414116"/>
              <a:gd name="connsiteY17" fmla="*/ 1071682 h 2553582"/>
              <a:gd name="connsiteX18" fmla="*/ 5135838 w 5414116"/>
              <a:gd name="connsiteY18" fmla="*/ 1143392 h 2553582"/>
              <a:gd name="connsiteX19" fmla="*/ 5266156 w 5414116"/>
              <a:gd name="connsiteY19" fmla="*/ 1289064 h 2553582"/>
              <a:gd name="connsiteX20" fmla="*/ 5195858 w 5414116"/>
              <a:gd name="connsiteY20" fmla="*/ 1298567 h 2553582"/>
              <a:gd name="connsiteX21" fmla="*/ 5041179 w 5414116"/>
              <a:gd name="connsiteY21" fmla="*/ 1192607 h 2553582"/>
              <a:gd name="connsiteX22" fmla="*/ 4918135 w 5414116"/>
              <a:gd name="connsiteY22" fmla="*/ 1145234 h 2553582"/>
              <a:gd name="connsiteX23" fmla="*/ 5060171 w 5414116"/>
              <a:gd name="connsiteY23" fmla="*/ 1300349 h 2553582"/>
              <a:gd name="connsiteX24" fmla="*/ 5184421 w 5414116"/>
              <a:gd name="connsiteY24" fmla="*/ 1487704 h 2553582"/>
              <a:gd name="connsiteX25" fmla="*/ 5058648 w 5414116"/>
              <a:gd name="connsiteY25" fmla="*/ 1427657 h 2553582"/>
              <a:gd name="connsiteX26" fmla="*/ 5045794 w 5414116"/>
              <a:gd name="connsiteY26" fmla="*/ 1446015 h 2553582"/>
              <a:gd name="connsiteX27" fmla="*/ 5101767 w 5414116"/>
              <a:gd name="connsiteY27" fmla="*/ 1647359 h 2553582"/>
              <a:gd name="connsiteX28" fmla="*/ 5135030 w 5414116"/>
              <a:gd name="connsiteY28" fmla="*/ 1731061 h 2553582"/>
              <a:gd name="connsiteX29" fmla="*/ 5321944 w 5414116"/>
              <a:gd name="connsiteY29" fmla="*/ 2003361 h 2553582"/>
              <a:gd name="connsiteX30" fmla="*/ 5107240 w 5414116"/>
              <a:gd name="connsiteY30" fmla="*/ 1850840 h 2553582"/>
              <a:gd name="connsiteX31" fmla="*/ 5290952 w 5414116"/>
              <a:gd name="connsiteY31" fmla="*/ 2116036 h 2553582"/>
              <a:gd name="connsiteX32" fmla="*/ 5388446 w 5414116"/>
              <a:gd name="connsiteY32" fmla="*/ 2220887 h 2553582"/>
              <a:gd name="connsiteX33" fmla="*/ 5403992 w 5414116"/>
              <a:gd name="connsiteY33" fmla="*/ 2273010 h 2553582"/>
              <a:gd name="connsiteX34" fmla="*/ 5345240 w 5414116"/>
              <a:gd name="connsiteY34" fmla="*/ 2269525 h 2553582"/>
              <a:gd name="connsiteX35" fmla="*/ 5181971 w 5414116"/>
              <a:gd name="connsiteY35" fmla="*/ 2212341 h 2553582"/>
              <a:gd name="connsiteX36" fmla="*/ 5342451 w 5414116"/>
              <a:gd name="connsiteY36" fmla="*/ 2399541 h 2553582"/>
              <a:gd name="connsiteX37" fmla="*/ 5193127 w 5414116"/>
              <a:gd name="connsiteY37" fmla="*/ 2341296 h 2553582"/>
              <a:gd name="connsiteX38" fmla="*/ 5128778 w 5414116"/>
              <a:gd name="connsiteY38" fmla="*/ 2384953 h 2553582"/>
              <a:gd name="connsiteX39" fmla="*/ 5024779 w 5414116"/>
              <a:gd name="connsiteY39" fmla="*/ 2455361 h 2553582"/>
              <a:gd name="connsiteX40" fmla="*/ 4957119 w 5414116"/>
              <a:gd name="connsiteY40" fmla="*/ 2492221 h 2553582"/>
              <a:gd name="connsiteX41" fmla="*/ 4951208 w 5414116"/>
              <a:gd name="connsiteY41" fmla="*/ 2536243 h 2553582"/>
              <a:gd name="connsiteX42" fmla="*/ 4942986 w 5414116"/>
              <a:gd name="connsiteY42" fmla="*/ 2553582 h 2553582"/>
              <a:gd name="connsiteX43" fmla="*/ 0 w 5414116"/>
              <a:gd name="connsiteY43" fmla="*/ 2553582 h 2553582"/>
              <a:gd name="connsiteX44" fmla="*/ 10415 w 5414116"/>
              <a:gd name="connsiteY44" fmla="*/ 2540282 h 2553582"/>
              <a:gd name="connsiteX45" fmla="*/ 50390 w 5414116"/>
              <a:gd name="connsiteY45" fmla="*/ 2514109 h 2553582"/>
              <a:gd name="connsiteX46" fmla="*/ 78593 w 5414116"/>
              <a:gd name="connsiteY46" fmla="*/ 2498362 h 2553582"/>
              <a:gd name="connsiteX47" fmla="*/ 68604 w 5414116"/>
              <a:gd name="connsiteY47" fmla="*/ 2478966 h 2553582"/>
              <a:gd name="connsiteX48" fmla="*/ 51592 w 5414116"/>
              <a:gd name="connsiteY48" fmla="*/ 2367344 h 2553582"/>
              <a:gd name="connsiteX49" fmla="*/ 167239 w 5414116"/>
              <a:gd name="connsiteY49" fmla="*/ 2281968 h 2553582"/>
              <a:gd name="connsiteX50" fmla="*/ 218700 w 5414116"/>
              <a:gd name="connsiteY50" fmla="*/ 2261009 h 2553582"/>
              <a:gd name="connsiteX51" fmla="*/ 144260 w 5414116"/>
              <a:gd name="connsiteY51" fmla="*/ 2232104 h 2553582"/>
              <a:gd name="connsiteX52" fmla="*/ 132450 w 5414116"/>
              <a:gd name="connsiteY52" fmla="*/ 2182200 h 2553582"/>
              <a:gd name="connsiteX53" fmla="*/ 128269 w 5414116"/>
              <a:gd name="connsiteY53" fmla="*/ 2157485 h 2553582"/>
              <a:gd name="connsiteX54" fmla="*/ 102768 w 5414116"/>
              <a:gd name="connsiteY54" fmla="*/ 2004430 h 2553582"/>
              <a:gd name="connsiteX55" fmla="*/ 128485 w 5414116"/>
              <a:gd name="connsiteY55" fmla="*/ 1969383 h 2553582"/>
              <a:gd name="connsiteX56" fmla="*/ 316632 w 5414116"/>
              <a:gd name="connsiteY56" fmla="*/ 1814867 h 2553582"/>
              <a:gd name="connsiteX57" fmla="*/ 204084 w 5414116"/>
              <a:gd name="connsiteY57" fmla="*/ 1732869 h 2553582"/>
              <a:gd name="connsiteX58" fmla="*/ 227085 w 5414116"/>
              <a:gd name="connsiteY58" fmla="*/ 1644378 h 2553582"/>
              <a:gd name="connsiteX59" fmla="*/ 194840 w 5414116"/>
              <a:gd name="connsiteY59" fmla="*/ 1531510 h 2553582"/>
              <a:gd name="connsiteX60" fmla="*/ 153201 w 5414116"/>
              <a:gd name="connsiteY60" fmla="*/ 1357062 h 2553582"/>
              <a:gd name="connsiteX61" fmla="*/ 156754 w 5414116"/>
              <a:gd name="connsiteY61" fmla="*/ 1330318 h 2553582"/>
              <a:gd name="connsiteX62" fmla="*/ 158203 w 5414116"/>
              <a:gd name="connsiteY62" fmla="*/ 1327353 h 2553582"/>
              <a:gd name="connsiteX63" fmla="*/ 183908 w 5414116"/>
              <a:gd name="connsiteY63" fmla="*/ 1271808 h 2553582"/>
              <a:gd name="connsiteX64" fmla="*/ 192178 w 5414116"/>
              <a:gd name="connsiteY64" fmla="*/ 1254359 h 2553582"/>
              <a:gd name="connsiteX65" fmla="*/ 197963 w 5414116"/>
              <a:gd name="connsiteY65" fmla="*/ 1258870 h 2553582"/>
              <a:gd name="connsiteX66" fmla="*/ 207082 w 5414116"/>
              <a:gd name="connsiteY66" fmla="*/ 1270177 h 2553582"/>
              <a:gd name="connsiteX67" fmla="*/ 225258 w 5414116"/>
              <a:gd name="connsiteY67" fmla="*/ 1249926 h 2553582"/>
              <a:gd name="connsiteX68" fmla="*/ 225383 w 5414116"/>
              <a:gd name="connsiteY68" fmla="*/ 1197822 h 2553582"/>
              <a:gd name="connsiteX69" fmla="*/ 198195 w 5414116"/>
              <a:gd name="connsiteY69" fmla="*/ 1241661 h 2553582"/>
              <a:gd name="connsiteX70" fmla="*/ 192178 w 5414116"/>
              <a:gd name="connsiteY70" fmla="*/ 1254359 h 2553582"/>
              <a:gd name="connsiteX71" fmla="*/ 185425 w 5414116"/>
              <a:gd name="connsiteY71" fmla="*/ 1249095 h 2553582"/>
              <a:gd name="connsiteX72" fmla="*/ 194847 w 5414116"/>
              <a:gd name="connsiteY72" fmla="*/ 1225969 h 2553582"/>
              <a:gd name="connsiteX73" fmla="*/ 248781 w 5414116"/>
              <a:gd name="connsiteY73" fmla="*/ 1110761 h 2553582"/>
              <a:gd name="connsiteX74" fmla="*/ 418181 w 5414116"/>
              <a:gd name="connsiteY74" fmla="*/ 974220 h 2553582"/>
              <a:gd name="connsiteX75" fmla="*/ 532987 w 5414116"/>
              <a:gd name="connsiteY75" fmla="*/ 931088 h 2553582"/>
              <a:gd name="connsiteX76" fmla="*/ 846702 w 5414116"/>
              <a:gd name="connsiteY76" fmla="*/ 686183 h 2553582"/>
              <a:gd name="connsiteX77" fmla="*/ 946487 w 5414116"/>
              <a:gd name="connsiteY77" fmla="*/ 606427 h 2553582"/>
              <a:gd name="connsiteX78" fmla="*/ 909859 w 5414116"/>
              <a:gd name="connsiteY78" fmla="*/ 561037 h 2553582"/>
              <a:gd name="connsiteX79" fmla="*/ 1038549 w 5414116"/>
              <a:gd name="connsiteY79" fmla="*/ 483076 h 2553582"/>
              <a:gd name="connsiteX80" fmla="*/ 1187871 w 5414116"/>
              <a:gd name="connsiteY80" fmla="*/ 397948 h 2553582"/>
              <a:gd name="connsiteX81" fmla="*/ 2747400 w 5414116"/>
              <a:gd name="connsiteY81" fmla="*/ 406 h 2553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5414116" h="2553582">
                <a:moveTo>
                  <a:pt x="158526" y="1316979"/>
                </a:moveTo>
                <a:lnTo>
                  <a:pt x="156754" y="1330318"/>
                </a:lnTo>
                <a:lnTo>
                  <a:pt x="150357" y="1343402"/>
                </a:lnTo>
                <a:cubicBezTo>
                  <a:pt x="148595" y="1346671"/>
                  <a:pt x="147784" y="1347597"/>
                  <a:pt x="148224" y="1345403"/>
                </a:cubicBezTo>
                <a:cubicBezTo>
                  <a:pt x="148536" y="1343890"/>
                  <a:pt x="150150" y="1339188"/>
                  <a:pt x="152759" y="1332109"/>
                </a:cubicBezTo>
                <a:close/>
                <a:moveTo>
                  <a:pt x="183999" y="1247985"/>
                </a:moveTo>
                <a:lnTo>
                  <a:pt x="185425" y="1249095"/>
                </a:lnTo>
                <a:lnTo>
                  <a:pt x="177909" y="1267545"/>
                </a:lnTo>
                <a:cubicBezTo>
                  <a:pt x="172543" y="1280910"/>
                  <a:pt x="167559" y="1293511"/>
                  <a:pt x="163267" y="1304542"/>
                </a:cubicBezTo>
                <a:lnTo>
                  <a:pt x="158526" y="1316979"/>
                </a:lnTo>
                <a:lnTo>
                  <a:pt x="160096" y="1305161"/>
                </a:lnTo>
                <a:cubicBezTo>
                  <a:pt x="166154" y="1273946"/>
                  <a:pt x="174799" y="1251295"/>
                  <a:pt x="183999" y="1247985"/>
                </a:cubicBezTo>
                <a:close/>
                <a:moveTo>
                  <a:pt x="2747400" y="406"/>
                </a:moveTo>
                <a:cubicBezTo>
                  <a:pt x="3035071" y="-4281"/>
                  <a:pt x="3341945" y="31161"/>
                  <a:pt x="3649095" y="133697"/>
                </a:cubicBezTo>
                <a:cubicBezTo>
                  <a:pt x="3849864" y="200721"/>
                  <a:pt x="4603144" y="576730"/>
                  <a:pt x="4698157" y="641897"/>
                </a:cubicBezTo>
                <a:cubicBezTo>
                  <a:pt x="4795794" y="709015"/>
                  <a:pt x="4865356" y="805949"/>
                  <a:pt x="4969229" y="864848"/>
                </a:cubicBezTo>
                <a:cubicBezTo>
                  <a:pt x="5024230" y="895855"/>
                  <a:pt x="5072076" y="940214"/>
                  <a:pt x="5031717" y="1024948"/>
                </a:cubicBezTo>
                <a:cubicBezTo>
                  <a:pt x="5020170" y="1048963"/>
                  <a:pt x="5029183" y="1072811"/>
                  <a:pt x="5057014" y="1071682"/>
                </a:cubicBezTo>
                <a:cubicBezTo>
                  <a:pt x="5109680" y="1069387"/>
                  <a:pt x="5118666" y="1110271"/>
                  <a:pt x="5135838" y="1143392"/>
                </a:cubicBezTo>
                <a:cubicBezTo>
                  <a:pt x="5166252" y="1202027"/>
                  <a:pt x="5193622" y="1263285"/>
                  <a:pt x="5266156" y="1289064"/>
                </a:cubicBezTo>
                <a:cubicBezTo>
                  <a:pt x="5238324" y="1323279"/>
                  <a:pt x="5215649" y="1311585"/>
                  <a:pt x="5195858" y="1298567"/>
                </a:cubicBezTo>
                <a:cubicBezTo>
                  <a:pt x="5143669" y="1263879"/>
                  <a:pt x="5093474" y="1226987"/>
                  <a:pt x="5041179" y="1192607"/>
                </a:cubicBezTo>
                <a:cubicBezTo>
                  <a:pt x="5007224" y="1170236"/>
                  <a:pt x="4975133" y="1142623"/>
                  <a:pt x="4918135" y="1145234"/>
                </a:cubicBezTo>
                <a:cubicBezTo>
                  <a:pt x="4935797" y="1231274"/>
                  <a:pt x="5007025" y="1262427"/>
                  <a:pt x="5060171" y="1300349"/>
                </a:cubicBezTo>
                <a:cubicBezTo>
                  <a:pt x="5126536" y="1347737"/>
                  <a:pt x="5152263" y="1413621"/>
                  <a:pt x="5184421" y="1487704"/>
                </a:cubicBezTo>
                <a:cubicBezTo>
                  <a:pt x="5122415" y="1489134"/>
                  <a:pt x="5103753" y="1435610"/>
                  <a:pt x="5058648" y="1427657"/>
                </a:cubicBezTo>
                <a:cubicBezTo>
                  <a:pt x="5053296" y="1435084"/>
                  <a:pt x="5045346" y="1445577"/>
                  <a:pt x="5045794" y="1446015"/>
                </a:cubicBezTo>
                <a:cubicBezTo>
                  <a:pt x="5106451" y="1496737"/>
                  <a:pt x="5117537" y="1568193"/>
                  <a:pt x="5101767" y="1647359"/>
                </a:cubicBezTo>
                <a:cubicBezTo>
                  <a:pt x="5093584" y="1688209"/>
                  <a:pt x="5115626" y="1706770"/>
                  <a:pt x="5135030" y="1731061"/>
                </a:cubicBezTo>
                <a:cubicBezTo>
                  <a:pt x="5203090" y="1816944"/>
                  <a:pt x="5278566" y="1897224"/>
                  <a:pt x="5321944" y="2003361"/>
                </a:cubicBezTo>
                <a:cubicBezTo>
                  <a:pt x="5239878" y="1971324"/>
                  <a:pt x="5191106" y="1897335"/>
                  <a:pt x="5107240" y="1850840"/>
                </a:cubicBezTo>
                <a:cubicBezTo>
                  <a:pt x="5146549" y="1965041"/>
                  <a:pt x="5224816" y="2036621"/>
                  <a:pt x="5290952" y="2116036"/>
                </a:cubicBezTo>
                <a:cubicBezTo>
                  <a:pt x="5321198" y="2152238"/>
                  <a:pt x="5345753" y="2195120"/>
                  <a:pt x="5388446" y="2220887"/>
                </a:cubicBezTo>
                <a:cubicBezTo>
                  <a:pt x="5403552" y="2230128"/>
                  <a:pt x="5428090" y="2247608"/>
                  <a:pt x="5403992" y="2273010"/>
                </a:cubicBezTo>
                <a:cubicBezTo>
                  <a:pt x="5383871" y="2294002"/>
                  <a:pt x="5363583" y="2281535"/>
                  <a:pt x="5345240" y="2269525"/>
                </a:cubicBezTo>
                <a:cubicBezTo>
                  <a:pt x="5301305" y="2240459"/>
                  <a:pt x="5249677" y="2227961"/>
                  <a:pt x="5181971" y="2212341"/>
                </a:cubicBezTo>
                <a:cubicBezTo>
                  <a:pt x="5210776" y="2304349"/>
                  <a:pt x="5323140" y="2305426"/>
                  <a:pt x="5342451" y="2399541"/>
                </a:cubicBezTo>
                <a:cubicBezTo>
                  <a:pt x="5276493" y="2399374"/>
                  <a:pt x="5240279" y="2358756"/>
                  <a:pt x="5193127" y="2341296"/>
                </a:cubicBezTo>
                <a:cubicBezTo>
                  <a:pt x="5150483" y="2325566"/>
                  <a:pt x="5134316" y="2337131"/>
                  <a:pt x="5128778" y="2384953"/>
                </a:cubicBezTo>
                <a:cubicBezTo>
                  <a:pt x="5120098" y="2459440"/>
                  <a:pt x="5082689" y="2490060"/>
                  <a:pt x="5024779" y="2455361"/>
                </a:cubicBezTo>
                <a:cubicBezTo>
                  <a:pt x="4971160" y="2423009"/>
                  <a:pt x="4955618" y="2448088"/>
                  <a:pt x="4957119" y="2492221"/>
                </a:cubicBezTo>
                <a:cubicBezTo>
                  <a:pt x="4957659" y="2508307"/>
                  <a:pt x="4955422" y="2522819"/>
                  <a:pt x="4951208" y="2536243"/>
                </a:cubicBezTo>
                <a:lnTo>
                  <a:pt x="4942986" y="2553582"/>
                </a:lnTo>
                <a:lnTo>
                  <a:pt x="0" y="2553582"/>
                </a:lnTo>
                <a:lnTo>
                  <a:pt x="10415" y="2540282"/>
                </a:lnTo>
                <a:cubicBezTo>
                  <a:pt x="21321" y="2529317"/>
                  <a:pt x="34083" y="2520126"/>
                  <a:pt x="50390" y="2514109"/>
                </a:cubicBezTo>
                <a:cubicBezTo>
                  <a:pt x="60150" y="2510393"/>
                  <a:pt x="69288" y="2504190"/>
                  <a:pt x="78593" y="2498362"/>
                </a:cubicBezTo>
                <a:cubicBezTo>
                  <a:pt x="79663" y="2490260"/>
                  <a:pt x="77016" y="2483287"/>
                  <a:pt x="68604" y="2478966"/>
                </a:cubicBezTo>
                <a:cubicBezTo>
                  <a:pt x="15119" y="2451323"/>
                  <a:pt x="33815" y="2412284"/>
                  <a:pt x="51592" y="2367344"/>
                </a:cubicBezTo>
                <a:cubicBezTo>
                  <a:pt x="73482" y="2311677"/>
                  <a:pt x="117178" y="2293901"/>
                  <a:pt x="167239" y="2281968"/>
                </a:cubicBezTo>
                <a:cubicBezTo>
                  <a:pt x="184333" y="2277976"/>
                  <a:pt x="204809" y="2283134"/>
                  <a:pt x="218700" y="2261009"/>
                </a:cubicBezTo>
                <a:cubicBezTo>
                  <a:pt x="202945" y="2233233"/>
                  <a:pt x="167661" y="2244301"/>
                  <a:pt x="144260" y="2232104"/>
                </a:cubicBezTo>
                <a:cubicBezTo>
                  <a:pt x="124982" y="2221882"/>
                  <a:pt x="89225" y="2216464"/>
                  <a:pt x="132450" y="2182200"/>
                </a:cubicBezTo>
                <a:cubicBezTo>
                  <a:pt x="145069" y="2172139"/>
                  <a:pt x="138401" y="2161211"/>
                  <a:pt x="128269" y="2157485"/>
                </a:cubicBezTo>
                <a:cubicBezTo>
                  <a:pt x="45771" y="2128357"/>
                  <a:pt x="114856" y="2054401"/>
                  <a:pt x="102768" y="2004430"/>
                </a:cubicBezTo>
                <a:cubicBezTo>
                  <a:pt x="99143" y="1990876"/>
                  <a:pt x="114661" y="1971808"/>
                  <a:pt x="128485" y="1969383"/>
                </a:cubicBezTo>
                <a:cubicBezTo>
                  <a:pt x="216478" y="1953355"/>
                  <a:pt x="255260" y="1875600"/>
                  <a:pt x="316632" y="1814867"/>
                </a:cubicBezTo>
                <a:cubicBezTo>
                  <a:pt x="286607" y="1778049"/>
                  <a:pt x="240843" y="1760915"/>
                  <a:pt x="204084" y="1732869"/>
                </a:cubicBezTo>
                <a:cubicBezTo>
                  <a:pt x="165873" y="1703815"/>
                  <a:pt x="170805" y="1689937"/>
                  <a:pt x="227085" y="1644378"/>
                </a:cubicBezTo>
                <a:cubicBezTo>
                  <a:pt x="135002" y="1609983"/>
                  <a:pt x="135002" y="1609983"/>
                  <a:pt x="194840" y="1531510"/>
                </a:cubicBezTo>
                <a:cubicBezTo>
                  <a:pt x="155738" y="1518118"/>
                  <a:pt x="147268" y="1431235"/>
                  <a:pt x="153201" y="1357062"/>
                </a:cubicBezTo>
                <a:lnTo>
                  <a:pt x="156754" y="1330318"/>
                </a:lnTo>
                <a:lnTo>
                  <a:pt x="158203" y="1327353"/>
                </a:lnTo>
                <a:cubicBezTo>
                  <a:pt x="164944" y="1313010"/>
                  <a:pt x="174305" y="1292418"/>
                  <a:pt x="183908" y="1271808"/>
                </a:cubicBezTo>
                <a:lnTo>
                  <a:pt x="192178" y="1254359"/>
                </a:lnTo>
                <a:lnTo>
                  <a:pt x="197963" y="1258870"/>
                </a:lnTo>
                <a:cubicBezTo>
                  <a:pt x="201319" y="1265759"/>
                  <a:pt x="204343" y="1269123"/>
                  <a:pt x="207082" y="1270177"/>
                </a:cubicBezTo>
                <a:cubicBezTo>
                  <a:pt x="215301" y="1273335"/>
                  <a:pt x="220953" y="1255680"/>
                  <a:pt x="225258" y="1249926"/>
                </a:cubicBezTo>
                <a:cubicBezTo>
                  <a:pt x="239225" y="1231830"/>
                  <a:pt x="229470" y="1215162"/>
                  <a:pt x="225383" y="1197822"/>
                </a:cubicBezTo>
                <a:cubicBezTo>
                  <a:pt x="223809" y="1191435"/>
                  <a:pt x="212069" y="1213060"/>
                  <a:pt x="198195" y="1241661"/>
                </a:cubicBezTo>
                <a:lnTo>
                  <a:pt x="192178" y="1254359"/>
                </a:lnTo>
                <a:lnTo>
                  <a:pt x="185425" y="1249095"/>
                </a:lnTo>
                <a:lnTo>
                  <a:pt x="194847" y="1225969"/>
                </a:lnTo>
                <a:cubicBezTo>
                  <a:pt x="218144" y="1169629"/>
                  <a:pt x="242658" y="1113997"/>
                  <a:pt x="248781" y="1110761"/>
                </a:cubicBezTo>
                <a:cubicBezTo>
                  <a:pt x="313786" y="1076283"/>
                  <a:pt x="321395" y="965784"/>
                  <a:pt x="418181" y="974220"/>
                </a:cubicBezTo>
                <a:cubicBezTo>
                  <a:pt x="461819" y="977818"/>
                  <a:pt x="495215" y="944914"/>
                  <a:pt x="532987" y="931088"/>
                </a:cubicBezTo>
                <a:cubicBezTo>
                  <a:pt x="664440" y="883526"/>
                  <a:pt x="768295" y="806734"/>
                  <a:pt x="846702" y="686183"/>
                </a:cubicBezTo>
                <a:cubicBezTo>
                  <a:pt x="868484" y="652881"/>
                  <a:pt x="913166" y="632329"/>
                  <a:pt x="946487" y="606427"/>
                </a:cubicBezTo>
                <a:cubicBezTo>
                  <a:pt x="943857" y="580742"/>
                  <a:pt x="867909" y="616319"/>
                  <a:pt x="909859" y="561037"/>
                </a:cubicBezTo>
                <a:cubicBezTo>
                  <a:pt x="941546" y="519374"/>
                  <a:pt x="991572" y="500749"/>
                  <a:pt x="1038549" y="483076"/>
                </a:cubicBezTo>
                <a:cubicBezTo>
                  <a:pt x="1092404" y="463016"/>
                  <a:pt x="1148626" y="449861"/>
                  <a:pt x="1187871" y="397948"/>
                </a:cubicBezTo>
                <a:cubicBezTo>
                  <a:pt x="1194206" y="389666"/>
                  <a:pt x="1884389" y="14461"/>
                  <a:pt x="2747400" y="406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030E26-A86A-417A-AA64-699AA8DD3D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9128" y="365760"/>
            <a:ext cx="4617720" cy="2578608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9CF97E-0E6E-41E9-B75B-0371E744D1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39128" y="3127248"/>
            <a:ext cx="4617720" cy="3054096"/>
          </a:xfrm>
        </p:spPr>
        <p:txBody>
          <a:bodyPr/>
          <a:lstStyle>
            <a:lvl1pPr marL="0" indent="0">
              <a:buNone/>
              <a:defRPr sz="1800"/>
            </a:lvl1pPr>
            <a:lvl2pPr marL="228600">
              <a:defRPr sz="1800"/>
            </a:lvl2pPr>
            <a:lvl3pPr marL="457200">
              <a:defRPr sz="1800"/>
            </a:lvl3pPr>
            <a:lvl4pPr marL="685800"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E618F2-3B8E-4449-91E7-F8AA496093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739128" y="6356350"/>
            <a:ext cx="4114800" cy="365125"/>
          </a:xfrm>
        </p:spPr>
        <p:txBody>
          <a:bodyPr/>
          <a:lstStyle>
            <a:lvl1pPr algn="l">
              <a:defRPr/>
            </a:lvl1pPr>
          </a:lstStyle>
          <a:p>
            <a:pPr algn="l"/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3428F0-E5C2-42A1-AB2F-1A19FFAD19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207715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64F11EE-129E-4848-B727-5C75FAE6D34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10842" y="1"/>
            <a:ext cx="6481158" cy="4216186"/>
          </a:xfrm>
          <a:custGeom>
            <a:avLst/>
            <a:gdLst>
              <a:gd name="connsiteX0" fmla="*/ 159680 w 6481158"/>
              <a:gd name="connsiteY0" fmla="*/ 0 h 4216186"/>
              <a:gd name="connsiteX1" fmla="*/ 6481158 w 6481158"/>
              <a:gd name="connsiteY1" fmla="*/ 0 h 4216186"/>
              <a:gd name="connsiteX2" fmla="*/ 6481158 w 6481158"/>
              <a:gd name="connsiteY2" fmla="*/ 4216186 h 4216186"/>
              <a:gd name="connsiteX3" fmla="*/ 629981 w 6481158"/>
              <a:gd name="connsiteY3" fmla="*/ 4216186 h 4216186"/>
              <a:gd name="connsiteX4" fmla="*/ 640174 w 6481158"/>
              <a:gd name="connsiteY4" fmla="*/ 4153970 h 4216186"/>
              <a:gd name="connsiteX5" fmla="*/ 663954 w 6481158"/>
              <a:gd name="connsiteY5" fmla="*/ 4042035 h 4216186"/>
              <a:gd name="connsiteX6" fmla="*/ 674575 w 6481158"/>
              <a:gd name="connsiteY6" fmla="*/ 4017890 h 4216186"/>
              <a:gd name="connsiteX7" fmla="*/ 542646 w 6481158"/>
              <a:gd name="connsiteY7" fmla="*/ 3860429 h 4216186"/>
              <a:gd name="connsiteX8" fmla="*/ 664457 w 6481158"/>
              <a:gd name="connsiteY8" fmla="*/ 3800021 h 4216186"/>
              <a:gd name="connsiteX9" fmla="*/ 662932 w 6481158"/>
              <a:gd name="connsiteY9" fmla="*/ 3771718 h 4216186"/>
              <a:gd name="connsiteX10" fmla="*/ 659568 w 6481158"/>
              <a:gd name="connsiteY10" fmla="*/ 3757935 h 4216186"/>
              <a:gd name="connsiteX11" fmla="*/ 653777 w 6481158"/>
              <a:gd name="connsiteY11" fmla="*/ 3747325 h 4216186"/>
              <a:gd name="connsiteX12" fmla="*/ 610074 w 6481158"/>
              <a:gd name="connsiteY12" fmla="*/ 3705028 h 4216186"/>
              <a:gd name="connsiteX13" fmla="*/ 655821 w 6481158"/>
              <a:gd name="connsiteY13" fmla="*/ 3445525 h 4216186"/>
              <a:gd name="connsiteX14" fmla="*/ 683811 w 6481158"/>
              <a:gd name="connsiteY14" fmla="*/ 3405686 h 4216186"/>
              <a:gd name="connsiteX15" fmla="*/ 687152 w 6481158"/>
              <a:gd name="connsiteY15" fmla="*/ 3393684 h 4216186"/>
              <a:gd name="connsiteX16" fmla="*/ 681564 w 6481158"/>
              <a:gd name="connsiteY16" fmla="*/ 3363918 h 4216186"/>
              <a:gd name="connsiteX17" fmla="*/ 658589 w 6481158"/>
              <a:gd name="connsiteY17" fmla="*/ 3279721 h 4216186"/>
              <a:gd name="connsiteX18" fmla="*/ 655534 w 6481158"/>
              <a:gd name="connsiteY18" fmla="*/ 3274732 h 4216186"/>
              <a:gd name="connsiteX19" fmla="*/ 633009 w 6481158"/>
              <a:gd name="connsiteY19" fmla="*/ 3204655 h 4216186"/>
              <a:gd name="connsiteX20" fmla="*/ 633086 w 6481158"/>
              <a:gd name="connsiteY20" fmla="*/ 3198166 h 4216186"/>
              <a:gd name="connsiteX21" fmla="*/ 627259 w 6481158"/>
              <a:gd name="connsiteY21" fmla="*/ 3181568 h 4216186"/>
              <a:gd name="connsiteX22" fmla="*/ 504281 w 6481158"/>
              <a:gd name="connsiteY22" fmla="*/ 3024678 h 4216186"/>
              <a:gd name="connsiteX23" fmla="*/ 381209 w 6481158"/>
              <a:gd name="connsiteY23" fmla="*/ 2810127 h 4216186"/>
              <a:gd name="connsiteX24" fmla="*/ 360893 w 6481158"/>
              <a:gd name="connsiteY24" fmla="*/ 2596949 h 4216186"/>
              <a:gd name="connsiteX25" fmla="*/ 130872 w 6481158"/>
              <a:gd name="connsiteY25" fmla="*/ 2524080 h 4216186"/>
              <a:gd name="connsiteX26" fmla="*/ 328878 w 6481158"/>
              <a:gd name="connsiteY26" fmla="*/ 2014028 h 4216186"/>
              <a:gd name="connsiteX27" fmla="*/ 347033 w 6481158"/>
              <a:gd name="connsiteY27" fmla="*/ 1914129 h 4216186"/>
              <a:gd name="connsiteX28" fmla="*/ 208894 w 6481158"/>
              <a:gd name="connsiteY28" fmla="*/ 1606217 h 4216186"/>
              <a:gd name="connsiteX29" fmla="*/ 186488 w 6481158"/>
              <a:gd name="connsiteY29" fmla="*/ 1556554 h 4216186"/>
              <a:gd name="connsiteX30" fmla="*/ 135933 w 6481158"/>
              <a:gd name="connsiteY30" fmla="*/ 1459414 h 4216186"/>
              <a:gd name="connsiteX31" fmla="*/ 0 w 6481158"/>
              <a:gd name="connsiteY31" fmla="*/ 1466109 h 4216186"/>
              <a:gd name="connsiteX32" fmla="*/ 67782 w 6481158"/>
              <a:gd name="connsiteY32" fmla="*/ 1372761 h 4216186"/>
              <a:gd name="connsiteX33" fmla="*/ 195632 w 6481158"/>
              <a:gd name="connsiteY33" fmla="*/ 1080052 h 4216186"/>
              <a:gd name="connsiteX34" fmla="*/ 97391 w 6481158"/>
              <a:gd name="connsiteY34" fmla="*/ 854014 h 4216186"/>
              <a:gd name="connsiteX35" fmla="*/ 69223 w 6481158"/>
              <a:gd name="connsiteY35" fmla="*/ 821285 h 4216186"/>
              <a:gd name="connsiteX36" fmla="*/ 103649 w 6481158"/>
              <a:gd name="connsiteY36" fmla="*/ 760897 h 4216186"/>
              <a:gd name="connsiteX37" fmla="*/ 171912 w 6481158"/>
              <a:gd name="connsiteY37" fmla="*/ 560313 h 4216186"/>
              <a:gd name="connsiteX38" fmla="*/ 206354 w 6481158"/>
              <a:gd name="connsiteY38" fmla="*/ 423850 h 4216186"/>
              <a:gd name="connsiteX39" fmla="*/ 250397 w 6481158"/>
              <a:gd name="connsiteY39" fmla="*/ 361124 h 4216186"/>
              <a:gd name="connsiteX40" fmla="*/ 259101 w 6481158"/>
              <a:gd name="connsiteY40" fmla="*/ 314763 h 4216186"/>
              <a:gd name="connsiteX41" fmla="*/ 229198 w 6481158"/>
              <a:gd name="connsiteY41" fmla="*/ 104693 h 4216186"/>
              <a:gd name="connsiteX42" fmla="*/ 214459 w 6481158"/>
              <a:gd name="connsiteY42" fmla="*/ 52392 h 4216186"/>
              <a:gd name="connsiteX43" fmla="*/ 174580 w 6481158"/>
              <a:gd name="connsiteY43" fmla="*/ 23688 h 421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481158" h="4216186">
                <a:moveTo>
                  <a:pt x="159680" y="0"/>
                </a:moveTo>
                <a:lnTo>
                  <a:pt x="6481158" y="0"/>
                </a:lnTo>
                <a:lnTo>
                  <a:pt x="6481158" y="4216186"/>
                </a:lnTo>
                <a:lnTo>
                  <a:pt x="629981" y="4216186"/>
                </a:lnTo>
                <a:lnTo>
                  <a:pt x="640174" y="4153970"/>
                </a:lnTo>
                <a:cubicBezTo>
                  <a:pt x="646054" y="4115040"/>
                  <a:pt x="652738" y="4076730"/>
                  <a:pt x="663954" y="4042035"/>
                </a:cubicBezTo>
                <a:lnTo>
                  <a:pt x="674575" y="4017890"/>
                </a:lnTo>
                <a:lnTo>
                  <a:pt x="542646" y="3860429"/>
                </a:lnTo>
                <a:cubicBezTo>
                  <a:pt x="583801" y="3777846"/>
                  <a:pt x="628876" y="3834526"/>
                  <a:pt x="664457" y="3800021"/>
                </a:cubicBezTo>
                <a:cubicBezTo>
                  <a:pt x="663366" y="3791627"/>
                  <a:pt x="663436" y="3781009"/>
                  <a:pt x="662932" y="3771718"/>
                </a:cubicBezTo>
                <a:lnTo>
                  <a:pt x="659568" y="3757935"/>
                </a:lnTo>
                <a:lnTo>
                  <a:pt x="653777" y="3747325"/>
                </a:lnTo>
                <a:lnTo>
                  <a:pt x="610074" y="3705028"/>
                </a:lnTo>
                <a:cubicBezTo>
                  <a:pt x="514097" y="3608961"/>
                  <a:pt x="528640" y="3588143"/>
                  <a:pt x="655821" y="3445525"/>
                </a:cubicBezTo>
                <a:cubicBezTo>
                  <a:pt x="668503" y="3431228"/>
                  <a:pt x="677664" y="3418102"/>
                  <a:pt x="683811" y="3405686"/>
                </a:cubicBezTo>
                <a:lnTo>
                  <a:pt x="687152" y="3393684"/>
                </a:lnTo>
                <a:lnTo>
                  <a:pt x="681564" y="3363918"/>
                </a:lnTo>
                <a:lnTo>
                  <a:pt x="658589" y="3279721"/>
                </a:lnTo>
                <a:lnTo>
                  <a:pt x="655534" y="3274732"/>
                </a:lnTo>
                <a:cubicBezTo>
                  <a:pt x="645154" y="3256804"/>
                  <a:pt x="636025" y="3236251"/>
                  <a:pt x="633009" y="3204655"/>
                </a:cubicBezTo>
                <a:lnTo>
                  <a:pt x="633086" y="3198166"/>
                </a:lnTo>
                <a:lnTo>
                  <a:pt x="627259" y="3181568"/>
                </a:lnTo>
                <a:cubicBezTo>
                  <a:pt x="591590" y="3088781"/>
                  <a:pt x="548194" y="3020054"/>
                  <a:pt x="504281" y="3024678"/>
                </a:cubicBezTo>
                <a:cubicBezTo>
                  <a:pt x="548490" y="2798901"/>
                  <a:pt x="548490" y="2798901"/>
                  <a:pt x="381209" y="2810127"/>
                </a:cubicBezTo>
                <a:cubicBezTo>
                  <a:pt x="440862" y="2658988"/>
                  <a:pt x="439766" y="2624324"/>
                  <a:pt x="360893" y="2596949"/>
                </a:cubicBezTo>
                <a:cubicBezTo>
                  <a:pt x="284957" y="2570407"/>
                  <a:pt x="201795" y="2575904"/>
                  <a:pt x="130872" y="2524080"/>
                </a:cubicBezTo>
                <a:cubicBezTo>
                  <a:pt x="188851" y="2335317"/>
                  <a:pt x="200302" y="2130710"/>
                  <a:pt x="328878" y="2014028"/>
                </a:cubicBezTo>
                <a:cubicBezTo>
                  <a:pt x="349137" y="1995898"/>
                  <a:pt x="361422" y="1940125"/>
                  <a:pt x="347033" y="1914129"/>
                </a:cubicBezTo>
                <a:cubicBezTo>
                  <a:pt x="295996" y="1817105"/>
                  <a:pt x="357685" y="1592503"/>
                  <a:pt x="208894" y="1606217"/>
                </a:cubicBezTo>
                <a:cubicBezTo>
                  <a:pt x="190525" y="1607581"/>
                  <a:pt x="173015" y="1590108"/>
                  <a:pt x="186488" y="1556554"/>
                </a:cubicBezTo>
                <a:cubicBezTo>
                  <a:pt x="232768" y="1442049"/>
                  <a:pt x="172886" y="1463610"/>
                  <a:pt x="135933" y="1459414"/>
                </a:cubicBezTo>
                <a:cubicBezTo>
                  <a:pt x="91212" y="1454776"/>
                  <a:pt x="42622" y="1511622"/>
                  <a:pt x="0" y="1466109"/>
                </a:cubicBezTo>
                <a:cubicBezTo>
                  <a:pt x="7764" y="1405223"/>
                  <a:pt x="43366" y="1397333"/>
                  <a:pt x="67782" y="1372761"/>
                </a:cubicBezTo>
                <a:cubicBezTo>
                  <a:pt x="139132" y="1300280"/>
                  <a:pt x="196704" y="1221065"/>
                  <a:pt x="195632" y="1080052"/>
                </a:cubicBezTo>
                <a:cubicBezTo>
                  <a:pt x="194930" y="966113"/>
                  <a:pt x="199455" y="864105"/>
                  <a:pt x="97391" y="854014"/>
                </a:cubicBezTo>
                <a:cubicBezTo>
                  <a:pt x="81355" y="852486"/>
                  <a:pt x="72717" y="839840"/>
                  <a:pt x="69223" y="821285"/>
                </a:cubicBezTo>
                <a:cubicBezTo>
                  <a:pt x="80177" y="799992"/>
                  <a:pt x="90624" y="778040"/>
                  <a:pt x="103649" y="760897"/>
                </a:cubicBezTo>
                <a:cubicBezTo>
                  <a:pt x="147404" y="704450"/>
                  <a:pt x="160670" y="633687"/>
                  <a:pt x="171912" y="560313"/>
                </a:cubicBezTo>
                <a:cubicBezTo>
                  <a:pt x="179151" y="513531"/>
                  <a:pt x="187860" y="467166"/>
                  <a:pt x="206354" y="423850"/>
                </a:cubicBezTo>
                <a:cubicBezTo>
                  <a:pt x="217619" y="397046"/>
                  <a:pt x="231961" y="375704"/>
                  <a:pt x="250397" y="361124"/>
                </a:cubicBezTo>
                <a:cubicBezTo>
                  <a:pt x="266451" y="347903"/>
                  <a:pt x="270868" y="334407"/>
                  <a:pt x="259101" y="314763"/>
                </a:cubicBezTo>
                <a:cubicBezTo>
                  <a:pt x="225826" y="258432"/>
                  <a:pt x="211109" y="191375"/>
                  <a:pt x="229198" y="104693"/>
                </a:cubicBezTo>
                <a:cubicBezTo>
                  <a:pt x="234668" y="78523"/>
                  <a:pt x="229657" y="58007"/>
                  <a:pt x="214459" y="52392"/>
                </a:cubicBezTo>
                <a:cubicBezTo>
                  <a:pt x="198643" y="46345"/>
                  <a:pt x="185640" y="36363"/>
                  <a:pt x="174580" y="23688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783A78F-A82E-4063-B70C-6865CD22AF9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78134" y="4323899"/>
            <a:ext cx="7113866" cy="2534101"/>
          </a:xfrm>
          <a:custGeom>
            <a:avLst/>
            <a:gdLst>
              <a:gd name="connsiteX0" fmla="*/ 1237395 w 7113866"/>
              <a:gd name="connsiteY0" fmla="*/ 0 h 2534101"/>
              <a:gd name="connsiteX1" fmla="*/ 7113866 w 7113866"/>
              <a:gd name="connsiteY1" fmla="*/ 0 h 2534101"/>
              <a:gd name="connsiteX2" fmla="*/ 7113866 w 7113866"/>
              <a:gd name="connsiteY2" fmla="*/ 2534101 h 2534101"/>
              <a:gd name="connsiteX3" fmla="*/ 0 w 7113866"/>
              <a:gd name="connsiteY3" fmla="*/ 2534101 h 2534101"/>
              <a:gd name="connsiteX4" fmla="*/ 21865 w 7113866"/>
              <a:gd name="connsiteY4" fmla="*/ 2503631 h 2534101"/>
              <a:gd name="connsiteX5" fmla="*/ 295355 w 7113866"/>
              <a:gd name="connsiteY5" fmla="*/ 2078512 h 2534101"/>
              <a:gd name="connsiteX6" fmla="*/ 476493 w 7113866"/>
              <a:gd name="connsiteY6" fmla="*/ 1754977 h 2534101"/>
              <a:gd name="connsiteX7" fmla="*/ 629661 w 7113866"/>
              <a:gd name="connsiteY7" fmla="*/ 1466193 h 2534101"/>
              <a:gd name="connsiteX8" fmla="*/ 542838 w 7113866"/>
              <a:gd name="connsiteY8" fmla="*/ 1401940 h 2534101"/>
              <a:gd name="connsiteX9" fmla="*/ 649253 w 7113866"/>
              <a:gd name="connsiteY9" fmla="*/ 1136180 h 2534101"/>
              <a:gd name="connsiteX10" fmla="*/ 987552 w 7113866"/>
              <a:gd name="connsiteY10" fmla="*/ 313308 h 2534101"/>
              <a:gd name="connsiteX11" fmla="*/ 1141095 w 7113866"/>
              <a:gd name="connsiteY11" fmla="*/ 112922 h 2534101"/>
              <a:gd name="connsiteX12" fmla="*/ 1217454 w 7113866"/>
              <a:gd name="connsiteY12" fmla="*/ 43683 h 2534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3866" h="2534101">
                <a:moveTo>
                  <a:pt x="1237395" y="0"/>
                </a:moveTo>
                <a:lnTo>
                  <a:pt x="7113866" y="0"/>
                </a:lnTo>
                <a:lnTo>
                  <a:pt x="7113866" y="2534101"/>
                </a:lnTo>
                <a:lnTo>
                  <a:pt x="0" y="2534101"/>
                </a:lnTo>
                <a:lnTo>
                  <a:pt x="21865" y="2503631"/>
                </a:lnTo>
                <a:cubicBezTo>
                  <a:pt x="198423" y="2253521"/>
                  <a:pt x="293790" y="2086461"/>
                  <a:pt x="295355" y="2078512"/>
                </a:cubicBezTo>
                <a:cubicBezTo>
                  <a:pt x="324069" y="1929470"/>
                  <a:pt x="404357" y="1848602"/>
                  <a:pt x="476493" y="1754977"/>
                </a:cubicBezTo>
                <a:cubicBezTo>
                  <a:pt x="539303" y="1672931"/>
                  <a:pt x="606319" y="1585980"/>
                  <a:pt x="629661" y="1466193"/>
                </a:cubicBezTo>
                <a:cubicBezTo>
                  <a:pt x="660485" y="1307325"/>
                  <a:pt x="563419" y="1455147"/>
                  <a:pt x="542838" y="1401940"/>
                </a:cubicBezTo>
                <a:cubicBezTo>
                  <a:pt x="578840" y="1314777"/>
                  <a:pt x="636192" y="1228627"/>
                  <a:pt x="649253" y="1136180"/>
                </a:cubicBezTo>
                <a:cubicBezTo>
                  <a:pt x="695845" y="801928"/>
                  <a:pt x="810579" y="538800"/>
                  <a:pt x="987552" y="313308"/>
                </a:cubicBezTo>
                <a:cubicBezTo>
                  <a:pt x="1038302" y="248170"/>
                  <a:pt x="1069945" y="145770"/>
                  <a:pt x="1141095" y="112922"/>
                </a:cubicBezTo>
                <a:cubicBezTo>
                  <a:pt x="1175679" y="97203"/>
                  <a:pt x="1199890" y="73126"/>
                  <a:pt x="1217454" y="43683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F79A6B6-B6BD-4F17-8EDF-3CBD83B5A3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4"/>
            <a:ext cx="4443984" cy="2139696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E97A506-D3A6-4ED8-8315-3855750468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2898648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D85D9E25-B25F-4DB6-B381-E134A525C7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199" y="3639312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6CE2F152-3B4C-4389-9A9C-82E3C8649A9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199" y="4389120"/>
            <a:ext cx="4443984" cy="594360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657264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9" descr="Tag=AccentColor&#10;Flavor=Light&#10;Target=Fill">
            <a:extLst>
              <a:ext uri="{FF2B5EF4-FFF2-40B4-BE49-F238E27FC236}">
                <a16:creationId xmlns:a16="http://schemas.microsoft.com/office/drawing/2014/main" id="{DB2CE8D6-5B4E-4EBE-9ED5-A1DA7E2A5CDA}"/>
              </a:ext>
            </a:extLst>
          </p:cNvPr>
          <p:cNvSpPr/>
          <p:nvPr/>
        </p:nvSpPr>
        <p:spPr>
          <a:xfrm>
            <a:off x="7209816" y="0"/>
            <a:ext cx="4143984" cy="5747660"/>
          </a:xfrm>
          <a:custGeom>
            <a:avLst/>
            <a:gdLst>
              <a:gd name="connsiteX0" fmla="*/ 0 w 3843750"/>
              <a:gd name="connsiteY0" fmla="*/ 346 h 5956080"/>
              <a:gd name="connsiteX1" fmla="*/ 72373 w 3843750"/>
              <a:gd name="connsiteY1" fmla="*/ 2447534 h 5956080"/>
              <a:gd name="connsiteX2" fmla="*/ 145093 w 3843750"/>
              <a:gd name="connsiteY2" fmla="*/ 3878724 h 5956080"/>
              <a:gd name="connsiteX3" fmla="*/ 237897 w 3843750"/>
              <a:gd name="connsiteY3" fmla="*/ 4208041 h 5956080"/>
              <a:gd name="connsiteX4" fmla="*/ 281875 w 3843750"/>
              <a:gd name="connsiteY4" fmla="*/ 4677601 h 5956080"/>
              <a:gd name="connsiteX5" fmla="*/ 360135 w 3843750"/>
              <a:gd name="connsiteY5" fmla="*/ 5287407 h 5956080"/>
              <a:gd name="connsiteX6" fmla="*/ 414155 w 3843750"/>
              <a:gd name="connsiteY6" fmla="*/ 5817914 h 5956080"/>
              <a:gd name="connsiteX7" fmla="*/ 681487 w 3843750"/>
              <a:gd name="connsiteY7" fmla="*/ 5914873 h 5956080"/>
              <a:gd name="connsiteX8" fmla="*/ 892373 w 3843750"/>
              <a:gd name="connsiteY8" fmla="*/ 5605295 h 5956080"/>
              <a:gd name="connsiteX9" fmla="*/ 1027770 w 3843750"/>
              <a:gd name="connsiteY9" fmla="*/ 5804063 h 5956080"/>
              <a:gd name="connsiteX10" fmla="*/ 1200566 w 3843750"/>
              <a:gd name="connsiteY10" fmla="*/ 5527036 h 5956080"/>
              <a:gd name="connsiteX11" fmla="*/ 1348083 w 3843750"/>
              <a:gd name="connsiteY11" fmla="*/ 5363590 h 5956080"/>
              <a:gd name="connsiteX12" fmla="*/ 1425997 w 3843750"/>
              <a:gd name="connsiteY12" fmla="*/ 4800532 h 5956080"/>
              <a:gd name="connsiteX13" fmla="*/ 1517416 w 3843750"/>
              <a:gd name="connsiteY13" fmla="*/ 4640549 h 5956080"/>
              <a:gd name="connsiteX14" fmla="*/ 1569705 w 3843750"/>
              <a:gd name="connsiteY14" fmla="*/ 4803995 h 5956080"/>
              <a:gd name="connsiteX15" fmla="*/ 1530921 w 3843750"/>
              <a:gd name="connsiteY15" fmla="*/ 5433885 h 5956080"/>
              <a:gd name="connsiteX16" fmla="*/ 1614721 w 3843750"/>
              <a:gd name="connsiteY16" fmla="*/ 5319957 h 5956080"/>
              <a:gd name="connsiteX17" fmla="*/ 1800676 w 3843750"/>
              <a:gd name="connsiteY17" fmla="*/ 4608691 h 5956080"/>
              <a:gd name="connsiteX18" fmla="*/ 1918759 w 3843750"/>
              <a:gd name="connsiteY18" fmla="*/ 4486799 h 5956080"/>
              <a:gd name="connsiteX19" fmla="*/ 2009139 w 3843750"/>
              <a:gd name="connsiteY19" fmla="*/ 4715000 h 5956080"/>
              <a:gd name="connsiteX20" fmla="*/ 2135532 w 3843750"/>
              <a:gd name="connsiteY20" fmla="*/ 5321689 h 5956080"/>
              <a:gd name="connsiteX21" fmla="*/ 2209291 w 3843750"/>
              <a:gd name="connsiteY21" fmla="*/ 5028733 h 5956080"/>
              <a:gd name="connsiteX22" fmla="*/ 2501208 w 3843750"/>
              <a:gd name="connsiteY22" fmla="*/ 4457711 h 5956080"/>
              <a:gd name="connsiteX23" fmla="*/ 2695127 w 3843750"/>
              <a:gd name="connsiteY23" fmla="*/ 4973674 h 5956080"/>
              <a:gd name="connsiteX24" fmla="*/ 2825329 w 3843750"/>
              <a:gd name="connsiteY24" fmla="*/ 4563328 h 5956080"/>
              <a:gd name="connsiteX25" fmla="*/ 2904628 w 3843750"/>
              <a:gd name="connsiteY25" fmla="*/ 4466368 h 5956080"/>
              <a:gd name="connsiteX26" fmla="*/ 2922635 w 3843750"/>
              <a:gd name="connsiteY26" fmla="*/ 4519696 h 5956080"/>
              <a:gd name="connsiteX27" fmla="*/ 3089544 w 3843750"/>
              <a:gd name="connsiteY27" fmla="*/ 3606545 h 5956080"/>
              <a:gd name="connsiteX28" fmla="*/ 3150490 w 3843750"/>
              <a:gd name="connsiteY28" fmla="*/ 3989882 h 5956080"/>
              <a:gd name="connsiteX29" fmla="*/ 3755448 w 3843750"/>
              <a:gd name="connsiteY29" fmla="*/ 1538193 h 5956080"/>
              <a:gd name="connsiteX30" fmla="*/ 3850330 w 3843750"/>
              <a:gd name="connsiteY30" fmla="*/ 0 h 5956080"/>
              <a:gd name="connsiteX31" fmla="*/ 0 w 3843750"/>
              <a:gd name="connsiteY31" fmla="*/ 0 h 595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43750" h="5956080">
                <a:moveTo>
                  <a:pt x="0" y="346"/>
                </a:moveTo>
                <a:cubicBezTo>
                  <a:pt x="12120" y="1234155"/>
                  <a:pt x="72720" y="2447534"/>
                  <a:pt x="72373" y="2447534"/>
                </a:cubicBezTo>
                <a:cubicBezTo>
                  <a:pt x="72720" y="2449265"/>
                  <a:pt x="114274" y="3641520"/>
                  <a:pt x="145093" y="3878724"/>
                </a:cubicBezTo>
                <a:cubicBezTo>
                  <a:pt x="176258" y="4119392"/>
                  <a:pt x="210194" y="3969797"/>
                  <a:pt x="237897" y="4208041"/>
                </a:cubicBezTo>
                <a:cubicBezTo>
                  <a:pt x="250017" y="4367677"/>
                  <a:pt x="237204" y="4527661"/>
                  <a:pt x="281875" y="4677601"/>
                </a:cubicBezTo>
                <a:cubicBezTo>
                  <a:pt x="278758" y="4908226"/>
                  <a:pt x="338319" y="5059552"/>
                  <a:pt x="360135" y="5287407"/>
                </a:cubicBezTo>
                <a:cubicBezTo>
                  <a:pt x="370177" y="5468860"/>
                  <a:pt x="348015" y="5649274"/>
                  <a:pt x="414155" y="5817914"/>
                </a:cubicBezTo>
                <a:cubicBezTo>
                  <a:pt x="467137" y="5947770"/>
                  <a:pt x="534662" y="6049578"/>
                  <a:pt x="681487" y="5914873"/>
                </a:cubicBezTo>
                <a:cubicBezTo>
                  <a:pt x="680448" y="5747964"/>
                  <a:pt x="925963" y="5772897"/>
                  <a:pt x="892373" y="5605295"/>
                </a:cubicBezTo>
                <a:cubicBezTo>
                  <a:pt x="1003184" y="5641309"/>
                  <a:pt x="945009" y="5759046"/>
                  <a:pt x="1027770" y="5804063"/>
                </a:cubicBezTo>
                <a:cubicBezTo>
                  <a:pt x="1099105" y="5719915"/>
                  <a:pt x="1051664" y="5551968"/>
                  <a:pt x="1200566" y="5527036"/>
                </a:cubicBezTo>
                <a:cubicBezTo>
                  <a:pt x="1352931" y="5564088"/>
                  <a:pt x="1336655" y="5453970"/>
                  <a:pt x="1348083" y="5363590"/>
                </a:cubicBezTo>
                <a:cubicBezTo>
                  <a:pt x="1370938" y="5149586"/>
                  <a:pt x="1389291" y="5009687"/>
                  <a:pt x="1425997" y="4800532"/>
                </a:cubicBezTo>
                <a:cubicBezTo>
                  <a:pt x="1436385" y="4748243"/>
                  <a:pt x="1415608" y="4628775"/>
                  <a:pt x="1517416" y="4640549"/>
                </a:cubicBezTo>
                <a:cubicBezTo>
                  <a:pt x="1596022" y="4651976"/>
                  <a:pt x="1566242" y="4746512"/>
                  <a:pt x="1569705" y="4803995"/>
                </a:cubicBezTo>
                <a:cubicBezTo>
                  <a:pt x="1600177" y="5128809"/>
                  <a:pt x="1532998" y="5109763"/>
                  <a:pt x="1530921" y="5433885"/>
                </a:cubicBezTo>
                <a:cubicBezTo>
                  <a:pt x="1530574" y="5446697"/>
                  <a:pt x="1580786" y="5458125"/>
                  <a:pt x="1614721" y="5319957"/>
                </a:cubicBezTo>
                <a:cubicBezTo>
                  <a:pt x="1681208" y="5047432"/>
                  <a:pt x="1760507" y="4832736"/>
                  <a:pt x="1800676" y="4608691"/>
                </a:cubicBezTo>
                <a:cubicBezTo>
                  <a:pt x="1848463" y="4656824"/>
                  <a:pt x="1889671" y="4439704"/>
                  <a:pt x="1918759" y="4486799"/>
                </a:cubicBezTo>
                <a:cubicBezTo>
                  <a:pt x="1932264" y="4566098"/>
                  <a:pt x="1956503" y="4642626"/>
                  <a:pt x="2009139" y="4715000"/>
                </a:cubicBezTo>
                <a:cubicBezTo>
                  <a:pt x="2054502" y="4933851"/>
                  <a:pt x="2004983" y="5137812"/>
                  <a:pt x="2135532" y="5321689"/>
                </a:cubicBezTo>
                <a:cubicBezTo>
                  <a:pt x="2135532" y="5321689"/>
                  <a:pt x="2137610" y="5265245"/>
                  <a:pt x="2209291" y="5028733"/>
                </a:cubicBezTo>
                <a:cubicBezTo>
                  <a:pt x="2267120" y="4838277"/>
                  <a:pt x="2341225" y="4936622"/>
                  <a:pt x="2501208" y="4457711"/>
                </a:cubicBezTo>
                <a:cubicBezTo>
                  <a:pt x="2545186" y="4641934"/>
                  <a:pt x="2446495" y="4877753"/>
                  <a:pt x="2695127" y="4973674"/>
                </a:cubicBezTo>
                <a:cubicBezTo>
                  <a:pt x="2743260" y="4833775"/>
                  <a:pt x="2706208" y="4662365"/>
                  <a:pt x="2825329" y="4563328"/>
                </a:cubicBezTo>
                <a:cubicBezTo>
                  <a:pt x="2859958" y="4534586"/>
                  <a:pt x="2884890" y="4501689"/>
                  <a:pt x="2904628" y="4466368"/>
                </a:cubicBezTo>
                <a:cubicBezTo>
                  <a:pt x="2910515" y="4484375"/>
                  <a:pt x="2916749" y="4503074"/>
                  <a:pt x="2922635" y="4519696"/>
                </a:cubicBezTo>
                <a:cubicBezTo>
                  <a:pt x="2946529" y="4491647"/>
                  <a:pt x="3082618" y="3784882"/>
                  <a:pt x="3089544" y="3606545"/>
                </a:cubicBezTo>
                <a:cubicBezTo>
                  <a:pt x="3124172" y="3733285"/>
                  <a:pt x="3150490" y="3989882"/>
                  <a:pt x="3150490" y="3989882"/>
                </a:cubicBezTo>
                <a:cubicBezTo>
                  <a:pt x="3150490" y="3989882"/>
                  <a:pt x="3300085" y="3936900"/>
                  <a:pt x="3755448" y="1538193"/>
                </a:cubicBezTo>
                <a:cubicBezTo>
                  <a:pt x="3791461" y="1348775"/>
                  <a:pt x="3824704" y="697762"/>
                  <a:pt x="385033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 w="3270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4AD5705-B027-4C44-B38A-60296E29EB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078991"/>
            <a:ext cx="5266944" cy="3136392"/>
          </a:xfrm>
        </p:spPr>
        <p:txBody>
          <a:bodyPr anchor="b"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E8BBAC4-9088-44CF-BA2D-B8DD24FB52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279392"/>
            <a:ext cx="5266944" cy="1500187"/>
          </a:xfrm>
        </p:spPr>
        <p:txBody>
          <a:bodyPr/>
          <a:lstStyle>
            <a:lvl1pPr marL="0" indent="0">
              <a:buNone/>
              <a:defRPr sz="240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93FB3F-D2A6-4919-B57B-C08861D463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9049E0-6BE5-43FA-A4D4-ACAFC871A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F8C28D-1479-4F15-B906-0AEBBCCA8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27992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1C9756B-145D-4BA8-AA43-904C1E7CB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9/3/20XX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1DB60F-139E-4C44-89AF-3F8F5EC24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8226C9-C193-4B47-9717-4BC86C9092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79329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13" Type="http://schemas.openxmlformats.org/officeDocument/2006/relationships/slideLayout" Target="../slideLayouts/slideLayout98.xml"/><Relationship Id="rId18" Type="http://schemas.openxmlformats.org/officeDocument/2006/relationships/theme" Target="../theme/theme8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theme" Target="../theme/theme9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71AFD227-869A-489C-A9B5-3F0498DF3C0C}"/>
              </a:ext>
            </a:extLst>
          </p:cNvPr>
          <p:cNvGrpSpPr/>
          <p:nvPr/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8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29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0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7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8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2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4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3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  <p:sp>
          <p:nvSpPr>
            <p:cNvPr id="64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2"/>
                </a:solidFill>
              </a:endParaRPr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A05E913-A9D9-4639-B104-1F07A4AF6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848" y="502920"/>
            <a:ext cx="9634011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940CEB-B6D7-46E6-9843-5153421401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69848" y="1874520"/>
            <a:ext cx="9634011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BAC8B5-8DFB-4920-8580-54824C831A9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73736" y="6382512"/>
            <a:ext cx="284590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fld id="{B5898F52-2787-4BA2-BBBC-9395E9F86D50}" type="datetimeFigureOut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9E2D5D-B616-4048-9CB8-4D316BBDB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-1754871" y="2093199"/>
            <a:ext cx="4157472" cy="41608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F322F0-8F3D-4AC5-9873-24666D0E0D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57919" y="6382512"/>
            <a:ext cx="50099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2"/>
                </a:solidFill>
              </a:defRPr>
            </a:lvl1pPr>
          </a:lstStyle>
          <a:p>
            <a:fld id="{4C8B8A27-DF03-4546-BA93-21C967D57E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30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0" r:id="rId6"/>
    <p:sldLayoutId id="2147483686" r:id="rId7"/>
    <p:sldLayoutId id="2147483687" r:id="rId8"/>
    <p:sldLayoutId id="2147483688" r:id="rId9"/>
    <p:sldLayoutId id="2147483689" r:id="rId10"/>
    <p:sldLayoutId id="2147483691" r:id="rId1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50000"/>
        </a:lnSpc>
        <a:spcBef>
          <a:spcPts val="10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n-lt"/>
          <a:ea typeface="+mn-ea"/>
          <a:cs typeface="+mn-cs"/>
        </a:defRPr>
      </a:lvl1pPr>
      <a:lvl2pPr marL="22860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800" kern="1200">
          <a:solidFill>
            <a:schemeClr val="tx2"/>
          </a:solidFill>
          <a:latin typeface="+mn-lt"/>
          <a:ea typeface="+mn-ea"/>
          <a:cs typeface="+mn-cs"/>
        </a:defRPr>
      </a:lvl2pPr>
      <a:lvl3pPr marL="54864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6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548640" indent="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Tx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4pPr>
      <a:lvl5pPr marL="834390" indent="-285750" algn="l" defTabSz="914400" rtl="0" eaLnBrk="1" latinLnBrk="0" hangingPunct="1">
        <a:lnSpc>
          <a:spcPct val="150000"/>
        </a:lnSpc>
        <a:spcBef>
          <a:spcPts val="500"/>
        </a:spcBef>
        <a:buClr>
          <a:schemeClr val="bg2">
            <a:lumMod val="75000"/>
          </a:schemeClr>
        </a:buClr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2180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16A0E3C-60E6-4F39-BC55-5F7C224E1F7C}"/>
              </a:ext>
            </a:extLst>
          </p:cNvPr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2184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rgbClr val="FFFFFF"/>
                </a:solidFill>
              </a:defRPr>
            </a:lvl1pPr>
          </a:lstStyle>
          <a:p>
            <a:fld id="{62D6E202-B606-4609-B914-27C9371A1F6D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68182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baseline="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993582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fld id="{3A98EE3D-8CD1-4C3F-BD1C-C98C9596463C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5025DAC-8B93-4160-B017-3A274A5828C0}"/>
              </a:ext>
            </a:extLst>
          </p:cNvPr>
          <p:cNvCxnSpPr/>
          <p:nvPr/>
        </p:nvCxnSpPr>
        <p:spPr>
          <a:xfrm>
            <a:off x="1193532" y="1897380"/>
            <a:ext cx="9966960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19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6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11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Tx/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E94681D-2A4C-4A8D-B9B5-31D440D0328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234696" y="237744"/>
            <a:ext cx="11722608" cy="6382512"/>
          </a:xfrm>
          <a:prstGeom prst="rect">
            <a:avLst/>
          </a:prstGeom>
          <a:solidFill>
            <a:schemeClr val="bg1">
              <a:lumMod val="75000"/>
              <a:alpha val="60000"/>
            </a:schemeClr>
          </a:solidFill>
          <a:ln w="6350" cap="flat" cmpd="sng" algn="ctr">
            <a:noFill/>
            <a:prstDash val="solid"/>
          </a:ln>
          <a:effectLst>
            <a:softEdge rad="0"/>
          </a:effectLst>
        </p:spPr>
      </p:sp>
      <p:sp>
        <p:nvSpPr>
          <p:cNvPr id="8" name="Rectangle 7"/>
          <p:cNvSpPr/>
          <p:nvPr/>
        </p:nvSpPr>
        <p:spPr>
          <a:xfrm>
            <a:off x="371856" y="374904"/>
            <a:ext cx="11448288" cy="6108192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85000"/>
                <a:lumOff val="15000"/>
              </a:schemeClr>
            </a:solidFill>
            <a:prstDash val="solid"/>
            <a:miter lim="800000"/>
          </a:ln>
          <a:effectLst/>
        </p:spPr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6800" y="642594"/>
            <a:ext cx="100584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103120"/>
            <a:ext cx="10058400" cy="384962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56794" y="6035040"/>
            <a:ext cx="2893045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F6FA2B21-3FCD-4721-B95C-427943F61125}" type="datetime1">
              <a:rPr lang="en-US" smtClean="0"/>
              <a:pPr/>
              <a:t>10/5/2024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66800" y="6035040"/>
            <a:ext cx="58166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87000" y="6035040"/>
            <a:ext cx="838200" cy="3657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34B7E4EF-A1BD-40F4-AB7B-04F084DD991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23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4000" i="0" kern="1200" cap="none" spc="0" baseline="0" dirty="0">
          <a:solidFill>
            <a:schemeClr val="tx1">
              <a:lumMod val="85000"/>
              <a:lumOff val="15000"/>
            </a:schemeClr>
          </a:solidFill>
          <a:effectLst/>
          <a:latin typeface="+mj-lt"/>
          <a:ea typeface="+mn-ea"/>
          <a:cs typeface="+mn-cs"/>
        </a:defRPr>
      </a:lvl1pPr>
    </p:titleStyle>
    <p:bodyStyle>
      <a:lvl1pPr marL="182880" indent="-182880" algn="l" defTabSz="914400" rtl="0" eaLnBrk="1" latinLnBrk="0" hangingPunct="1">
        <a:lnSpc>
          <a:spcPct val="110000"/>
        </a:lnSpc>
        <a:spcBef>
          <a:spcPts val="900"/>
        </a:spcBef>
        <a:spcAft>
          <a:spcPts val="0"/>
        </a:spcAft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100000"/>
        </a:lnSpc>
        <a:spcBef>
          <a:spcPts val="500"/>
        </a:spcBef>
        <a:buClr>
          <a:schemeClr val="tx1">
            <a:lumMod val="85000"/>
            <a:lumOff val="15000"/>
          </a:schemeClr>
        </a:buClr>
        <a:buFont typeface="Garamond" pitchFamily="18" charset="0"/>
        <a:buChar char="◦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FDA4224-F4E4-47A4-ACF7-2317493908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79907-DC49-4B86-A34C-C97DBC26A93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DBC8A0-34FC-4B6E-B42B-A721267D890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9AC0B6-4CC4-4E41-8A4D-F62E17F2857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C0E9BD-90BD-46AE-8A0D-06796ADB7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cap="all" spc="100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DA9DAA-006C-4F4B-980E-E3DF019B24E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366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blackGray">
      <p:bgPr>
        <a:gradFill>
          <a:gsLst>
            <a:gs pos="0">
              <a:srgbClr val="6DC4EB"/>
            </a:gs>
            <a:gs pos="100000">
              <a:srgbClr val="B093C6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D564D3E-2C64-4EA1-99C5-8C7B61F50F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7359" y="531385"/>
            <a:ext cx="1087437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F25E388-636A-4D0C-AB30-33BA13085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7359" y="1991885"/>
            <a:ext cx="10874375" cy="36522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4AF14A-597F-44AE-80B0-B144BB6816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73231" y="5970595"/>
            <a:ext cx="2743200" cy="15313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fld id="{9AA6C320-29FD-4152-9BF6-4E471DD771EF}" type="datetime1">
              <a:rPr lang="ru-RU" smtClean="0"/>
              <a:pPr/>
              <a:t>05.10.2024</a:t>
            </a:fld>
            <a:endParaRPr lang="ru-R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57AB79-2134-4814-844C-746644FF2E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501631" y="6059372"/>
            <a:ext cx="4114800" cy="237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i="1">
                <a:solidFill>
                  <a:schemeClr val="accent6"/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CA742E-225F-469E-ACDE-7765676EA9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06061" y="6059409"/>
            <a:ext cx="424543" cy="237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 i="1">
                <a:solidFill>
                  <a:schemeClr val="accent6"/>
                </a:solidFill>
              </a:defRPr>
            </a:lvl1pPr>
          </a:lstStyle>
          <a:p>
            <a:fld id="{AF24F759-2890-4717-B1AF-E04CADEEA4E9}" type="slidenum">
              <a:rPr lang="ru-RU" smtClean="0"/>
              <a:pPr/>
              <a:t>‹#›</a:t>
            </a:fld>
            <a:r>
              <a:rPr lang="en-US"/>
              <a:t> </a:t>
            </a:r>
            <a:endParaRPr lang="ru-RU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F104FC-2D0E-4B96-AB5B-62EEB6DF0311}"/>
              </a:ext>
            </a:extLst>
          </p:cNvPr>
          <p:cNvSpPr/>
          <p:nvPr userDrawn="1"/>
        </p:nvSpPr>
        <p:spPr>
          <a:xfrm>
            <a:off x="481584" y="461772"/>
            <a:ext cx="11228832" cy="5934456"/>
          </a:xfrm>
          <a:prstGeom prst="rect">
            <a:avLst/>
          </a:prstGeom>
          <a:noFill/>
          <a:ln w="7239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72451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i="1" kern="1200">
          <a:solidFill>
            <a:srgbClr val="4C195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725">
          <p15:clr>
            <a:srgbClr val="F26B43"/>
          </p15:clr>
        </p15:guide>
        <p15:guide id="2" pos="574">
          <p15:clr>
            <a:srgbClr val="F26B43"/>
          </p15:clr>
        </p15:guide>
        <p15:guide id="3" pos="7106">
          <p15:clr>
            <a:srgbClr val="F26B43"/>
          </p15:clr>
        </p15:guide>
        <p15:guide id="4" orient="horz" pos="595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3365B17-78CB-BC47-974D-04F308BD9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48B36A-827A-8C46-A6D5-852F1AF365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84F59F-0648-0047-94D2-77299FFDFB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0496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D75D45-ECC0-BE49-BEE9-DCEB92F451F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0EF84F9-07EA-BE48-A6C6-26001DD5F9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0500" y="6356350"/>
            <a:ext cx="7315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894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840" r:id="rId27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615C6B-1C98-4B1C-AB4B-1E1898E59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8DFF97-B7FD-47F9-BC7F-DD4B4C5EA2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831D22-079E-43E3-86A4-BA12DB888C7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9/3/20XX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4C30A2-140B-4A5D-BEEC-C1314AF1F3F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71BA8F-7826-496D-91F8-B3ECDF34DA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713C8C-8E70-45D5-AE59-23E60168254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1065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41" r:id="rId1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i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892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4" r:id="rId18"/>
    <p:sldLayoutId id="2147483835" r:id="rId19"/>
    <p:sldLayoutId id="2147483836" r:id="rId20"/>
    <p:sldLayoutId id="2147483837" r:id="rId21"/>
    <p:sldLayoutId id="2147483838" r:id="rId22"/>
    <p:sldLayoutId id="2147483839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9.png"/><Relationship Id="rId4" Type="http://schemas.openxmlformats.org/officeDocument/2006/relationships/image" Target="../media/image29.svg"/><Relationship Id="rId9" Type="http://schemas.openxmlformats.org/officeDocument/2006/relationships/image" Target="../media/image3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microsoft.com/office/2007/relationships/diagramDrawing" Target="../diagrams/drawing1.xml"/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12" Type="http://schemas.openxmlformats.org/officeDocument/2006/relationships/diagramColors" Target="../diagrams/colors1.xm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QuickStyle" Target="../diagrams/quickStyle1.xml"/><Relationship Id="rId5" Type="http://schemas.openxmlformats.org/officeDocument/2006/relationships/image" Target="../media/image29.png"/><Relationship Id="rId10" Type="http://schemas.openxmlformats.org/officeDocument/2006/relationships/diagramLayout" Target="../diagrams/layout1.xml"/><Relationship Id="rId4" Type="http://schemas.openxmlformats.org/officeDocument/2006/relationships/image" Target="../media/image29.svg"/><Relationship Id="rId9" Type="http://schemas.openxmlformats.org/officeDocument/2006/relationships/diagramData" Target="../diagrams/data1.xml"/><Relationship Id="rId1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image" Target="../media/image28.png"/><Relationship Id="rId7" Type="http://schemas.openxmlformats.org/officeDocument/2006/relationships/diagramData" Target="../diagrams/data2.xml"/><Relationship Id="rId12" Type="http://schemas.openxmlformats.org/officeDocument/2006/relationships/image" Target="../media/image3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microsoft.com/office/2007/relationships/diagramDrawing" Target="../diagrams/drawing2.xml"/><Relationship Id="rId5" Type="http://schemas.openxmlformats.org/officeDocument/2006/relationships/image" Target="../media/image29.png"/><Relationship Id="rId10" Type="http://schemas.openxmlformats.org/officeDocument/2006/relationships/diagramColors" Target="../diagrams/colors2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13" Type="http://schemas.openxmlformats.org/officeDocument/2006/relationships/diagramColors" Target="../diagrams/colors3.xml"/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12" Type="http://schemas.openxmlformats.org/officeDocument/2006/relationships/diagramQuickStyle" Target="../diagrams/quickStyle3.xml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11" Type="http://schemas.openxmlformats.org/officeDocument/2006/relationships/diagramLayout" Target="../diagrams/layout3.xml"/><Relationship Id="rId5" Type="http://schemas.openxmlformats.org/officeDocument/2006/relationships/image" Target="../media/image29.png"/><Relationship Id="rId15" Type="http://schemas.openxmlformats.org/officeDocument/2006/relationships/image" Target="../media/image32.png"/><Relationship Id="rId10" Type="http://schemas.openxmlformats.org/officeDocument/2006/relationships/diagramData" Target="../diagrams/data3.xml"/><Relationship Id="rId4" Type="http://schemas.openxmlformats.org/officeDocument/2006/relationships/image" Target="../media/image29.svg"/><Relationship Id="rId9" Type="http://schemas.openxmlformats.org/officeDocument/2006/relationships/image" Target="../media/image31.png"/><Relationship Id="rId14" Type="http://schemas.microsoft.com/office/2007/relationships/diagramDrawing" Target="../diagrams/drawing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slideLayout" Target="../slideLayouts/slideLayout21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3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39.png"/><Relationship Id="rId4" Type="http://schemas.openxmlformats.org/officeDocument/2006/relationships/image" Target="../media/image24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7" Type="http://schemas.openxmlformats.org/officeDocument/2006/relationships/image" Target="../media/image45.pn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3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4.xml"/><Relationship Id="rId3" Type="http://schemas.openxmlformats.org/officeDocument/2006/relationships/image" Target="../media/image28.png"/><Relationship Id="rId7" Type="http://schemas.openxmlformats.org/officeDocument/2006/relationships/diagramData" Target="../diagrams/data4.xml"/><Relationship Id="rId12" Type="http://schemas.openxmlformats.org/officeDocument/2006/relationships/image" Target="../media/image3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4.xml"/><Relationship Id="rId5" Type="http://schemas.openxmlformats.org/officeDocument/2006/relationships/image" Target="../media/image29.png"/><Relationship Id="rId10" Type="http://schemas.openxmlformats.org/officeDocument/2006/relationships/diagramColors" Target="../diagrams/colors4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5.xml"/><Relationship Id="rId3" Type="http://schemas.openxmlformats.org/officeDocument/2006/relationships/image" Target="../media/image28.png"/><Relationship Id="rId7" Type="http://schemas.openxmlformats.org/officeDocument/2006/relationships/diagramData" Target="../diagrams/data5.xml"/><Relationship Id="rId12" Type="http://schemas.openxmlformats.org/officeDocument/2006/relationships/image" Target="../media/image3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5.xml"/><Relationship Id="rId5" Type="http://schemas.openxmlformats.org/officeDocument/2006/relationships/image" Target="../media/image29.png"/><Relationship Id="rId10" Type="http://schemas.openxmlformats.org/officeDocument/2006/relationships/diagramColors" Target="../diagrams/colors5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5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3" Type="http://schemas.openxmlformats.org/officeDocument/2006/relationships/image" Target="../media/image28.png"/><Relationship Id="rId7" Type="http://schemas.openxmlformats.org/officeDocument/2006/relationships/diagramData" Target="../diagrams/data6.xml"/><Relationship Id="rId12" Type="http://schemas.openxmlformats.org/officeDocument/2006/relationships/image" Target="../media/image31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1.svg"/><Relationship Id="rId11" Type="http://schemas.microsoft.com/office/2007/relationships/diagramDrawing" Target="../diagrams/drawing6.xml"/><Relationship Id="rId5" Type="http://schemas.openxmlformats.org/officeDocument/2006/relationships/image" Target="../media/image29.png"/><Relationship Id="rId10" Type="http://schemas.openxmlformats.org/officeDocument/2006/relationships/diagramColors" Target="../diagrams/colors6.xml"/><Relationship Id="rId4" Type="http://schemas.openxmlformats.org/officeDocument/2006/relationships/image" Target="../media/image29.svg"/><Relationship Id="rId9" Type="http://schemas.openxmlformats.org/officeDocument/2006/relationships/diagramQuickStyle" Target="../diagrams/quickStyle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4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4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57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70.svg"/><Relationship Id="rId3" Type="http://schemas.microsoft.com/office/2007/relationships/hdphoto" Target="../media/hdphoto1.wdp"/><Relationship Id="rId7" Type="http://schemas.openxmlformats.org/officeDocument/2006/relationships/image" Target="../media/image64.svg"/><Relationship Id="rId12" Type="http://schemas.openxmlformats.org/officeDocument/2006/relationships/image" Target="../media/image63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0.png"/><Relationship Id="rId11" Type="http://schemas.openxmlformats.org/officeDocument/2006/relationships/image" Target="../media/image68.svg"/><Relationship Id="rId5" Type="http://schemas.openxmlformats.org/officeDocument/2006/relationships/image" Target="../media/image62.svg"/><Relationship Id="rId10" Type="http://schemas.openxmlformats.org/officeDocument/2006/relationships/image" Target="../media/image62.png"/><Relationship Id="rId4" Type="http://schemas.openxmlformats.org/officeDocument/2006/relationships/image" Target="../media/image59.png"/><Relationship Id="rId9" Type="http://schemas.openxmlformats.org/officeDocument/2006/relationships/image" Target="../media/image66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slide" Target="slide47.xml"/><Relationship Id="rId3" Type="http://schemas.openxmlformats.org/officeDocument/2006/relationships/slide" Target="slide45.xml"/><Relationship Id="rId7" Type="http://schemas.openxmlformats.org/officeDocument/2006/relationships/slide" Target="slide48.xml"/><Relationship Id="rId2" Type="http://schemas.openxmlformats.org/officeDocument/2006/relationships/slide" Target="slide42.xml"/><Relationship Id="rId1" Type="http://schemas.openxmlformats.org/officeDocument/2006/relationships/slideLayout" Target="../slideLayouts/slideLayout59.xml"/><Relationship Id="rId6" Type="http://schemas.openxmlformats.org/officeDocument/2006/relationships/slide" Target="slide50.xml"/><Relationship Id="rId5" Type="http://schemas.openxmlformats.org/officeDocument/2006/relationships/slide" Target="slide44.xml"/><Relationship Id="rId10" Type="http://schemas.openxmlformats.org/officeDocument/2006/relationships/image" Target="../media/image67.gif"/><Relationship Id="rId4" Type="http://schemas.openxmlformats.org/officeDocument/2006/relationships/slide" Target="slide43.xml"/><Relationship Id="rId9" Type="http://schemas.openxmlformats.org/officeDocument/2006/relationships/slide" Target="slide4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0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0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02.xml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11.jpeg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08F1A-339D-3727-B601-A998493811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5"/>
            <a:ext cx="10828663" cy="2140331"/>
          </a:xfrm>
        </p:spPr>
        <p:txBody>
          <a:bodyPr>
            <a:noAutofit/>
          </a:bodyPr>
          <a:lstStyle/>
          <a:p>
            <a:pPr algn="ctr">
              <a:lnSpc>
                <a:spcPct val="115000"/>
              </a:lnSpc>
              <a:spcAft>
                <a:spcPts val="1000"/>
              </a:spcAft>
            </a:pPr>
            <a:r>
              <a:rPr lang="vi-VN" sz="2000" b="1" cap="all" dirty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     </a:t>
            </a:r>
            <a: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  <a:t/>
            </a:r>
            <a:b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</a:br>
            <a: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  <a:t/>
            </a:r>
            <a:b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Ngày soạn: </a:t>
            </a:r>
            <a:r>
              <a:rPr lang="vi-VN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1/9/202</a:t>
            </a:r>
            <a:r>
              <a:rPr lang="en-US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3</a:t>
            </a: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Ngày dạy: </a:t>
            </a:r>
            <a:r>
              <a:rPr lang="vi-VN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6/9/202</a:t>
            </a:r>
            <a:r>
              <a:rPr lang="en-US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3</a:t>
            </a: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Lớp dạy: </a:t>
            </a:r>
            <a:r>
              <a:rPr lang="vi-VN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10a</a:t>
            </a:r>
            <a:r>
              <a:rPr lang="en-US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7</a:t>
            </a:r>
            <a:r>
              <a:rPr lang="vi-VN" sz="2000" b="1" cap="all" dirty="0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,10</a:t>
            </a:r>
            <a:r>
              <a:rPr lang="en-US" sz="2000" b="1" cap="all" smtClean="0">
                <a:solidFill>
                  <a:srgbClr val="FF000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D4</a:t>
            </a:r>
            <a: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000" b="1" cap="all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  <a:t/>
            </a:r>
            <a:b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</a:br>
            <a: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  <a:t/>
            </a:r>
            <a:br>
              <a:rPr lang="vi-VN" sz="2000" b="1" cap="all" dirty="0">
                <a:latin typeface="Times New Roman"/>
                <a:ea typeface="Times New Roman" panose="02020603050405020304" pitchFamily="18" charset="0"/>
                <a:cs typeface="Times New Roman"/>
              </a:rPr>
            </a:br>
            <a:r>
              <a:rPr lang="vi-VN" sz="5400" b="1" cap="all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BÀI 1</a:t>
            </a:r>
            <a:r>
              <a:rPr lang="en-US" sz="5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en-US" sz="5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S</a:t>
            </a:r>
            <a:r>
              <a:rPr lang="vi-VN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ỨC HẤP DẪN CỦA TRUYỆN KỂ</a:t>
            </a:r>
            <a:r>
              <a:rPr lang="en-US" sz="5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en-US" sz="5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5400" b="1" dirty="0" err="1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Thời</a:t>
            </a:r>
            <a:r>
              <a:rPr lang="en-US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gian</a:t>
            </a:r>
            <a:r>
              <a:rPr lang="en-US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thực</a:t>
            </a:r>
            <a:r>
              <a:rPr lang="en-US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 </a:t>
            </a:r>
            <a:r>
              <a:rPr lang="en-US" sz="5400" b="1" dirty="0" err="1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hiện</a:t>
            </a:r>
            <a:r>
              <a:rPr lang="en-US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: </a:t>
            </a:r>
            <a:r>
              <a:rPr lang="vi-VN" sz="5400" b="1" dirty="0">
                <a:solidFill>
                  <a:srgbClr val="FF000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11 tiết</a:t>
            </a:r>
            <a:r>
              <a:rPr lang="en-US" sz="5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/>
            </a:r>
            <a:br>
              <a:rPr lang="en-US" sz="5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endParaRPr lang="en-US" sz="5400" b="1" dirty="0">
              <a:solidFill>
                <a:srgbClr val="FF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2DF573F-E933-93DA-F5CC-A24E79874D59}"/>
              </a:ext>
            </a:extLst>
          </p:cNvPr>
          <p:cNvSpPr txBox="1"/>
          <p:nvPr/>
        </p:nvSpPr>
        <p:spPr>
          <a:xfrm>
            <a:off x="5376672" y="3300984"/>
            <a:ext cx="3129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dirty="0"/>
              <a:t>  </a:t>
            </a:r>
            <a:endParaRPr lang="en-US" dirty="0"/>
          </a:p>
        </p:txBody>
      </p:sp>
      <p:sp>
        <p:nvSpPr>
          <p:cNvPr id="5" name="Google Shape;289;p27">
            <a:extLst>
              <a:ext uri="{FF2B5EF4-FFF2-40B4-BE49-F238E27FC236}">
                <a16:creationId xmlns:a16="http://schemas.microsoft.com/office/drawing/2014/main" id="{91CA93F2-00E6-3332-E631-48277BCA8438}"/>
              </a:ext>
            </a:extLst>
          </p:cNvPr>
          <p:cNvSpPr txBox="1">
            <a:spLocks/>
          </p:cNvSpPr>
          <p:nvPr/>
        </p:nvSpPr>
        <p:spPr bwMode="auto">
          <a:xfrm>
            <a:off x="137160" y="2715768"/>
            <a:ext cx="11951208" cy="3291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spcFirstLastPara="1" vert="horz" wrap="square" lIns="91425" tIns="91425" rIns="91425" bIns="91425" numCol="1" anchor="b" anchorCtr="0" compatLnSpc="1">
            <a:prstTxWarp prst="textNoShape">
              <a:avLst/>
            </a:prstTxWarp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lvl="0" algn="ctr" rtl="0" eaLnBrk="0" fontAlgn="base" hangingPunct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Font typeface="Arial" charset="0"/>
              <a:buNone/>
              <a:defRPr sz="5200">
                <a:solidFill>
                  <a:srgbClr val="000000"/>
                </a:solidFill>
                <a:latin typeface="Arial"/>
                <a:ea typeface="Arial"/>
                <a:cs typeface="Arial"/>
                <a:sym typeface="Arial" charset="0"/>
              </a:defRPr>
            </a:lvl1pPr>
            <a:lvl2pPr lvl="1" algn="l" rtl="0" eaLnBrk="0" fontAlgn="base" hangingPunct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 charset="0"/>
              <a:buNone/>
              <a:defRPr sz="5200">
                <a:solidFill>
                  <a:srgbClr val="434343"/>
                </a:solidFill>
                <a:latin typeface="Arial"/>
                <a:ea typeface="Arial"/>
                <a:cs typeface="Arial"/>
                <a:sym typeface="Arial" charset="0"/>
              </a:defRPr>
            </a:lvl2pPr>
            <a:lvl3pPr lvl="2" algn="l" rtl="0" eaLnBrk="0" fontAlgn="base" hangingPunct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 charset="0"/>
              <a:buNone/>
              <a:defRPr sz="5200">
                <a:solidFill>
                  <a:srgbClr val="434343"/>
                </a:solidFill>
                <a:latin typeface="Arial"/>
                <a:ea typeface="Arial"/>
                <a:cs typeface="Arial"/>
                <a:sym typeface="Arial" charset="0"/>
              </a:defRPr>
            </a:lvl3pPr>
            <a:lvl4pPr lvl="3" algn="l" rtl="0" eaLnBrk="0" fontAlgn="base" hangingPunct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 charset="0"/>
              <a:buNone/>
              <a:defRPr sz="5200">
                <a:solidFill>
                  <a:srgbClr val="434343"/>
                </a:solidFill>
                <a:latin typeface="Arial"/>
                <a:ea typeface="Arial"/>
                <a:cs typeface="Arial"/>
                <a:sym typeface="Arial" charset="0"/>
              </a:defRPr>
            </a:lvl4pPr>
            <a:lvl5pPr lvl="4" algn="l" rtl="0" eaLnBrk="0" fontAlgn="base" hangingPunct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 charset="0"/>
              <a:buNone/>
              <a:defRPr sz="5200">
                <a:solidFill>
                  <a:srgbClr val="434343"/>
                </a:solidFill>
                <a:latin typeface="Arial"/>
                <a:ea typeface="Arial"/>
                <a:cs typeface="Arial"/>
                <a:sym typeface="Arial" charset="0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/>
              <a:buNone/>
              <a:defRPr sz="5200" b="0" i="0" u="none" strike="noStrike" cap="none">
                <a:solidFill>
                  <a:srgbClr val="43434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/>
              <a:buNone/>
              <a:defRPr sz="5200" b="0" i="0" u="none" strike="noStrike" cap="none">
                <a:solidFill>
                  <a:srgbClr val="43434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/>
              <a:buNone/>
              <a:defRPr sz="5200" b="0" i="0" u="none" strike="noStrike" cap="none">
                <a:solidFill>
                  <a:srgbClr val="43434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Font typeface="Arial"/>
              <a:buNone/>
              <a:defRPr sz="5200" b="0" i="0" u="none" strike="noStrike" cap="none">
                <a:solidFill>
                  <a:srgbClr val="43434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33438668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987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RUYỀN THUYẾT VỀ SỰ RA ĐỜI CỦA THẾ GIỚI VÀ CÁC VỊ THẦN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86269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862690" y="1165701"/>
            <a:ext cx="4329310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(Zeus) –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tối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cao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lãnh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đạo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trên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đỉnh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dirty="0" err="1">
                <a:latin typeface="Calibri" panose="020F0502020204030204" pitchFamily="34" charset="0"/>
                <a:cs typeface="Calibri" panose="020F0502020204030204" pitchFamily="34" charset="0"/>
              </a:rPr>
              <a:t>núi</a:t>
            </a:r>
            <a:r>
              <a:rPr lang="en-US" sz="4500" dirty="0">
                <a:latin typeface="Calibri" panose="020F0502020204030204" pitchFamily="34" charset="0"/>
                <a:cs typeface="Calibri" panose="020F0502020204030204" pitchFamily="34" charset="0"/>
              </a:rPr>
              <a:t> Olympus</a:t>
            </a:r>
          </a:p>
        </p:txBody>
      </p:sp>
    </p:spTree>
    <p:extLst>
      <p:ext uri="{BB962C8B-B14F-4D97-AF65-F5344CB8AC3E}">
        <p14:creationId xmlns:p14="http://schemas.microsoft.com/office/powerpoint/2010/main" val="294813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4098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0767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Người anh hùng Hercule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68" y="0"/>
            <a:ext cx="7412419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433187" y="707923"/>
            <a:ext cx="4738045" cy="5170646"/>
          </a:xfrm>
          <a:prstGeom prst="rect">
            <a:avLst/>
          </a:prstGeom>
          <a:solidFill>
            <a:srgbClr val="00B05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300" b="1" dirty="0" err="1">
                <a:solidFill>
                  <a:srgbClr val="FFFF00"/>
                </a:solidFill>
              </a:rPr>
              <a:t>Hê-ra-clét</a:t>
            </a:r>
            <a:r>
              <a:rPr lang="en-US" sz="3300" b="1" dirty="0">
                <a:solidFill>
                  <a:srgbClr val="FFFF00"/>
                </a:solidFill>
              </a:rPr>
              <a:t> (Hercules) 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-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Người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giữ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cổng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Đỉnh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Olympus.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Thần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sức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anh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hùng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thể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thao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vận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động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y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tế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nông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nghiệp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khả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năng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sinh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sản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thương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mại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nhà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tiên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tri,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bảo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vệ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sự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thiêng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liêng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của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nhân</a:t>
            </a:r>
            <a:r>
              <a:rPr lang="en-US" sz="3300" dirty="0">
                <a:solidFill>
                  <a:schemeClr val="tx2">
                    <a:lumMod val="10000"/>
                    <a:lumOff val="90000"/>
                  </a:schemeClr>
                </a:solidFill>
              </a:rPr>
              <a:t> </a:t>
            </a:r>
            <a:r>
              <a:rPr lang="en-US" sz="3300" dirty="0" err="1">
                <a:solidFill>
                  <a:schemeClr val="tx2">
                    <a:lumMod val="10000"/>
                    <a:lumOff val="90000"/>
                  </a:schemeClr>
                </a:solidFill>
              </a:rPr>
              <a:t>loại</a:t>
            </a:r>
            <a:endParaRPr lang="en-US" sz="3300" dirty="0">
              <a:solidFill>
                <a:schemeClr val="tx2">
                  <a:lumMod val="10000"/>
                  <a:lumOff val="9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108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122" name="Picture 2" descr="99+ Mẫu Hình Ảnh Nền PowerPoint, Background Powerpoint Đẹp - Design box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Apollo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09397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Rectangle 3"/>
          <p:cNvSpPr/>
          <p:nvPr/>
        </p:nvSpPr>
        <p:spPr>
          <a:xfrm>
            <a:off x="7093975" y="3179334"/>
            <a:ext cx="5098025" cy="19389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</a:pP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4000" b="1" dirty="0" err="1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lô</a:t>
            </a:r>
            <a:r>
              <a:rPr lang="en-US" sz="4000" b="1" dirty="0">
                <a:solidFill>
                  <a:srgbClr val="FFFF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(Apollo)</a:t>
            </a:r>
          </a:p>
          <a:p>
            <a:pPr algn="just">
              <a:spcAft>
                <a:spcPts val="0"/>
              </a:spcAft>
            </a:pP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thơ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ca,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nghệ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thuật</a:t>
            </a:r>
            <a:r>
              <a:rPr lang="en-US" sz="40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,….)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4138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20 Hình nền powerpoint đẹp chủ đề lịch sử mới nhất không nên bỏ qua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Prometheus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778872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7788729" y="1182270"/>
            <a:ext cx="4403271" cy="3554819"/>
          </a:xfrm>
          <a:prstGeom prst="rect">
            <a:avLst/>
          </a:prstGeom>
          <a:solidFill>
            <a:srgbClr val="92D05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Prô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–</a:t>
            </a:r>
            <a:r>
              <a:rPr lang="en-US" sz="45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mê-tê</a:t>
            </a:r>
            <a:r>
              <a:rPr lang="en-US" sz="45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(Prometheus)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–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lấy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trộm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lửa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Dớt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cho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loài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500" b="1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45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24600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050" name="Picture 2" descr="Background tình yêu đẹp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Aphrodite - Nữ thần ban tình yêu và sắc đẹp cho phụ nữ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7226709" cy="6887496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226709" y="2474253"/>
            <a:ext cx="4965291" cy="1938992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Aphrodite 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Nữ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thần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tình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sắc</a:t>
            </a:r>
            <a:r>
              <a:rPr lang="en-US" sz="40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đẹp</a:t>
            </a:r>
            <a:endParaRPr lang="en-US" sz="40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157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098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Thần thoại về nữ thần Athena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" y="0"/>
            <a:ext cx="7610169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7610168" y="2835479"/>
            <a:ext cx="4581832" cy="163121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Nữ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thần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trí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 err="1">
                <a:solidFill>
                  <a:schemeClr val="tx1">
                    <a:lumMod val="95000"/>
                    <a:lumOff val="5000"/>
                  </a:schemeClr>
                </a:solidFill>
              </a:rPr>
              <a:t>tuệ</a:t>
            </a:r>
            <a:r>
              <a:rPr lang="en-US" sz="50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en-US" sz="5000" b="1" dirty="0">
                <a:solidFill>
                  <a:srgbClr val="FF0000"/>
                </a:solidFill>
              </a:rPr>
              <a:t>Athena</a:t>
            </a:r>
          </a:p>
        </p:txBody>
      </p:sp>
    </p:spTree>
    <p:extLst>
      <p:ext uri="{BB962C8B-B14F-4D97-AF65-F5344CB8AC3E}">
        <p14:creationId xmlns:p14="http://schemas.microsoft.com/office/powerpoint/2010/main" val="324813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2" descr="20 Hình nền powerpoint đẹp chủ đề lịch sử mới nhất không nên bỏ qu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TOP &quot;hậu nhân Nữ Oa&quot; đẹp nhất trên màn ảnh, số 4 &quot;max đơ&quot; nhưng vì... quá  xinh nên được &quot;tha thứ&quot;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46406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7646406" y="1548790"/>
            <a:ext cx="4545593" cy="355481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4500" b="1" dirty="0" err="1">
                <a:solidFill>
                  <a:srgbClr val="FF0000"/>
                </a:solidFill>
              </a:rPr>
              <a:t>Nữ</a:t>
            </a:r>
            <a:r>
              <a:rPr lang="en-US" sz="4500" b="1" dirty="0">
                <a:solidFill>
                  <a:srgbClr val="FF0000"/>
                </a:solidFill>
              </a:rPr>
              <a:t> Oa </a:t>
            </a:r>
            <a:r>
              <a:rPr lang="en-US" sz="4500" dirty="0"/>
              <a:t>– </a:t>
            </a:r>
            <a:r>
              <a:rPr lang="en-US" sz="4500" dirty="0" err="1"/>
              <a:t>nữ</a:t>
            </a:r>
            <a:r>
              <a:rPr lang="en-US" sz="4500" dirty="0"/>
              <a:t> </a:t>
            </a:r>
            <a:r>
              <a:rPr lang="en-US" sz="4500" dirty="0" err="1"/>
              <a:t>thần</a:t>
            </a:r>
            <a:r>
              <a:rPr lang="en-US" sz="4500" dirty="0"/>
              <a:t> </a:t>
            </a:r>
            <a:r>
              <a:rPr lang="en-US" sz="4500" dirty="0" err="1"/>
              <a:t>bảo</a:t>
            </a:r>
            <a:r>
              <a:rPr lang="en-US" sz="4500" dirty="0"/>
              <a:t> </a:t>
            </a:r>
            <a:r>
              <a:rPr lang="en-US" sz="4500" dirty="0" err="1"/>
              <a:t>trợ</a:t>
            </a:r>
            <a:r>
              <a:rPr lang="en-US" sz="4500" dirty="0"/>
              <a:t> </a:t>
            </a:r>
            <a:r>
              <a:rPr lang="en-US" sz="4500" dirty="0" err="1"/>
              <a:t>cho</a:t>
            </a:r>
            <a:r>
              <a:rPr lang="en-US" sz="4500" dirty="0"/>
              <a:t> </a:t>
            </a:r>
            <a:r>
              <a:rPr lang="en-US" sz="4500" dirty="0" err="1"/>
              <a:t>gia</a:t>
            </a:r>
            <a:r>
              <a:rPr lang="en-US" sz="4500" dirty="0"/>
              <a:t> </a:t>
            </a:r>
            <a:r>
              <a:rPr lang="en-US" sz="4500" dirty="0" err="1"/>
              <a:t>đình</a:t>
            </a:r>
            <a:r>
              <a:rPr lang="en-US" sz="4500" dirty="0"/>
              <a:t>. </a:t>
            </a:r>
            <a:r>
              <a:rPr lang="en-US" sz="4500" dirty="0" err="1"/>
              <a:t>Nổi</a:t>
            </a:r>
            <a:r>
              <a:rPr lang="en-US" sz="4500" dirty="0"/>
              <a:t> </a:t>
            </a:r>
            <a:r>
              <a:rPr lang="en-US" sz="4500" dirty="0" err="1"/>
              <a:t>bật</a:t>
            </a:r>
            <a:r>
              <a:rPr lang="en-US" sz="4500" dirty="0"/>
              <a:t> </a:t>
            </a:r>
            <a:r>
              <a:rPr lang="en-US" sz="4500" dirty="0" err="1"/>
              <a:t>với</a:t>
            </a:r>
            <a:r>
              <a:rPr lang="en-US" sz="4500" dirty="0"/>
              <a:t> </a:t>
            </a:r>
            <a:r>
              <a:rPr lang="en-US" sz="4500" dirty="0" err="1"/>
              <a:t>kì</a:t>
            </a:r>
            <a:r>
              <a:rPr lang="en-US" sz="4500" dirty="0"/>
              <a:t> </a:t>
            </a:r>
            <a:r>
              <a:rPr lang="en-US" sz="4500" dirty="0" err="1"/>
              <a:t>tích</a:t>
            </a:r>
            <a:r>
              <a:rPr lang="en-US" sz="4500" dirty="0"/>
              <a:t> </a:t>
            </a:r>
            <a:r>
              <a:rPr lang="en-US" sz="4500" dirty="0" err="1"/>
              <a:t>đội</a:t>
            </a:r>
            <a:r>
              <a:rPr lang="en-US" sz="4500" dirty="0"/>
              <a:t> </a:t>
            </a:r>
            <a:r>
              <a:rPr lang="en-US" sz="4500" dirty="0" err="1"/>
              <a:t>đá</a:t>
            </a:r>
            <a:r>
              <a:rPr lang="en-US" sz="4500" dirty="0"/>
              <a:t> </a:t>
            </a:r>
            <a:r>
              <a:rPr lang="en-US" sz="4500" dirty="0" err="1"/>
              <a:t>vá</a:t>
            </a:r>
            <a:r>
              <a:rPr lang="en-US" sz="4500" dirty="0"/>
              <a:t> </a:t>
            </a:r>
            <a:r>
              <a:rPr lang="en-US" sz="4500" dirty="0" err="1"/>
              <a:t>trời</a:t>
            </a:r>
            <a:r>
              <a:rPr lang="en-US" sz="45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35781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9848" y="330506"/>
            <a:ext cx="9634011" cy="1497977"/>
          </a:xfrm>
        </p:spPr>
        <p:txBody>
          <a:bodyPr>
            <a:normAutofit fontScale="90000"/>
          </a:bodyPr>
          <a:lstStyle/>
          <a:p>
            <a:r>
              <a:rPr lang="en-US" b="1" dirty="0">
                <a:solidFill>
                  <a:srgbClr val="0070C0"/>
                </a:solidFill>
              </a:rPr>
              <a:t> B</a:t>
            </a:r>
            <a:r>
              <a:rPr lang="vi-VN" b="1" dirty="0">
                <a:solidFill>
                  <a:srgbClr val="0070C0"/>
                </a:solidFill>
              </a:rPr>
              <a:t>ảng câu hỏi ngắn để tạo kết nối giữa kiến thức nền với bài học: </a:t>
            </a:r>
            <a:r>
              <a:rPr lang="en-US" dirty="0">
                <a:solidFill>
                  <a:srgbClr val="0070C0"/>
                </a:solidFill>
              </a:rPr>
              <a:t/>
            </a:r>
            <a:br>
              <a:rPr lang="en-US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39661103"/>
              </p:ext>
            </p:extLst>
          </p:nvPr>
        </p:nvGraphicFramePr>
        <p:xfrm>
          <a:off x="661012" y="1883884"/>
          <a:ext cx="10851615" cy="3095740"/>
        </p:xfrm>
        <a:graphic>
          <a:graphicData uri="http://schemas.openxmlformats.org/drawingml/2006/table">
            <a:tbl>
              <a:tblPr firstRow="1" firstCol="1" bandRow="1"/>
              <a:tblGrid>
                <a:gridCol w="3442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3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003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49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40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6968">
                <a:tc>
                  <a:txBody>
                    <a:bodyPr/>
                    <a:lstStyle/>
                    <a:p>
                      <a:pPr marL="76200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Câu 1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6200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Câu 2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76200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Câu 3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8772">
                <a:tc>
                  <a:txBody>
                    <a:bodyPr/>
                    <a:lstStyle/>
                    <a:p>
                      <a:pPr marL="342900" marR="292100" lvl="0" indent="-342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buFont typeface="Arial"/>
                        <a:buChar char="•"/>
                        <a:tabLst>
                          <a:tab pos="279400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Em đã đọc những truyện thần thoại nào?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…………………………....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.............................................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……………………………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215900" lvl="0" indent="-342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buFont typeface="Arial"/>
                        <a:buChar char="•"/>
                        <a:tabLst>
                          <a:tab pos="11620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Em có thích truyện thần thoại không?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6205" marR="215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620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6205" marR="215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620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………………………..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6205" marR="215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620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………………………..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6205" marR="215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620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………………………..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254000" lvl="0" indent="-3429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buFont typeface="Arial"/>
                        <a:buChar char="•"/>
                        <a:tabLst>
                          <a:tab pos="11874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Em tin vào những điều gì trong thế giới thần thoại ấy?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8745" marR="2540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874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8745" marR="2540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874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8745" marR="254000" algn="just">
                        <a:lnSpc>
                          <a:spcPct val="115000"/>
                        </a:lnSpc>
                        <a:spcAft>
                          <a:spcPts val="0"/>
                        </a:spcAft>
                        <a:tabLst>
                          <a:tab pos="118745" algn="l"/>
                        </a:tabLst>
                      </a:pPr>
                      <a:r>
                        <a:rPr lang="vi-VN" sz="1300" b="1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………………………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marL="118745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vi-VN" sz="1300" dirty="0">
                          <a:effectLst/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US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7995217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94911" y="914400"/>
            <a:ext cx="10763479" cy="5311458"/>
          </a:xfrm>
        </p:spPr>
        <p:txBody>
          <a:bodyPr>
            <a:normAutofit fontScale="25000" lnSpcReduction="20000"/>
          </a:bodyPr>
          <a:lstStyle/>
          <a:p>
            <a:pPr marL="0" indent="0">
              <a:buNone/>
            </a:pPr>
            <a:r>
              <a:rPr lang="en-US" sz="7200" b="1" dirty="0"/>
              <a:t>* </a:t>
            </a:r>
            <a:r>
              <a:rPr lang="en-US" sz="7200" b="1" dirty="0" err="1"/>
              <a:t>Dự</a:t>
            </a:r>
            <a:r>
              <a:rPr lang="en-US" sz="7200" b="1" dirty="0"/>
              <a:t> </a:t>
            </a:r>
            <a:r>
              <a:rPr lang="en-US" sz="7200" b="1" dirty="0" err="1"/>
              <a:t>kiến</a:t>
            </a:r>
            <a:r>
              <a:rPr lang="en-US" sz="7200" b="1" dirty="0"/>
              <a:t> </a:t>
            </a:r>
            <a:r>
              <a:rPr lang="en-US" sz="7200" b="1" dirty="0" err="1"/>
              <a:t>câu</a:t>
            </a:r>
            <a:r>
              <a:rPr lang="en-US" sz="7200" b="1" dirty="0"/>
              <a:t> </a:t>
            </a:r>
            <a:r>
              <a:rPr lang="en-US" sz="7200" b="1" dirty="0" err="1"/>
              <a:t>trả</a:t>
            </a:r>
            <a:r>
              <a:rPr lang="en-US" sz="7200" b="1" dirty="0"/>
              <a:t> </a:t>
            </a:r>
            <a:r>
              <a:rPr lang="en-US" sz="7200" b="1" dirty="0" err="1"/>
              <a:t>lời</a:t>
            </a:r>
            <a:r>
              <a:rPr lang="en-US" sz="7200" b="1" dirty="0"/>
              <a:t>:</a:t>
            </a:r>
            <a:endParaRPr lang="en-US" sz="7200" dirty="0"/>
          </a:p>
          <a:p>
            <a:pPr marL="0" indent="0">
              <a:buNone/>
            </a:pPr>
            <a:r>
              <a:rPr lang="vi-VN" sz="7200" b="1" dirty="0"/>
              <a:t>- </a:t>
            </a:r>
            <a:r>
              <a:rPr lang="en-US" sz="7200" b="1" dirty="0"/>
              <a:t>HS: </a:t>
            </a:r>
            <a:endParaRPr lang="en-US" sz="7200" dirty="0"/>
          </a:p>
          <a:p>
            <a:pPr marL="0" indent="0">
              <a:buNone/>
            </a:pPr>
            <a:r>
              <a:rPr lang="en-US" sz="7200" b="1" dirty="0" err="1"/>
              <a:t>Câu</a:t>
            </a:r>
            <a:r>
              <a:rPr lang="en-US" sz="7200" b="1" dirty="0"/>
              <a:t> 1: </a:t>
            </a:r>
            <a:r>
              <a:rPr lang="en-US" sz="7200" dirty="0"/>
              <a:t>HS </a:t>
            </a:r>
            <a:r>
              <a:rPr lang="en-US" sz="7200" dirty="0" err="1"/>
              <a:t>liệt</a:t>
            </a:r>
            <a:r>
              <a:rPr lang="en-US" sz="7200" dirty="0"/>
              <a:t> </a:t>
            </a:r>
            <a:r>
              <a:rPr lang="en-US" sz="7200" dirty="0" err="1"/>
              <a:t>kê</a:t>
            </a:r>
            <a:r>
              <a:rPr lang="en-US" sz="7200" dirty="0"/>
              <a:t> </a:t>
            </a:r>
            <a:r>
              <a:rPr lang="en-US" sz="7200" dirty="0" err="1"/>
              <a:t>những</a:t>
            </a:r>
            <a:r>
              <a:rPr lang="en-US" sz="7200" dirty="0"/>
              <a:t> </a:t>
            </a:r>
            <a:r>
              <a:rPr lang="en-US" sz="7200" dirty="0" err="1"/>
              <a:t>truyện</a:t>
            </a:r>
            <a:r>
              <a:rPr lang="en-US" sz="7200" dirty="0"/>
              <a:t>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đã</a:t>
            </a:r>
            <a:r>
              <a:rPr lang="en-US" sz="7200" dirty="0"/>
              <a:t> </a:t>
            </a:r>
            <a:r>
              <a:rPr lang="en-US" sz="7200" dirty="0" err="1"/>
              <a:t>đọc</a:t>
            </a:r>
            <a:endParaRPr lang="en-US" sz="7200" dirty="0"/>
          </a:p>
          <a:p>
            <a:pPr marL="0" indent="0">
              <a:buNone/>
            </a:pP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thế</a:t>
            </a:r>
            <a:r>
              <a:rPr lang="en-US" sz="7200" dirty="0"/>
              <a:t> </a:t>
            </a:r>
            <a:r>
              <a:rPr lang="en-US" sz="7200" dirty="0" err="1"/>
              <a:t>giới</a:t>
            </a:r>
            <a:r>
              <a:rPr lang="en-US" sz="7200" dirty="0"/>
              <a:t> (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Hi </a:t>
            </a:r>
            <a:r>
              <a:rPr lang="en-US" sz="7200" dirty="0" err="1"/>
              <a:t>Lạp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Bắc</a:t>
            </a:r>
            <a:r>
              <a:rPr lang="en-US" sz="7200" dirty="0"/>
              <a:t> </a:t>
            </a:r>
            <a:r>
              <a:rPr lang="en-US" sz="7200" dirty="0" err="1"/>
              <a:t>Âu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La </a:t>
            </a:r>
            <a:r>
              <a:rPr lang="en-US" sz="7200" dirty="0" err="1"/>
              <a:t>Mã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Ấn</a:t>
            </a:r>
            <a:r>
              <a:rPr lang="en-US" sz="7200" dirty="0"/>
              <a:t> </a:t>
            </a:r>
            <a:r>
              <a:rPr lang="en-US" sz="7200" dirty="0" err="1"/>
              <a:t>Độ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Trung</a:t>
            </a:r>
            <a:r>
              <a:rPr lang="en-US" sz="7200" dirty="0"/>
              <a:t> </a:t>
            </a:r>
            <a:r>
              <a:rPr lang="en-US" sz="7200" dirty="0" err="1"/>
              <a:t>Hoa</a:t>
            </a:r>
            <a:r>
              <a:rPr lang="en-US" sz="7200" dirty="0"/>
              <a:t>…)</a:t>
            </a:r>
          </a:p>
          <a:p>
            <a:pPr marL="0" indent="0">
              <a:buNone/>
            </a:pP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Việt</a:t>
            </a:r>
            <a:r>
              <a:rPr lang="en-US" sz="7200" dirty="0"/>
              <a:t> Nam (</a:t>
            </a:r>
            <a:r>
              <a:rPr lang="en-US" sz="7200" dirty="0" err="1"/>
              <a:t>Ông</a:t>
            </a:r>
            <a:r>
              <a:rPr lang="en-US" sz="7200" dirty="0"/>
              <a:t> </a:t>
            </a:r>
            <a:r>
              <a:rPr lang="en-US" sz="7200" dirty="0" err="1"/>
              <a:t>Trời</a:t>
            </a:r>
            <a:r>
              <a:rPr lang="en-US" sz="7200" dirty="0"/>
              <a:t>, </a:t>
            </a:r>
            <a:r>
              <a:rPr lang="en-US" sz="7200" dirty="0" err="1"/>
              <a:t>Nữ</a:t>
            </a:r>
            <a:r>
              <a:rPr lang="en-US" sz="7200" dirty="0"/>
              <a:t>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Mặt</a:t>
            </a:r>
            <a:r>
              <a:rPr lang="en-US" sz="7200" dirty="0"/>
              <a:t> </a:t>
            </a:r>
            <a:r>
              <a:rPr lang="en-US" sz="7200" dirty="0" err="1"/>
              <a:t>Trăng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Mặt</a:t>
            </a:r>
            <a:r>
              <a:rPr lang="en-US" sz="7200" dirty="0"/>
              <a:t> </a:t>
            </a:r>
            <a:r>
              <a:rPr lang="en-US" sz="7200" dirty="0" err="1"/>
              <a:t>Trời</a:t>
            </a:r>
            <a:r>
              <a:rPr lang="en-US" sz="7200" dirty="0"/>
              <a:t>,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Mưa</a:t>
            </a:r>
            <a:r>
              <a:rPr lang="en-US" sz="7200" dirty="0"/>
              <a:t>…) </a:t>
            </a:r>
          </a:p>
          <a:p>
            <a:pPr marL="0" indent="0">
              <a:buNone/>
            </a:pPr>
            <a:r>
              <a:rPr lang="en-US" sz="7200" b="1" dirty="0" err="1"/>
              <a:t>Câu</a:t>
            </a:r>
            <a:r>
              <a:rPr lang="en-US" sz="7200" b="1" dirty="0"/>
              <a:t> 2,3: </a:t>
            </a:r>
            <a:r>
              <a:rPr lang="en-US" sz="7200" dirty="0"/>
              <a:t>HS chia </a:t>
            </a:r>
            <a:r>
              <a:rPr lang="en-US" sz="7200" dirty="0" err="1"/>
              <a:t>sẻ</a:t>
            </a:r>
            <a:r>
              <a:rPr lang="en-US" sz="7200" dirty="0"/>
              <a:t> </a:t>
            </a:r>
            <a:r>
              <a:rPr lang="en-US" sz="7200" dirty="0" err="1"/>
              <a:t>cảm</a:t>
            </a:r>
            <a:r>
              <a:rPr lang="en-US" sz="7200" dirty="0"/>
              <a:t> </a:t>
            </a:r>
            <a:r>
              <a:rPr lang="en-US" sz="7200" dirty="0" err="1"/>
              <a:t>nhận</a:t>
            </a:r>
            <a:r>
              <a:rPr lang="en-US" sz="7200" dirty="0"/>
              <a:t> </a:t>
            </a:r>
            <a:r>
              <a:rPr lang="en-US" sz="7200" dirty="0" err="1"/>
              <a:t>của</a:t>
            </a:r>
            <a:r>
              <a:rPr lang="en-US" sz="7200" dirty="0"/>
              <a:t> </a:t>
            </a:r>
            <a:r>
              <a:rPr lang="en-US" sz="7200" dirty="0" err="1"/>
              <a:t>cá</a:t>
            </a:r>
            <a:r>
              <a:rPr lang="en-US" sz="7200" dirty="0"/>
              <a:t> </a:t>
            </a:r>
            <a:r>
              <a:rPr lang="en-US" sz="7200" dirty="0" err="1"/>
              <a:t>nhân</a:t>
            </a:r>
            <a:r>
              <a:rPr lang="en-US" sz="7200" dirty="0"/>
              <a:t>, </a:t>
            </a:r>
            <a:r>
              <a:rPr lang="en-US" sz="7200" dirty="0" err="1"/>
              <a:t>khuyến</a:t>
            </a:r>
            <a:r>
              <a:rPr lang="en-US" sz="7200" dirty="0"/>
              <a:t> </a:t>
            </a:r>
            <a:r>
              <a:rPr lang="en-US" sz="7200" dirty="0" err="1"/>
              <a:t>khích</a:t>
            </a:r>
            <a:r>
              <a:rPr lang="en-US" sz="7200" dirty="0"/>
              <a:t> HS </a:t>
            </a:r>
            <a:r>
              <a:rPr lang="en-US" sz="7200" dirty="0" err="1"/>
              <a:t>kể</a:t>
            </a:r>
            <a:r>
              <a:rPr lang="en-US" sz="7200" dirty="0"/>
              <a:t> </a:t>
            </a:r>
            <a:r>
              <a:rPr lang="en-US" sz="7200" dirty="0" err="1"/>
              <a:t>một</a:t>
            </a:r>
            <a:r>
              <a:rPr lang="en-US" sz="7200" dirty="0"/>
              <a:t> </a:t>
            </a:r>
            <a:r>
              <a:rPr lang="en-US" sz="7200" dirty="0" err="1"/>
              <a:t>truyện</a:t>
            </a:r>
            <a:r>
              <a:rPr lang="en-US" sz="7200" dirty="0"/>
              <a:t>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em</a:t>
            </a:r>
            <a:r>
              <a:rPr lang="en-US" sz="7200" dirty="0"/>
              <a:t> </a:t>
            </a:r>
            <a:r>
              <a:rPr lang="en-US" sz="7200" dirty="0" err="1"/>
              <a:t>đã</a:t>
            </a:r>
            <a:r>
              <a:rPr lang="en-US" sz="7200" dirty="0"/>
              <a:t> </a:t>
            </a:r>
            <a:r>
              <a:rPr lang="en-US" sz="7200" dirty="0" err="1"/>
              <a:t>biết</a:t>
            </a:r>
            <a:endParaRPr lang="en-US" sz="7200" dirty="0"/>
          </a:p>
          <a:p>
            <a:pPr marL="0" indent="0">
              <a:buNone/>
            </a:pPr>
            <a:r>
              <a:rPr lang="fr-FR" sz="7200" b="1" dirty="0"/>
              <a:t>- GV: </a:t>
            </a:r>
            <a:endParaRPr lang="en-US" sz="7200" dirty="0"/>
          </a:p>
          <a:p>
            <a:pPr marL="0" indent="0">
              <a:buNone/>
            </a:pPr>
            <a:r>
              <a:rPr lang="fr-FR" sz="7200" b="1" dirty="0"/>
              <a:t>+ </a:t>
            </a:r>
            <a:r>
              <a:rPr lang="en-US" sz="7200" dirty="0" err="1"/>
              <a:t>Phân</a:t>
            </a:r>
            <a:r>
              <a:rPr lang="en-US" sz="7200" dirty="0"/>
              <a:t> </a:t>
            </a:r>
            <a:r>
              <a:rPr lang="en-US" sz="7200" dirty="0" err="1"/>
              <a:t>biệt</a:t>
            </a:r>
            <a:r>
              <a:rPr lang="en-US" sz="7200" dirty="0"/>
              <a:t>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VN </a:t>
            </a:r>
            <a:r>
              <a:rPr lang="en-US" sz="7200" dirty="0" err="1"/>
              <a:t>và</a:t>
            </a:r>
            <a:r>
              <a:rPr lang="en-US" sz="7200" dirty="0"/>
              <a:t> </a:t>
            </a:r>
            <a:r>
              <a:rPr lang="en-US" sz="7200" dirty="0" err="1"/>
              <a:t>thần</a:t>
            </a:r>
            <a:r>
              <a:rPr lang="en-US" sz="7200" dirty="0"/>
              <a:t> </a:t>
            </a:r>
            <a:r>
              <a:rPr lang="en-US" sz="7200" dirty="0" err="1"/>
              <a:t>thoại</a:t>
            </a:r>
            <a:r>
              <a:rPr lang="en-US" sz="7200" dirty="0"/>
              <a:t> </a:t>
            </a:r>
            <a:r>
              <a:rPr lang="en-US" sz="7200" dirty="0" err="1"/>
              <a:t>dân</a:t>
            </a:r>
            <a:r>
              <a:rPr lang="en-US" sz="7200" dirty="0"/>
              <a:t> </a:t>
            </a:r>
            <a:r>
              <a:rPr lang="en-US" sz="7200" dirty="0" err="1"/>
              <a:t>tộc</a:t>
            </a:r>
            <a:r>
              <a:rPr lang="en-US" sz="7200" dirty="0"/>
              <a:t> </a:t>
            </a:r>
            <a:r>
              <a:rPr lang="en-US" sz="7200" dirty="0" err="1"/>
              <a:t>khác</a:t>
            </a:r>
            <a:r>
              <a:rPr lang="en-US" sz="7200" dirty="0"/>
              <a:t> </a:t>
            </a:r>
            <a:r>
              <a:rPr lang="en-US" sz="7200" dirty="0" err="1"/>
              <a:t>nếu</a:t>
            </a:r>
            <a:r>
              <a:rPr lang="en-US" sz="7200" dirty="0"/>
              <a:t> HS </a:t>
            </a:r>
            <a:r>
              <a:rPr lang="en-US" sz="7200" dirty="0" err="1"/>
              <a:t>chưa</a:t>
            </a:r>
            <a:r>
              <a:rPr lang="en-US" sz="7200" dirty="0"/>
              <a:t> </a:t>
            </a:r>
            <a:r>
              <a:rPr lang="en-US" sz="7200" dirty="0" err="1"/>
              <a:t>rõ</a:t>
            </a:r>
            <a:r>
              <a:rPr lang="en-US" sz="7200" dirty="0"/>
              <a:t> </a:t>
            </a:r>
            <a:r>
              <a:rPr lang="en-US" sz="7200" dirty="0" err="1"/>
              <a:t>hoặc</a:t>
            </a:r>
            <a:r>
              <a:rPr lang="en-US" sz="7200" dirty="0"/>
              <a:t> </a:t>
            </a:r>
            <a:r>
              <a:rPr lang="en-US" sz="7200" dirty="0" err="1"/>
              <a:t>bị</a:t>
            </a:r>
            <a:r>
              <a:rPr lang="en-US" sz="7200" dirty="0"/>
              <a:t> </a:t>
            </a:r>
            <a:r>
              <a:rPr lang="en-US" sz="7200" dirty="0" err="1"/>
              <a:t>nhầm</a:t>
            </a:r>
            <a:r>
              <a:rPr lang="en-US" sz="7200" dirty="0"/>
              <a:t> </a:t>
            </a:r>
            <a:r>
              <a:rPr lang="en-US" sz="7200" dirty="0" err="1"/>
              <a:t>lẫn</a:t>
            </a:r>
            <a:r>
              <a:rPr lang="en-US" sz="7200" dirty="0"/>
              <a:t> </a:t>
            </a:r>
            <a:r>
              <a:rPr lang="en-US" sz="7200" dirty="0" err="1"/>
              <a:t>khi</a:t>
            </a:r>
            <a:r>
              <a:rPr lang="en-US" sz="7200" dirty="0"/>
              <a:t> </a:t>
            </a:r>
            <a:r>
              <a:rPr lang="en-US" sz="7200" dirty="0" err="1"/>
              <a:t>liệt</a:t>
            </a:r>
            <a:r>
              <a:rPr lang="en-US" sz="7200" dirty="0"/>
              <a:t> </a:t>
            </a:r>
            <a:r>
              <a:rPr lang="en-US" sz="7200" dirty="0" err="1"/>
              <a:t>kê</a:t>
            </a:r>
            <a:r>
              <a:rPr lang="en-US" sz="7200" dirty="0"/>
              <a:t> </a:t>
            </a:r>
            <a:r>
              <a:rPr lang="en-US" sz="7200" dirty="0" err="1"/>
              <a:t>các</a:t>
            </a:r>
            <a:r>
              <a:rPr lang="en-US" sz="7200" dirty="0"/>
              <a:t> </a:t>
            </a:r>
            <a:r>
              <a:rPr lang="en-US" sz="7200" dirty="0" err="1"/>
              <a:t>truyện</a:t>
            </a:r>
            <a:r>
              <a:rPr lang="en-US" sz="7200" dirty="0"/>
              <a:t>.</a:t>
            </a:r>
          </a:p>
          <a:p>
            <a:pPr marL="0" indent="0">
              <a:buNone/>
            </a:pPr>
            <a:r>
              <a:rPr lang="en-US" sz="7200" dirty="0"/>
              <a:t>+ </a:t>
            </a:r>
            <a:r>
              <a:rPr lang="en-US" sz="7200" dirty="0" err="1"/>
              <a:t>Khuyến</a:t>
            </a:r>
            <a:r>
              <a:rPr lang="en-US" sz="7200" dirty="0"/>
              <a:t> </a:t>
            </a:r>
            <a:r>
              <a:rPr lang="en-US" sz="7200" dirty="0" err="1"/>
              <a:t>khích</a:t>
            </a:r>
            <a:r>
              <a:rPr lang="en-US" sz="7200" dirty="0"/>
              <a:t>, </a:t>
            </a:r>
            <a:r>
              <a:rPr lang="en-US" sz="7200" dirty="0" err="1"/>
              <a:t>động</a:t>
            </a:r>
            <a:r>
              <a:rPr lang="en-US" sz="7200" dirty="0"/>
              <a:t> </a:t>
            </a:r>
            <a:r>
              <a:rPr lang="en-US" sz="7200" dirty="0" err="1"/>
              <a:t>viên</a:t>
            </a:r>
            <a:r>
              <a:rPr lang="en-US" sz="7200" dirty="0"/>
              <a:t> </a:t>
            </a:r>
            <a:r>
              <a:rPr lang="en-US" sz="7200" dirty="0" err="1"/>
              <a:t>phần</a:t>
            </a:r>
            <a:r>
              <a:rPr lang="en-US" sz="7200" dirty="0"/>
              <a:t> </a:t>
            </a:r>
            <a:r>
              <a:rPr lang="en-US" sz="7200" dirty="0" err="1"/>
              <a:t>kể</a:t>
            </a:r>
            <a:r>
              <a:rPr lang="en-US" sz="7200" dirty="0"/>
              <a:t> </a:t>
            </a:r>
            <a:r>
              <a:rPr lang="en-US" sz="7200" dirty="0" err="1"/>
              <a:t>chuyện</a:t>
            </a:r>
            <a:r>
              <a:rPr lang="en-US" sz="7200" dirty="0"/>
              <a:t> </a:t>
            </a:r>
            <a:r>
              <a:rPr lang="en-US" sz="7200" dirty="0" err="1"/>
              <a:t>của</a:t>
            </a:r>
            <a:r>
              <a:rPr lang="en-US" sz="7200" dirty="0"/>
              <a:t> HS</a:t>
            </a:r>
          </a:p>
          <a:p>
            <a:pPr marL="0" indent="0">
              <a:buNone/>
            </a:pPr>
            <a:r>
              <a:rPr lang="en-US" sz="7200" dirty="0"/>
              <a:t>+ </a:t>
            </a:r>
            <a:r>
              <a:rPr lang="en-US" sz="7200" dirty="0" err="1"/>
              <a:t>Dẫn</a:t>
            </a:r>
            <a:r>
              <a:rPr lang="en-US" sz="7200" dirty="0"/>
              <a:t> </a:t>
            </a:r>
            <a:r>
              <a:rPr lang="en-US" sz="7200" dirty="0" err="1"/>
              <a:t>dắt</a:t>
            </a:r>
            <a:r>
              <a:rPr lang="en-US" sz="7200" dirty="0"/>
              <a:t> </a:t>
            </a:r>
            <a:r>
              <a:rPr lang="en-US" sz="7200" dirty="0" err="1"/>
              <a:t>vào</a:t>
            </a:r>
            <a:r>
              <a:rPr lang="en-US" sz="7200" dirty="0"/>
              <a:t> </a:t>
            </a:r>
            <a:r>
              <a:rPr lang="en-US" sz="7200" dirty="0" err="1"/>
              <a:t>bài</a:t>
            </a:r>
            <a:r>
              <a:rPr lang="en-US" sz="7200" dirty="0"/>
              <a:t> </a:t>
            </a:r>
            <a:r>
              <a:rPr lang="en-US" sz="7200" dirty="0" err="1"/>
              <a:t>học</a:t>
            </a:r>
            <a:r>
              <a:rPr lang="en-US" sz="7200" dirty="0"/>
              <a:t>: </a:t>
            </a:r>
            <a:r>
              <a:rPr lang="en-US" sz="7200" i="1" dirty="0" err="1"/>
              <a:t>Truyện</a:t>
            </a:r>
            <a:r>
              <a:rPr lang="en-US" sz="7200" i="1" dirty="0"/>
              <a:t> </a:t>
            </a:r>
            <a:r>
              <a:rPr lang="en-US" sz="7200" i="1" dirty="0" err="1"/>
              <a:t>về</a:t>
            </a:r>
            <a:r>
              <a:rPr lang="en-US" sz="7200" i="1" dirty="0"/>
              <a:t> </a:t>
            </a:r>
            <a:r>
              <a:rPr lang="en-US" sz="7200" i="1" dirty="0" err="1"/>
              <a:t>các</a:t>
            </a:r>
            <a:r>
              <a:rPr lang="en-US" sz="7200" i="1" dirty="0"/>
              <a:t> </a:t>
            </a:r>
            <a:r>
              <a:rPr lang="en-US" sz="7200" i="1" dirty="0" err="1"/>
              <a:t>vị</a:t>
            </a:r>
            <a:r>
              <a:rPr lang="en-US" sz="7200" i="1" dirty="0"/>
              <a:t> </a:t>
            </a:r>
            <a:r>
              <a:rPr lang="en-US" sz="7200" i="1" dirty="0" err="1"/>
              <a:t>thần</a:t>
            </a:r>
            <a:r>
              <a:rPr lang="en-US" sz="7200" i="1" dirty="0"/>
              <a:t> </a:t>
            </a:r>
            <a:r>
              <a:rPr lang="en-US" sz="7200" i="1" dirty="0" err="1"/>
              <a:t>sáng</a:t>
            </a:r>
            <a:r>
              <a:rPr lang="en-US" sz="7200" i="1" dirty="0"/>
              <a:t> </a:t>
            </a:r>
            <a:r>
              <a:rPr lang="en-US" sz="7200" i="1" dirty="0" err="1"/>
              <a:t>tạo</a:t>
            </a:r>
            <a:r>
              <a:rPr lang="en-US" sz="7200" i="1" dirty="0"/>
              <a:t> </a:t>
            </a:r>
            <a:r>
              <a:rPr lang="en-US" sz="7200" i="1" dirty="0" err="1"/>
              <a:t>thế</a:t>
            </a:r>
            <a:r>
              <a:rPr lang="en-US" sz="7200" i="1" dirty="0"/>
              <a:t> </a:t>
            </a:r>
            <a:r>
              <a:rPr lang="en-US" sz="7200" i="1" dirty="0" err="1"/>
              <a:t>giới</a:t>
            </a:r>
            <a:endParaRPr lang="en-US" sz="7200" dirty="0"/>
          </a:p>
          <a:p>
            <a:pPr marL="0" indent="0">
              <a:buNone/>
            </a:pPr>
            <a:r>
              <a:rPr lang="fr-FR" sz="4500" b="1" dirty="0"/>
              <a:t> </a:t>
            </a:r>
            <a:endParaRPr lang="en-US" sz="4500" dirty="0"/>
          </a:p>
          <a:p>
            <a:pPr marL="0" indent="0">
              <a:buNone/>
            </a:pPr>
            <a:r>
              <a:rPr lang="fr-FR" b="1" dirty="0"/>
              <a:t> 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616327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931" y="-217069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12605"/>
      </p:ext>
    </p:extLst>
  </p:cSld>
  <p:clrMapOvr>
    <a:masterClrMapping/>
  </p:clrMapOvr>
  <p:transition spd="slow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rọn bộ background powerpoint đẹp và chuyên nghiệp nhất cho slid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40"/>
          <p:cNvSpPr>
            <a:spLocks noChangeArrowheads="1" noChangeShapeType="1" noTextEdit="1"/>
          </p:cNvSpPr>
          <p:nvPr/>
        </p:nvSpPr>
        <p:spPr bwMode="auto">
          <a:xfrm>
            <a:off x="3720975" y="622240"/>
            <a:ext cx="4823450" cy="70123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7032"/>
              </a:avLst>
            </a:prstTxWarp>
          </a:bodyPr>
          <a:lstStyle/>
          <a:p>
            <a:pPr algn="ctr">
              <a:defRPr/>
            </a:pPr>
            <a:endParaRPr lang="en-US" sz="3600" b="1" kern="10" dirty="0">
              <a:ln w="19050">
                <a:solidFill>
                  <a:srgbClr val="0000FF"/>
                </a:solidFill>
                <a:round/>
                <a:headEnd/>
                <a:tailEnd/>
              </a:ln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5778" y="124178"/>
            <a:ext cx="11209866" cy="310854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vi-VN" sz="4400" b="1" i="1" dirty="0">
                <a:solidFill>
                  <a:srgbClr val="002060"/>
                </a:solidFill>
                <a:latin typeface="Bookman Old Style" panose="02050604050505020204" pitchFamily="18" charset="0"/>
              </a:rPr>
              <a:t>Tiết 1-2: </a:t>
            </a:r>
          </a:p>
          <a:p>
            <a:pPr algn="ctr"/>
            <a:r>
              <a:rPr lang="en-US" sz="4400" b="1" i="1" dirty="0">
                <a:solidFill>
                  <a:srgbClr val="002060"/>
                </a:solidFill>
                <a:latin typeface="Bookman Old Style" panose="02050604050505020204" pitchFamily="18" charset="0"/>
              </a:rPr>
              <a:t>TRUYỆN </a:t>
            </a:r>
            <a:r>
              <a:rPr lang="vi-VN" sz="4400" b="1" i="1" dirty="0">
                <a:solidFill>
                  <a:srgbClr val="002060"/>
                </a:solidFill>
                <a:latin typeface="Bookman Old Style" panose="02050604050505020204" pitchFamily="18" charset="0"/>
              </a:rPr>
              <a:t>VỀ CÁC VỊ THẦN</a:t>
            </a:r>
            <a:endParaRPr lang="en-US" sz="4400" b="1" i="1" dirty="0">
              <a:solidFill>
                <a:srgbClr val="002060"/>
              </a:solidFill>
              <a:latin typeface="Bookman Old Style" panose="02050604050505020204" pitchFamily="18" charset="0"/>
            </a:endParaRPr>
          </a:p>
          <a:p>
            <a:pPr algn="ctr"/>
            <a:r>
              <a:rPr lang="en-US" sz="4400" b="1" i="1" dirty="0">
                <a:solidFill>
                  <a:srgbClr val="002060"/>
                </a:solidFill>
                <a:latin typeface="Bookman Old Style" panose="02050604050505020204" pitchFamily="18" charset="0"/>
              </a:rPr>
              <a:t>SÁNG TẠO THẾ GIỚI</a:t>
            </a:r>
            <a:endParaRPr lang="vi-VN" sz="4400" b="1" i="1" dirty="0">
              <a:solidFill>
                <a:srgbClr val="002060"/>
              </a:solidFill>
              <a:latin typeface="Bookman Old Style" panose="02050604050505020204" pitchFamily="18" charset="0"/>
            </a:endParaRPr>
          </a:p>
          <a:p>
            <a:pPr lvl="0"/>
            <a:r>
              <a:rPr lang="vi-VN" sz="3200" b="1" dirty="0"/>
              <a:t>                    </a:t>
            </a:r>
            <a:r>
              <a:rPr lang="vi-VN" sz="3200" b="1" dirty="0">
                <a:solidFill>
                  <a:srgbClr val="800000"/>
                </a:solidFill>
              </a:rPr>
              <a:t>(THẦN TRỤ TRỜI, THẦN SÉT, THẦN GIÓ)</a:t>
            </a:r>
            <a:endParaRPr lang="en-US" sz="3200" dirty="0">
              <a:solidFill>
                <a:srgbClr val="800000"/>
              </a:solidFill>
            </a:endParaRPr>
          </a:p>
          <a:p>
            <a:pPr lvl="0"/>
            <a:r>
              <a:rPr lang="vi-VN" sz="3200" b="1" dirty="0">
                <a:solidFill>
                  <a:srgbClr val="800000"/>
                </a:solidFill>
              </a:rPr>
              <a:t>                                (Thần thoại Việt Nam)</a:t>
            </a:r>
            <a:endParaRPr lang="en-US" sz="3200" dirty="0">
              <a:solidFill>
                <a:srgbClr val="8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19253"/>
            <a:ext cx="3720975" cy="326824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25290" y="3629839"/>
            <a:ext cx="3688794" cy="327883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54592" y="3619253"/>
            <a:ext cx="3668326" cy="3289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747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anim calcmode="lin" valueType="num">
                                      <p:cBhvr>
                                        <p:cTn id="6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6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6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5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3406517" y="1229534"/>
            <a:ext cx="8306052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sp>
        <p:nvSpPr>
          <p:cNvPr id="291" name="Ribbon: Tilted Up 290">
            <a:extLst>
              <a:ext uri="{FF2B5EF4-FFF2-40B4-BE49-F238E27FC236}">
                <a16:creationId xmlns:a16="http://schemas.microsoft.com/office/drawing/2014/main" id="{4FD7523B-4683-8769-7C7B-6DB4CC5E33B2}"/>
              </a:ext>
            </a:extLst>
          </p:cNvPr>
          <p:cNvSpPr/>
          <p:nvPr/>
        </p:nvSpPr>
        <p:spPr>
          <a:xfrm>
            <a:off x="325101" y="1304855"/>
            <a:ext cx="3101101" cy="4527803"/>
          </a:xfrm>
          <a:prstGeom prst="ribbon2">
            <a:avLst/>
          </a:prstGeom>
          <a:solidFill>
            <a:srgbClr val="FFFF0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Toạ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u="sng" dirty="0" err="1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đàm</a:t>
            </a:r>
            <a:r>
              <a:rPr lang="en-US" sz="2400" b="1" u="sng" dirty="0">
                <a:highlight>
                  <a:srgbClr val="FF000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>
                <a:highlight>
                  <a:srgbClr val="000080"/>
                </a:highlight>
                <a:latin typeface="Times New Roman" panose="02020603050405020304" pitchFamily="18" charset="0"/>
                <a:cs typeface="Times New Roman" panose="02020603050405020304" pitchFamily="18" charset="0"/>
              </a:rPr>
              <a:t>VẺ ĐẸP CỦA TRUYỆN</a:t>
            </a:r>
          </a:p>
        </p:txBody>
      </p:sp>
      <p:graphicFrame>
        <p:nvGraphicFramePr>
          <p:cNvPr id="292" name="Diagram 291">
            <a:extLst>
              <a:ext uri="{FF2B5EF4-FFF2-40B4-BE49-F238E27FC236}">
                <a16:creationId xmlns:a16="http://schemas.microsoft.com/office/drawing/2014/main" id="{111BE5A4-05DE-C39E-43A9-6F5D247759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836144"/>
              </p:ext>
            </p:extLst>
          </p:nvPr>
        </p:nvGraphicFramePr>
        <p:xfrm>
          <a:off x="3689848" y="1265856"/>
          <a:ext cx="7402669" cy="48724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436" y="1357184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499696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" grpId="0" animBg="1"/>
      <p:bldGraphic spid="292" grpId="0">
        <p:bldAsOne/>
      </p:bldGraphic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91300" y="691887"/>
            <a:ext cx="6533410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27297571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4497503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4437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bởi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chuỗi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7456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9443744" y="3228191"/>
            <a:ext cx="25894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biến cố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-&gt;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thay đổi mang tính bước ngoặt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-&gt;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bộc lộ những ý nghĩa nhất định với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dirty="0"/>
              <a:t>-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09797" y="5427410"/>
            <a:ext cx="4203143" cy="143059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71274" y="2790959"/>
            <a:ext cx="2587922" cy="240290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EA89A079-85EA-D0F9-F915-714F4CFA676E}"/>
              </a:ext>
            </a:extLst>
          </p:cNvPr>
          <p:cNvSpPr txBox="1"/>
          <p:nvPr/>
        </p:nvSpPr>
        <p:spPr>
          <a:xfrm>
            <a:off x="7655160" y="5468326"/>
            <a:ext cx="409984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diễn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“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”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D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ẫn dắt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đọc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thế giới nghệ thuật của truyện kể để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 nhận về nhân 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 kiện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không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thời 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dậy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suy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dirty="0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 flipV="1">
            <a:off x="3302072" y="3881578"/>
            <a:ext cx="370276" cy="267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0671" y="2871561"/>
            <a:ext cx="2348051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à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cối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/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đồ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…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được khắc họa trong tác phẩm văn học bằng các biện pháp nghệ thuật.</a:t>
            </a:r>
            <a:endParaRPr lang="en-US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dirty="0"/>
              <a:t>-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à phương tiện để văn học khám phá và cắt nghĩa về con 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27607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05" grpId="0"/>
      <p:bldP spid="31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1AFD227-869A-489C-A9B5-3F0498DF3C0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096450" y="13394"/>
            <a:ext cx="494218" cy="6814823"/>
            <a:chOff x="11096450" y="13394"/>
            <a:chExt cx="494218" cy="6814823"/>
          </a:xfrm>
          <a:solidFill>
            <a:schemeClr val="bg2">
              <a:lumMod val="90000"/>
            </a:schemeClr>
          </a:solidFill>
        </p:grpSpPr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62704B34-199B-4964-9C78-3AB9735915A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8009" y="671857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B1E8DB8-017D-454E-849F-EE5742849F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5034" y="77813"/>
              <a:ext cx="138242" cy="88130"/>
            </a:xfrm>
            <a:custGeom>
              <a:avLst/>
              <a:gdLst>
                <a:gd name="T0" fmla="*/ 22 w 42"/>
                <a:gd name="T1" fmla="*/ 0 h 29"/>
                <a:gd name="T2" fmla="*/ 14 w 42"/>
                <a:gd name="T3" fmla="*/ 25 h 29"/>
                <a:gd name="T4" fmla="*/ 22 w 42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9">
                  <a:moveTo>
                    <a:pt x="22" y="0"/>
                  </a:moveTo>
                  <a:cubicBezTo>
                    <a:pt x="42" y="7"/>
                    <a:pt x="28" y="29"/>
                    <a:pt x="14" y="25"/>
                  </a:cubicBezTo>
                  <a:cubicBezTo>
                    <a:pt x="0" y="18"/>
                    <a:pt x="8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16D80E5D-5099-41C4-A80A-1B1538C382F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78964" y="592010"/>
              <a:ext cx="121406" cy="72626"/>
            </a:xfrm>
            <a:custGeom>
              <a:avLst/>
              <a:gdLst>
                <a:gd name="T0" fmla="*/ 16 w 37"/>
                <a:gd name="T1" fmla="*/ 0 h 24"/>
                <a:gd name="T2" fmla="*/ 11 w 37"/>
                <a:gd name="T3" fmla="*/ 24 h 24"/>
                <a:gd name="T4" fmla="*/ 16 w 37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4">
                  <a:moveTo>
                    <a:pt x="16" y="0"/>
                  </a:moveTo>
                  <a:cubicBezTo>
                    <a:pt x="37" y="6"/>
                    <a:pt x="30" y="20"/>
                    <a:pt x="11" y="24"/>
                  </a:cubicBezTo>
                  <a:cubicBezTo>
                    <a:pt x="0" y="17"/>
                    <a:pt x="5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947751E1-E2F4-467E-B547-3BD4BAB7F5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2378" y="335267"/>
              <a:ext cx="138242" cy="78339"/>
            </a:xfrm>
            <a:custGeom>
              <a:avLst/>
              <a:gdLst>
                <a:gd name="T0" fmla="*/ 6 w 42"/>
                <a:gd name="T1" fmla="*/ 6 h 26"/>
                <a:gd name="T2" fmla="*/ 21 w 42"/>
                <a:gd name="T3" fmla="*/ 26 h 26"/>
                <a:gd name="T4" fmla="*/ 6 w 42"/>
                <a:gd name="T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6">
                  <a:moveTo>
                    <a:pt x="6" y="6"/>
                  </a:moveTo>
                  <a:cubicBezTo>
                    <a:pt x="25" y="0"/>
                    <a:pt x="42" y="17"/>
                    <a:pt x="21" y="26"/>
                  </a:cubicBezTo>
                  <a:cubicBezTo>
                    <a:pt x="9" y="26"/>
                    <a:pt x="0" y="1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55D8869B-B701-4268-9856-876345C8AE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714" y="2021691"/>
              <a:ext cx="124951" cy="69362"/>
            </a:xfrm>
            <a:custGeom>
              <a:avLst/>
              <a:gdLst>
                <a:gd name="T0" fmla="*/ 16 w 38"/>
                <a:gd name="T1" fmla="*/ 0 h 23"/>
                <a:gd name="T2" fmla="*/ 10 w 38"/>
                <a:gd name="T3" fmla="*/ 23 h 23"/>
                <a:gd name="T4" fmla="*/ 1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16" y="0"/>
                  </a:moveTo>
                  <a:cubicBezTo>
                    <a:pt x="38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25CA59C-849F-4CE4-A9B0-293F98DE2C7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4629" y="2272420"/>
              <a:ext cx="128495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FE000DB1-AAA1-4BFF-8F14-53624C2F9E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6398" y="1049544"/>
              <a:ext cx="150648" cy="99554"/>
            </a:xfrm>
            <a:custGeom>
              <a:avLst/>
              <a:gdLst>
                <a:gd name="T0" fmla="*/ 26 w 46"/>
                <a:gd name="T1" fmla="*/ 0 h 33"/>
                <a:gd name="T2" fmla="*/ 38 w 46"/>
                <a:gd name="T3" fmla="*/ 22 h 33"/>
                <a:gd name="T4" fmla="*/ 26 w 46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33">
                  <a:moveTo>
                    <a:pt x="26" y="0"/>
                  </a:moveTo>
                  <a:cubicBezTo>
                    <a:pt x="29" y="0"/>
                    <a:pt x="46" y="16"/>
                    <a:pt x="38" y="22"/>
                  </a:cubicBezTo>
                  <a:cubicBezTo>
                    <a:pt x="16" y="33"/>
                    <a:pt x="0" y="5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5EEFBC14-7E5B-47B2-B5E3-E90991F8919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40085" y="83697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8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10"/>
                    <a:pt x="28" y="27"/>
                    <a:pt x="8" y="20"/>
                  </a:cubicBezTo>
                  <a:cubicBezTo>
                    <a:pt x="0" y="8"/>
                    <a:pt x="7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00AFF6E4-A34A-4FD3-8C57-BB96114822D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27309" y="1320685"/>
              <a:ext cx="127608" cy="78339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5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2"/>
                    <a:pt x="36" y="26"/>
                    <a:pt x="20" y="25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C63A8474-C075-4441-A0B3-52286EA5009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7470" y="1778440"/>
              <a:ext cx="131153" cy="93843"/>
            </a:xfrm>
            <a:custGeom>
              <a:avLst/>
              <a:gdLst>
                <a:gd name="T0" fmla="*/ 22 w 40"/>
                <a:gd name="T1" fmla="*/ 0 h 31"/>
                <a:gd name="T2" fmla="*/ 16 w 40"/>
                <a:gd name="T3" fmla="*/ 25 h 31"/>
                <a:gd name="T4" fmla="*/ 22 w 40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1">
                  <a:moveTo>
                    <a:pt x="22" y="0"/>
                  </a:moveTo>
                  <a:cubicBezTo>
                    <a:pt x="39" y="3"/>
                    <a:pt x="40" y="31"/>
                    <a:pt x="16" y="25"/>
                  </a:cubicBezTo>
                  <a:cubicBezTo>
                    <a:pt x="0" y="7"/>
                    <a:pt x="13" y="4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35DA4698-A2ED-4512-8887-F12D3F14372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4869" y="1535195"/>
              <a:ext cx="127608" cy="69362"/>
            </a:xfrm>
            <a:custGeom>
              <a:avLst/>
              <a:gdLst>
                <a:gd name="T0" fmla="*/ 16 w 39"/>
                <a:gd name="T1" fmla="*/ 0 h 23"/>
                <a:gd name="T2" fmla="*/ 11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7"/>
                    <a:pt x="31" y="17"/>
                    <a:pt x="11" y="23"/>
                  </a:cubicBezTo>
                  <a:cubicBezTo>
                    <a:pt x="0" y="16"/>
                    <a:pt x="4" y="2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3358E118-D590-4E50-B21C-6CDAA1CCAFC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80119" y="1078297"/>
              <a:ext cx="9748" cy="5712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1"/>
                    <a:pt x="3" y="2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F1EE889E-60FF-423F-ADCB-6CBEE853A04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94111" y="860614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6" name="Freeform 51">
              <a:extLst>
                <a:ext uri="{FF2B5EF4-FFF2-40B4-BE49-F238E27FC236}">
                  <a16:creationId xmlns:a16="http://schemas.microsoft.com/office/drawing/2014/main" id="{A4AA0634-0A7C-4A35-8EB7-775200F129F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7080" y="1015030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7" name="Freeform 52">
              <a:extLst>
                <a:ext uri="{FF2B5EF4-FFF2-40B4-BE49-F238E27FC236}">
                  <a16:creationId xmlns:a16="http://schemas.microsoft.com/office/drawing/2014/main" id="{EBA21558-CAC3-445C-8882-5D4A0C6D2A0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64085" y="450599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8" name="Freeform 53">
              <a:extLst>
                <a:ext uri="{FF2B5EF4-FFF2-40B4-BE49-F238E27FC236}">
                  <a16:creationId xmlns:a16="http://schemas.microsoft.com/office/drawing/2014/main" id="{2E9415F1-5D31-4C25-9E26-203EEF50087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166" y="1253803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29" name="Freeform 54">
              <a:extLst>
                <a:ext uri="{FF2B5EF4-FFF2-40B4-BE49-F238E27FC236}">
                  <a16:creationId xmlns:a16="http://schemas.microsoft.com/office/drawing/2014/main" id="{622FC1F6-879A-45BA-8752-08020C39CE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013" y="614227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0" name="Freeform 55">
              <a:extLst>
                <a:ext uri="{FF2B5EF4-FFF2-40B4-BE49-F238E27FC236}">
                  <a16:creationId xmlns:a16="http://schemas.microsoft.com/office/drawing/2014/main" id="{BA09826C-58E2-48C5-9666-333326C2CA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55026" y="1463404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1" name="Freeform 56">
              <a:extLst>
                <a:ext uri="{FF2B5EF4-FFF2-40B4-BE49-F238E27FC236}">
                  <a16:creationId xmlns:a16="http://schemas.microsoft.com/office/drawing/2014/main" id="{A6D3555F-4EA1-4EA7-9D08-2D75CE51927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1585" y="2335317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2" name="Freeform 57">
              <a:extLst>
                <a:ext uri="{FF2B5EF4-FFF2-40B4-BE49-F238E27FC236}">
                  <a16:creationId xmlns:a16="http://schemas.microsoft.com/office/drawing/2014/main" id="{60FA20E8-EDAA-4310-B870-97807901AC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175" y="1673149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3" name="Freeform 59">
              <a:extLst>
                <a:ext uri="{FF2B5EF4-FFF2-40B4-BE49-F238E27FC236}">
                  <a16:creationId xmlns:a16="http://schemas.microsoft.com/office/drawing/2014/main" id="{F5552AA2-C2AB-4D59-B6EF-E8E5EE110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0625" y="255502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0BA267D0-8F6B-4803-B948-70E29B4587E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5856" y="19029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86E372A3-B9F4-4FEE-8B96-D9AD879E214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153" y="213730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6" name="Freeform 5">
              <a:extLst>
                <a:ext uri="{FF2B5EF4-FFF2-40B4-BE49-F238E27FC236}">
                  <a16:creationId xmlns:a16="http://schemas.microsoft.com/office/drawing/2014/main" id="{FF0C4564-5DA6-4224-A8B7-85CE1323DE8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0824" y="2818299"/>
              <a:ext cx="121406" cy="81603"/>
            </a:xfrm>
            <a:custGeom>
              <a:avLst/>
              <a:gdLst>
                <a:gd name="T0" fmla="*/ 20 w 37"/>
                <a:gd name="T1" fmla="*/ 1 h 27"/>
                <a:gd name="T2" fmla="*/ 22 w 37"/>
                <a:gd name="T3" fmla="*/ 27 h 27"/>
                <a:gd name="T4" fmla="*/ 20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20" y="1"/>
                  </a:moveTo>
                  <a:cubicBezTo>
                    <a:pt x="31" y="1"/>
                    <a:pt x="37" y="24"/>
                    <a:pt x="22" y="27"/>
                  </a:cubicBezTo>
                  <a:cubicBezTo>
                    <a:pt x="2" y="27"/>
                    <a:pt x="0" y="0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7" name="Freeform 6">
              <a:extLst>
                <a:ext uri="{FF2B5EF4-FFF2-40B4-BE49-F238E27FC236}">
                  <a16:creationId xmlns:a16="http://schemas.microsoft.com/office/drawing/2014/main" id="{19F31D0D-C43D-4BB0-A13C-9524B84117D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1700" y="5088176"/>
              <a:ext cx="124063" cy="87315"/>
            </a:xfrm>
            <a:custGeom>
              <a:avLst/>
              <a:gdLst>
                <a:gd name="T0" fmla="*/ 12 w 38"/>
                <a:gd name="T1" fmla="*/ 3 h 29"/>
                <a:gd name="T2" fmla="*/ 15 w 38"/>
                <a:gd name="T3" fmla="*/ 29 h 29"/>
                <a:gd name="T4" fmla="*/ 12 w 38"/>
                <a:gd name="T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9">
                  <a:moveTo>
                    <a:pt x="12" y="3"/>
                  </a:moveTo>
                  <a:cubicBezTo>
                    <a:pt x="34" y="0"/>
                    <a:pt x="38" y="26"/>
                    <a:pt x="15" y="29"/>
                  </a:cubicBezTo>
                  <a:cubicBezTo>
                    <a:pt x="4" y="23"/>
                    <a:pt x="0" y="9"/>
                    <a:pt x="1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8" name="Freeform 7">
              <a:extLst>
                <a:ext uri="{FF2B5EF4-FFF2-40B4-BE49-F238E27FC236}">
                  <a16:creationId xmlns:a16="http://schemas.microsoft.com/office/drawing/2014/main" id="{6B32FB03-B0FE-4731-BE41-C59AFB49FB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1127" y="2531128"/>
              <a:ext cx="138242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BDD5B6F0-1E17-4DCD-AE5F-ED8C48892FE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1349" y="473588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0290BE17-E89B-4AF9-B3F6-AF4884D524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09487" y="4455410"/>
              <a:ext cx="121406" cy="88130"/>
            </a:xfrm>
            <a:custGeom>
              <a:avLst/>
              <a:gdLst>
                <a:gd name="T0" fmla="*/ 18 w 37"/>
                <a:gd name="T1" fmla="*/ 4 h 29"/>
                <a:gd name="T2" fmla="*/ 22 w 37"/>
                <a:gd name="T3" fmla="*/ 29 h 29"/>
                <a:gd name="T4" fmla="*/ 18 w 37"/>
                <a:gd name="T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9">
                  <a:moveTo>
                    <a:pt x="18" y="4"/>
                  </a:moveTo>
                  <a:cubicBezTo>
                    <a:pt x="35" y="0"/>
                    <a:pt x="37" y="28"/>
                    <a:pt x="22" y="29"/>
                  </a:cubicBezTo>
                  <a:cubicBezTo>
                    <a:pt x="7" y="28"/>
                    <a:pt x="0" y="1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5F63089-F77F-4F02-8417-AAC1847FBCA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9848" y="4194178"/>
              <a:ext cx="143559" cy="102819"/>
            </a:xfrm>
            <a:custGeom>
              <a:avLst/>
              <a:gdLst>
                <a:gd name="T0" fmla="*/ 31 w 44"/>
                <a:gd name="T1" fmla="*/ 1 h 34"/>
                <a:gd name="T2" fmla="*/ 42 w 44"/>
                <a:gd name="T3" fmla="*/ 19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7B01CD5E-570F-4CBF-9904-94F30D928C5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81624" y="3691697"/>
              <a:ext cx="134697" cy="81603"/>
            </a:xfrm>
            <a:custGeom>
              <a:avLst/>
              <a:gdLst>
                <a:gd name="T0" fmla="*/ 22 w 41"/>
                <a:gd name="T1" fmla="*/ 0 h 27"/>
                <a:gd name="T2" fmla="*/ 8 w 41"/>
                <a:gd name="T3" fmla="*/ 20 h 27"/>
                <a:gd name="T4" fmla="*/ 22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22" y="0"/>
                  </a:moveTo>
                  <a:cubicBezTo>
                    <a:pt x="41" y="12"/>
                    <a:pt x="24" y="27"/>
                    <a:pt x="8" y="20"/>
                  </a:cubicBezTo>
                  <a:cubicBezTo>
                    <a:pt x="0" y="7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7EE6A672-2915-4B03-99A9-9364D5F152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417787" y="3075050"/>
              <a:ext cx="124951" cy="69362"/>
            </a:xfrm>
            <a:custGeom>
              <a:avLst/>
              <a:gdLst>
                <a:gd name="T0" fmla="*/ 26 w 38"/>
                <a:gd name="T1" fmla="*/ 0 h 23"/>
                <a:gd name="T2" fmla="*/ 25 w 38"/>
                <a:gd name="T3" fmla="*/ 23 h 23"/>
                <a:gd name="T4" fmla="*/ 26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6" y="0"/>
                  </a:moveTo>
                  <a:cubicBezTo>
                    <a:pt x="38" y="0"/>
                    <a:pt x="37" y="20"/>
                    <a:pt x="25" y="23"/>
                  </a:cubicBezTo>
                  <a:cubicBezTo>
                    <a:pt x="0" y="23"/>
                    <a:pt x="5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2136B643-14E1-443A-BC1C-06ADAE65C30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76729" y="3335597"/>
              <a:ext cx="134697" cy="84866"/>
            </a:xfrm>
            <a:custGeom>
              <a:avLst/>
              <a:gdLst>
                <a:gd name="T0" fmla="*/ 26 w 41"/>
                <a:gd name="T1" fmla="*/ 1 h 28"/>
                <a:gd name="T2" fmla="*/ 39 w 41"/>
                <a:gd name="T3" fmla="*/ 20 h 28"/>
                <a:gd name="T4" fmla="*/ 26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6" y="1"/>
                  </a:moveTo>
                  <a:cubicBezTo>
                    <a:pt x="34" y="0"/>
                    <a:pt x="41" y="12"/>
                    <a:pt x="39" y="20"/>
                  </a:cubicBezTo>
                  <a:cubicBezTo>
                    <a:pt x="17" y="28"/>
                    <a:pt x="0" y="12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5" name="Freeform 16">
              <a:extLst>
                <a:ext uri="{FF2B5EF4-FFF2-40B4-BE49-F238E27FC236}">
                  <a16:creationId xmlns:a16="http://schemas.microsoft.com/office/drawing/2014/main" id="{867FA393-4F37-4E1A-870B-F96775FAB7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60464" y="3934729"/>
              <a:ext cx="143559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5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5"/>
                  </a:cubicBezTo>
                  <a:cubicBezTo>
                    <a:pt x="29" y="32"/>
                    <a:pt x="0" y="6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6" name="Freeform 17">
              <a:extLst>
                <a:ext uri="{FF2B5EF4-FFF2-40B4-BE49-F238E27FC236}">
                  <a16:creationId xmlns:a16="http://schemas.microsoft.com/office/drawing/2014/main" id="{E225A1BE-FAD2-4764-A7E4-A6DA07D0573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95443" y="5347417"/>
              <a:ext cx="94821" cy="69362"/>
            </a:xfrm>
            <a:custGeom>
              <a:avLst/>
              <a:gdLst>
                <a:gd name="T0" fmla="*/ 13 w 29"/>
                <a:gd name="T1" fmla="*/ 0 h 23"/>
                <a:gd name="T2" fmla="*/ 13 w 29"/>
                <a:gd name="T3" fmla="*/ 23 h 23"/>
                <a:gd name="T4" fmla="*/ 13 w 2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3">
                  <a:moveTo>
                    <a:pt x="13" y="0"/>
                  </a:moveTo>
                  <a:cubicBezTo>
                    <a:pt x="27" y="0"/>
                    <a:pt x="29" y="22"/>
                    <a:pt x="13" y="23"/>
                  </a:cubicBezTo>
                  <a:cubicBezTo>
                    <a:pt x="2" y="22"/>
                    <a:pt x="0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7" name="Freeform 21">
              <a:extLst>
                <a:ext uri="{FF2B5EF4-FFF2-40B4-BE49-F238E27FC236}">
                  <a16:creationId xmlns:a16="http://schemas.microsoft.com/office/drawing/2014/main" id="{25D65388-C7E0-4C07-822A-03C5009C6D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43434" y="5658571"/>
              <a:ext cx="140901" cy="102819"/>
            </a:xfrm>
            <a:custGeom>
              <a:avLst/>
              <a:gdLst>
                <a:gd name="T0" fmla="*/ 24 w 43"/>
                <a:gd name="T1" fmla="*/ 0 h 34"/>
                <a:gd name="T2" fmla="*/ 14 w 43"/>
                <a:gd name="T3" fmla="*/ 23 h 34"/>
                <a:gd name="T4" fmla="*/ 24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4" y="0"/>
                  </a:moveTo>
                  <a:cubicBezTo>
                    <a:pt x="43" y="3"/>
                    <a:pt x="28" y="34"/>
                    <a:pt x="14" y="23"/>
                  </a:cubicBezTo>
                  <a:cubicBezTo>
                    <a:pt x="0" y="28"/>
                    <a:pt x="4" y="5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E1D79822-C494-449C-B439-F437DAD4F2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095" y="6423833"/>
              <a:ext cx="134697" cy="93843"/>
            </a:xfrm>
            <a:custGeom>
              <a:avLst/>
              <a:gdLst>
                <a:gd name="T0" fmla="*/ 23 w 41"/>
                <a:gd name="T1" fmla="*/ 0 h 31"/>
                <a:gd name="T2" fmla="*/ 17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1"/>
                    <a:pt x="41" y="31"/>
                    <a:pt x="17" y="25"/>
                  </a:cubicBezTo>
                  <a:cubicBezTo>
                    <a:pt x="0" y="7"/>
                    <a:pt x="17" y="4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CDB324E5-E8D9-40E3-BAB4-1F87E67E4F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24317" y="5897278"/>
              <a:ext cx="118747" cy="120771"/>
            </a:xfrm>
            <a:custGeom>
              <a:avLst/>
              <a:gdLst>
                <a:gd name="T0" fmla="*/ 16 w 36"/>
                <a:gd name="T1" fmla="*/ 4 h 40"/>
                <a:gd name="T2" fmla="*/ 34 w 36"/>
                <a:gd name="T3" fmla="*/ 15 h 40"/>
                <a:gd name="T4" fmla="*/ 16 w 36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0">
                  <a:moveTo>
                    <a:pt x="16" y="4"/>
                  </a:moveTo>
                  <a:cubicBezTo>
                    <a:pt x="36" y="5"/>
                    <a:pt x="33" y="0"/>
                    <a:pt x="34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15404AB3-12EB-462E-85A2-AF4A7E91D72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56013" y="6183127"/>
              <a:ext cx="131153" cy="72626"/>
            </a:xfrm>
            <a:custGeom>
              <a:avLst/>
              <a:gdLst>
                <a:gd name="T0" fmla="*/ 24 w 40"/>
                <a:gd name="T1" fmla="*/ 0 h 24"/>
                <a:gd name="T2" fmla="*/ 25 w 40"/>
                <a:gd name="T3" fmla="*/ 24 h 24"/>
                <a:gd name="T4" fmla="*/ 24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24" y="0"/>
                  </a:moveTo>
                  <a:cubicBezTo>
                    <a:pt x="40" y="0"/>
                    <a:pt x="38" y="20"/>
                    <a:pt x="25" y="24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228021CB-53B3-4BCC-A14C-0B6951FC971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4198" y="3296179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B353D0BC-00A6-4EA4-9311-9FCB88CC202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4111" y="4387490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0E001FD3-6EDD-47A3-9916-826E1595D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8041" y="5384813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FE214D5B-D151-4E09-A01E-BEAAF9C679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33693" y="4595717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3024EF13-0A45-49DD-B0F4-FA3A5169EFF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046702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95E0BDAE-48A7-4752-A150-74DA4BAE5E4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596" y="3060239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DE128EDB-3179-4F47-8B37-BEDE3B82FFC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5265" y="4900335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E09CDD49-7B7B-42C0-A09E-6CFB3CDFF6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7373" y="5141456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93C5D839-4CD5-4165-9091-7D9B92CDC1D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12337" y="2598157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3C7F638A-BB6D-4B24-A7F9-03BF8087459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05830" y="6278710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B59DB64-329B-45EA-8A67-4213A886B5B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3998" y="5596726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D8DAB003-6484-4D1D-85AE-93FA09BC5E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97788" y="4080854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D49280A1-ACA8-4CD6-9012-AF12660F07E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5637" y="5836680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C03EAE8C-6089-40E5-9361-2E266A1EEB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24696" y="2830776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2E3A077-F087-4E14-A13E-4E9D4369B1F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82841" y="3849727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7CE4FAAA-45E7-4C86-B59A-F284B79EFD2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8098" y="361625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E2689B62-CCA1-4EE5-B622-FBA5168689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076712" y="6507925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8" name="Freeform 8">
              <a:extLst>
                <a:ext uri="{FF2B5EF4-FFF2-40B4-BE49-F238E27FC236}">
                  <a16:creationId xmlns:a16="http://schemas.microsoft.com/office/drawing/2014/main" id="{113638EE-3BCF-4315-A329-3C6766A3890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141853" y="34906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4FB36B8F-335B-40F2-83BB-C2B2689DC2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5400000">
              <a:off x="11301184" y="6639670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23232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sp useBgFill="1">
        <p:nvSpPr>
          <p:cNvPr id="71" name="Rectangle 70">
            <a:extLst>
              <a:ext uri="{FF2B5EF4-FFF2-40B4-BE49-F238E27FC236}">
                <a16:creationId xmlns:a16="http://schemas.microsoft.com/office/drawing/2014/main" id="{17121B47-384D-4AA6-BFEE-9EB117D2A4D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CB9C70C-9B50-4D83-B8B9-1A0FFA2CB1A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9952693" y="20697"/>
            <a:ext cx="1862695" cy="6816606"/>
            <a:chOff x="9952693" y="20697"/>
            <a:chExt cx="1862695" cy="681660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6E1E57A5-A4F5-41D5-9E12-FA914445739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Grp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GrpSpPr>
          <p:grpSpPr>
            <a:xfrm>
              <a:off x="10674062" y="20697"/>
              <a:ext cx="1141326" cy="6816606"/>
              <a:chOff x="5889776" y="13394"/>
              <a:chExt cx="1141326" cy="6816606"/>
            </a:xfrm>
          </p:grpSpPr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ADBCFAC3-B2EB-4241-B9C9-AC317FCE771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8443" y="671857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3" name="Freeform 10">
                <a:extLst>
                  <a:ext uri="{FF2B5EF4-FFF2-40B4-BE49-F238E27FC236}">
                    <a16:creationId xmlns:a16="http://schemas.microsoft.com/office/drawing/2014/main" id="{86F38B84-C3BC-48A8-9EEF-3077223C409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5468" y="152241"/>
                <a:ext cx="138242" cy="88130"/>
              </a:xfrm>
              <a:custGeom>
                <a:avLst/>
                <a:gdLst>
                  <a:gd name="T0" fmla="*/ 22 w 42"/>
                  <a:gd name="T1" fmla="*/ 0 h 29"/>
                  <a:gd name="T2" fmla="*/ 14 w 42"/>
                  <a:gd name="T3" fmla="*/ 25 h 29"/>
                  <a:gd name="T4" fmla="*/ 22 w 42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22" y="0"/>
                    </a:moveTo>
                    <a:cubicBezTo>
                      <a:pt x="42" y="7"/>
                      <a:pt x="28" y="29"/>
                      <a:pt x="14" y="25"/>
                    </a:cubicBezTo>
                    <a:cubicBezTo>
                      <a:pt x="0" y="18"/>
                      <a:pt x="8" y="1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4" name="Freeform 15">
                <a:extLst>
                  <a:ext uri="{FF2B5EF4-FFF2-40B4-BE49-F238E27FC236}">
                    <a16:creationId xmlns:a16="http://schemas.microsoft.com/office/drawing/2014/main" id="{E288352D-6F27-4727-9241-658737B623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9398" y="666438"/>
                <a:ext cx="121406" cy="72626"/>
              </a:xfrm>
              <a:custGeom>
                <a:avLst/>
                <a:gdLst>
                  <a:gd name="T0" fmla="*/ 16 w 37"/>
                  <a:gd name="T1" fmla="*/ 0 h 24"/>
                  <a:gd name="T2" fmla="*/ 11 w 37"/>
                  <a:gd name="T3" fmla="*/ 24 h 24"/>
                  <a:gd name="T4" fmla="*/ 16 w 37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4">
                    <a:moveTo>
                      <a:pt x="16" y="0"/>
                    </a:moveTo>
                    <a:cubicBezTo>
                      <a:pt x="37" y="6"/>
                      <a:pt x="30" y="20"/>
                      <a:pt x="11" y="24"/>
                    </a:cubicBezTo>
                    <a:cubicBezTo>
                      <a:pt x="0" y="17"/>
                      <a:pt x="5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5" name="Freeform 18">
                <a:extLst>
                  <a:ext uri="{FF2B5EF4-FFF2-40B4-BE49-F238E27FC236}">
                    <a16:creationId xmlns:a16="http://schemas.microsoft.com/office/drawing/2014/main" id="{6AC265CB-8E11-45EF-8A58-9FCB96E0D93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2812" y="409695"/>
                <a:ext cx="138242" cy="78339"/>
              </a:xfrm>
              <a:custGeom>
                <a:avLst/>
                <a:gdLst>
                  <a:gd name="T0" fmla="*/ 6 w 42"/>
                  <a:gd name="T1" fmla="*/ 6 h 26"/>
                  <a:gd name="T2" fmla="*/ 21 w 42"/>
                  <a:gd name="T3" fmla="*/ 26 h 26"/>
                  <a:gd name="T4" fmla="*/ 6 w 42"/>
                  <a:gd name="T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6">
                    <a:moveTo>
                      <a:pt x="6" y="6"/>
                    </a:moveTo>
                    <a:cubicBezTo>
                      <a:pt x="25" y="0"/>
                      <a:pt x="42" y="17"/>
                      <a:pt x="21" y="26"/>
                    </a:cubicBezTo>
                    <a:cubicBezTo>
                      <a:pt x="9" y="26"/>
                      <a:pt x="0" y="16"/>
                      <a:pt x="6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6" name="Freeform 19">
                <a:extLst>
                  <a:ext uri="{FF2B5EF4-FFF2-40B4-BE49-F238E27FC236}">
                    <a16:creationId xmlns:a16="http://schemas.microsoft.com/office/drawing/2014/main" id="{DABD6D60-E6DC-4EFB-B755-7954BBAB807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12730" y="2096571"/>
                <a:ext cx="124951" cy="69362"/>
              </a:xfrm>
              <a:custGeom>
                <a:avLst/>
                <a:gdLst>
                  <a:gd name="T0" fmla="*/ 16 w 38"/>
                  <a:gd name="T1" fmla="*/ 0 h 23"/>
                  <a:gd name="T2" fmla="*/ 10 w 38"/>
                  <a:gd name="T3" fmla="*/ 23 h 23"/>
                  <a:gd name="T4" fmla="*/ 1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16" y="0"/>
                    </a:moveTo>
                    <a:cubicBezTo>
                      <a:pt x="38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7" name="Freeform 20">
                <a:extLst>
                  <a:ext uri="{FF2B5EF4-FFF2-40B4-BE49-F238E27FC236}">
                    <a16:creationId xmlns:a16="http://schemas.microsoft.com/office/drawing/2014/main" id="{CF6F209B-B481-49BF-87A6-6201C22D8DA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97493" y="2294129"/>
                <a:ext cx="128495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F1FA7743-5F0C-45CC-8886-3340214982B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6832" y="1123972"/>
                <a:ext cx="150648" cy="99554"/>
              </a:xfrm>
              <a:custGeom>
                <a:avLst/>
                <a:gdLst>
                  <a:gd name="T0" fmla="*/ 26 w 46"/>
                  <a:gd name="T1" fmla="*/ 0 h 33"/>
                  <a:gd name="T2" fmla="*/ 38 w 46"/>
                  <a:gd name="T3" fmla="*/ 22 h 33"/>
                  <a:gd name="T4" fmla="*/ 26 w 46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3">
                    <a:moveTo>
                      <a:pt x="26" y="0"/>
                    </a:moveTo>
                    <a:cubicBezTo>
                      <a:pt x="29" y="0"/>
                      <a:pt x="46" y="16"/>
                      <a:pt x="38" y="22"/>
                    </a:cubicBezTo>
                    <a:cubicBezTo>
                      <a:pt x="16" y="33"/>
                      <a:pt x="0" y="5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916D9D0F-5354-4875-9938-6387BFAEA31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0519" y="911406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8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10"/>
                      <a:pt x="28" y="27"/>
                      <a:pt x="8" y="20"/>
                    </a:cubicBezTo>
                    <a:cubicBezTo>
                      <a:pt x="0" y="8"/>
                      <a:pt x="7" y="2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0" name="Freeform 26">
                <a:extLst>
                  <a:ext uri="{FF2B5EF4-FFF2-40B4-BE49-F238E27FC236}">
                    <a16:creationId xmlns:a16="http://schemas.microsoft.com/office/drawing/2014/main" id="{0E294183-C628-4365-B907-E607D3DB12A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67743" y="1395113"/>
                <a:ext cx="127608" cy="78339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5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2"/>
                      <a:pt x="36" y="26"/>
                      <a:pt x="20" y="25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1" name="Freeform 27">
                <a:extLst>
                  <a:ext uri="{FF2B5EF4-FFF2-40B4-BE49-F238E27FC236}">
                    <a16:creationId xmlns:a16="http://schemas.microsoft.com/office/drawing/2014/main" id="{86EA8FAD-5BF8-4312-84E8-774BCEBB41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8219" y="1832215"/>
                <a:ext cx="131153" cy="93843"/>
              </a:xfrm>
              <a:custGeom>
                <a:avLst/>
                <a:gdLst>
                  <a:gd name="T0" fmla="*/ 22 w 40"/>
                  <a:gd name="T1" fmla="*/ 0 h 31"/>
                  <a:gd name="T2" fmla="*/ 16 w 40"/>
                  <a:gd name="T3" fmla="*/ 25 h 31"/>
                  <a:gd name="T4" fmla="*/ 22 w 4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22" y="0"/>
                    </a:moveTo>
                    <a:cubicBezTo>
                      <a:pt x="39" y="3"/>
                      <a:pt x="40" y="31"/>
                      <a:pt x="16" y="25"/>
                    </a:cubicBezTo>
                    <a:cubicBezTo>
                      <a:pt x="0" y="7"/>
                      <a:pt x="13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2" name="Freeform 28">
                <a:extLst>
                  <a:ext uri="{FF2B5EF4-FFF2-40B4-BE49-F238E27FC236}">
                    <a16:creationId xmlns:a16="http://schemas.microsoft.com/office/drawing/2014/main" id="{3464AF92-0BBD-433C-B88A-B18E00B14D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5303" y="1609623"/>
                <a:ext cx="127608" cy="69362"/>
              </a:xfrm>
              <a:custGeom>
                <a:avLst/>
                <a:gdLst>
                  <a:gd name="T0" fmla="*/ 16 w 39"/>
                  <a:gd name="T1" fmla="*/ 0 h 23"/>
                  <a:gd name="T2" fmla="*/ 11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7"/>
                      <a:pt x="31" y="17"/>
                      <a:pt x="11" y="23"/>
                    </a:cubicBezTo>
                    <a:cubicBezTo>
                      <a:pt x="0" y="16"/>
                      <a:pt x="4" y="2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3" name="Freeform 30">
                <a:extLst>
                  <a:ext uri="{FF2B5EF4-FFF2-40B4-BE49-F238E27FC236}">
                    <a16:creationId xmlns:a16="http://schemas.microsoft.com/office/drawing/2014/main" id="{F4CE669E-8A98-4951-BC23-D1A03B0181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920553" y="1152725"/>
                <a:ext cx="9748" cy="571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4" name="Freeform 43">
                <a:extLst>
                  <a:ext uri="{FF2B5EF4-FFF2-40B4-BE49-F238E27FC236}">
                    <a16:creationId xmlns:a16="http://schemas.microsoft.com/office/drawing/2014/main" id="{5BB7130C-3DF5-4615-BD83-A75F700915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34545" y="860614"/>
                <a:ext cx="143559" cy="75075"/>
              </a:xfrm>
              <a:custGeom>
                <a:avLst/>
                <a:gdLst>
                  <a:gd name="T0" fmla="*/ 28 w 44"/>
                  <a:gd name="T1" fmla="*/ 0 h 25"/>
                  <a:gd name="T2" fmla="*/ 25 w 44"/>
                  <a:gd name="T3" fmla="*/ 25 h 25"/>
                  <a:gd name="T4" fmla="*/ 28 w 44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28" y="0"/>
                    </a:moveTo>
                    <a:cubicBezTo>
                      <a:pt x="44" y="2"/>
                      <a:pt x="38" y="22"/>
                      <a:pt x="25" y="25"/>
                    </a:cubicBezTo>
                    <a:cubicBezTo>
                      <a:pt x="0" y="25"/>
                      <a:pt x="9" y="5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5" name="Freeform 51">
                <a:extLst>
                  <a:ext uri="{FF2B5EF4-FFF2-40B4-BE49-F238E27FC236}">
                    <a16:creationId xmlns:a16="http://schemas.microsoft.com/office/drawing/2014/main" id="{EACB7AF9-EA00-4414-8437-3FDDB2E082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7514" y="1015030"/>
                <a:ext cx="115202" cy="90579"/>
              </a:xfrm>
              <a:custGeom>
                <a:avLst/>
                <a:gdLst>
                  <a:gd name="T0" fmla="*/ 19 w 35"/>
                  <a:gd name="T1" fmla="*/ 0 h 30"/>
                  <a:gd name="T2" fmla="*/ 33 w 35"/>
                  <a:gd name="T3" fmla="*/ 15 h 30"/>
                  <a:gd name="T4" fmla="*/ 25 w 35"/>
                  <a:gd name="T5" fmla="*/ 19 h 30"/>
                  <a:gd name="T6" fmla="*/ 19 w 35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0">
                    <a:moveTo>
                      <a:pt x="19" y="0"/>
                    </a:moveTo>
                    <a:cubicBezTo>
                      <a:pt x="26" y="0"/>
                      <a:pt x="35" y="8"/>
                      <a:pt x="33" y="15"/>
                    </a:cubicBezTo>
                    <a:cubicBezTo>
                      <a:pt x="30" y="12"/>
                      <a:pt x="27" y="17"/>
                      <a:pt x="25" y="19"/>
                    </a:cubicBezTo>
                    <a:cubicBezTo>
                      <a:pt x="7" y="30"/>
                      <a:pt x="0" y="5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6" name="Freeform 52">
                <a:extLst>
                  <a:ext uri="{FF2B5EF4-FFF2-40B4-BE49-F238E27FC236}">
                    <a16:creationId xmlns:a16="http://schemas.microsoft.com/office/drawing/2014/main" id="{FC2519C3-3C5A-43C9-9ECF-D097278C189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604519" y="450599"/>
                <a:ext cx="118747" cy="81603"/>
              </a:xfrm>
              <a:custGeom>
                <a:avLst/>
                <a:gdLst>
                  <a:gd name="T0" fmla="*/ 21 w 36"/>
                  <a:gd name="T1" fmla="*/ 0 h 27"/>
                  <a:gd name="T2" fmla="*/ 22 w 36"/>
                  <a:gd name="T3" fmla="*/ 27 h 27"/>
                  <a:gd name="T4" fmla="*/ 21 w 36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21" y="0"/>
                    </a:moveTo>
                    <a:cubicBezTo>
                      <a:pt x="33" y="3"/>
                      <a:pt x="36" y="23"/>
                      <a:pt x="22" y="27"/>
                    </a:cubicBezTo>
                    <a:cubicBezTo>
                      <a:pt x="3" y="25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7" name="Freeform 53">
                <a:extLst>
                  <a:ext uri="{FF2B5EF4-FFF2-40B4-BE49-F238E27FC236}">
                    <a16:creationId xmlns:a16="http://schemas.microsoft.com/office/drawing/2014/main" id="{62D72422-4E61-4321-BD7E-B56CC4B1A81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600" y="1253803"/>
                <a:ext cx="127608" cy="79154"/>
              </a:xfrm>
              <a:custGeom>
                <a:avLst/>
                <a:gdLst>
                  <a:gd name="T0" fmla="*/ 24 w 39"/>
                  <a:gd name="T1" fmla="*/ 0 h 26"/>
                  <a:gd name="T2" fmla="*/ 20 w 39"/>
                  <a:gd name="T3" fmla="*/ 26 h 26"/>
                  <a:gd name="T4" fmla="*/ 24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4" y="0"/>
                    </a:moveTo>
                    <a:cubicBezTo>
                      <a:pt x="39" y="3"/>
                      <a:pt x="36" y="26"/>
                      <a:pt x="20" y="26"/>
                    </a:cubicBezTo>
                    <a:cubicBezTo>
                      <a:pt x="0" y="18"/>
                      <a:pt x="3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8" name="Freeform 54">
                <a:extLst>
                  <a:ext uri="{FF2B5EF4-FFF2-40B4-BE49-F238E27FC236}">
                    <a16:creationId xmlns:a16="http://schemas.microsoft.com/office/drawing/2014/main" id="{05F207C0-A03D-4E9A-803E-D82A7BA7E54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447" y="614227"/>
                <a:ext cx="134697" cy="105266"/>
              </a:xfrm>
              <a:custGeom>
                <a:avLst/>
                <a:gdLst>
                  <a:gd name="T0" fmla="*/ 28 w 41"/>
                  <a:gd name="T1" fmla="*/ 2 h 35"/>
                  <a:gd name="T2" fmla="*/ 40 w 41"/>
                  <a:gd name="T3" fmla="*/ 21 h 35"/>
                  <a:gd name="T4" fmla="*/ 28 w 41"/>
                  <a:gd name="T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8" y="2"/>
                    </a:moveTo>
                    <a:cubicBezTo>
                      <a:pt x="37" y="0"/>
                      <a:pt x="41" y="13"/>
                      <a:pt x="40" y="21"/>
                    </a:cubicBezTo>
                    <a:cubicBezTo>
                      <a:pt x="22" y="35"/>
                      <a:pt x="0" y="10"/>
                      <a:pt x="28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79" name="Freeform 55">
                <a:extLst>
                  <a:ext uri="{FF2B5EF4-FFF2-40B4-BE49-F238E27FC236}">
                    <a16:creationId xmlns:a16="http://schemas.microsoft.com/office/drawing/2014/main" id="{255DAFDD-E023-4FF2-A2A7-6F405C8FCB1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460" y="1463404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3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0" name="Freeform 56">
                <a:extLst>
                  <a:ext uri="{FF2B5EF4-FFF2-40B4-BE49-F238E27FC236}">
                    <a16:creationId xmlns:a16="http://schemas.microsoft.com/office/drawing/2014/main" id="{75169B61-B4D2-4C2A-BF18-EB0AC8DE6A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95156" y="2293440"/>
                <a:ext cx="128495" cy="72626"/>
              </a:xfrm>
              <a:custGeom>
                <a:avLst/>
                <a:gdLst>
                  <a:gd name="T0" fmla="*/ 21 w 39"/>
                  <a:gd name="T1" fmla="*/ 0 h 24"/>
                  <a:gd name="T2" fmla="*/ 22 w 39"/>
                  <a:gd name="T3" fmla="*/ 24 h 24"/>
                  <a:gd name="T4" fmla="*/ 21 w 39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4">
                    <a:moveTo>
                      <a:pt x="21" y="0"/>
                    </a:moveTo>
                    <a:cubicBezTo>
                      <a:pt x="37" y="0"/>
                      <a:pt x="39" y="23"/>
                      <a:pt x="22" y="24"/>
                    </a:cubicBezTo>
                    <a:cubicBezTo>
                      <a:pt x="7" y="22"/>
                      <a:pt x="0" y="5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1" name="Freeform 57">
                <a:extLst>
                  <a:ext uri="{FF2B5EF4-FFF2-40B4-BE49-F238E27FC236}">
                    <a16:creationId xmlns:a16="http://schemas.microsoft.com/office/drawing/2014/main" id="{32FBF9CB-F983-4A89-A0D9-37056BB65B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1609" y="1673149"/>
                <a:ext cx="140901" cy="93843"/>
              </a:xfrm>
              <a:custGeom>
                <a:avLst/>
                <a:gdLst>
                  <a:gd name="T0" fmla="*/ 27 w 43"/>
                  <a:gd name="T1" fmla="*/ 3 h 31"/>
                  <a:gd name="T2" fmla="*/ 40 w 43"/>
                  <a:gd name="T3" fmla="*/ 23 h 31"/>
                  <a:gd name="T4" fmla="*/ 27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7" y="3"/>
                    </a:moveTo>
                    <a:cubicBezTo>
                      <a:pt x="35" y="0"/>
                      <a:pt x="43" y="17"/>
                      <a:pt x="40" y="23"/>
                    </a:cubicBezTo>
                    <a:cubicBezTo>
                      <a:pt x="21" y="31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2" name="Freeform 59">
                <a:extLst>
                  <a:ext uri="{FF2B5EF4-FFF2-40B4-BE49-F238E27FC236}">
                    <a16:creationId xmlns:a16="http://schemas.microsoft.com/office/drawing/2014/main" id="{F0884E69-5FA6-4C8C-A64C-DBB313AC2C4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1059" y="255502"/>
                <a:ext cx="124063" cy="78339"/>
              </a:xfrm>
              <a:custGeom>
                <a:avLst/>
                <a:gdLst>
                  <a:gd name="T0" fmla="*/ 22 w 38"/>
                  <a:gd name="T1" fmla="*/ 0 h 26"/>
                  <a:gd name="T2" fmla="*/ 18 w 38"/>
                  <a:gd name="T3" fmla="*/ 26 h 26"/>
                  <a:gd name="T4" fmla="*/ 22 w 3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22" y="0"/>
                    </a:moveTo>
                    <a:cubicBezTo>
                      <a:pt x="38" y="3"/>
                      <a:pt x="33" y="25"/>
                      <a:pt x="18" y="26"/>
                    </a:cubicBezTo>
                    <a:cubicBezTo>
                      <a:pt x="0" y="20"/>
                      <a:pt x="6" y="3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3" name="Freeform 60">
                <a:extLst>
                  <a:ext uri="{FF2B5EF4-FFF2-40B4-BE49-F238E27FC236}">
                    <a16:creationId xmlns:a16="http://schemas.microsoft.com/office/drawing/2014/main" id="{ED1FD4E2-312B-48A6-9F17-2D0BD4CFB39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6290" y="1902943"/>
                <a:ext cx="131153" cy="69362"/>
              </a:xfrm>
              <a:custGeom>
                <a:avLst/>
                <a:gdLst>
                  <a:gd name="T0" fmla="*/ 24 w 40"/>
                  <a:gd name="T1" fmla="*/ 0 h 23"/>
                  <a:gd name="T2" fmla="*/ 25 w 40"/>
                  <a:gd name="T3" fmla="*/ 23 h 23"/>
                  <a:gd name="T4" fmla="*/ 24 w 40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24" y="0"/>
                    </a:moveTo>
                    <a:cubicBezTo>
                      <a:pt x="40" y="0"/>
                      <a:pt x="38" y="20"/>
                      <a:pt x="25" y="23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4" name="Freeform 61">
                <a:extLst>
                  <a:ext uri="{FF2B5EF4-FFF2-40B4-BE49-F238E27FC236}">
                    <a16:creationId xmlns:a16="http://schemas.microsoft.com/office/drawing/2014/main" id="{EA111918-CFCC-4C23-ADF2-ABCC68A7C51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2587" y="2137303"/>
                <a:ext cx="137356" cy="99554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5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5" name="Freeform 78">
                <a:extLst>
                  <a:ext uri="{FF2B5EF4-FFF2-40B4-BE49-F238E27FC236}">
                    <a16:creationId xmlns:a16="http://schemas.microsoft.com/office/drawing/2014/main" id="{7E5CA7B2-3753-4B7D-A722-D95342BB8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1825" y="721042"/>
                <a:ext cx="147990" cy="75075"/>
              </a:xfrm>
              <a:custGeom>
                <a:avLst/>
                <a:gdLst>
                  <a:gd name="T0" fmla="*/ 22 w 45"/>
                  <a:gd name="T1" fmla="*/ 0 h 25"/>
                  <a:gd name="T2" fmla="*/ 28 w 45"/>
                  <a:gd name="T3" fmla="*/ 25 h 25"/>
                  <a:gd name="T4" fmla="*/ 22 w 45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5">
                    <a:moveTo>
                      <a:pt x="22" y="0"/>
                    </a:moveTo>
                    <a:cubicBezTo>
                      <a:pt x="32" y="1"/>
                      <a:pt x="45" y="21"/>
                      <a:pt x="28" y="25"/>
                    </a:cubicBezTo>
                    <a:cubicBezTo>
                      <a:pt x="9" y="23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6" name="Freeform 79">
                <a:extLst>
                  <a:ext uri="{FF2B5EF4-FFF2-40B4-BE49-F238E27FC236}">
                    <a16:creationId xmlns:a16="http://schemas.microsoft.com/office/drawing/2014/main" id="{CC9214A9-8EEB-41B0-83FB-80BEBD9652E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54197" y="952087"/>
                <a:ext cx="124063" cy="69362"/>
              </a:xfrm>
              <a:custGeom>
                <a:avLst/>
                <a:gdLst>
                  <a:gd name="T0" fmla="*/ 20 w 38"/>
                  <a:gd name="T1" fmla="*/ 0 h 23"/>
                  <a:gd name="T2" fmla="*/ 20 w 38"/>
                  <a:gd name="T3" fmla="*/ 22 h 23"/>
                  <a:gd name="T4" fmla="*/ 20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0" y="0"/>
                    </a:moveTo>
                    <a:cubicBezTo>
                      <a:pt x="37" y="3"/>
                      <a:pt x="38" y="23"/>
                      <a:pt x="20" y="22"/>
                    </a:cubicBezTo>
                    <a:cubicBezTo>
                      <a:pt x="8" y="18"/>
                      <a:pt x="0" y="5"/>
                      <a:pt x="2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7" name="Freeform 80">
                <a:extLst>
                  <a:ext uri="{FF2B5EF4-FFF2-40B4-BE49-F238E27FC236}">
                    <a16:creationId xmlns:a16="http://schemas.microsoft.com/office/drawing/2014/main" id="{33157A90-4AF1-4A40-8125-803407C021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48856" y="1189882"/>
                <a:ext cx="124951" cy="66098"/>
              </a:xfrm>
              <a:custGeom>
                <a:avLst/>
                <a:gdLst>
                  <a:gd name="T0" fmla="*/ 21 w 38"/>
                  <a:gd name="T1" fmla="*/ 0 h 22"/>
                  <a:gd name="T2" fmla="*/ 21 w 38"/>
                  <a:gd name="T3" fmla="*/ 22 h 22"/>
                  <a:gd name="T4" fmla="*/ 21 w 38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2">
                    <a:moveTo>
                      <a:pt x="21" y="0"/>
                    </a:moveTo>
                    <a:cubicBezTo>
                      <a:pt x="37" y="2"/>
                      <a:pt x="38" y="20"/>
                      <a:pt x="21" y="22"/>
                    </a:cubicBezTo>
                    <a:cubicBezTo>
                      <a:pt x="9" y="16"/>
                      <a:pt x="0" y="6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8" name="Freeform 81">
                <a:extLst>
                  <a:ext uri="{FF2B5EF4-FFF2-40B4-BE49-F238E27FC236}">
                    <a16:creationId xmlns:a16="http://schemas.microsoft.com/office/drawing/2014/main" id="{32D1FB24-5EA3-488F-913F-B3C1BB03677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1906" y="2202936"/>
                <a:ext cx="140901" cy="90579"/>
              </a:xfrm>
              <a:custGeom>
                <a:avLst/>
                <a:gdLst>
                  <a:gd name="T0" fmla="*/ 27 w 43"/>
                  <a:gd name="T1" fmla="*/ 3 h 30"/>
                  <a:gd name="T2" fmla="*/ 40 w 43"/>
                  <a:gd name="T3" fmla="*/ 22 h 30"/>
                  <a:gd name="T4" fmla="*/ 27 w 43"/>
                  <a:gd name="T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27" y="3"/>
                    </a:moveTo>
                    <a:cubicBezTo>
                      <a:pt x="35" y="0"/>
                      <a:pt x="43" y="16"/>
                      <a:pt x="40" y="22"/>
                    </a:cubicBezTo>
                    <a:cubicBezTo>
                      <a:pt x="21" y="30"/>
                      <a:pt x="0" y="15"/>
                      <a:pt x="27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89" name="Freeform 82">
                <a:extLst>
                  <a:ext uri="{FF2B5EF4-FFF2-40B4-BE49-F238E27FC236}">
                    <a16:creationId xmlns:a16="http://schemas.microsoft.com/office/drawing/2014/main" id="{58FC3262-B888-4936-87A0-9A494483A31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742" y="1980483"/>
                <a:ext cx="128495" cy="69362"/>
              </a:xfrm>
              <a:custGeom>
                <a:avLst/>
                <a:gdLst>
                  <a:gd name="T0" fmla="*/ 16 w 39"/>
                  <a:gd name="T1" fmla="*/ 0 h 23"/>
                  <a:gd name="T2" fmla="*/ 10 w 39"/>
                  <a:gd name="T3" fmla="*/ 23 h 23"/>
                  <a:gd name="T4" fmla="*/ 1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16" y="0"/>
                    </a:moveTo>
                    <a:cubicBezTo>
                      <a:pt x="39" y="8"/>
                      <a:pt x="31" y="18"/>
                      <a:pt x="10" y="23"/>
                    </a:cubicBezTo>
                    <a:cubicBezTo>
                      <a:pt x="0" y="16"/>
                      <a:pt x="4" y="3"/>
                      <a:pt x="1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0" name="Freeform 83">
                <a:extLst>
                  <a:ext uri="{FF2B5EF4-FFF2-40B4-BE49-F238E27FC236}">
                    <a16:creationId xmlns:a16="http://schemas.microsoft.com/office/drawing/2014/main" id="{127CA728-BAE0-47A3-B0CA-5EB4FD148E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2299" y="1665695"/>
                <a:ext cx="131153" cy="157493"/>
              </a:xfrm>
              <a:custGeom>
                <a:avLst/>
                <a:gdLst>
                  <a:gd name="T0" fmla="*/ 13 w 40"/>
                  <a:gd name="T1" fmla="*/ 7 h 52"/>
                  <a:gd name="T2" fmla="*/ 0 w 40"/>
                  <a:gd name="T3" fmla="*/ 24 h 52"/>
                  <a:gd name="T4" fmla="*/ 13 w 40"/>
                  <a:gd name="T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13" y="7"/>
                    </a:moveTo>
                    <a:cubicBezTo>
                      <a:pt x="40" y="12"/>
                      <a:pt x="18" y="52"/>
                      <a:pt x="0" y="24"/>
                    </a:cubicBezTo>
                    <a:cubicBezTo>
                      <a:pt x="2" y="0"/>
                      <a:pt x="6" y="17"/>
                      <a:pt x="13" y="7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1" name="Freeform 84">
                <a:extLst>
                  <a:ext uri="{FF2B5EF4-FFF2-40B4-BE49-F238E27FC236}">
                    <a16:creationId xmlns:a16="http://schemas.microsoft.com/office/drawing/2014/main" id="{0130CB83-550A-45A8-A9AB-0A9E1342911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3315" y="516456"/>
                <a:ext cx="131153" cy="88130"/>
              </a:xfrm>
              <a:custGeom>
                <a:avLst/>
                <a:gdLst>
                  <a:gd name="T0" fmla="*/ 18 w 40"/>
                  <a:gd name="T1" fmla="*/ 1 h 29"/>
                  <a:gd name="T2" fmla="*/ 6 w 40"/>
                  <a:gd name="T3" fmla="*/ 20 h 29"/>
                  <a:gd name="T4" fmla="*/ 18 w 40"/>
                  <a:gd name="T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18" y="1"/>
                    </a:moveTo>
                    <a:cubicBezTo>
                      <a:pt x="40" y="6"/>
                      <a:pt x="25" y="29"/>
                      <a:pt x="6" y="20"/>
                    </a:cubicBezTo>
                    <a:cubicBezTo>
                      <a:pt x="0" y="10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2" name="Freeform 86">
                <a:extLst>
                  <a:ext uri="{FF2B5EF4-FFF2-40B4-BE49-F238E27FC236}">
                    <a16:creationId xmlns:a16="http://schemas.microsoft.com/office/drawing/2014/main" id="{CAEE495A-5C27-457A-BD41-20611D5D022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3284" y="170447"/>
                <a:ext cx="131153" cy="112612"/>
              </a:xfrm>
              <a:custGeom>
                <a:avLst/>
                <a:gdLst>
                  <a:gd name="T0" fmla="*/ 22 w 40"/>
                  <a:gd name="T1" fmla="*/ 1 h 37"/>
                  <a:gd name="T2" fmla="*/ 15 w 40"/>
                  <a:gd name="T3" fmla="*/ 23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40" y="3"/>
                      <a:pt x="33" y="37"/>
                      <a:pt x="15" y="23"/>
                    </a:cubicBezTo>
                    <a:cubicBezTo>
                      <a:pt x="0" y="20"/>
                      <a:pt x="7" y="0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3" name="Freeform 89">
                <a:extLst>
                  <a:ext uri="{FF2B5EF4-FFF2-40B4-BE49-F238E27FC236}">
                    <a16:creationId xmlns:a16="http://schemas.microsoft.com/office/drawing/2014/main" id="{BB1F32F7-014F-45A8-844E-56C76D98A7E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087" y="1453344"/>
                <a:ext cx="134697" cy="93027"/>
              </a:xfrm>
              <a:custGeom>
                <a:avLst/>
                <a:gdLst>
                  <a:gd name="T0" fmla="*/ 23 w 41"/>
                  <a:gd name="T1" fmla="*/ 0 h 31"/>
                  <a:gd name="T2" fmla="*/ 16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3"/>
                      <a:pt x="41" y="31"/>
                      <a:pt x="16" y="25"/>
                    </a:cubicBezTo>
                    <a:cubicBezTo>
                      <a:pt x="0" y="7"/>
                      <a:pt x="14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4" name="Freeform 90">
                <a:extLst>
                  <a:ext uri="{FF2B5EF4-FFF2-40B4-BE49-F238E27FC236}">
                    <a16:creationId xmlns:a16="http://schemas.microsoft.com/office/drawing/2014/main" id="{0CF27E5B-05B7-44DF-94AE-4365D50B88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65939" y="2076253"/>
                <a:ext cx="2659" cy="897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5" name="Freeform 105">
                <a:extLst>
                  <a:ext uri="{FF2B5EF4-FFF2-40B4-BE49-F238E27FC236}">
                    <a16:creationId xmlns:a16="http://schemas.microsoft.com/office/drawing/2014/main" id="{BEEE0FD8-81BE-4670-A0B1-FD1C191910D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79346" y="1981944"/>
                <a:ext cx="140901" cy="93027"/>
              </a:xfrm>
              <a:custGeom>
                <a:avLst/>
                <a:gdLst>
                  <a:gd name="T0" fmla="*/ 26 w 43"/>
                  <a:gd name="T1" fmla="*/ 3 h 31"/>
                  <a:gd name="T2" fmla="*/ 39 w 43"/>
                  <a:gd name="T3" fmla="*/ 23 h 31"/>
                  <a:gd name="T4" fmla="*/ 26 w 43"/>
                  <a:gd name="T5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26" y="3"/>
                    </a:moveTo>
                    <a:cubicBezTo>
                      <a:pt x="34" y="0"/>
                      <a:pt x="43" y="17"/>
                      <a:pt x="39" y="23"/>
                    </a:cubicBezTo>
                    <a:cubicBezTo>
                      <a:pt x="20" y="31"/>
                      <a:pt x="0" y="15"/>
                      <a:pt x="26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6" name="Freeform 106">
                <a:extLst>
                  <a:ext uri="{FF2B5EF4-FFF2-40B4-BE49-F238E27FC236}">
                    <a16:creationId xmlns:a16="http://schemas.microsoft.com/office/drawing/2014/main" id="{9F9A6256-1F3C-46D5-8441-488BB1E8E48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8983" y="589065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7" name="Freeform 107">
                <a:extLst>
                  <a:ext uri="{FF2B5EF4-FFF2-40B4-BE49-F238E27FC236}">
                    <a16:creationId xmlns:a16="http://schemas.microsoft.com/office/drawing/2014/main" id="{BD9DB765-92D3-4BCB-918F-60D8DCDD74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4748" y="2269014"/>
                <a:ext cx="154193" cy="81603"/>
              </a:xfrm>
              <a:custGeom>
                <a:avLst/>
                <a:gdLst>
                  <a:gd name="T0" fmla="*/ 31 w 47"/>
                  <a:gd name="T1" fmla="*/ 0 h 27"/>
                  <a:gd name="T2" fmla="*/ 17 w 47"/>
                  <a:gd name="T3" fmla="*/ 23 h 27"/>
                  <a:gd name="T4" fmla="*/ 31 w 47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31" y="0"/>
                    </a:moveTo>
                    <a:cubicBezTo>
                      <a:pt x="47" y="10"/>
                      <a:pt x="32" y="27"/>
                      <a:pt x="17" y="23"/>
                    </a:cubicBezTo>
                    <a:cubicBezTo>
                      <a:pt x="0" y="14"/>
                      <a:pt x="18" y="0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8" name="Freeform 108">
                <a:extLst>
                  <a:ext uri="{FF2B5EF4-FFF2-40B4-BE49-F238E27FC236}">
                    <a16:creationId xmlns:a16="http://schemas.microsoft.com/office/drawing/2014/main" id="{8AFA6628-0664-424D-905E-6FAE9FCFAA9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66654" y="1198910"/>
                <a:ext cx="121406" cy="90579"/>
              </a:xfrm>
              <a:custGeom>
                <a:avLst/>
                <a:gdLst>
                  <a:gd name="T0" fmla="*/ 26 w 37"/>
                  <a:gd name="T1" fmla="*/ 1 h 30"/>
                  <a:gd name="T2" fmla="*/ 35 w 37"/>
                  <a:gd name="T3" fmla="*/ 21 h 30"/>
                  <a:gd name="T4" fmla="*/ 26 w 37"/>
                  <a:gd name="T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0">
                    <a:moveTo>
                      <a:pt x="26" y="1"/>
                    </a:moveTo>
                    <a:cubicBezTo>
                      <a:pt x="35" y="0"/>
                      <a:pt x="37" y="13"/>
                      <a:pt x="35" y="21"/>
                    </a:cubicBezTo>
                    <a:cubicBezTo>
                      <a:pt x="14" y="30"/>
                      <a:pt x="0" y="8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199" name="Freeform 109">
                <a:extLst>
                  <a:ext uri="{FF2B5EF4-FFF2-40B4-BE49-F238E27FC236}">
                    <a16:creationId xmlns:a16="http://schemas.microsoft.com/office/drawing/2014/main" id="{433F27B3-462C-45E8-A759-DE553E29A33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9851" y="1700235"/>
                <a:ext cx="154193" cy="84866"/>
              </a:xfrm>
              <a:custGeom>
                <a:avLst/>
                <a:gdLst>
                  <a:gd name="T0" fmla="*/ 26 w 47"/>
                  <a:gd name="T1" fmla="*/ 0 h 28"/>
                  <a:gd name="T2" fmla="*/ 10 w 47"/>
                  <a:gd name="T3" fmla="*/ 26 h 28"/>
                  <a:gd name="T4" fmla="*/ 26 w 47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26" y="0"/>
                    </a:moveTo>
                    <a:cubicBezTo>
                      <a:pt x="47" y="13"/>
                      <a:pt x="28" y="28"/>
                      <a:pt x="10" y="26"/>
                    </a:cubicBezTo>
                    <a:cubicBezTo>
                      <a:pt x="0" y="13"/>
                      <a:pt x="15" y="4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0" name="Freeform 110">
                <a:extLst>
                  <a:ext uri="{FF2B5EF4-FFF2-40B4-BE49-F238E27FC236}">
                    <a16:creationId xmlns:a16="http://schemas.microsoft.com/office/drawing/2014/main" id="{7EC57FD0-F081-4D0F-B32F-E1963A8DE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7" y="341230"/>
                <a:ext cx="127608" cy="114243"/>
              </a:xfrm>
              <a:custGeom>
                <a:avLst/>
                <a:gdLst>
                  <a:gd name="T0" fmla="*/ 21 w 39"/>
                  <a:gd name="T1" fmla="*/ 1 h 38"/>
                  <a:gd name="T2" fmla="*/ 39 w 39"/>
                  <a:gd name="T3" fmla="*/ 18 h 38"/>
                  <a:gd name="T4" fmla="*/ 21 w 39"/>
                  <a:gd name="T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8">
                    <a:moveTo>
                      <a:pt x="21" y="1"/>
                    </a:moveTo>
                    <a:cubicBezTo>
                      <a:pt x="35" y="0"/>
                      <a:pt x="38" y="8"/>
                      <a:pt x="39" y="18"/>
                    </a:cubicBezTo>
                    <a:cubicBezTo>
                      <a:pt x="25" y="38"/>
                      <a:pt x="0" y="13"/>
                      <a:pt x="2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1" name="Freeform 111">
                <a:extLst>
                  <a:ext uri="{FF2B5EF4-FFF2-40B4-BE49-F238E27FC236}">
                    <a16:creationId xmlns:a16="http://schemas.microsoft.com/office/drawing/2014/main" id="{B268BB25-E444-4C92-83A1-E4D6F070DB5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7906" y="1428730"/>
                <a:ext cx="131153" cy="87315"/>
              </a:xfrm>
              <a:custGeom>
                <a:avLst/>
                <a:gdLst>
                  <a:gd name="T0" fmla="*/ 24 w 40"/>
                  <a:gd name="T1" fmla="*/ 0 h 29"/>
                  <a:gd name="T2" fmla="*/ 20 w 40"/>
                  <a:gd name="T3" fmla="*/ 25 h 29"/>
                  <a:gd name="T4" fmla="*/ 24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4" y="0"/>
                    </a:moveTo>
                    <a:cubicBezTo>
                      <a:pt x="40" y="1"/>
                      <a:pt x="35" y="29"/>
                      <a:pt x="20" y="25"/>
                    </a:cubicBezTo>
                    <a:cubicBezTo>
                      <a:pt x="0" y="19"/>
                      <a:pt x="5" y="2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2" name="Freeform 112">
                <a:extLst>
                  <a:ext uri="{FF2B5EF4-FFF2-40B4-BE49-F238E27FC236}">
                    <a16:creationId xmlns:a16="http://schemas.microsoft.com/office/drawing/2014/main" id="{9468C251-DE21-4B48-9BE9-25473D0F52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7409" y="910076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1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3" name="Freeform 5">
                <a:extLst>
                  <a:ext uri="{FF2B5EF4-FFF2-40B4-BE49-F238E27FC236}">
                    <a16:creationId xmlns:a16="http://schemas.microsoft.com/office/drawing/2014/main" id="{69374DCE-92DD-446F-9C06-4FD9C171AB0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3378" y="2765199"/>
                <a:ext cx="121406" cy="81603"/>
              </a:xfrm>
              <a:custGeom>
                <a:avLst/>
                <a:gdLst>
                  <a:gd name="T0" fmla="*/ 20 w 37"/>
                  <a:gd name="T1" fmla="*/ 1 h 27"/>
                  <a:gd name="T2" fmla="*/ 22 w 37"/>
                  <a:gd name="T3" fmla="*/ 27 h 27"/>
                  <a:gd name="T4" fmla="*/ 20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20" y="1"/>
                    </a:moveTo>
                    <a:cubicBezTo>
                      <a:pt x="31" y="1"/>
                      <a:pt x="37" y="24"/>
                      <a:pt x="22" y="27"/>
                    </a:cubicBezTo>
                    <a:cubicBezTo>
                      <a:pt x="2" y="27"/>
                      <a:pt x="0" y="0"/>
                      <a:pt x="20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4" name="Freeform 6">
                <a:extLst>
                  <a:ext uri="{FF2B5EF4-FFF2-40B4-BE49-F238E27FC236}">
                    <a16:creationId xmlns:a16="http://schemas.microsoft.com/office/drawing/2014/main" id="{258E2296-D453-46D9-818C-D207E49689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84905" y="5109356"/>
                <a:ext cx="124063" cy="87315"/>
              </a:xfrm>
              <a:custGeom>
                <a:avLst/>
                <a:gdLst>
                  <a:gd name="T0" fmla="*/ 12 w 38"/>
                  <a:gd name="T1" fmla="*/ 3 h 29"/>
                  <a:gd name="T2" fmla="*/ 15 w 38"/>
                  <a:gd name="T3" fmla="*/ 29 h 29"/>
                  <a:gd name="T4" fmla="*/ 12 w 38"/>
                  <a:gd name="T5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12" y="3"/>
                    </a:moveTo>
                    <a:cubicBezTo>
                      <a:pt x="34" y="0"/>
                      <a:pt x="38" y="26"/>
                      <a:pt x="15" y="29"/>
                    </a:cubicBezTo>
                    <a:cubicBezTo>
                      <a:pt x="4" y="23"/>
                      <a:pt x="0" y="9"/>
                      <a:pt x="12" y="3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5" name="Freeform 7">
                <a:extLst>
                  <a:ext uri="{FF2B5EF4-FFF2-40B4-BE49-F238E27FC236}">
                    <a16:creationId xmlns:a16="http://schemas.microsoft.com/office/drawing/2014/main" id="{48207F15-77EC-4A91-A365-6895A9C64CE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53335" y="2478886"/>
                <a:ext cx="138242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6" name="Freeform 8">
                <a:extLst>
                  <a:ext uri="{FF2B5EF4-FFF2-40B4-BE49-F238E27FC236}">
                    <a16:creationId xmlns:a16="http://schemas.microsoft.com/office/drawing/2014/main" id="{A96D38DB-9495-4DBE-BDB7-EB1595D381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1783" y="4810310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7" name="Freeform 9">
                <a:extLst>
                  <a:ext uri="{FF2B5EF4-FFF2-40B4-BE49-F238E27FC236}">
                    <a16:creationId xmlns:a16="http://schemas.microsoft.com/office/drawing/2014/main" id="{29B258E2-CEDB-45A9-B556-32AC71C4F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49921" y="4529838"/>
                <a:ext cx="121406" cy="88130"/>
              </a:xfrm>
              <a:custGeom>
                <a:avLst/>
                <a:gdLst>
                  <a:gd name="T0" fmla="*/ 18 w 37"/>
                  <a:gd name="T1" fmla="*/ 4 h 29"/>
                  <a:gd name="T2" fmla="*/ 22 w 37"/>
                  <a:gd name="T3" fmla="*/ 29 h 29"/>
                  <a:gd name="T4" fmla="*/ 18 w 37"/>
                  <a:gd name="T5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9">
                    <a:moveTo>
                      <a:pt x="18" y="4"/>
                    </a:moveTo>
                    <a:cubicBezTo>
                      <a:pt x="35" y="0"/>
                      <a:pt x="37" y="28"/>
                      <a:pt x="22" y="29"/>
                    </a:cubicBezTo>
                    <a:cubicBezTo>
                      <a:pt x="7" y="28"/>
                      <a:pt x="0" y="14"/>
                      <a:pt x="18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8" name="Freeform 11">
                <a:extLst>
                  <a:ext uri="{FF2B5EF4-FFF2-40B4-BE49-F238E27FC236}">
                    <a16:creationId xmlns:a16="http://schemas.microsoft.com/office/drawing/2014/main" id="{2D586C45-5DFF-41ED-AEB9-8F3858E4EC8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0282" y="4268606"/>
                <a:ext cx="143559" cy="102819"/>
              </a:xfrm>
              <a:custGeom>
                <a:avLst/>
                <a:gdLst>
                  <a:gd name="T0" fmla="*/ 31 w 44"/>
                  <a:gd name="T1" fmla="*/ 1 h 34"/>
                  <a:gd name="T2" fmla="*/ 42 w 44"/>
                  <a:gd name="T3" fmla="*/ 19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09" name="Freeform 12">
                <a:extLst>
                  <a:ext uri="{FF2B5EF4-FFF2-40B4-BE49-F238E27FC236}">
                    <a16:creationId xmlns:a16="http://schemas.microsoft.com/office/drawing/2014/main" id="{C9B4633B-7A14-4DFF-9B10-E15DE426C11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2058" y="3766125"/>
                <a:ext cx="134697" cy="81603"/>
              </a:xfrm>
              <a:custGeom>
                <a:avLst/>
                <a:gdLst>
                  <a:gd name="T0" fmla="*/ 22 w 41"/>
                  <a:gd name="T1" fmla="*/ 0 h 27"/>
                  <a:gd name="T2" fmla="*/ 8 w 41"/>
                  <a:gd name="T3" fmla="*/ 20 h 27"/>
                  <a:gd name="T4" fmla="*/ 22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22" y="0"/>
                    </a:moveTo>
                    <a:cubicBezTo>
                      <a:pt x="41" y="12"/>
                      <a:pt x="24" y="27"/>
                      <a:pt x="8" y="20"/>
                    </a:cubicBezTo>
                    <a:cubicBezTo>
                      <a:pt x="0" y="7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0" name="Freeform 13">
                <a:extLst>
                  <a:ext uri="{FF2B5EF4-FFF2-40B4-BE49-F238E27FC236}">
                    <a16:creationId xmlns:a16="http://schemas.microsoft.com/office/drawing/2014/main" id="{587B182B-8E16-43A1-A782-893619FC2C7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26523" y="3170095"/>
                <a:ext cx="124951" cy="69362"/>
              </a:xfrm>
              <a:custGeom>
                <a:avLst/>
                <a:gdLst>
                  <a:gd name="T0" fmla="*/ 26 w 38"/>
                  <a:gd name="T1" fmla="*/ 0 h 23"/>
                  <a:gd name="T2" fmla="*/ 25 w 38"/>
                  <a:gd name="T3" fmla="*/ 23 h 23"/>
                  <a:gd name="T4" fmla="*/ 26 w 38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3">
                    <a:moveTo>
                      <a:pt x="26" y="0"/>
                    </a:moveTo>
                    <a:cubicBezTo>
                      <a:pt x="38" y="0"/>
                      <a:pt x="37" y="20"/>
                      <a:pt x="25" y="23"/>
                    </a:cubicBezTo>
                    <a:cubicBezTo>
                      <a:pt x="0" y="23"/>
                      <a:pt x="5" y="1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1" name="Freeform 14">
                <a:extLst>
                  <a:ext uri="{FF2B5EF4-FFF2-40B4-BE49-F238E27FC236}">
                    <a16:creationId xmlns:a16="http://schemas.microsoft.com/office/drawing/2014/main" id="{34A0BA23-5B00-44AE-AB93-135184C1AA2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17163" y="3410025"/>
                <a:ext cx="134697" cy="84866"/>
              </a:xfrm>
              <a:custGeom>
                <a:avLst/>
                <a:gdLst>
                  <a:gd name="T0" fmla="*/ 26 w 41"/>
                  <a:gd name="T1" fmla="*/ 1 h 28"/>
                  <a:gd name="T2" fmla="*/ 39 w 41"/>
                  <a:gd name="T3" fmla="*/ 20 h 28"/>
                  <a:gd name="T4" fmla="*/ 26 w 41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6" y="1"/>
                    </a:moveTo>
                    <a:cubicBezTo>
                      <a:pt x="34" y="0"/>
                      <a:pt x="41" y="12"/>
                      <a:pt x="39" y="20"/>
                    </a:cubicBezTo>
                    <a:cubicBezTo>
                      <a:pt x="17" y="28"/>
                      <a:pt x="0" y="12"/>
                      <a:pt x="26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2" name="Freeform 16">
                <a:extLst>
                  <a:ext uri="{FF2B5EF4-FFF2-40B4-BE49-F238E27FC236}">
                    <a16:creationId xmlns:a16="http://schemas.microsoft.com/office/drawing/2014/main" id="{1A1CF6B8-FC28-43CA-8304-83BA2847C16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00898" y="4009157"/>
                <a:ext cx="143559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5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5"/>
                    </a:cubicBezTo>
                    <a:cubicBezTo>
                      <a:pt x="29" y="32"/>
                      <a:pt x="0" y="6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3" name="Freeform 17">
                <a:extLst>
                  <a:ext uri="{FF2B5EF4-FFF2-40B4-BE49-F238E27FC236}">
                    <a16:creationId xmlns:a16="http://schemas.microsoft.com/office/drawing/2014/main" id="{C79EB67D-4664-48CC-8DFA-137F563702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835877" y="5421845"/>
                <a:ext cx="94821" cy="69362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23 h 23"/>
                  <a:gd name="T4" fmla="*/ 13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27" y="0"/>
                      <a:pt x="29" y="22"/>
                      <a:pt x="13" y="23"/>
                    </a:cubicBezTo>
                    <a:cubicBezTo>
                      <a:pt x="2" y="22"/>
                      <a:pt x="0" y="2"/>
                      <a:pt x="1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4" name="Freeform 21">
                <a:extLst>
                  <a:ext uri="{FF2B5EF4-FFF2-40B4-BE49-F238E27FC236}">
                    <a16:creationId xmlns:a16="http://schemas.microsoft.com/office/drawing/2014/main" id="{23820013-B618-4C4F-B57E-58DAA2828CB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83868" y="5732999"/>
                <a:ext cx="140901" cy="102819"/>
              </a:xfrm>
              <a:custGeom>
                <a:avLst/>
                <a:gdLst>
                  <a:gd name="T0" fmla="*/ 24 w 43"/>
                  <a:gd name="T1" fmla="*/ 0 h 34"/>
                  <a:gd name="T2" fmla="*/ 14 w 43"/>
                  <a:gd name="T3" fmla="*/ 23 h 34"/>
                  <a:gd name="T4" fmla="*/ 24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4" y="0"/>
                    </a:moveTo>
                    <a:cubicBezTo>
                      <a:pt x="43" y="3"/>
                      <a:pt x="28" y="34"/>
                      <a:pt x="14" y="23"/>
                    </a:cubicBezTo>
                    <a:cubicBezTo>
                      <a:pt x="0" y="28"/>
                      <a:pt x="4" y="5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5" name="Freeform 25">
                <a:extLst>
                  <a:ext uri="{FF2B5EF4-FFF2-40B4-BE49-F238E27FC236}">
                    <a16:creationId xmlns:a16="http://schemas.microsoft.com/office/drawing/2014/main" id="{E350A463-C2A4-4D68-9E71-B512B0D19D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529" y="6498261"/>
                <a:ext cx="134697" cy="93843"/>
              </a:xfrm>
              <a:custGeom>
                <a:avLst/>
                <a:gdLst>
                  <a:gd name="T0" fmla="*/ 23 w 41"/>
                  <a:gd name="T1" fmla="*/ 0 h 31"/>
                  <a:gd name="T2" fmla="*/ 17 w 41"/>
                  <a:gd name="T3" fmla="*/ 25 h 31"/>
                  <a:gd name="T4" fmla="*/ 23 w 41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1">
                    <a:moveTo>
                      <a:pt x="23" y="0"/>
                    </a:moveTo>
                    <a:cubicBezTo>
                      <a:pt x="40" y="1"/>
                      <a:pt x="41" y="31"/>
                      <a:pt x="17" y="25"/>
                    </a:cubicBezTo>
                    <a:cubicBezTo>
                      <a:pt x="0" y="7"/>
                      <a:pt x="1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6" name="Freeform 29">
                <a:extLst>
                  <a:ext uri="{FF2B5EF4-FFF2-40B4-BE49-F238E27FC236}">
                    <a16:creationId xmlns:a16="http://schemas.microsoft.com/office/drawing/2014/main" id="{BC57309A-FF5D-478A-88A0-A4BE3C684CF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64751" y="5971706"/>
                <a:ext cx="118747" cy="120771"/>
              </a:xfrm>
              <a:custGeom>
                <a:avLst/>
                <a:gdLst>
                  <a:gd name="T0" fmla="*/ 16 w 36"/>
                  <a:gd name="T1" fmla="*/ 4 h 40"/>
                  <a:gd name="T2" fmla="*/ 34 w 36"/>
                  <a:gd name="T3" fmla="*/ 15 h 40"/>
                  <a:gd name="T4" fmla="*/ 16 w 36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16" y="4"/>
                    </a:moveTo>
                    <a:cubicBezTo>
                      <a:pt x="36" y="5"/>
                      <a:pt x="33" y="0"/>
                      <a:pt x="34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7" name="Freeform 31">
                <a:extLst>
                  <a:ext uri="{FF2B5EF4-FFF2-40B4-BE49-F238E27FC236}">
                    <a16:creationId xmlns:a16="http://schemas.microsoft.com/office/drawing/2014/main" id="{9F22C4B5-8A6E-47CB-B4D6-98B0D4BB16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3452" y="6281124"/>
                <a:ext cx="131153" cy="72626"/>
              </a:xfrm>
              <a:custGeom>
                <a:avLst/>
                <a:gdLst>
                  <a:gd name="T0" fmla="*/ 24 w 40"/>
                  <a:gd name="T1" fmla="*/ 0 h 24"/>
                  <a:gd name="T2" fmla="*/ 25 w 40"/>
                  <a:gd name="T3" fmla="*/ 24 h 24"/>
                  <a:gd name="T4" fmla="*/ 24 w 40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24" y="0"/>
                    </a:moveTo>
                    <a:cubicBezTo>
                      <a:pt x="40" y="0"/>
                      <a:pt x="38" y="20"/>
                      <a:pt x="25" y="24"/>
                    </a:cubicBezTo>
                    <a:cubicBezTo>
                      <a:pt x="0" y="22"/>
                      <a:pt x="6" y="4"/>
                      <a:pt x="24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8" name="Freeform 32">
                <a:extLst>
                  <a:ext uri="{FF2B5EF4-FFF2-40B4-BE49-F238E27FC236}">
                    <a16:creationId xmlns:a16="http://schemas.microsoft.com/office/drawing/2014/main" id="{7E92F052-D723-495D-868C-296410F5F70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4632" y="3296179"/>
                <a:ext cx="144445" cy="106083"/>
              </a:xfrm>
              <a:custGeom>
                <a:avLst/>
                <a:gdLst>
                  <a:gd name="T0" fmla="*/ 28 w 44"/>
                  <a:gd name="T1" fmla="*/ 0 h 35"/>
                  <a:gd name="T2" fmla="*/ 42 w 44"/>
                  <a:gd name="T3" fmla="*/ 21 h 35"/>
                  <a:gd name="T4" fmla="*/ 28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8" y="0"/>
                    </a:moveTo>
                    <a:cubicBezTo>
                      <a:pt x="36" y="1"/>
                      <a:pt x="44" y="12"/>
                      <a:pt x="42" y="21"/>
                    </a:cubicBezTo>
                    <a:cubicBezTo>
                      <a:pt x="23" y="35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19" name="Freeform 33">
                <a:extLst>
                  <a:ext uri="{FF2B5EF4-FFF2-40B4-BE49-F238E27FC236}">
                    <a16:creationId xmlns:a16="http://schemas.microsoft.com/office/drawing/2014/main" id="{5C008CF1-8C78-4239-B052-0B5041EDC9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545" y="4387490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0" name="Freeform 34">
                <a:extLst>
                  <a:ext uri="{FF2B5EF4-FFF2-40B4-BE49-F238E27FC236}">
                    <a16:creationId xmlns:a16="http://schemas.microsoft.com/office/drawing/2014/main" id="{539E6F42-09A7-4472-942C-C54A5D7C659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8475" y="5384813"/>
                <a:ext cx="134697" cy="84051"/>
              </a:xfrm>
              <a:custGeom>
                <a:avLst/>
                <a:gdLst>
                  <a:gd name="T0" fmla="*/ 22 w 41"/>
                  <a:gd name="T1" fmla="*/ 0 h 28"/>
                  <a:gd name="T2" fmla="*/ 8 w 41"/>
                  <a:gd name="T3" fmla="*/ 21 h 28"/>
                  <a:gd name="T4" fmla="*/ 22 w 41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8">
                    <a:moveTo>
                      <a:pt x="22" y="0"/>
                    </a:moveTo>
                    <a:cubicBezTo>
                      <a:pt x="41" y="13"/>
                      <a:pt x="24" y="28"/>
                      <a:pt x="8" y="21"/>
                    </a:cubicBezTo>
                    <a:cubicBezTo>
                      <a:pt x="0" y="8"/>
                      <a:pt x="8" y="0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1" name="Freeform 35">
                <a:extLst>
                  <a:ext uri="{FF2B5EF4-FFF2-40B4-BE49-F238E27FC236}">
                    <a16:creationId xmlns:a16="http://schemas.microsoft.com/office/drawing/2014/main" id="{6C96C72D-9D17-4980-A553-E066155613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74127" y="4595717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2" name="Freeform 36">
                <a:extLst>
                  <a:ext uri="{FF2B5EF4-FFF2-40B4-BE49-F238E27FC236}">
                    <a16:creationId xmlns:a16="http://schemas.microsoft.com/office/drawing/2014/main" id="{45D9847C-95CC-437A-95AF-49C1825718B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046702"/>
                <a:ext cx="144445" cy="102819"/>
              </a:xfrm>
              <a:custGeom>
                <a:avLst/>
                <a:gdLst>
                  <a:gd name="T0" fmla="*/ 31 w 44"/>
                  <a:gd name="T1" fmla="*/ 1 h 34"/>
                  <a:gd name="T2" fmla="*/ 25 w 44"/>
                  <a:gd name="T3" fmla="*/ 22 h 34"/>
                  <a:gd name="T4" fmla="*/ 31 w 44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1"/>
                    </a:moveTo>
                    <a:cubicBezTo>
                      <a:pt x="44" y="3"/>
                      <a:pt x="38" y="34"/>
                      <a:pt x="25" y="22"/>
                    </a:cubicBezTo>
                    <a:cubicBezTo>
                      <a:pt x="0" y="28"/>
                      <a:pt x="14" y="0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3" name="Freeform 37">
                <a:extLst>
                  <a:ext uri="{FF2B5EF4-FFF2-40B4-BE49-F238E27FC236}">
                    <a16:creationId xmlns:a16="http://schemas.microsoft.com/office/drawing/2014/main" id="{B9D8076A-CA26-41D6-AB76-ED1B86A8DDA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8030" y="3060239"/>
                <a:ext cx="115202" cy="121588"/>
              </a:xfrm>
              <a:custGeom>
                <a:avLst/>
                <a:gdLst>
                  <a:gd name="T0" fmla="*/ 16 w 35"/>
                  <a:gd name="T1" fmla="*/ 4 h 40"/>
                  <a:gd name="T2" fmla="*/ 33 w 35"/>
                  <a:gd name="T3" fmla="*/ 15 h 40"/>
                  <a:gd name="T4" fmla="*/ 16 w 35"/>
                  <a:gd name="T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0">
                    <a:moveTo>
                      <a:pt x="16" y="4"/>
                    </a:moveTo>
                    <a:cubicBezTo>
                      <a:pt x="35" y="4"/>
                      <a:pt x="32" y="0"/>
                      <a:pt x="33" y="15"/>
                    </a:cubicBezTo>
                    <a:cubicBezTo>
                      <a:pt x="34" y="40"/>
                      <a:pt x="0" y="22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4" name="Freeform 38">
                <a:extLst>
                  <a:ext uri="{FF2B5EF4-FFF2-40B4-BE49-F238E27FC236}">
                    <a16:creationId xmlns:a16="http://schemas.microsoft.com/office/drawing/2014/main" id="{ACBF348E-212A-4EE2-A9C8-C65E1678CCC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699" y="4900335"/>
                <a:ext cx="127608" cy="69362"/>
              </a:xfrm>
              <a:custGeom>
                <a:avLst/>
                <a:gdLst>
                  <a:gd name="T0" fmla="*/ 26 w 39"/>
                  <a:gd name="T1" fmla="*/ 0 h 23"/>
                  <a:gd name="T2" fmla="*/ 26 w 39"/>
                  <a:gd name="T3" fmla="*/ 23 h 23"/>
                  <a:gd name="T4" fmla="*/ 26 w 3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26" y="0"/>
                    </a:moveTo>
                    <a:cubicBezTo>
                      <a:pt x="39" y="1"/>
                      <a:pt x="38" y="21"/>
                      <a:pt x="26" y="23"/>
                    </a:cubicBezTo>
                    <a:cubicBezTo>
                      <a:pt x="0" y="23"/>
                      <a:pt x="5" y="2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5" name="Freeform 39">
                <a:extLst>
                  <a:ext uri="{FF2B5EF4-FFF2-40B4-BE49-F238E27FC236}">
                    <a16:creationId xmlns:a16="http://schemas.microsoft.com/office/drawing/2014/main" id="{ADB6AE21-92E4-42D6-BC49-E087976C880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7807" y="5141456"/>
                <a:ext cx="131153" cy="81603"/>
              </a:xfrm>
              <a:custGeom>
                <a:avLst/>
                <a:gdLst>
                  <a:gd name="T0" fmla="*/ 25 w 40"/>
                  <a:gd name="T1" fmla="*/ 0 h 27"/>
                  <a:gd name="T2" fmla="*/ 38 w 40"/>
                  <a:gd name="T3" fmla="*/ 20 h 27"/>
                  <a:gd name="T4" fmla="*/ 25 w 40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7">
                    <a:moveTo>
                      <a:pt x="25" y="0"/>
                    </a:moveTo>
                    <a:cubicBezTo>
                      <a:pt x="34" y="0"/>
                      <a:pt x="40" y="11"/>
                      <a:pt x="38" y="20"/>
                    </a:cubicBezTo>
                    <a:cubicBezTo>
                      <a:pt x="17" y="27"/>
                      <a:pt x="0" y="12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6" name="Freeform 40">
                <a:extLst>
                  <a:ext uri="{FF2B5EF4-FFF2-40B4-BE49-F238E27FC236}">
                    <a16:creationId xmlns:a16="http://schemas.microsoft.com/office/drawing/2014/main" id="{2A48A234-019E-40CA-95FC-390D168D77A7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52771" y="2598157"/>
                <a:ext cx="134697" cy="81603"/>
              </a:xfrm>
              <a:custGeom>
                <a:avLst/>
                <a:gdLst>
                  <a:gd name="T0" fmla="*/ 19 w 41"/>
                  <a:gd name="T1" fmla="*/ 0 h 27"/>
                  <a:gd name="T2" fmla="*/ 7 w 41"/>
                  <a:gd name="T3" fmla="*/ 20 h 27"/>
                  <a:gd name="T4" fmla="*/ 19 w 41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7">
                    <a:moveTo>
                      <a:pt x="19" y="0"/>
                    </a:moveTo>
                    <a:cubicBezTo>
                      <a:pt x="41" y="9"/>
                      <a:pt x="28" y="27"/>
                      <a:pt x="7" y="20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7" name="Freeform 41">
                <a:extLst>
                  <a:ext uri="{FF2B5EF4-FFF2-40B4-BE49-F238E27FC236}">
                    <a16:creationId xmlns:a16="http://schemas.microsoft.com/office/drawing/2014/main" id="{0F5FEA51-6853-4BF4-8461-79FD3DDA704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46264" y="6278710"/>
                <a:ext cx="144445" cy="78339"/>
              </a:xfrm>
              <a:custGeom>
                <a:avLst/>
                <a:gdLst>
                  <a:gd name="T0" fmla="*/ 29 w 44"/>
                  <a:gd name="T1" fmla="*/ 0 h 26"/>
                  <a:gd name="T2" fmla="*/ 26 w 44"/>
                  <a:gd name="T3" fmla="*/ 26 h 26"/>
                  <a:gd name="T4" fmla="*/ 29 w 44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6">
                    <a:moveTo>
                      <a:pt x="29" y="0"/>
                    </a:moveTo>
                    <a:cubicBezTo>
                      <a:pt x="44" y="3"/>
                      <a:pt x="40" y="22"/>
                      <a:pt x="26" y="26"/>
                    </a:cubicBezTo>
                    <a:cubicBezTo>
                      <a:pt x="0" y="25"/>
                      <a:pt x="11" y="6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8" name="Freeform 42">
                <a:extLst>
                  <a:ext uri="{FF2B5EF4-FFF2-40B4-BE49-F238E27FC236}">
                    <a16:creationId xmlns:a16="http://schemas.microsoft.com/office/drawing/2014/main" id="{CE655D11-293F-4305-BCA0-196F3D04940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4432" y="5596726"/>
                <a:ext cx="144445" cy="97107"/>
              </a:xfrm>
              <a:custGeom>
                <a:avLst/>
                <a:gdLst>
                  <a:gd name="T0" fmla="*/ 31 w 44"/>
                  <a:gd name="T1" fmla="*/ 1 h 32"/>
                  <a:gd name="T2" fmla="*/ 43 w 44"/>
                  <a:gd name="T3" fmla="*/ 16 h 32"/>
                  <a:gd name="T4" fmla="*/ 31 w 44"/>
                  <a:gd name="T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2">
                    <a:moveTo>
                      <a:pt x="31" y="1"/>
                    </a:moveTo>
                    <a:cubicBezTo>
                      <a:pt x="40" y="0"/>
                      <a:pt x="44" y="8"/>
                      <a:pt x="43" y="16"/>
                    </a:cubicBezTo>
                    <a:cubicBezTo>
                      <a:pt x="29" y="32"/>
                      <a:pt x="0" y="7"/>
                      <a:pt x="31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29" name="Freeform 44">
                <a:extLst>
                  <a:ext uri="{FF2B5EF4-FFF2-40B4-BE49-F238E27FC236}">
                    <a16:creationId xmlns:a16="http://schemas.microsoft.com/office/drawing/2014/main" id="{416E183A-0D9C-4821-BD62-9CA648E963D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38222" y="4080854"/>
                <a:ext cx="131153" cy="84866"/>
              </a:xfrm>
              <a:custGeom>
                <a:avLst/>
                <a:gdLst>
                  <a:gd name="T0" fmla="*/ 27 w 40"/>
                  <a:gd name="T1" fmla="*/ 1 h 28"/>
                  <a:gd name="T2" fmla="*/ 38 w 40"/>
                  <a:gd name="T3" fmla="*/ 17 h 28"/>
                  <a:gd name="T4" fmla="*/ 27 w 40"/>
                  <a:gd name="T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8">
                    <a:moveTo>
                      <a:pt x="27" y="1"/>
                    </a:moveTo>
                    <a:cubicBezTo>
                      <a:pt x="35" y="0"/>
                      <a:pt x="40" y="10"/>
                      <a:pt x="38" y="17"/>
                    </a:cubicBezTo>
                    <a:cubicBezTo>
                      <a:pt x="17" y="28"/>
                      <a:pt x="0" y="7"/>
                      <a:pt x="27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0" name="Freeform 45">
                <a:extLst>
                  <a:ext uri="{FF2B5EF4-FFF2-40B4-BE49-F238E27FC236}">
                    <a16:creationId xmlns:a16="http://schemas.microsoft.com/office/drawing/2014/main" id="{1FA51AD8-7B74-41CF-9A6D-33643002F54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6071" y="5836680"/>
                <a:ext cx="144445" cy="102819"/>
              </a:xfrm>
              <a:custGeom>
                <a:avLst/>
                <a:gdLst>
                  <a:gd name="T0" fmla="*/ 31 w 44"/>
                  <a:gd name="T1" fmla="*/ 0 h 34"/>
                  <a:gd name="T2" fmla="*/ 42 w 44"/>
                  <a:gd name="T3" fmla="*/ 19 h 34"/>
                  <a:gd name="T4" fmla="*/ 31 w 44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4">
                    <a:moveTo>
                      <a:pt x="31" y="0"/>
                    </a:moveTo>
                    <a:cubicBezTo>
                      <a:pt x="39" y="0"/>
                      <a:pt x="44" y="12"/>
                      <a:pt x="42" y="19"/>
                    </a:cubicBezTo>
                    <a:cubicBezTo>
                      <a:pt x="25" y="34"/>
                      <a:pt x="0" y="8"/>
                      <a:pt x="3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1" name="Freeform 46">
                <a:extLst>
                  <a:ext uri="{FF2B5EF4-FFF2-40B4-BE49-F238E27FC236}">
                    <a16:creationId xmlns:a16="http://schemas.microsoft.com/office/drawing/2014/main" id="{C297914E-981E-4D31-9A89-6A68EA2B477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65130" y="2830776"/>
                <a:ext cx="121406" cy="81603"/>
              </a:xfrm>
              <a:custGeom>
                <a:avLst/>
                <a:gdLst>
                  <a:gd name="T0" fmla="*/ 19 w 37"/>
                  <a:gd name="T1" fmla="*/ 1 h 27"/>
                  <a:gd name="T2" fmla="*/ 21 w 37"/>
                  <a:gd name="T3" fmla="*/ 27 h 27"/>
                  <a:gd name="T4" fmla="*/ 19 w 37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7">
                    <a:moveTo>
                      <a:pt x="19" y="1"/>
                    </a:moveTo>
                    <a:cubicBezTo>
                      <a:pt x="31" y="2"/>
                      <a:pt x="37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2" name="Freeform 47">
                <a:extLst>
                  <a:ext uri="{FF2B5EF4-FFF2-40B4-BE49-F238E27FC236}">
                    <a16:creationId xmlns:a16="http://schemas.microsoft.com/office/drawing/2014/main" id="{C8FE7D07-2ACA-4830-BB98-FE568A1A412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23275" y="3849727"/>
                <a:ext cx="147990" cy="78339"/>
              </a:xfrm>
              <a:custGeom>
                <a:avLst/>
                <a:gdLst>
                  <a:gd name="T0" fmla="*/ 22 w 45"/>
                  <a:gd name="T1" fmla="*/ 0 h 26"/>
                  <a:gd name="T2" fmla="*/ 28 w 45"/>
                  <a:gd name="T3" fmla="*/ 26 h 26"/>
                  <a:gd name="T4" fmla="*/ 22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2" y="0"/>
                    </a:moveTo>
                    <a:cubicBezTo>
                      <a:pt x="32" y="2"/>
                      <a:pt x="45" y="22"/>
                      <a:pt x="28" y="26"/>
                    </a:cubicBezTo>
                    <a:cubicBezTo>
                      <a:pt x="10" y="24"/>
                      <a:pt x="0" y="9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3" name="Freeform 48">
                <a:extLst>
                  <a:ext uri="{FF2B5EF4-FFF2-40B4-BE49-F238E27FC236}">
                    <a16:creationId xmlns:a16="http://schemas.microsoft.com/office/drawing/2014/main" id="{D8C678D8-D159-48FE-BD0C-2C4A937ACB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8532" y="3616257"/>
                <a:ext cx="133812" cy="79154"/>
              </a:xfrm>
              <a:custGeom>
                <a:avLst/>
                <a:gdLst>
                  <a:gd name="T0" fmla="*/ 19 w 41"/>
                  <a:gd name="T1" fmla="*/ 0 h 26"/>
                  <a:gd name="T2" fmla="*/ 7 w 41"/>
                  <a:gd name="T3" fmla="*/ 19 h 26"/>
                  <a:gd name="T4" fmla="*/ 19 w 4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26">
                    <a:moveTo>
                      <a:pt x="19" y="0"/>
                    </a:moveTo>
                    <a:cubicBezTo>
                      <a:pt x="41" y="9"/>
                      <a:pt x="28" y="26"/>
                      <a:pt x="7" y="19"/>
                    </a:cubicBezTo>
                    <a:cubicBezTo>
                      <a:pt x="0" y="8"/>
                      <a:pt x="7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4" name="Freeform 49">
                <a:extLst>
                  <a:ext uri="{FF2B5EF4-FFF2-40B4-BE49-F238E27FC236}">
                    <a16:creationId xmlns:a16="http://schemas.microsoft.com/office/drawing/2014/main" id="{29574B54-7600-4D46-BCE4-333BD9C7FF1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17146" y="6507925"/>
                <a:ext cx="127608" cy="81603"/>
              </a:xfrm>
              <a:custGeom>
                <a:avLst/>
                <a:gdLst>
                  <a:gd name="T0" fmla="*/ 21 w 39"/>
                  <a:gd name="T1" fmla="*/ 2 h 27"/>
                  <a:gd name="T2" fmla="*/ 26 w 39"/>
                  <a:gd name="T3" fmla="*/ 24 h 27"/>
                  <a:gd name="T4" fmla="*/ 21 w 39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7">
                    <a:moveTo>
                      <a:pt x="21" y="2"/>
                    </a:moveTo>
                    <a:cubicBezTo>
                      <a:pt x="36" y="0"/>
                      <a:pt x="39" y="17"/>
                      <a:pt x="26" y="24"/>
                    </a:cubicBezTo>
                    <a:cubicBezTo>
                      <a:pt x="8" y="27"/>
                      <a:pt x="0" y="9"/>
                      <a:pt x="21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5" name="Freeform 62">
                <a:extLst>
                  <a:ext uri="{FF2B5EF4-FFF2-40B4-BE49-F238E27FC236}">
                    <a16:creationId xmlns:a16="http://schemas.microsoft.com/office/drawing/2014/main" id="{71DFCCAC-BC4E-438E-847C-23F9ED6D86C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08964" y="2950571"/>
                <a:ext cx="150648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2" y="1"/>
                      <a:pt x="46" y="21"/>
                      <a:pt x="29" y="25"/>
                    </a:cubicBezTo>
                    <a:cubicBezTo>
                      <a:pt x="10" y="24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6" name="Freeform 63">
                <a:extLst>
                  <a:ext uri="{FF2B5EF4-FFF2-40B4-BE49-F238E27FC236}">
                    <a16:creationId xmlns:a16="http://schemas.microsoft.com/office/drawing/2014/main" id="{04BC880B-F0A1-4F59-9595-F9757CEA3C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20322" y="4089184"/>
                <a:ext cx="121406" cy="124036"/>
              </a:xfrm>
              <a:custGeom>
                <a:avLst/>
                <a:gdLst>
                  <a:gd name="T0" fmla="*/ 24 w 37"/>
                  <a:gd name="T1" fmla="*/ 4 h 41"/>
                  <a:gd name="T2" fmla="*/ 29 w 37"/>
                  <a:gd name="T3" fmla="*/ 26 h 41"/>
                  <a:gd name="T4" fmla="*/ 24 w 37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24" y="4"/>
                    </a:moveTo>
                    <a:cubicBezTo>
                      <a:pt x="37" y="1"/>
                      <a:pt x="28" y="18"/>
                      <a:pt x="29" y="26"/>
                    </a:cubicBezTo>
                    <a:cubicBezTo>
                      <a:pt x="8" y="41"/>
                      <a:pt x="0" y="0"/>
                      <a:pt x="24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7" name="Freeform 64">
                <a:extLst>
                  <a:ext uri="{FF2B5EF4-FFF2-40B4-BE49-F238E27FC236}">
                    <a16:creationId xmlns:a16="http://schemas.microsoft.com/office/drawing/2014/main" id="{BDA2CAA7-50D4-45D1-9987-B04B1B2C9E9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273" y="2682263"/>
                <a:ext cx="137356" cy="100371"/>
              </a:xfrm>
              <a:custGeom>
                <a:avLst/>
                <a:gdLst>
                  <a:gd name="T0" fmla="*/ 25 w 42"/>
                  <a:gd name="T1" fmla="*/ 1 h 33"/>
                  <a:gd name="T2" fmla="*/ 4 w 42"/>
                  <a:gd name="T3" fmla="*/ 19 h 33"/>
                  <a:gd name="T4" fmla="*/ 25 w 42"/>
                  <a:gd name="T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3">
                    <a:moveTo>
                      <a:pt x="25" y="1"/>
                    </a:moveTo>
                    <a:cubicBezTo>
                      <a:pt x="42" y="14"/>
                      <a:pt x="15" y="33"/>
                      <a:pt x="4" y="19"/>
                    </a:cubicBezTo>
                    <a:cubicBezTo>
                      <a:pt x="0" y="6"/>
                      <a:pt x="15" y="0"/>
                      <a:pt x="25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8" name="Freeform 65">
                <a:extLst>
                  <a:ext uri="{FF2B5EF4-FFF2-40B4-BE49-F238E27FC236}">
                    <a16:creationId xmlns:a16="http://schemas.microsoft.com/office/drawing/2014/main" id="{0205D403-CB96-4598-840E-C69BE0F856D6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8904" y="3826278"/>
                <a:ext cx="121406" cy="79154"/>
              </a:xfrm>
              <a:custGeom>
                <a:avLst/>
                <a:gdLst>
                  <a:gd name="T0" fmla="*/ 19 w 37"/>
                  <a:gd name="T1" fmla="*/ 0 h 26"/>
                  <a:gd name="T2" fmla="*/ 22 w 37"/>
                  <a:gd name="T3" fmla="*/ 26 h 26"/>
                  <a:gd name="T4" fmla="*/ 19 w 37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19" y="0"/>
                    </a:moveTo>
                    <a:cubicBezTo>
                      <a:pt x="31" y="1"/>
                      <a:pt x="37" y="23"/>
                      <a:pt x="22" y="26"/>
                    </a:cubicBezTo>
                    <a:cubicBezTo>
                      <a:pt x="2" y="26"/>
                      <a:pt x="0" y="0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39" name="Freeform 66">
                <a:extLst>
                  <a:ext uri="{FF2B5EF4-FFF2-40B4-BE49-F238E27FC236}">
                    <a16:creationId xmlns:a16="http://schemas.microsoft.com/office/drawing/2014/main" id="{C87A8393-9E4F-46F4-8329-B4BA56FA000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86" y="5372714"/>
                <a:ext cx="131153" cy="111796"/>
              </a:xfrm>
              <a:custGeom>
                <a:avLst/>
                <a:gdLst>
                  <a:gd name="T0" fmla="*/ 22 w 40"/>
                  <a:gd name="T1" fmla="*/ 1 h 37"/>
                  <a:gd name="T2" fmla="*/ 40 w 40"/>
                  <a:gd name="T3" fmla="*/ 18 h 37"/>
                  <a:gd name="T4" fmla="*/ 22 w 40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7">
                    <a:moveTo>
                      <a:pt x="22" y="1"/>
                    </a:moveTo>
                    <a:cubicBezTo>
                      <a:pt x="36" y="0"/>
                      <a:pt x="40" y="8"/>
                      <a:pt x="40" y="18"/>
                    </a:cubicBezTo>
                    <a:cubicBezTo>
                      <a:pt x="27" y="37"/>
                      <a:pt x="0" y="14"/>
                      <a:pt x="22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0" name="Freeform 67">
                <a:extLst>
                  <a:ext uri="{FF2B5EF4-FFF2-40B4-BE49-F238E27FC236}">
                    <a16:creationId xmlns:a16="http://schemas.microsoft.com/office/drawing/2014/main" id="{88BE4EC1-3B86-40F5-93A2-50EB4D167EC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56866" y="4588736"/>
                <a:ext cx="157737" cy="118324"/>
              </a:xfrm>
              <a:custGeom>
                <a:avLst/>
                <a:gdLst>
                  <a:gd name="T0" fmla="*/ 28 w 48"/>
                  <a:gd name="T1" fmla="*/ 1 h 39"/>
                  <a:gd name="T2" fmla="*/ 46 w 48"/>
                  <a:gd name="T3" fmla="*/ 11 h 39"/>
                  <a:gd name="T4" fmla="*/ 28 w 48"/>
                  <a:gd name="T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9">
                    <a:moveTo>
                      <a:pt x="28" y="1"/>
                    </a:moveTo>
                    <a:cubicBezTo>
                      <a:pt x="39" y="0"/>
                      <a:pt x="43" y="5"/>
                      <a:pt x="46" y="11"/>
                    </a:cubicBezTo>
                    <a:cubicBezTo>
                      <a:pt x="48" y="39"/>
                      <a:pt x="0" y="17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1" name="Freeform 68">
                <a:extLst>
                  <a:ext uri="{FF2B5EF4-FFF2-40B4-BE49-F238E27FC236}">
                    <a16:creationId xmlns:a16="http://schemas.microsoft.com/office/drawing/2014/main" id="{DAB31707-2BF8-45D1-A32F-9F5C0E30A4E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84254" y="3245996"/>
                <a:ext cx="115202" cy="124036"/>
              </a:xfrm>
              <a:custGeom>
                <a:avLst/>
                <a:gdLst>
                  <a:gd name="T0" fmla="*/ 16 w 35"/>
                  <a:gd name="T1" fmla="*/ 4 h 41"/>
                  <a:gd name="T2" fmla="*/ 33 w 35"/>
                  <a:gd name="T3" fmla="*/ 15 h 41"/>
                  <a:gd name="T4" fmla="*/ 16 w 35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41">
                    <a:moveTo>
                      <a:pt x="16" y="4"/>
                    </a:moveTo>
                    <a:cubicBezTo>
                      <a:pt x="35" y="5"/>
                      <a:pt x="32" y="0"/>
                      <a:pt x="33" y="15"/>
                    </a:cubicBezTo>
                    <a:cubicBezTo>
                      <a:pt x="34" y="41"/>
                      <a:pt x="0" y="23"/>
                      <a:pt x="16" y="4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2" name="Freeform 69">
                <a:extLst>
                  <a:ext uri="{FF2B5EF4-FFF2-40B4-BE49-F238E27FC236}">
                    <a16:creationId xmlns:a16="http://schemas.microsoft.com/office/drawing/2014/main" id="{9C8FA174-E0E4-49F2-A960-0BE48D30193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63511" y="5654959"/>
                <a:ext cx="144445" cy="111796"/>
              </a:xfrm>
              <a:custGeom>
                <a:avLst/>
                <a:gdLst>
                  <a:gd name="T0" fmla="*/ 29 w 44"/>
                  <a:gd name="T1" fmla="*/ 0 h 37"/>
                  <a:gd name="T2" fmla="*/ 42 w 44"/>
                  <a:gd name="T3" fmla="*/ 21 h 37"/>
                  <a:gd name="T4" fmla="*/ 29 w 44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29" y="0"/>
                    </a:moveTo>
                    <a:cubicBezTo>
                      <a:pt x="36" y="2"/>
                      <a:pt x="44" y="12"/>
                      <a:pt x="42" y="21"/>
                    </a:cubicBezTo>
                    <a:cubicBezTo>
                      <a:pt x="25" y="37"/>
                      <a:pt x="0" y="7"/>
                      <a:pt x="2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3" name="Freeform 70">
                <a:extLst>
                  <a:ext uri="{FF2B5EF4-FFF2-40B4-BE49-F238E27FC236}">
                    <a16:creationId xmlns:a16="http://schemas.microsoft.com/office/drawing/2014/main" id="{9C475233-7BEF-47BB-8A48-185AF3BE77D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27724" y="6246703"/>
                <a:ext cx="131153" cy="75890"/>
              </a:xfrm>
              <a:custGeom>
                <a:avLst/>
                <a:gdLst>
                  <a:gd name="T0" fmla="*/ 18 w 40"/>
                  <a:gd name="T1" fmla="*/ 0 h 25"/>
                  <a:gd name="T2" fmla="*/ 7 w 40"/>
                  <a:gd name="T3" fmla="*/ 21 h 25"/>
                  <a:gd name="T4" fmla="*/ 18 w 40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18" y="0"/>
                    </a:moveTo>
                    <a:cubicBezTo>
                      <a:pt x="40" y="9"/>
                      <a:pt x="26" y="25"/>
                      <a:pt x="7" y="21"/>
                    </a:cubicBezTo>
                    <a:cubicBezTo>
                      <a:pt x="0" y="11"/>
                      <a:pt x="5" y="0"/>
                      <a:pt x="1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4" name="Freeform 71">
                <a:extLst>
                  <a:ext uri="{FF2B5EF4-FFF2-40B4-BE49-F238E27FC236}">
                    <a16:creationId xmlns:a16="http://schemas.microsoft.com/office/drawing/2014/main" id="{015728E8-62B6-4217-B383-43AA084AA6C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5054" y="5134309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6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39" y="3"/>
                      <a:pt x="40" y="30"/>
                      <a:pt x="16" y="26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5" name="Freeform 72">
                <a:extLst>
                  <a:ext uri="{FF2B5EF4-FFF2-40B4-BE49-F238E27FC236}">
                    <a16:creationId xmlns:a16="http://schemas.microsoft.com/office/drawing/2014/main" id="{77D689AF-C161-494D-A4B8-B746B0A7D0C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1791" y="4907450"/>
                <a:ext cx="131153" cy="90579"/>
              </a:xfrm>
              <a:custGeom>
                <a:avLst/>
                <a:gdLst>
                  <a:gd name="T0" fmla="*/ 22 w 40"/>
                  <a:gd name="T1" fmla="*/ 0 h 30"/>
                  <a:gd name="T2" fmla="*/ 17 w 40"/>
                  <a:gd name="T3" fmla="*/ 26 h 30"/>
                  <a:gd name="T4" fmla="*/ 22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2" y="0"/>
                    </a:moveTo>
                    <a:cubicBezTo>
                      <a:pt x="40" y="1"/>
                      <a:pt x="40" y="30"/>
                      <a:pt x="17" y="26"/>
                    </a:cubicBezTo>
                    <a:cubicBezTo>
                      <a:pt x="0" y="7"/>
                      <a:pt x="15" y="5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6" name="Freeform 73">
                <a:extLst>
                  <a:ext uri="{FF2B5EF4-FFF2-40B4-BE49-F238E27FC236}">
                    <a16:creationId xmlns:a16="http://schemas.microsoft.com/office/drawing/2014/main" id="{9BD9C1D5-8CC9-4FD9-8775-C51FE208DB7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76664" y="4407815"/>
                <a:ext cx="121406" cy="84051"/>
              </a:xfrm>
              <a:custGeom>
                <a:avLst/>
                <a:gdLst>
                  <a:gd name="T0" fmla="*/ 13 w 37"/>
                  <a:gd name="T1" fmla="*/ 2 h 28"/>
                  <a:gd name="T2" fmla="*/ 29 w 37"/>
                  <a:gd name="T3" fmla="*/ 9 h 28"/>
                  <a:gd name="T4" fmla="*/ 14 w 37"/>
                  <a:gd name="T5" fmla="*/ 28 h 28"/>
                  <a:gd name="T6" fmla="*/ 13 w 37"/>
                  <a:gd name="T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13" y="2"/>
                    </a:moveTo>
                    <a:cubicBezTo>
                      <a:pt x="23" y="0"/>
                      <a:pt x="25" y="4"/>
                      <a:pt x="29" y="9"/>
                    </a:cubicBezTo>
                    <a:cubicBezTo>
                      <a:pt x="37" y="19"/>
                      <a:pt x="25" y="25"/>
                      <a:pt x="14" y="28"/>
                    </a:cubicBezTo>
                    <a:cubicBezTo>
                      <a:pt x="4" y="21"/>
                      <a:pt x="0" y="7"/>
                      <a:pt x="13" y="2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7" name="Freeform 74">
                <a:extLst>
                  <a:ext uri="{FF2B5EF4-FFF2-40B4-BE49-F238E27FC236}">
                    <a16:creationId xmlns:a16="http://schemas.microsoft.com/office/drawing/2014/main" id="{BE04C179-888B-4E0C-AB31-0DAEEDF7F6B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616" y="5988099"/>
                <a:ext cx="137356" cy="120771"/>
              </a:xfrm>
              <a:custGeom>
                <a:avLst/>
                <a:gdLst>
                  <a:gd name="T0" fmla="*/ 19 w 42"/>
                  <a:gd name="T1" fmla="*/ 0 h 40"/>
                  <a:gd name="T2" fmla="*/ 4 w 42"/>
                  <a:gd name="T3" fmla="*/ 19 h 40"/>
                  <a:gd name="T4" fmla="*/ 19 w 42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40">
                    <a:moveTo>
                      <a:pt x="19" y="0"/>
                    </a:moveTo>
                    <a:cubicBezTo>
                      <a:pt x="42" y="10"/>
                      <a:pt x="20" y="40"/>
                      <a:pt x="4" y="19"/>
                    </a:cubicBezTo>
                    <a:cubicBezTo>
                      <a:pt x="0" y="6"/>
                      <a:pt x="8" y="1"/>
                      <a:pt x="19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8" name="Freeform 75">
                <a:extLst>
                  <a:ext uri="{FF2B5EF4-FFF2-40B4-BE49-F238E27FC236}">
                    <a16:creationId xmlns:a16="http://schemas.microsoft.com/office/drawing/2014/main" id="{6B7C84F5-868D-4805-9F83-C8A345D3D5A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39625" y="2442495"/>
                <a:ext cx="128495" cy="78339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3"/>
                      <a:pt x="34" y="25"/>
                      <a:pt x="19" y="26"/>
                    </a:cubicBezTo>
                    <a:cubicBezTo>
                      <a:pt x="0" y="19"/>
                      <a:pt x="7" y="3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49" name="Freeform 77">
                <a:extLst>
                  <a:ext uri="{FF2B5EF4-FFF2-40B4-BE49-F238E27FC236}">
                    <a16:creationId xmlns:a16="http://schemas.microsoft.com/office/drawing/2014/main" id="{B86694F4-707C-4741-BA22-5E0CDF61FB8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44871" y="3606778"/>
                <a:ext cx="151535" cy="75075"/>
              </a:xfrm>
              <a:custGeom>
                <a:avLst/>
                <a:gdLst>
                  <a:gd name="T0" fmla="*/ 23 w 46"/>
                  <a:gd name="T1" fmla="*/ 0 h 25"/>
                  <a:gd name="T2" fmla="*/ 29 w 46"/>
                  <a:gd name="T3" fmla="*/ 25 h 25"/>
                  <a:gd name="T4" fmla="*/ 23 w 46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23" y="0"/>
                    </a:moveTo>
                    <a:cubicBezTo>
                      <a:pt x="33" y="1"/>
                      <a:pt x="46" y="21"/>
                      <a:pt x="29" y="25"/>
                    </a:cubicBezTo>
                    <a:cubicBezTo>
                      <a:pt x="10" y="23"/>
                      <a:pt x="0" y="9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0" name="Freeform 85">
                <a:extLst>
                  <a:ext uri="{FF2B5EF4-FFF2-40B4-BE49-F238E27FC236}">
                    <a16:creationId xmlns:a16="http://schemas.microsoft.com/office/drawing/2014/main" id="{268A4DA4-E5A8-4031-8FB8-C1359830DC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31130" y="6434597"/>
                <a:ext cx="127608" cy="97107"/>
              </a:xfrm>
              <a:custGeom>
                <a:avLst/>
                <a:gdLst>
                  <a:gd name="T0" fmla="*/ 21 w 39"/>
                  <a:gd name="T1" fmla="*/ 0 h 32"/>
                  <a:gd name="T2" fmla="*/ 13 w 39"/>
                  <a:gd name="T3" fmla="*/ 20 h 32"/>
                  <a:gd name="T4" fmla="*/ 21 w 39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2">
                    <a:moveTo>
                      <a:pt x="21" y="0"/>
                    </a:moveTo>
                    <a:cubicBezTo>
                      <a:pt x="39" y="2"/>
                      <a:pt x="32" y="32"/>
                      <a:pt x="13" y="20"/>
                    </a:cubicBezTo>
                    <a:cubicBezTo>
                      <a:pt x="3" y="23"/>
                      <a:pt x="0" y="1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1" name="Freeform 87">
                <a:extLst>
                  <a:ext uri="{FF2B5EF4-FFF2-40B4-BE49-F238E27FC236}">
                    <a16:creationId xmlns:a16="http://schemas.microsoft.com/office/drawing/2014/main" id="{2CB62FF0-AEEA-45FC-9BD0-2D100F390C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218609" y="6657631"/>
                <a:ext cx="134697" cy="90579"/>
              </a:xfrm>
              <a:custGeom>
                <a:avLst/>
                <a:gdLst>
                  <a:gd name="T0" fmla="*/ 27 w 41"/>
                  <a:gd name="T1" fmla="*/ 0 h 30"/>
                  <a:gd name="T2" fmla="*/ 41 w 41"/>
                  <a:gd name="T3" fmla="*/ 19 h 30"/>
                  <a:gd name="T4" fmla="*/ 27 w 41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0">
                    <a:moveTo>
                      <a:pt x="27" y="0"/>
                    </a:moveTo>
                    <a:cubicBezTo>
                      <a:pt x="35" y="0"/>
                      <a:pt x="40" y="11"/>
                      <a:pt x="41" y="19"/>
                    </a:cubicBezTo>
                    <a:cubicBezTo>
                      <a:pt x="21" y="30"/>
                      <a:pt x="0" y="10"/>
                      <a:pt x="27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2" name="Freeform 88">
                <a:extLst>
                  <a:ext uri="{FF2B5EF4-FFF2-40B4-BE49-F238E27FC236}">
                    <a16:creationId xmlns:a16="http://schemas.microsoft.com/office/drawing/2014/main" id="{753DCB44-0E85-4770-A989-F1B86F200D6F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319170" y="5704047"/>
                <a:ext cx="6204" cy="6527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3" name="Freeform 91">
                <a:extLst>
                  <a:ext uri="{FF2B5EF4-FFF2-40B4-BE49-F238E27FC236}">
                    <a16:creationId xmlns:a16="http://schemas.microsoft.com/office/drawing/2014/main" id="{5DA00070-D353-48A9-AFBD-9305424EB75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58166" y="2764083"/>
                <a:ext cx="118747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0" y="1"/>
                      <a:pt x="36" y="24"/>
                      <a:pt x="21" y="27"/>
                    </a:cubicBezTo>
                    <a:cubicBezTo>
                      <a:pt x="1" y="26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4" name="Freeform 92">
                <a:extLst>
                  <a:ext uri="{FF2B5EF4-FFF2-40B4-BE49-F238E27FC236}">
                    <a16:creationId xmlns:a16="http://schemas.microsoft.com/office/drawing/2014/main" id="{FEF02EE7-A1CD-4F49-9BBC-4F845786BD62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7206" y="2420506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5" name="Freeform 93">
                <a:extLst>
                  <a:ext uri="{FF2B5EF4-FFF2-40B4-BE49-F238E27FC236}">
                    <a16:creationId xmlns:a16="http://schemas.microsoft.com/office/drawing/2014/main" id="{D94FF856-CBC2-4F9B-8C88-0A61402F949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6708" y="3285274"/>
                <a:ext cx="127608" cy="79154"/>
              </a:xfrm>
              <a:custGeom>
                <a:avLst/>
                <a:gdLst>
                  <a:gd name="T0" fmla="*/ 23 w 39"/>
                  <a:gd name="T1" fmla="*/ 0 h 26"/>
                  <a:gd name="T2" fmla="*/ 19 w 39"/>
                  <a:gd name="T3" fmla="*/ 26 h 26"/>
                  <a:gd name="T4" fmla="*/ 23 w 39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26">
                    <a:moveTo>
                      <a:pt x="23" y="0"/>
                    </a:moveTo>
                    <a:cubicBezTo>
                      <a:pt x="39" y="4"/>
                      <a:pt x="34" y="25"/>
                      <a:pt x="19" y="26"/>
                    </a:cubicBezTo>
                    <a:cubicBezTo>
                      <a:pt x="0" y="20"/>
                      <a:pt x="7" y="4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6" name="Freeform 94">
                <a:extLst>
                  <a:ext uri="{FF2B5EF4-FFF2-40B4-BE49-F238E27FC236}">
                    <a16:creationId xmlns:a16="http://schemas.microsoft.com/office/drawing/2014/main" id="{AB7BC1C0-67DD-44B3-AEF8-3046B55C120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01814" y="5367453"/>
                <a:ext cx="138242" cy="102819"/>
              </a:xfrm>
              <a:custGeom>
                <a:avLst/>
                <a:gdLst>
                  <a:gd name="T0" fmla="*/ 29 w 42"/>
                  <a:gd name="T1" fmla="*/ 1 h 34"/>
                  <a:gd name="T2" fmla="*/ 40 w 42"/>
                  <a:gd name="T3" fmla="*/ 20 h 34"/>
                  <a:gd name="T4" fmla="*/ 29 w 42"/>
                  <a:gd name="T5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29" y="1"/>
                    </a:moveTo>
                    <a:cubicBezTo>
                      <a:pt x="38" y="0"/>
                      <a:pt x="42" y="12"/>
                      <a:pt x="40" y="20"/>
                    </a:cubicBezTo>
                    <a:cubicBezTo>
                      <a:pt x="22" y="34"/>
                      <a:pt x="0" y="9"/>
                      <a:pt x="2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7" name="Freeform 95">
                <a:extLst>
                  <a:ext uri="{FF2B5EF4-FFF2-40B4-BE49-F238E27FC236}">
                    <a16:creationId xmlns:a16="http://schemas.microsoft.com/office/drawing/2014/main" id="{79D1FD88-FD27-4B5E-9EC2-911808A0583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0165" y="3055861"/>
                <a:ext cx="117860" cy="81603"/>
              </a:xfrm>
              <a:custGeom>
                <a:avLst/>
                <a:gdLst>
                  <a:gd name="T0" fmla="*/ 19 w 36"/>
                  <a:gd name="T1" fmla="*/ 1 h 27"/>
                  <a:gd name="T2" fmla="*/ 21 w 36"/>
                  <a:gd name="T3" fmla="*/ 27 h 27"/>
                  <a:gd name="T4" fmla="*/ 19 w 36"/>
                  <a:gd name="T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7">
                    <a:moveTo>
                      <a:pt x="19" y="1"/>
                    </a:moveTo>
                    <a:cubicBezTo>
                      <a:pt x="31" y="2"/>
                      <a:pt x="36" y="24"/>
                      <a:pt x="21" y="27"/>
                    </a:cubicBezTo>
                    <a:cubicBezTo>
                      <a:pt x="1" y="27"/>
                      <a:pt x="0" y="0"/>
                      <a:pt x="19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8" name="Freeform 96">
                <a:extLst>
                  <a:ext uri="{FF2B5EF4-FFF2-40B4-BE49-F238E27FC236}">
                    <a16:creationId xmlns:a16="http://schemas.microsoft.com/office/drawing/2014/main" id="{C7DE49B6-A789-40DB-B057-37DCE5E41CE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85551" y="3575426"/>
                <a:ext cx="147104" cy="108531"/>
              </a:xfrm>
              <a:custGeom>
                <a:avLst/>
                <a:gdLst>
                  <a:gd name="T0" fmla="*/ 28 w 45"/>
                  <a:gd name="T1" fmla="*/ 0 h 36"/>
                  <a:gd name="T2" fmla="*/ 41 w 45"/>
                  <a:gd name="T3" fmla="*/ 20 h 36"/>
                  <a:gd name="T4" fmla="*/ 28 w 4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36">
                    <a:moveTo>
                      <a:pt x="28" y="0"/>
                    </a:moveTo>
                    <a:cubicBezTo>
                      <a:pt x="32" y="0"/>
                      <a:pt x="45" y="13"/>
                      <a:pt x="41" y="20"/>
                    </a:cubicBezTo>
                    <a:cubicBezTo>
                      <a:pt x="24" y="36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59" name="Freeform 97">
                <a:extLst>
                  <a:ext uri="{FF2B5EF4-FFF2-40B4-BE49-F238E27FC236}">
                    <a16:creationId xmlns:a16="http://schemas.microsoft.com/office/drawing/2014/main" id="{5873829D-5204-48B1-8271-B803682D830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54863" y="4784277"/>
                <a:ext cx="190526" cy="121588"/>
              </a:xfrm>
              <a:custGeom>
                <a:avLst/>
                <a:gdLst>
                  <a:gd name="T0" fmla="*/ 42 w 58"/>
                  <a:gd name="T1" fmla="*/ 0 h 40"/>
                  <a:gd name="T2" fmla="*/ 53 w 58"/>
                  <a:gd name="T3" fmla="*/ 17 h 40"/>
                  <a:gd name="T4" fmla="*/ 42 w 58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8" h="40">
                    <a:moveTo>
                      <a:pt x="42" y="0"/>
                    </a:moveTo>
                    <a:cubicBezTo>
                      <a:pt x="52" y="0"/>
                      <a:pt x="50" y="9"/>
                      <a:pt x="53" y="17"/>
                    </a:cubicBezTo>
                    <a:cubicBezTo>
                      <a:pt x="58" y="40"/>
                      <a:pt x="0" y="6"/>
                      <a:pt x="4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0" name="Freeform 98">
                <a:extLst>
                  <a:ext uri="{FF2B5EF4-FFF2-40B4-BE49-F238E27FC236}">
                    <a16:creationId xmlns:a16="http://schemas.microsoft.com/office/drawing/2014/main" id="{26F30F65-64C8-44FB-B6BD-0BBAFA3B7F9B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7348" y="4265818"/>
                <a:ext cx="147990" cy="79154"/>
              </a:xfrm>
              <a:custGeom>
                <a:avLst/>
                <a:gdLst>
                  <a:gd name="T0" fmla="*/ 23 w 45"/>
                  <a:gd name="T1" fmla="*/ 0 h 26"/>
                  <a:gd name="T2" fmla="*/ 30 w 45"/>
                  <a:gd name="T3" fmla="*/ 26 h 26"/>
                  <a:gd name="T4" fmla="*/ 23 w 45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23" y="0"/>
                    </a:moveTo>
                    <a:cubicBezTo>
                      <a:pt x="33" y="2"/>
                      <a:pt x="45" y="21"/>
                      <a:pt x="30" y="26"/>
                    </a:cubicBezTo>
                    <a:cubicBezTo>
                      <a:pt x="10" y="24"/>
                      <a:pt x="0" y="8"/>
                      <a:pt x="23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1" name="Freeform 99">
                <a:extLst>
                  <a:ext uri="{FF2B5EF4-FFF2-40B4-BE49-F238E27FC236}">
                    <a16:creationId xmlns:a16="http://schemas.microsoft.com/office/drawing/2014/main" id="{193BEA64-7498-46F1-85CC-A5C96EC982E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40243" y="4473676"/>
                <a:ext cx="219770" cy="121588"/>
              </a:xfrm>
              <a:custGeom>
                <a:avLst/>
                <a:gdLst>
                  <a:gd name="T0" fmla="*/ 36 w 67"/>
                  <a:gd name="T1" fmla="*/ 0 h 40"/>
                  <a:gd name="T2" fmla="*/ 44 w 67"/>
                  <a:gd name="T3" fmla="*/ 2 h 40"/>
                  <a:gd name="T4" fmla="*/ 31 w 67"/>
                  <a:gd name="T5" fmla="*/ 2 h 40"/>
                  <a:gd name="T6" fmla="*/ 36 w 6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40">
                    <a:moveTo>
                      <a:pt x="36" y="0"/>
                    </a:moveTo>
                    <a:cubicBezTo>
                      <a:pt x="39" y="3"/>
                      <a:pt x="41" y="0"/>
                      <a:pt x="44" y="2"/>
                    </a:cubicBezTo>
                    <a:cubicBezTo>
                      <a:pt x="67" y="40"/>
                      <a:pt x="0" y="25"/>
                      <a:pt x="31" y="2"/>
                    </a:cubicBezTo>
                    <a:cubicBezTo>
                      <a:pt x="24" y="11"/>
                      <a:pt x="31" y="5"/>
                      <a:pt x="3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2" name="Freeform 100">
                <a:extLst>
                  <a:ext uri="{FF2B5EF4-FFF2-40B4-BE49-F238E27FC236}">
                    <a16:creationId xmlns:a16="http://schemas.microsoft.com/office/drawing/2014/main" id="{B0C67838-49E2-4B6A-AC69-3A6B791DA6AD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9752" y="3894259"/>
                <a:ext cx="128495" cy="93843"/>
              </a:xfrm>
              <a:custGeom>
                <a:avLst/>
                <a:gdLst>
                  <a:gd name="T0" fmla="*/ 28 w 39"/>
                  <a:gd name="T1" fmla="*/ 1 h 31"/>
                  <a:gd name="T2" fmla="*/ 39 w 39"/>
                  <a:gd name="T3" fmla="*/ 21 h 31"/>
                  <a:gd name="T4" fmla="*/ 28 w 39"/>
                  <a:gd name="T5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1">
                    <a:moveTo>
                      <a:pt x="28" y="1"/>
                    </a:moveTo>
                    <a:cubicBezTo>
                      <a:pt x="38" y="0"/>
                      <a:pt x="38" y="12"/>
                      <a:pt x="39" y="21"/>
                    </a:cubicBezTo>
                    <a:cubicBezTo>
                      <a:pt x="18" y="31"/>
                      <a:pt x="0" y="12"/>
                      <a:pt x="28" y="1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3" name="Freeform 101">
                <a:extLst>
                  <a:ext uri="{FF2B5EF4-FFF2-40B4-BE49-F238E27FC236}">
                    <a16:creationId xmlns:a16="http://schemas.microsoft.com/office/drawing/2014/main" id="{49A20809-A2DD-4085-B78C-B4BA41E9792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4469" y="5102465"/>
                <a:ext cx="138242" cy="81603"/>
              </a:xfrm>
              <a:custGeom>
                <a:avLst/>
                <a:gdLst>
                  <a:gd name="T0" fmla="*/ 22 w 42"/>
                  <a:gd name="T1" fmla="*/ 0 h 27"/>
                  <a:gd name="T2" fmla="*/ 14 w 42"/>
                  <a:gd name="T3" fmla="*/ 25 h 27"/>
                  <a:gd name="T4" fmla="*/ 22 w 42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22" y="0"/>
                    </a:moveTo>
                    <a:cubicBezTo>
                      <a:pt x="42" y="7"/>
                      <a:pt x="28" y="27"/>
                      <a:pt x="14" y="25"/>
                    </a:cubicBezTo>
                    <a:cubicBezTo>
                      <a:pt x="0" y="18"/>
                      <a:pt x="9" y="2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B775045C-37C7-4493-8D9C-9F99C55F0F68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90648" y="5662850"/>
                <a:ext cx="121406" cy="99554"/>
              </a:xfrm>
              <a:custGeom>
                <a:avLst/>
                <a:gdLst>
                  <a:gd name="T0" fmla="*/ 21 w 37"/>
                  <a:gd name="T1" fmla="*/ 0 h 33"/>
                  <a:gd name="T2" fmla="*/ 19 w 37"/>
                  <a:gd name="T3" fmla="*/ 23 h 33"/>
                  <a:gd name="T4" fmla="*/ 21 w 37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33">
                    <a:moveTo>
                      <a:pt x="21" y="0"/>
                    </a:moveTo>
                    <a:cubicBezTo>
                      <a:pt x="37" y="0"/>
                      <a:pt x="29" y="33"/>
                      <a:pt x="19" y="23"/>
                    </a:cubicBezTo>
                    <a:cubicBezTo>
                      <a:pt x="0" y="30"/>
                      <a:pt x="3" y="0"/>
                      <a:pt x="2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5" name="Freeform 103">
                <a:extLst>
                  <a:ext uri="{FF2B5EF4-FFF2-40B4-BE49-F238E27FC236}">
                    <a16:creationId xmlns:a16="http://schemas.microsoft.com/office/drawing/2014/main" id="{A3BE9A7E-1BA8-46F8-B318-E2ECCBFDCF30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73556" y="5933272"/>
                <a:ext cx="140901" cy="102819"/>
              </a:xfrm>
              <a:custGeom>
                <a:avLst/>
                <a:gdLst>
                  <a:gd name="T0" fmla="*/ 28 w 43"/>
                  <a:gd name="T1" fmla="*/ 0 h 34"/>
                  <a:gd name="T2" fmla="*/ 41 w 43"/>
                  <a:gd name="T3" fmla="*/ 21 h 34"/>
                  <a:gd name="T4" fmla="*/ 28 w 43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4">
                    <a:moveTo>
                      <a:pt x="28" y="0"/>
                    </a:moveTo>
                    <a:cubicBezTo>
                      <a:pt x="35" y="1"/>
                      <a:pt x="43" y="11"/>
                      <a:pt x="41" y="21"/>
                    </a:cubicBezTo>
                    <a:cubicBezTo>
                      <a:pt x="23" y="34"/>
                      <a:pt x="0" y="7"/>
                      <a:pt x="28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6" name="Freeform 104">
                <a:extLst>
                  <a:ext uri="{FF2B5EF4-FFF2-40B4-BE49-F238E27FC236}">
                    <a16:creationId xmlns:a16="http://schemas.microsoft.com/office/drawing/2014/main" id="{5F1ADC58-BB04-4DC8-AABD-162D83F27F93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9016" y="2464185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F994FC45-8DC0-49B0-A05A-B2B1878F3E49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0357" y="4852103"/>
                <a:ext cx="9748" cy="8977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B0DFE4B7-ABE2-4D83-A5BC-2100890C368C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43761" y="3618418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3875A6F5-143B-4099-A2BA-B42D0298109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38048" y="4281272"/>
                <a:ext cx="6204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0" name="Freeform 117">
                <a:extLst>
                  <a:ext uri="{FF2B5EF4-FFF2-40B4-BE49-F238E27FC236}">
                    <a16:creationId xmlns:a16="http://schemas.microsoft.com/office/drawing/2014/main" id="{D55AA3FB-BBFD-48A5-A816-17F15A8BA181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25365" y="5976951"/>
                <a:ext cx="7089" cy="571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1" name="Freeform 118">
                <a:extLst>
                  <a:ext uri="{FF2B5EF4-FFF2-40B4-BE49-F238E27FC236}">
                    <a16:creationId xmlns:a16="http://schemas.microsoft.com/office/drawing/2014/main" id="{6069A188-5649-4675-BA50-263D0623140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14781" y="6554638"/>
                <a:ext cx="131153" cy="96290"/>
              </a:xfrm>
              <a:custGeom>
                <a:avLst/>
                <a:gdLst>
                  <a:gd name="T0" fmla="*/ 22 w 40"/>
                  <a:gd name="T1" fmla="*/ 0 h 32"/>
                  <a:gd name="T2" fmla="*/ 16 w 40"/>
                  <a:gd name="T3" fmla="*/ 25 h 32"/>
                  <a:gd name="T4" fmla="*/ 22 w 40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2">
                    <a:moveTo>
                      <a:pt x="22" y="0"/>
                    </a:moveTo>
                    <a:cubicBezTo>
                      <a:pt x="40" y="3"/>
                      <a:pt x="40" y="32"/>
                      <a:pt x="16" y="25"/>
                    </a:cubicBezTo>
                    <a:cubicBezTo>
                      <a:pt x="0" y="7"/>
                      <a:pt x="14" y="4"/>
                      <a:pt x="22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2" name="Freeform 119">
                <a:extLst>
                  <a:ext uri="{FF2B5EF4-FFF2-40B4-BE49-F238E27FC236}">
                    <a16:creationId xmlns:a16="http://schemas.microsoft.com/office/drawing/2014/main" id="{FC01152A-5489-44EF-B864-EC4DD7B3164A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5901455" y="6286263"/>
                <a:ext cx="127608" cy="150965"/>
              </a:xfrm>
              <a:custGeom>
                <a:avLst/>
                <a:gdLst>
                  <a:gd name="T0" fmla="*/ 13 w 39"/>
                  <a:gd name="T1" fmla="*/ 6 h 50"/>
                  <a:gd name="T2" fmla="*/ 0 w 39"/>
                  <a:gd name="T3" fmla="*/ 23 h 50"/>
                  <a:gd name="T4" fmla="*/ 13 w 39"/>
                  <a:gd name="T5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50">
                    <a:moveTo>
                      <a:pt x="13" y="6"/>
                    </a:moveTo>
                    <a:cubicBezTo>
                      <a:pt x="39" y="10"/>
                      <a:pt x="16" y="50"/>
                      <a:pt x="0" y="23"/>
                    </a:cubicBezTo>
                    <a:cubicBezTo>
                      <a:pt x="1" y="0"/>
                      <a:pt x="5" y="14"/>
                      <a:pt x="13" y="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3" name="Freeform 8">
                <a:extLst>
                  <a:ext uri="{FF2B5EF4-FFF2-40B4-BE49-F238E27FC236}">
                    <a16:creationId xmlns:a16="http://schemas.microsoft.com/office/drawing/2014/main" id="{D3CAA289-9C0C-490A-9768-49BBD637B9FE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582287" y="34906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4" name="Freeform 8">
                <a:extLst>
                  <a:ext uri="{FF2B5EF4-FFF2-40B4-BE49-F238E27FC236}">
                    <a16:creationId xmlns:a16="http://schemas.microsoft.com/office/drawing/2014/main" id="{0ACB33D8-7879-498C-8BC7-4C4F6ECED254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082464" y="97108"/>
                <a:ext cx="131153" cy="88130"/>
              </a:xfrm>
              <a:custGeom>
                <a:avLst/>
                <a:gdLst>
                  <a:gd name="T0" fmla="*/ 26 w 40"/>
                  <a:gd name="T1" fmla="*/ 0 h 29"/>
                  <a:gd name="T2" fmla="*/ 39 w 40"/>
                  <a:gd name="T3" fmla="*/ 20 h 29"/>
                  <a:gd name="T4" fmla="*/ 26 w 40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26" y="0"/>
                    </a:moveTo>
                    <a:cubicBezTo>
                      <a:pt x="34" y="0"/>
                      <a:pt x="40" y="10"/>
                      <a:pt x="39" y="20"/>
                    </a:cubicBezTo>
                    <a:cubicBezTo>
                      <a:pt x="17" y="29"/>
                      <a:pt x="0" y="10"/>
                      <a:pt x="26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  <p:sp>
            <p:nvSpPr>
              <p:cNvPr id="275" name="Freeform 106">
                <a:extLst>
                  <a:ext uri="{FF2B5EF4-FFF2-40B4-BE49-F238E27FC236}">
                    <a16:creationId xmlns:a16="http://schemas.microsoft.com/office/drawing/2014/main" id="{A6BB204E-D937-4C4D-BCB6-DF9F7A406305}"/>
                  </a:ext>
                  <a:ext uri="{C183D7F6-B498-43B3-948B-1728B52AA6E4}">
                    <adec:decorative xmlns:adec="http://schemas.microsoft.com/office/drawing/2017/decorative" xmlns="" val="1"/>
                  </a:ext>
                </a:extLst>
              </p:cNvPr>
              <p:cNvSpPr>
                <a:spLocks/>
              </p:cNvSpPr>
              <p:nvPr>
                <p:extLst>
                  <p:ext uri="{386F3935-93C4-4BCD-93E2-E3B085C9AB24}">
                    <p16:designElem xmlns:p16="http://schemas.microsoft.com/office/powerpoint/2015/main" val="1"/>
                  </p:ext>
                </p:extLst>
              </p:nvPr>
            </p:nvSpPr>
            <p:spPr bwMode="auto">
              <a:xfrm rot="5400000">
                <a:off x="6741618" y="6714098"/>
                <a:ext cx="134697" cy="97107"/>
              </a:xfrm>
              <a:custGeom>
                <a:avLst/>
                <a:gdLst>
                  <a:gd name="T0" fmla="*/ 25 w 41"/>
                  <a:gd name="T1" fmla="*/ 0 h 32"/>
                  <a:gd name="T2" fmla="*/ 4 w 41"/>
                  <a:gd name="T3" fmla="*/ 18 h 32"/>
                  <a:gd name="T4" fmla="*/ 25 w 41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25" y="0"/>
                    </a:moveTo>
                    <a:cubicBezTo>
                      <a:pt x="41" y="13"/>
                      <a:pt x="15" y="32"/>
                      <a:pt x="4" y="18"/>
                    </a:cubicBezTo>
                    <a:cubicBezTo>
                      <a:pt x="0" y="5"/>
                      <a:pt x="15" y="0"/>
                      <a:pt x="25" y="0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endParaRPr>
              </a:p>
            </p:txBody>
          </p:sp>
        </p:grp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EF447936-9AA6-4873-BD6B-3A7DBBCF4E3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3502" y="74752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CC3E0D11-92C6-4141-B7C5-5B8BA0E40E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29875" y="6000711"/>
              <a:ext cx="143559" cy="75075"/>
            </a:xfrm>
            <a:custGeom>
              <a:avLst/>
              <a:gdLst>
                <a:gd name="T0" fmla="*/ 28 w 44"/>
                <a:gd name="T1" fmla="*/ 0 h 25"/>
                <a:gd name="T2" fmla="*/ 25 w 44"/>
                <a:gd name="T3" fmla="*/ 25 h 25"/>
                <a:gd name="T4" fmla="*/ 28 w 44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5">
                  <a:moveTo>
                    <a:pt x="28" y="0"/>
                  </a:moveTo>
                  <a:cubicBezTo>
                    <a:pt x="44" y="2"/>
                    <a:pt x="38" y="22"/>
                    <a:pt x="25" y="25"/>
                  </a:cubicBezTo>
                  <a:cubicBezTo>
                    <a:pt x="0" y="25"/>
                    <a:pt x="9" y="5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7" name="Freeform 51">
              <a:extLst>
                <a:ext uri="{FF2B5EF4-FFF2-40B4-BE49-F238E27FC236}">
                  <a16:creationId xmlns:a16="http://schemas.microsoft.com/office/drawing/2014/main" id="{CA82DB1A-E0D4-4D6D-A64A-868014C794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382" y="5775849"/>
              <a:ext cx="115202" cy="90579"/>
            </a:xfrm>
            <a:custGeom>
              <a:avLst/>
              <a:gdLst>
                <a:gd name="T0" fmla="*/ 19 w 35"/>
                <a:gd name="T1" fmla="*/ 0 h 30"/>
                <a:gd name="T2" fmla="*/ 33 w 35"/>
                <a:gd name="T3" fmla="*/ 15 h 30"/>
                <a:gd name="T4" fmla="*/ 25 w 35"/>
                <a:gd name="T5" fmla="*/ 19 h 30"/>
                <a:gd name="T6" fmla="*/ 19 w 3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19" y="0"/>
                  </a:moveTo>
                  <a:cubicBezTo>
                    <a:pt x="26" y="0"/>
                    <a:pt x="35" y="8"/>
                    <a:pt x="33" y="15"/>
                  </a:cubicBezTo>
                  <a:cubicBezTo>
                    <a:pt x="30" y="12"/>
                    <a:pt x="27" y="17"/>
                    <a:pt x="25" y="19"/>
                  </a:cubicBezTo>
                  <a:cubicBezTo>
                    <a:pt x="7" y="30"/>
                    <a:pt x="0" y="5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8" name="Freeform 52">
              <a:extLst>
                <a:ext uri="{FF2B5EF4-FFF2-40B4-BE49-F238E27FC236}">
                  <a16:creationId xmlns:a16="http://schemas.microsoft.com/office/drawing/2014/main" id="{79E9E5C1-D60A-4EA8-9C04-15595A7BB40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8609" y="6434505"/>
              <a:ext cx="118747" cy="81603"/>
            </a:xfrm>
            <a:custGeom>
              <a:avLst/>
              <a:gdLst>
                <a:gd name="T0" fmla="*/ 21 w 36"/>
                <a:gd name="T1" fmla="*/ 0 h 27"/>
                <a:gd name="T2" fmla="*/ 22 w 36"/>
                <a:gd name="T3" fmla="*/ 27 h 27"/>
                <a:gd name="T4" fmla="*/ 21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21" y="0"/>
                  </a:moveTo>
                  <a:cubicBezTo>
                    <a:pt x="33" y="3"/>
                    <a:pt x="36" y="23"/>
                    <a:pt x="22" y="27"/>
                  </a:cubicBezTo>
                  <a:cubicBezTo>
                    <a:pt x="3" y="25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79" name="Freeform 53">
              <a:extLst>
                <a:ext uri="{FF2B5EF4-FFF2-40B4-BE49-F238E27FC236}">
                  <a16:creationId xmlns:a16="http://schemas.microsoft.com/office/drawing/2014/main" id="{BAD910CD-D57C-45DA-8A9B-5E3CD57EA6C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890" y="5548501"/>
              <a:ext cx="127608" cy="79154"/>
            </a:xfrm>
            <a:custGeom>
              <a:avLst/>
              <a:gdLst>
                <a:gd name="T0" fmla="*/ 24 w 39"/>
                <a:gd name="T1" fmla="*/ 0 h 26"/>
                <a:gd name="T2" fmla="*/ 20 w 39"/>
                <a:gd name="T3" fmla="*/ 26 h 26"/>
                <a:gd name="T4" fmla="*/ 24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4" y="0"/>
                  </a:moveTo>
                  <a:cubicBezTo>
                    <a:pt x="39" y="3"/>
                    <a:pt x="36" y="26"/>
                    <a:pt x="20" y="26"/>
                  </a:cubicBezTo>
                  <a:cubicBezTo>
                    <a:pt x="0" y="18"/>
                    <a:pt x="3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0" name="Freeform 54">
              <a:extLst>
                <a:ext uri="{FF2B5EF4-FFF2-40B4-BE49-F238E27FC236}">
                  <a16:creationId xmlns:a16="http://schemas.microsoft.com/office/drawing/2014/main" id="{5402826A-583C-4667-AEF8-DAA4269281F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8217" y="6215713"/>
              <a:ext cx="134697" cy="105266"/>
            </a:xfrm>
            <a:custGeom>
              <a:avLst/>
              <a:gdLst>
                <a:gd name="T0" fmla="*/ 28 w 41"/>
                <a:gd name="T1" fmla="*/ 2 h 35"/>
                <a:gd name="T2" fmla="*/ 40 w 41"/>
                <a:gd name="T3" fmla="*/ 21 h 35"/>
                <a:gd name="T4" fmla="*/ 28 w 41"/>
                <a:gd name="T5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5">
                  <a:moveTo>
                    <a:pt x="28" y="2"/>
                  </a:moveTo>
                  <a:cubicBezTo>
                    <a:pt x="37" y="0"/>
                    <a:pt x="41" y="13"/>
                    <a:pt x="40" y="21"/>
                  </a:cubicBezTo>
                  <a:cubicBezTo>
                    <a:pt x="22" y="35"/>
                    <a:pt x="0" y="10"/>
                    <a:pt x="28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Freeform 55">
              <a:extLst>
                <a:ext uri="{FF2B5EF4-FFF2-40B4-BE49-F238E27FC236}">
                  <a16:creationId xmlns:a16="http://schemas.microsoft.com/office/drawing/2014/main" id="{4E02EBB7-1EC6-4320-B9C9-64E237CB9C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6485" y="5348692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3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Freeform 56">
              <a:extLst>
                <a:ext uri="{FF2B5EF4-FFF2-40B4-BE49-F238E27FC236}">
                  <a16:creationId xmlns:a16="http://schemas.microsoft.com/office/drawing/2014/main" id="{C62D78D2-A229-4811-9BFA-43C28BC02AB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9447" y="4515392"/>
              <a:ext cx="128495" cy="72626"/>
            </a:xfrm>
            <a:custGeom>
              <a:avLst/>
              <a:gdLst>
                <a:gd name="T0" fmla="*/ 21 w 39"/>
                <a:gd name="T1" fmla="*/ 0 h 24"/>
                <a:gd name="T2" fmla="*/ 22 w 39"/>
                <a:gd name="T3" fmla="*/ 24 h 24"/>
                <a:gd name="T4" fmla="*/ 21 w 3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4">
                  <a:moveTo>
                    <a:pt x="21" y="0"/>
                  </a:moveTo>
                  <a:cubicBezTo>
                    <a:pt x="37" y="0"/>
                    <a:pt x="39" y="23"/>
                    <a:pt x="22" y="24"/>
                  </a:cubicBezTo>
                  <a:cubicBezTo>
                    <a:pt x="7" y="22"/>
                    <a:pt x="0" y="5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Freeform 57">
              <a:extLst>
                <a:ext uri="{FF2B5EF4-FFF2-40B4-BE49-F238E27FC236}">
                  <a16:creationId xmlns:a16="http://schemas.microsoft.com/office/drawing/2014/main" id="{50D562C1-4FFF-4863-9D92-339D7D86747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0588" y="5114466"/>
              <a:ext cx="140901" cy="93843"/>
            </a:xfrm>
            <a:custGeom>
              <a:avLst/>
              <a:gdLst>
                <a:gd name="T0" fmla="*/ 27 w 43"/>
                <a:gd name="T1" fmla="*/ 3 h 31"/>
                <a:gd name="T2" fmla="*/ 40 w 43"/>
                <a:gd name="T3" fmla="*/ 23 h 31"/>
                <a:gd name="T4" fmla="*/ 27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7" y="3"/>
                  </a:moveTo>
                  <a:cubicBezTo>
                    <a:pt x="35" y="0"/>
                    <a:pt x="43" y="17"/>
                    <a:pt x="40" y="23"/>
                  </a:cubicBezTo>
                  <a:cubicBezTo>
                    <a:pt x="21" y="31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Freeform 59">
              <a:extLst>
                <a:ext uri="{FF2B5EF4-FFF2-40B4-BE49-F238E27FC236}">
                  <a16:creationId xmlns:a16="http://schemas.microsoft.com/office/drawing/2014/main" id="{49EA74AB-1F40-426C-9606-B571634E096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7517" y="6658744"/>
              <a:ext cx="124063" cy="78339"/>
            </a:xfrm>
            <a:custGeom>
              <a:avLst/>
              <a:gdLst>
                <a:gd name="T0" fmla="*/ 22 w 38"/>
                <a:gd name="T1" fmla="*/ 0 h 26"/>
                <a:gd name="T2" fmla="*/ 18 w 38"/>
                <a:gd name="T3" fmla="*/ 26 h 26"/>
                <a:gd name="T4" fmla="*/ 22 w 38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6">
                  <a:moveTo>
                    <a:pt x="22" y="0"/>
                  </a:moveTo>
                  <a:cubicBezTo>
                    <a:pt x="38" y="3"/>
                    <a:pt x="33" y="25"/>
                    <a:pt x="18" y="26"/>
                  </a:cubicBezTo>
                  <a:cubicBezTo>
                    <a:pt x="0" y="20"/>
                    <a:pt x="6" y="3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Freeform 60">
              <a:extLst>
                <a:ext uri="{FF2B5EF4-FFF2-40B4-BE49-F238E27FC236}">
                  <a16:creationId xmlns:a16="http://schemas.microsoft.com/office/drawing/2014/main" id="{24E43341-2786-439A-990F-D4DA152990F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50066" y="4812543"/>
              <a:ext cx="131153" cy="69362"/>
            </a:xfrm>
            <a:custGeom>
              <a:avLst/>
              <a:gdLst>
                <a:gd name="T0" fmla="*/ 24 w 40"/>
                <a:gd name="T1" fmla="*/ 0 h 23"/>
                <a:gd name="T2" fmla="*/ 25 w 40"/>
                <a:gd name="T3" fmla="*/ 23 h 23"/>
                <a:gd name="T4" fmla="*/ 24 w 4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3">
                  <a:moveTo>
                    <a:pt x="24" y="0"/>
                  </a:moveTo>
                  <a:cubicBezTo>
                    <a:pt x="40" y="0"/>
                    <a:pt x="38" y="20"/>
                    <a:pt x="25" y="23"/>
                  </a:cubicBezTo>
                  <a:cubicBezTo>
                    <a:pt x="0" y="22"/>
                    <a:pt x="6" y="4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Freeform 61">
              <a:extLst>
                <a:ext uri="{FF2B5EF4-FFF2-40B4-BE49-F238E27FC236}">
                  <a16:creationId xmlns:a16="http://schemas.microsoft.com/office/drawing/2014/main" id="{C301CB0C-1558-41B4-B70E-2CC306AB5A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7683" y="4920223"/>
              <a:ext cx="137356" cy="99554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5"/>
                    <a:pt x="16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7" name="Freeform 78">
              <a:extLst>
                <a:ext uri="{FF2B5EF4-FFF2-40B4-BE49-F238E27FC236}">
                  <a16:creationId xmlns:a16="http://schemas.microsoft.com/office/drawing/2014/main" id="{9EFD2F56-A311-4A9C-98DB-DD899F8451E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73283" y="6085341"/>
              <a:ext cx="147990" cy="75075"/>
            </a:xfrm>
            <a:custGeom>
              <a:avLst/>
              <a:gdLst>
                <a:gd name="T0" fmla="*/ 22 w 45"/>
                <a:gd name="T1" fmla="*/ 0 h 25"/>
                <a:gd name="T2" fmla="*/ 28 w 45"/>
                <a:gd name="T3" fmla="*/ 25 h 25"/>
                <a:gd name="T4" fmla="*/ 22 w 4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5">
                  <a:moveTo>
                    <a:pt x="22" y="0"/>
                  </a:moveTo>
                  <a:cubicBezTo>
                    <a:pt x="32" y="1"/>
                    <a:pt x="45" y="21"/>
                    <a:pt x="28" y="25"/>
                  </a:cubicBezTo>
                  <a:cubicBezTo>
                    <a:pt x="9" y="23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8" name="Freeform 79">
              <a:extLst>
                <a:ext uri="{FF2B5EF4-FFF2-40B4-BE49-F238E27FC236}">
                  <a16:creationId xmlns:a16="http://schemas.microsoft.com/office/drawing/2014/main" id="{EB1A7473-AA51-43BA-A524-59689C5D460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4838" y="5860009"/>
              <a:ext cx="124063" cy="69362"/>
            </a:xfrm>
            <a:custGeom>
              <a:avLst/>
              <a:gdLst>
                <a:gd name="T0" fmla="*/ 20 w 38"/>
                <a:gd name="T1" fmla="*/ 0 h 23"/>
                <a:gd name="T2" fmla="*/ 20 w 38"/>
                <a:gd name="T3" fmla="*/ 22 h 23"/>
                <a:gd name="T4" fmla="*/ 2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20" y="0"/>
                  </a:moveTo>
                  <a:cubicBezTo>
                    <a:pt x="37" y="3"/>
                    <a:pt x="38" y="23"/>
                    <a:pt x="20" y="22"/>
                  </a:cubicBezTo>
                  <a:cubicBezTo>
                    <a:pt x="8" y="18"/>
                    <a:pt x="0" y="5"/>
                    <a:pt x="2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9" name="Freeform 80">
              <a:extLst>
                <a:ext uri="{FF2B5EF4-FFF2-40B4-BE49-F238E27FC236}">
                  <a16:creationId xmlns:a16="http://schemas.microsoft.com/office/drawing/2014/main" id="{515EE26E-DD80-4E28-A9E4-E3C1C95930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89291" y="5625478"/>
              <a:ext cx="124951" cy="66098"/>
            </a:xfrm>
            <a:custGeom>
              <a:avLst/>
              <a:gdLst>
                <a:gd name="T0" fmla="*/ 21 w 38"/>
                <a:gd name="T1" fmla="*/ 0 h 22"/>
                <a:gd name="T2" fmla="*/ 21 w 38"/>
                <a:gd name="T3" fmla="*/ 22 h 22"/>
                <a:gd name="T4" fmla="*/ 21 w 38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2">
                  <a:moveTo>
                    <a:pt x="21" y="0"/>
                  </a:moveTo>
                  <a:cubicBezTo>
                    <a:pt x="37" y="2"/>
                    <a:pt x="38" y="20"/>
                    <a:pt x="21" y="22"/>
                  </a:cubicBezTo>
                  <a:cubicBezTo>
                    <a:pt x="9" y="16"/>
                    <a:pt x="0" y="6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0" name="Freeform 81">
              <a:extLst>
                <a:ext uri="{FF2B5EF4-FFF2-40B4-BE49-F238E27FC236}">
                  <a16:creationId xmlns:a16="http://schemas.microsoft.com/office/drawing/2014/main" id="{6CA0BB20-E66B-4B1E-A334-03D3C79226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0291" y="4587943"/>
              <a:ext cx="140901" cy="90579"/>
            </a:xfrm>
            <a:custGeom>
              <a:avLst/>
              <a:gdLst>
                <a:gd name="T0" fmla="*/ 27 w 43"/>
                <a:gd name="T1" fmla="*/ 3 h 30"/>
                <a:gd name="T2" fmla="*/ 40 w 43"/>
                <a:gd name="T3" fmla="*/ 22 h 30"/>
                <a:gd name="T4" fmla="*/ 27 w 43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0">
                  <a:moveTo>
                    <a:pt x="27" y="3"/>
                  </a:moveTo>
                  <a:cubicBezTo>
                    <a:pt x="35" y="0"/>
                    <a:pt x="43" y="16"/>
                    <a:pt x="40" y="22"/>
                  </a:cubicBezTo>
                  <a:cubicBezTo>
                    <a:pt x="21" y="30"/>
                    <a:pt x="0" y="15"/>
                    <a:pt x="27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1" name="Freeform 82">
              <a:extLst>
                <a:ext uri="{FF2B5EF4-FFF2-40B4-BE49-F238E27FC236}">
                  <a16:creationId xmlns:a16="http://schemas.microsoft.com/office/drawing/2014/main" id="{927E0985-C47E-44F1-874C-8067B5FEEFE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861" y="4831613"/>
              <a:ext cx="128495" cy="69362"/>
            </a:xfrm>
            <a:custGeom>
              <a:avLst/>
              <a:gdLst>
                <a:gd name="T0" fmla="*/ 16 w 39"/>
                <a:gd name="T1" fmla="*/ 0 h 23"/>
                <a:gd name="T2" fmla="*/ 10 w 39"/>
                <a:gd name="T3" fmla="*/ 23 h 23"/>
                <a:gd name="T4" fmla="*/ 1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16" y="0"/>
                  </a:moveTo>
                  <a:cubicBezTo>
                    <a:pt x="39" y="8"/>
                    <a:pt x="31" y="18"/>
                    <a:pt x="10" y="23"/>
                  </a:cubicBezTo>
                  <a:cubicBezTo>
                    <a:pt x="0" y="16"/>
                    <a:pt x="4" y="3"/>
                    <a:pt x="1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2" name="Freeform 83">
              <a:extLst>
                <a:ext uri="{FF2B5EF4-FFF2-40B4-BE49-F238E27FC236}">
                  <a16:creationId xmlns:a16="http://schemas.microsoft.com/office/drawing/2014/main" id="{F9046F3A-DBB1-4C4D-8D5B-82B836FE4E5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19646" y="5058270"/>
              <a:ext cx="131153" cy="157493"/>
            </a:xfrm>
            <a:custGeom>
              <a:avLst/>
              <a:gdLst>
                <a:gd name="T0" fmla="*/ 13 w 40"/>
                <a:gd name="T1" fmla="*/ 7 h 52"/>
                <a:gd name="T2" fmla="*/ 0 w 40"/>
                <a:gd name="T3" fmla="*/ 24 h 52"/>
                <a:gd name="T4" fmla="*/ 13 w 40"/>
                <a:gd name="T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52">
                  <a:moveTo>
                    <a:pt x="13" y="7"/>
                  </a:moveTo>
                  <a:cubicBezTo>
                    <a:pt x="40" y="12"/>
                    <a:pt x="18" y="52"/>
                    <a:pt x="0" y="24"/>
                  </a:cubicBezTo>
                  <a:cubicBezTo>
                    <a:pt x="2" y="0"/>
                    <a:pt x="6" y="17"/>
                    <a:pt x="13" y="7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FE7EE438-DD14-4738-A241-20B943B35A1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8630" y="6276872"/>
              <a:ext cx="131153" cy="88130"/>
            </a:xfrm>
            <a:custGeom>
              <a:avLst/>
              <a:gdLst>
                <a:gd name="T0" fmla="*/ 18 w 40"/>
                <a:gd name="T1" fmla="*/ 1 h 29"/>
                <a:gd name="T2" fmla="*/ 6 w 40"/>
                <a:gd name="T3" fmla="*/ 20 h 29"/>
                <a:gd name="T4" fmla="*/ 18 w 40"/>
                <a:gd name="T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18" y="1"/>
                  </a:moveTo>
                  <a:cubicBezTo>
                    <a:pt x="40" y="6"/>
                    <a:pt x="25" y="29"/>
                    <a:pt x="6" y="20"/>
                  </a:cubicBezTo>
                  <a:cubicBezTo>
                    <a:pt x="0" y="10"/>
                    <a:pt x="5" y="0"/>
                    <a:pt x="1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CCD6D4A0-93F3-450E-855C-A0EABF8208A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208" y="6707185"/>
              <a:ext cx="131153" cy="112612"/>
            </a:xfrm>
            <a:custGeom>
              <a:avLst/>
              <a:gdLst>
                <a:gd name="T0" fmla="*/ 22 w 40"/>
                <a:gd name="T1" fmla="*/ 1 h 37"/>
                <a:gd name="T2" fmla="*/ 15 w 40"/>
                <a:gd name="T3" fmla="*/ 23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40" y="3"/>
                    <a:pt x="33" y="37"/>
                    <a:pt x="15" y="23"/>
                  </a:cubicBezTo>
                  <a:cubicBezTo>
                    <a:pt x="0" y="20"/>
                    <a:pt x="7" y="0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5" name="Freeform 89">
              <a:extLst>
                <a:ext uri="{FF2B5EF4-FFF2-40B4-BE49-F238E27FC236}">
                  <a16:creationId xmlns:a16="http://schemas.microsoft.com/office/drawing/2014/main" id="{FFC49BA2-2C2F-4532-8C33-1DB7C24A9DE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0314" y="5335087"/>
              <a:ext cx="134697" cy="93027"/>
            </a:xfrm>
            <a:custGeom>
              <a:avLst/>
              <a:gdLst>
                <a:gd name="T0" fmla="*/ 23 w 41"/>
                <a:gd name="T1" fmla="*/ 0 h 31"/>
                <a:gd name="T2" fmla="*/ 16 w 41"/>
                <a:gd name="T3" fmla="*/ 25 h 31"/>
                <a:gd name="T4" fmla="*/ 23 w 4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23" y="0"/>
                  </a:moveTo>
                  <a:cubicBezTo>
                    <a:pt x="40" y="3"/>
                    <a:pt x="41" y="31"/>
                    <a:pt x="16" y="25"/>
                  </a:cubicBezTo>
                  <a:cubicBezTo>
                    <a:pt x="0" y="7"/>
                    <a:pt x="14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6" name="Freeform 90">
              <a:extLst>
                <a:ext uri="{FF2B5EF4-FFF2-40B4-BE49-F238E27FC236}">
                  <a16:creationId xmlns:a16="http://schemas.microsoft.com/office/drawing/2014/main" id="{B9C3E3E0-3543-4DB4-9553-C483590B4F0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94500" y="4796228"/>
              <a:ext cx="2659" cy="897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7" name="Freeform 105">
              <a:extLst>
                <a:ext uri="{FF2B5EF4-FFF2-40B4-BE49-F238E27FC236}">
                  <a16:creationId xmlns:a16="http://schemas.microsoft.com/office/drawing/2014/main" id="{D1611641-4970-4C93-B005-82D774C7A41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2851" y="4806487"/>
              <a:ext cx="140901" cy="93027"/>
            </a:xfrm>
            <a:custGeom>
              <a:avLst/>
              <a:gdLst>
                <a:gd name="T0" fmla="*/ 26 w 43"/>
                <a:gd name="T1" fmla="*/ 3 h 31"/>
                <a:gd name="T2" fmla="*/ 39 w 43"/>
                <a:gd name="T3" fmla="*/ 23 h 31"/>
                <a:gd name="T4" fmla="*/ 26 w 43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1">
                  <a:moveTo>
                    <a:pt x="26" y="3"/>
                  </a:moveTo>
                  <a:cubicBezTo>
                    <a:pt x="34" y="0"/>
                    <a:pt x="43" y="17"/>
                    <a:pt x="39" y="23"/>
                  </a:cubicBezTo>
                  <a:cubicBezTo>
                    <a:pt x="20" y="31"/>
                    <a:pt x="0" y="15"/>
                    <a:pt x="26" y="3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8" name="Freeform 106">
              <a:extLst>
                <a:ext uri="{FF2B5EF4-FFF2-40B4-BE49-F238E27FC236}">
                  <a16:creationId xmlns:a16="http://schemas.microsoft.com/office/drawing/2014/main" id="{40083E90-33FD-4861-8B17-340056901B3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418" y="6195286"/>
              <a:ext cx="134697" cy="97107"/>
            </a:xfrm>
            <a:custGeom>
              <a:avLst/>
              <a:gdLst>
                <a:gd name="T0" fmla="*/ 25 w 41"/>
                <a:gd name="T1" fmla="*/ 0 h 32"/>
                <a:gd name="T2" fmla="*/ 4 w 41"/>
                <a:gd name="T3" fmla="*/ 18 h 32"/>
                <a:gd name="T4" fmla="*/ 25 w 41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41" y="13"/>
                    <a:pt x="15" y="32"/>
                    <a:pt x="4" y="18"/>
                  </a:cubicBezTo>
                  <a:cubicBezTo>
                    <a:pt x="0" y="5"/>
                    <a:pt x="15" y="0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99" name="Freeform 107">
              <a:extLst>
                <a:ext uri="{FF2B5EF4-FFF2-40B4-BE49-F238E27FC236}">
                  <a16:creationId xmlns:a16="http://schemas.microsoft.com/office/drawing/2014/main" id="{94952852-5E0A-47E7-B0C6-F92962CC253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4157" y="4530841"/>
              <a:ext cx="154193" cy="81603"/>
            </a:xfrm>
            <a:custGeom>
              <a:avLst/>
              <a:gdLst>
                <a:gd name="T0" fmla="*/ 31 w 47"/>
                <a:gd name="T1" fmla="*/ 0 h 27"/>
                <a:gd name="T2" fmla="*/ 17 w 47"/>
                <a:gd name="T3" fmla="*/ 23 h 27"/>
                <a:gd name="T4" fmla="*/ 31 w 4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7">
                  <a:moveTo>
                    <a:pt x="31" y="0"/>
                  </a:moveTo>
                  <a:cubicBezTo>
                    <a:pt x="47" y="10"/>
                    <a:pt x="32" y="27"/>
                    <a:pt x="17" y="23"/>
                  </a:cubicBezTo>
                  <a:cubicBezTo>
                    <a:pt x="0" y="14"/>
                    <a:pt x="18" y="0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0" name="Freeform 108">
              <a:extLst>
                <a:ext uri="{FF2B5EF4-FFF2-40B4-BE49-F238E27FC236}">
                  <a16:creationId xmlns:a16="http://schemas.microsoft.com/office/drawing/2014/main" id="{3EA0ADD2-2C5C-4EBB-AC72-FE268D4C6AD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75038" y="5591969"/>
              <a:ext cx="121406" cy="90579"/>
            </a:xfrm>
            <a:custGeom>
              <a:avLst/>
              <a:gdLst>
                <a:gd name="T0" fmla="*/ 26 w 37"/>
                <a:gd name="T1" fmla="*/ 1 h 30"/>
                <a:gd name="T2" fmla="*/ 35 w 37"/>
                <a:gd name="T3" fmla="*/ 21 h 30"/>
                <a:gd name="T4" fmla="*/ 26 w 37"/>
                <a:gd name="T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26" y="1"/>
                  </a:moveTo>
                  <a:cubicBezTo>
                    <a:pt x="35" y="0"/>
                    <a:pt x="37" y="13"/>
                    <a:pt x="35" y="21"/>
                  </a:cubicBezTo>
                  <a:cubicBezTo>
                    <a:pt x="14" y="30"/>
                    <a:pt x="0" y="8"/>
                    <a:pt x="26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1" name="Freeform 109">
              <a:extLst>
                <a:ext uri="{FF2B5EF4-FFF2-40B4-BE49-F238E27FC236}">
                  <a16:creationId xmlns:a16="http://schemas.microsoft.com/office/drawing/2014/main" id="{CCF7EDDF-9DA6-4F4F-A8D9-6F9D608F979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59054" y="5096357"/>
              <a:ext cx="154193" cy="84866"/>
            </a:xfrm>
            <a:custGeom>
              <a:avLst/>
              <a:gdLst>
                <a:gd name="T0" fmla="*/ 26 w 47"/>
                <a:gd name="T1" fmla="*/ 0 h 28"/>
                <a:gd name="T2" fmla="*/ 10 w 47"/>
                <a:gd name="T3" fmla="*/ 26 h 28"/>
                <a:gd name="T4" fmla="*/ 26 w 4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8">
                  <a:moveTo>
                    <a:pt x="26" y="0"/>
                  </a:moveTo>
                  <a:cubicBezTo>
                    <a:pt x="47" y="13"/>
                    <a:pt x="28" y="28"/>
                    <a:pt x="10" y="26"/>
                  </a:cubicBezTo>
                  <a:cubicBezTo>
                    <a:pt x="0" y="13"/>
                    <a:pt x="15" y="4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2" name="Freeform 110">
              <a:extLst>
                <a:ext uri="{FF2B5EF4-FFF2-40B4-BE49-F238E27FC236}">
                  <a16:creationId xmlns:a16="http://schemas.microsoft.com/office/drawing/2014/main" id="{B4ACE8BD-5655-44BC-9DD6-5791448B2B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3" y="6425985"/>
              <a:ext cx="127608" cy="114243"/>
            </a:xfrm>
            <a:custGeom>
              <a:avLst/>
              <a:gdLst>
                <a:gd name="T0" fmla="*/ 21 w 39"/>
                <a:gd name="T1" fmla="*/ 1 h 38"/>
                <a:gd name="T2" fmla="*/ 39 w 39"/>
                <a:gd name="T3" fmla="*/ 18 h 38"/>
                <a:gd name="T4" fmla="*/ 21 w 39"/>
                <a:gd name="T5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8">
                  <a:moveTo>
                    <a:pt x="21" y="1"/>
                  </a:moveTo>
                  <a:cubicBezTo>
                    <a:pt x="35" y="0"/>
                    <a:pt x="38" y="8"/>
                    <a:pt x="39" y="18"/>
                  </a:cubicBezTo>
                  <a:cubicBezTo>
                    <a:pt x="25" y="38"/>
                    <a:pt x="0" y="13"/>
                    <a:pt x="2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3" name="Freeform 111">
              <a:extLst>
                <a:ext uri="{FF2B5EF4-FFF2-40B4-BE49-F238E27FC236}">
                  <a16:creationId xmlns:a16="http://schemas.microsoft.com/office/drawing/2014/main" id="{6C8B78B0-ADF5-4E39-8488-83382AF0DAC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039" y="5365413"/>
              <a:ext cx="131153" cy="87315"/>
            </a:xfrm>
            <a:custGeom>
              <a:avLst/>
              <a:gdLst>
                <a:gd name="T0" fmla="*/ 24 w 40"/>
                <a:gd name="T1" fmla="*/ 0 h 29"/>
                <a:gd name="T2" fmla="*/ 20 w 40"/>
                <a:gd name="T3" fmla="*/ 25 h 29"/>
                <a:gd name="T4" fmla="*/ 24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4" y="0"/>
                  </a:moveTo>
                  <a:cubicBezTo>
                    <a:pt x="40" y="1"/>
                    <a:pt x="35" y="29"/>
                    <a:pt x="20" y="25"/>
                  </a:cubicBezTo>
                  <a:cubicBezTo>
                    <a:pt x="0" y="19"/>
                    <a:pt x="5" y="2"/>
                    <a:pt x="24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4" name="Freeform 112">
              <a:extLst>
                <a:ext uri="{FF2B5EF4-FFF2-40B4-BE49-F238E27FC236}">
                  <a16:creationId xmlns:a16="http://schemas.microsoft.com/office/drawing/2014/main" id="{07597995-748E-4B55-A4B9-DF71D499FF9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7829" y="5889779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1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639BDB-3882-43F7-93C4-66E9F7E41D8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021" y="3479196"/>
              <a:ext cx="144445" cy="106083"/>
            </a:xfrm>
            <a:custGeom>
              <a:avLst/>
              <a:gdLst>
                <a:gd name="T0" fmla="*/ 28 w 44"/>
                <a:gd name="T1" fmla="*/ 0 h 35"/>
                <a:gd name="T2" fmla="*/ 42 w 44"/>
                <a:gd name="T3" fmla="*/ 21 h 35"/>
                <a:gd name="T4" fmla="*/ 28 w 44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5">
                  <a:moveTo>
                    <a:pt x="28" y="0"/>
                  </a:moveTo>
                  <a:cubicBezTo>
                    <a:pt x="36" y="1"/>
                    <a:pt x="44" y="12"/>
                    <a:pt x="42" y="21"/>
                  </a:cubicBezTo>
                  <a:cubicBezTo>
                    <a:pt x="23" y="35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8A0AF7DA-1B05-49CD-8367-3C63151C381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37018" y="2418893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9F93108D-4661-454E-8F6E-63F910B1862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49926" y="1412594"/>
              <a:ext cx="134697" cy="84051"/>
            </a:xfrm>
            <a:custGeom>
              <a:avLst/>
              <a:gdLst>
                <a:gd name="T0" fmla="*/ 22 w 41"/>
                <a:gd name="T1" fmla="*/ 0 h 28"/>
                <a:gd name="T2" fmla="*/ 8 w 41"/>
                <a:gd name="T3" fmla="*/ 21 h 28"/>
                <a:gd name="T4" fmla="*/ 22 w 4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2" y="0"/>
                  </a:moveTo>
                  <a:cubicBezTo>
                    <a:pt x="41" y="13"/>
                    <a:pt x="24" y="28"/>
                    <a:pt x="8" y="21"/>
                  </a:cubicBezTo>
                  <a:cubicBezTo>
                    <a:pt x="0" y="8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87E22E6B-5EC7-473E-9BDF-DDAA9A64748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3732" y="1866166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CADF4DD2-27C7-454B-9F32-B2707E0FCCD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731937"/>
              <a:ext cx="144445" cy="102819"/>
            </a:xfrm>
            <a:custGeom>
              <a:avLst/>
              <a:gdLst>
                <a:gd name="T0" fmla="*/ 31 w 44"/>
                <a:gd name="T1" fmla="*/ 1 h 34"/>
                <a:gd name="T2" fmla="*/ 25 w 44"/>
                <a:gd name="T3" fmla="*/ 22 h 34"/>
                <a:gd name="T4" fmla="*/ 31 w 44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1"/>
                  </a:moveTo>
                  <a:cubicBezTo>
                    <a:pt x="44" y="3"/>
                    <a:pt x="38" y="34"/>
                    <a:pt x="25" y="22"/>
                  </a:cubicBezTo>
                  <a:cubicBezTo>
                    <a:pt x="0" y="28"/>
                    <a:pt x="14" y="0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718D23B6-4347-4B9E-B3EF-A0A9A13EF31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89866" y="3699631"/>
              <a:ext cx="115202" cy="121588"/>
            </a:xfrm>
            <a:custGeom>
              <a:avLst/>
              <a:gdLst>
                <a:gd name="T0" fmla="*/ 16 w 35"/>
                <a:gd name="T1" fmla="*/ 4 h 40"/>
                <a:gd name="T2" fmla="*/ 33 w 35"/>
                <a:gd name="T3" fmla="*/ 15 h 40"/>
                <a:gd name="T4" fmla="*/ 16 w 35"/>
                <a:gd name="T5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0">
                  <a:moveTo>
                    <a:pt x="16" y="4"/>
                  </a:moveTo>
                  <a:cubicBezTo>
                    <a:pt x="35" y="4"/>
                    <a:pt x="32" y="0"/>
                    <a:pt x="33" y="15"/>
                  </a:cubicBezTo>
                  <a:cubicBezTo>
                    <a:pt x="34" y="40"/>
                    <a:pt x="0" y="22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D1448697-37CA-47CF-8C3D-F2DF2383A7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69791" y="1911761"/>
              <a:ext cx="127608" cy="69362"/>
            </a:xfrm>
            <a:custGeom>
              <a:avLst/>
              <a:gdLst>
                <a:gd name="T0" fmla="*/ 26 w 39"/>
                <a:gd name="T1" fmla="*/ 0 h 23"/>
                <a:gd name="T2" fmla="*/ 26 w 39"/>
                <a:gd name="T3" fmla="*/ 23 h 23"/>
                <a:gd name="T4" fmla="*/ 26 w 3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3">
                  <a:moveTo>
                    <a:pt x="26" y="0"/>
                  </a:moveTo>
                  <a:cubicBezTo>
                    <a:pt x="39" y="1"/>
                    <a:pt x="38" y="21"/>
                    <a:pt x="26" y="23"/>
                  </a:cubicBezTo>
                  <a:cubicBezTo>
                    <a:pt x="0" y="23"/>
                    <a:pt x="5" y="2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F5D8564C-C91F-4081-B3D0-99AC95260ABF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4138" y="1658399"/>
              <a:ext cx="131153" cy="81603"/>
            </a:xfrm>
            <a:custGeom>
              <a:avLst/>
              <a:gdLst>
                <a:gd name="T0" fmla="*/ 25 w 40"/>
                <a:gd name="T1" fmla="*/ 0 h 27"/>
                <a:gd name="T2" fmla="*/ 38 w 40"/>
                <a:gd name="T3" fmla="*/ 20 h 27"/>
                <a:gd name="T4" fmla="*/ 25 w 40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7">
                  <a:moveTo>
                    <a:pt x="25" y="0"/>
                  </a:moveTo>
                  <a:cubicBezTo>
                    <a:pt x="34" y="0"/>
                    <a:pt x="40" y="11"/>
                    <a:pt x="38" y="20"/>
                  </a:cubicBezTo>
                  <a:cubicBezTo>
                    <a:pt x="17" y="27"/>
                    <a:pt x="0" y="12"/>
                    <a:pt x="25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E0DFDBCB-F6B7-4C88-8692-AA6C4631EEC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5630" y="4201698"/>
              <a:ext cx="134697" cy="81603"/>
            </a:xfrm>
            <a:custGeom>
              <a:avLst/>
              <a:gdLst>
                <a:gd name="T0" fmla="*/ 19 w 41"/>
                <a:gd name="T1" fmla="*/ 0 h 27"/>
                <a:gd name="T2" fmla="*/ 7 w 41"/>
                <a:gd name="T3" fmla="*/ 20 h 27"/>
                <a:gd name="T4" fmla="*/ 19 w 4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7">
                  <a:moveTo>
                    <a:pt x="19" y="0"/>
                  </a:moveTo>
                  <a:cubicBezTo>
                    <a:pt x="41" y="9"/>
                    <a:pt x="28" y="27"/>
                    <a:pt x="7" y="20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03DC3BAD-FDE4-4699-A9B7-0EAF537E3B6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2389" y="524409"/>
              <a:ext cx="144445" cy="78339"/>
            </a:xfrm>
            <a:custGeom>
              <a:avLst/>
              <a:gdLst>
                <a:gd name="T0" fmla="*/ 29 w 44"/>
                <a:gd name="T1" fmla="*/ 0 h 26"/>
                <a:gd name="T2" fmla="*/ 26 w 44"/>
                <a:gd name="T3" fmla="*/ 26 h 26"/>
                <a:gd name="T4" fmla="*/ 29 w 4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6">
                  <a:moveTo>
                    <a:pt x="29" y="0"/>
                  </a:moveTo>
                  <a:cubicBezTo>
                    <a:pt x="44" y="3"/>
                    <a:pt x="40" y="22"/>
                    <a:pt x="26" y="26"/>
                  </a:cubicBezTo>
                  <a:cubicBezTo>
                    <a:pt x="0" y="25"/>
                    <a:pt x="11" y="6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74D2A2BB-B355-444B-A825-BC3124E74D2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07663" y="63461"/>
              <a:ext cx="144445" cy="97107"/>
            </a:xfrm>
            <a:custGeom>
              <a:avLst/>
              <a:gdLst>
                <a:gd name="T0" fmla="*/ 31 w 44"/>
                <a:gd name="T1" fmla="*/ 1 h 32"/>
                <a:gd name="T2" fmla="*/ 43 w 44"/>
                <a:gd name="T3" fmla="*/ 16 h 32"/>
                <a:gd name="T4" fmla="*/ 31 w 44"/>
                <a:gd name="T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2">
                  <a:moveTo>
                    <a:pt x="31" y="1"/>
                  </a:moveTo>
                  <a:cubicBezTo>
                    <a:pt x="40" y="0"/>
                    <a:pt x="44" y="8"/>
                    <a:pt x="43" y="16"/>
                  </a:cubicBezTo>
                  <a:cubicBezTo>
                    <a:pt x="29" y="32"/>
                    <a:pt x="0" y="7"/>
                    <a:pt x="31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6" name="Freeform 44">
              <a:extLst>
                <a:ext uri="{FF2B5EF4-FFF2-40B4-BE49-F238E27FC236}">
                  <a16:creationId xmlns:a16="http://schemas.microsoft.com/office/drawing/2014/main" id="{6BA13D45-647D-469B-A330-6A1E7C30CD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3723" y="2715738"/>
              <a:ext cx="131153" cy="84866"/>
            </a:xfrm>
            <a:custGeom>
              <a:avLst/>
              <a:gdLst>
                <a:gd name="T0" fmla="*/ 27 w 40"/>
                <a:gd name="T1" fmla="*/ 1 h 28"/>
                <a:gd name="T2" fmla="*/ 38 w 40"/>
                <a:gd name="T3" fmla="*/ 17 h 28"/>
                <a:gd name="T4" fmla="*/ 27 w 40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8">
                  <a:moveTo>
                    <a:pt x="27" y="1"/>
                  </a:moveTo>
                  <a:cubicBezTo>
                    <a:pt x="35" y="0"/>
                    <a:pt x="40" y="10"/>
                    <a:pt x="38" y="17"/>
                  </a:cubicBezTo>
                  <a:cubicBezTo>
                    <a:pt x="17" y="28"/>
                    <a:pt x="0" y="7"/>
                    <a:pt x="27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7" name="Freeform 45">
              <a:extLst>
                <a:ext uri="{FF2B5EF4-FFF2-40B4-BE49-F238E27FC236}">
                  <a16:creationId xmlns:a16="http://schemas.microsoft.com/office/drawing/2014/main" id="{582FD052-32A0-4DE5-8E13-61623B628E2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02582" y="1040316"/>
              <a:ext cx="144445" cy="102819"/>
            </a:xfrm>
            <a:custGeom>
              <a:avLst/>
              <a:gdLst>
                <a:gd name="T0" fmla="*/ 31 w 44"/>
                <a:gd name="T1" fmla="*/ 0 h 34"/>
                <a:gd name="T2" fmla="*/ 42 w 44"/>
                <a:gd name="T3" fmla="*/ 19 h 34"/>
                <a:gd name="T4" fmla="*/ 31 w 4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4">
                  <a:moveTo>
                    <a:pt x="31" y="0"/>
                  </a:moveTo>
                  <a:cubicBezTo>
                    <a:pt x="39" y="0"/>
                    <a:pt x="44" y="12"/>
                    <a:pt x="42" y="19"/>
                  </a:cubicBezTo>
                  <a:cubicBezTo>
                    <a:pt x="25" y="34"/>
                    <a:pt x="0" y="8"/>
                    <a:pt x="3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8" name="Freeform 46">
              <a:extLst>
                <a:ext uri="{FF2B5EF4-FFF2-40B4-BE49-F238E27FC236}">
                  <a16:creationId xmlns:a16="http://schemas.microsoft.com/office/drawing/2014/main" id="{B568485A-4DD9-45DC-A69C-52B08C6E99F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76562" y="3969079"/>
              <a:ext cx="121406" cy="81603"/>
            </a:xfrm>
            <a:custGeom>
              <a:avLst/>
              <a:gdLst>
                <a:gd name="T0" fmla="*/ 19 w 37"/>
                <a:gd name="T1" fmla="*/ 1 h 27"/>
                <a:gd name="T2" fmla="*/ 21 w 37"/>
                <a:gd name="T3" fmla="*/ 27 h 27"/>
                <a:gd name="T4" fmla="*/ 19 w 37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9" y="1"/>
                  </a:moveTo>
                  <a:cubicBezTo>
                    <a:pt x="31" y="2"/>
                    <a:pt x="37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19" name="Freeform 47">
              <a:extLst>
                <a:ext uri="{FF2B5EF4-FFF2-40B4-BE49-F238E27FC236}">
                  <a16:creationId xmlns:a16="http://schemas.microsoft.com/office/drawing/2014/main" id="{F0289B14-9A38-4873-B5E4-B2AF9B9F48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9991833" y="2953392"/>
              <a:ext cx="147990" cy="78339"/>
            </a:xfrm>
            <a:custGeom>
              <a:avLst/>
              <a:gdLst>
                <a:gd name="T0" fmla="*/ 22 w 45"/>
                <a:gd name="T1" fmla="*/ 0 h 26"/>
                <a:gd name="T2" fmla="*/ 28 w 45"/>
                <a:gd name="T3" fmla="*/ 26 h 26"/>
                <a:gd name="T4" fmla="*/ 22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2" y="0"/>
                  </a:moveTo>
                  <a:cubicBezTo>
                    <a:pt x="32" y="2"/>
                    <a:pt x="45" y="22"/>
                    <a:pt x="28" y="26"/>
                  </a:cubicBezTo>
                  <a:cubicBezTo>
                    <a:pt x="10" y="24"/>
                    <a:pt x="0" y="9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0" name="Freeform 48">
              <a:extLst>
                <a:ext uri="{FF2B5EF4-FFF2-40B4-BE49-F238E27FC236}">
                  <a16:creationId xmlns:a16="http://schemas.microsoft.com/office/drawing/2014/main" id="{4DFB9DAA-1189-41D2-B2DA-A0C618361A1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0754" y="3186047"/>
              <a:ext cx="133812" cy="79154"/>
            </a:xfrm>
            <a:custGeom>
              <a:avLst/>
              <a:gdLst>
                <a:gd name="T0" fmla="*/ 19 w 41"/>
                <a:gd name="T1" fmla="*/ 0 h 26"/>
                <a:gd name="T2" fmla="*/ 7 w 41"/>
                <a:gd name="T3" fmla="*/ 19 h 26"/>
                <a:gd name="T4" fmla="*/ 19 w 41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6">
                  <a:moveTo>
                    <a:pt x="19" y="0"/>
                  </a:moveTo>
                  <a:cubicBezTo>
                    <a:pt x="41" y="9"/>
                    <a:pt x="28" y="26"/>
                    <a:pt x="7" y="19"/>
                  </a:cubicBezTo>
                  <a:cubicBezTo>
                    <a:pt x="0" y="8"/>
                    <a:pt x="7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1" name="Freeform 49">
              <a:extLst>
                <a:ext uri="{FF2B5EF4-FFF2-40B4-BE49-F238E27FC236}">
                  <a16:creationId xmlns:a16="http://schemas.microsoft.com/office/drawing/2014/main" id="{CA0ECA5A-2C52-4A35-9066-80A01F7E0847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018344" y="291930"/>
              <a:ext cx="127608" cy="81603"/>
            </a:xfrm>
            <a:custGeom>
              <a:avLst/>
              <a:gdLst>
                <a:gd name="T0" fmla="*/ 21 w 39"/>
                <a:gd name="T1" fmla="*/ 2 h 27"/>
                <a:gd name="T2" fmla="*/ 26 w 39"/>
                <a:gd name="T3" fmla="*/ 24 h 27"/>
                <a:gd name="T4" fmla="*/ 21 w 39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21" y="2"/>
                  </a:moveTo>
                  <a:cubicBezTo>
                    <a:pt x="36" y="0"/>
                    <a:pt x="39" y="17"/>
                    <a:pt x="26" y="24"/>
                  </a:cubicBezTo>
                  <a:cubicBezTo>
                    <a:pt x="8" y="27"/>
                    <a:pt x="0" y="9"/>
                    <a:pt x="21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2" name="Freeform 62">
              <a:extLst>
                <a:ext uri="{FF2B5EF4-FFF2-40B4-BE49-F238E27FC236}">
                  <a16:creationId xmlns:a16="http://schemas.microsoft.com/office/drawing/2014/main" id="{3969E6EE-0CB6-4C99-A3B8-422FBD6D3AB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03486" y="3855812"/>
              <a:ext cx="150648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2" y="1"/>
                    <a:pt x="46" y="21"/>
                    <a:pt x="29" y="25"/>
                  </a:cubicBezTo>
                  <a:cubicBezTo>
                    <a:pt x="10" y="24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3" name="Freeform 63">
              <a:extLst>
                <a:ext uri="{FF2B5EF4-FFF2-40B4-BE49-F238E27FC236}">
                  <a16:creationId xmlns:a16="http://schemas.microsoft.com/office/drawing/2014/main" id="{A2C89BE4-E8EA-4862-A49F-74E984B419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1370" y="2668238"/>
              <a:ext cx="121406" cy="124036"/>
            </a:xfrm>
            <a:custGeom>
              <a:avLst/>
              <a:gdLst>
                <a:gd name="T0" fmla="*/ 24 w 37"/>
                <a:gd name="T1" fmla="*/ 4 h 41"/>
                <a:gd name="T2" fmla="*/ 29 w 37"/>
                <a:gd name="T3" fmla="*/ 26 h 41"/>
                <a:gd name="T4" fmla="*/ 24 w 37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41">
                  <a:moveTo>
                    <a:pt x="24" y="4"/>
                  </a:moveTo>
                  <a:cubicBezTo>
                    <a:pt x="37" y="1"/>
                    <a:pt x="28" y="18"/>
                    <a:pt x="29" y="26"/>
                  </a:cubicBezTo>
                  <a:cubicBezTo>
                    <a:pt x="8" y="41"/>
                    <a:pt x="0" y="0"/>
                    <a:pt x="24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4" name="Freeform 64">
              <a:extLst>
                <a:ext uri="{FF2B5EF4-FFF2-40B4-BE49-F238E27FC236}">
                  <a16:creationId xmlns:a16="http://schemas.microsoft.com/office/drawing/2014/main" id="{78DD5330-374E-43EA-B7D6-10BA1F276232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37469" y="4098824"/>
              <a:ext cx="137356" cy="100371"/>
            </a:xfrm>
            <a:custGeom>
              <a:avLst/>
              <a:gdLst>
                <a:gd name="T0" fmla="*/ 25 w 42"/>
                <a:gd name="T1" fmla="*/ 1 h 33"/>
                <a:gd name="T2" fmla="*/ 4 w 42"/>
                <a:gd name="T3" fmla="*/ 19 h 33"/>
                <a:gd name="T4" fmla="*/ 25 w 42"/>
                <a:gd name="T5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25" y="1"/>
                  </a:moveTo>
                  <a:cubicBezTo>
                    <a:pt x="42" y="14"/>
                    <a:pt x="15" y="33"/>
                    <a:pt x="4" y="19"/>
                  </a:cubicBezTo>
                  <a:cubicBezTo>
                    <a:pt x="0" y="6"/>
                    <a:pt x="15" y="0"/>
                    <a:pt x="25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5" name="Freeform 65">
              <a:extLst>
                <a:ext uri="{FF2B5EF4-FFF2-40B4-BE49-F238E27FC236}">
                  <a16:creationId xmlns:a16="http://schemas.microsoft.com/office/drawing/2014/main" id="{EBC8CDE9-3229-43F8-A3C1-47A48F36BBA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2788" y="2976026"/>
              <a:ext cx="121406" cy="79154"/>
            </a:xfrm>
            <a:custGeom>
              <a:avLst/>
              <a:gdLst>
                <a:gd name="T0" fmla="*/ 19 w 37"/>
                <a:gd name="T1" fmla="*/ 0 h 26"/>
                <a:gd name="T2" fmla="*/ 22 w 37"/>
                <a:gd name="T3" fmla="*/ 26 h 26"/>
                <a:gd name="T4" fmla="*/ 19 w 37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0"/>
                  </a:moveTo>
                  <a:cubicBezTo>
                    <a:pt x="31" y="1"/>
                    <a:pt x="37" y="23"/>
                    <a:pt x="22" y="26"/>
                  </a:cubicBezTo>
                  <a:cubicBezTo>
                    <a:pt x="2" y="26"/>
                    <a:pt x="0" y="0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6" name="Freeform 66">
              <a:extLst>
                <a:ext uri="{FF2B5EF4-FFF2-40B4-BE49-F238E27FC236}">
                  <a16:creationId xmlns:a16="http://schemas.microsoft.com/office/drawing/2014/main" id="{623FE43E-D941-409A-8679-EACA240146A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259" y="1396948"/>
              <a:ext cx="131153" cy="111796"/>
            </a:xfrm>
            <a:custGeom>
              <a:avLst/>
              <a:gdLst>
                <a:gd name="T0" fmla="*/ 22 w 40"/>
                <a:gd name="T1" fmla="*/ 1 h 37"/>
                <a:gd name="T2" fmla="*/ 40 w 40"/>
                <a:gd name="T3" fmla="*/ 18 h 37"/>
                <a:gd name="T4" fmla="*/ 22 w 40"/>
                <a:gd name="T5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7">
                  <a:moveTo>
                    <a:pt x="22" y="1"/>
                  </a:moveTo>
                  <a:cubicBezTo>
                    <a:pt x="36" y="0"/>
                    <a:pt x="40" y="8"/>
                    <a:pt x="40" y="18"/>
                  </a:cubicBezTo>
                  <a:cubicBezTo>
                    <a:pt x="27" y="37"/>
                    <a:pt x="0" y="14"/>
                    <a:pt x="22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7" name="Freeform 67">
              <a:extLst>
                <a:ext uri="{FF2B5EF4-FFF2-40B4-BE49-F238E27FC236}">
                  <a16:creationId xmlns:a16="http://schemas.microsoft.com/office/drawing/2014/main" id="{1240FB87-B56D-42D4-BB5C-D35C7FB3916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48495" y="2174398"/>
              <a:ext cx="157737" cy="118324"/>
            </a:xfrm>
            <a:custGeom>
              <a:avLst/>
              <a:gdLst>
                <a:gd name="T0" fmla="*/ 28 w 48"/>
                <a:gd name="T1" fmla="*/ 1 h 39"/>
                <a:gd name="T2" fmla="*/ 46 w 48"/>
                <a:gd name="T3" fmla="*/ 11 h 39"/>
                <a:gd name="T4" fmla="*/ 28 w 48"/>
                <a:gd name="T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9">
                  <a:moveTo>
                    <a:pt x="28" y="1"/>
                  </a:moveTo>
                  <a:cubicBezTo>
                    <a:pt x="39" y="0"/>
                    <a:pt x="43" y="5"/>
                    <a:pt x="46" y="11"/>
                  </a:cubicBezTo>
                  <a:cubicBezTo>
                    <a:pt x="48" y="39"/>
                    <a:pt x="0" y="17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8" name="Freeform 68">
              <a:extLst>
                <a:ext uri="{FF2B5EF4-FFF2-40B4-BE49-F238E27FC236}">
                  <a16:creationId xmlns:a16="http://schemas.microsoft.com/office/drawing/2014/main" id="{0E8F864D-8E69-4D35-9BEA-5BC7B0319F0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3642" y="3511426"/>
              <a:ext cx="115202" cy="124036"/>
            </a:xfrm>
            <a:custGeom>
              <a:avLst/>
              <a:gdLst>
                <a:gd name="T0" fmla="*/ 16 w 35"/>
                <a:gd name="T1" fmla="*/ 4 h 41"/>
                <a:gd name="T2" fmla="*/ 33 w 35"/>
                <a:gd name="T3" fmla="*/ 15 h 41"/>
                <a:gd name="T4" fmla="*/ 16 w 35"/>
                <a:gd name="T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1">
                  <a:moveTo>
                    <a:pt x="16" y="4"/>
                  </a:moveTo>
                  <a:cubicBezTo>
                    <a:pt x="35" y="5"/>
                    <a:pt x="32" y="0"/>
                    <a:pt x="33" y="15"/>
                  </a:cubicBezTo>
                  <a:cubicBezTo>
                    <a:pt x="34" y="41"/>
                    <a:pt x="0" y="23"/>
                    <a:pt x="16" y="4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29" name="Freeform 69">
              <a:extLst>
                <a:ext uri="{FF2B5EF4-FFF2-40B4-BE49-F238E27FC236}">
                  <a16:creationId xmlns:a16="http://schemas.microsoft.com/office/drawing/2014/main" id="{961ED267-A8A8-4A92-AA7D-130EF69D793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5142" y="1114703"/>
              <a:ext cx="144445" cy="111796"/>
            </a:xfrm>
            <a:custGeom>
              <a:avLst/>
              <a:gdLst>
                <a:gd name="T0" fmla="*/ 29 w 44"/>
                <a:gd name="T1" fmla="*/ 0 h 37"/>
                <a:gd name="T2" fmla="*/ 42 w 44"/>
                <a:gd name="T3" fmla="*/ 21 h 37"/>
                <a:gd name="T4" fmla="*/ 29 w 44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37">
                  <a:moveTo>
                    <a:pt x="29" y="0"/>
                  </a:moveTo>
                  <a:cubicBezTo>
                    <a:pt x="36" y="2"/>
                    <a:pt x="44" y="12"/>
                    <a:pt x="42" y="21"/>
                  </a:cubicBezTo>
                  <a:cubicBezTo>
                    <a:pt x="25" y="37"/>
                    <a:pt x="0" y="7"/>
                    <a:pt x="2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0" name="Freeform 70">
              <a:extLst>
                <a:ext uri="{FF2B5EF4-FFF2-40B4-BE49-F238E27FC236}">
                  <a16:creationId xmlns:a16="http://schemas.microsoft.com/office/drawing/2014/main" id="{D73E611B-EF5E-4E4B-93BA-0BAD56982CC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221" y="558865"/>
              <a:ext cx="131153" cy="75890"/>
            </a:xfrm>
            <a:custGeom>
              <a:avLst/>
              <a:gdLst>
                <a:gd name="T0" fmla="*/ 18 w 40"/>
                <a:gd name="T1" fmla="*/ 0 h 25"/>
                <a:gd name="T2" fmla="*/ 7 w 40"/>
                <a:gd name="T3" fmla="*/ 21 h 25"/>
                <a:gd name="T4" fmla="*/ 18 w 4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5">
                  <a:moveTo>
                    <a:pt x="18" y="0"/>
                  </a:moveTo>
                  <a:cubicBezTo>
                    <a:pt x="40" y="9"/>
                    <a:pt x="26" y="25"/>
                    <a:pt x="7" y="21"/>
                  </a:cubicBezTo>
                  <a:cubicBezTo>
                    <a:pt x="0" y="11"/>
                    <a:pt x="5" y="0"/>
                    <a:pt x="1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1" name="Freeform 71">
              <a:extLst>
                <a:ext uri="{FF2B5EF4-FFF2-40B4-BE49-F238E27FC236}">
                  <a16:creationId xmlns:a16="http://schemas.microsoft.com/office/drawing/2014/main" id="{6A5AADC7-B0CE-4F14-A4FE-B5F852D4126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56891" y="1656570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6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39" y="3"/>
                    <a:pt x="40" y="30"/>
                    <a:pt x="16" y="26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150B1A56-3AEB-4922-A18D-15B3A9E911B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0154" y="1883429"/>
              <a:ext cx="131153" cy="90579"/>
            </a:xfrm>
            <a:custGeom>
              <a:avLst/>
              <a:gdLst>
                <a:gd name="T0" fmla="*/ 22 w 40"/>
                <a:gd name="T1" fmla="*/ 0 h 30"/>
                <a:gd name="T2" fmla="*/ 17 w 40"/>
                <a:gd name="T3" fmla="*/ 26 h 30"/>
                <a:gd name="T4" fmla="*/ 22 w 4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22" y="0"/>
                  </a:moveTo>
                  <a:cubicBezTo>
                    <a:pt x="40" y="1"/>
                    <a:pt x="40" y="30"/>
                    <a:pt x="17" y="26"/>
                  </a:cubicBezTo>
                  <a:cubicBezTo>
                    <a:pt x="0" y="7"/>
                    <a:pt x="15" y="5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3" name="Freeform 73">
              <a:extLst>
                <a:ext uri="{FF2B5EF4-FFF2-40B4-BE49-F238E27FC236}">
                  <a16:creationId xmlns:a16="http://schemas.microsoft.com/office/drawing/2014/main" id="{93CB2ECB-40C7-4CFF-8B96-49D84DBDED6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5028" y="2389592"/>
              <a:ext cx="121406" cy="84051"/>
            </a:xfrm>
            <a:custGeom>
              <a:avLst/>
              <a:gdLst>
                <a:gd name="T0" fmla="*/ 13 w 37"/>
                <a:gd name="T1" fmla="*/ 2 h 28"/>
                <a:gd name="T2" fmla="*/ 29 w 37"/>
                <a:gd name="T3" fmla="*/ 9 h 28"/>
                <a:gd name="T4" fmla="*/ 14 w 37"/>
                <a:gd name="T5" fmla="*/ 28 h 28"/>
                <a:gd name="T6" fmla="*/ 13 w 37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8">
                  <a:moveTo>
                    <a:pt x="13" y="2"/>
                  </a:moveTo>
                  <a:cubicBezTo>
                    <a:pt x="23" y="0"/>
                    <a:pt x="25" y="4"/>
                    <a:pt x="29" y="9"/>
                  </a:cubicBezTo>
                  <a:cubicBezTo>
                    <a:pt x="37" y="19"/>
                    <a:pt x="25" y="25"/>
                    <a:pt x="14" y="28"/>
                  </a:cubicBezTo>
                  <a:cubicBezTo>
                    <a:pt x="4" y="21"/>
                    <a:pt x="0" y="7"/>
                    <a:pt x="13" y="2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4" name="Freeform 74">
              <a:extLst>
                <a:ext uri="{FF2B5EF4-FFF2-40B4-BE49-F238E27FC236}">
                  <a16:creationId xmlns:a16="http://schemas.microsoft.com/office/drawing/2014/main" id="{77082064-D677-4175-9DF3-4AAA29246BA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81126" y="772588"/>
              <a:ext cx="137356" cy="120771"/>
            </a:xfrm>
            <a:custGeom>
              <a:avLst/>
              <a:gdLst>
                <a:gd name="T0" fmla="*/ 19 w 42"/>
                <a:gd name="T1" fmla="*/ 0 h 40"/>
                <a:gd name="T2" fmla="*/ 4 w 42"/>
                <a:gd name="T3" fmla="*/ 19 h 40"/>
                <a:gd name="T4" fmla="*/ 19 w 4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19" y="0"/>
                  </a:moveTo>
                  <a:cubicBezTo>
                    <a:pt x="42" y="10"/>
                    <a:pt x="20" y="40"/>
                    <a:pt x="4" y="19"/>
                  </a:cubicBezTo>
                  <a:cubicBezTo>
                    <a:pt x="0" y="6"/>
                    <a:pt x="8" y="1"/>
                    <a:pt x="19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5" name="Freeform 75">
              <a:extLst>
                <a:ext uri="{FF2B5EF4-FFF2-40B4-BE49-F238E27FC236}">
                  <a16:creationId xmlns:a16="http://schemas.microsoft.com/office/drawing/2014/main" id="{793C90AC-25CB-4BA8-BA64-3BE8674DBA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194978" y="4360624"/>
              <a:ext cx="128495" cy="78339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3"/>
                    <a:pt x="34" y="25"/>
                    <a:pt x="19" y="26"/>
                  </a:cubicBezTo>
                  <a:cubicBezTo>
                    <a:pt x="0" y="19"/>
                    <a:pt x="7" y="3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B559AEC6-6EB2-4DB6-AC71-4288F29C333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66692" y="3199605"/>
              <a:ext cx="151535" cy="75075"/>
            </a:xfrm>
            <a:custGeom>
              <a:avLst/>
              <a:gdLst>
                <a:gd name="T0" fmla="*/ 23 w 46"/>
                <a:gd name="T1" fmla="*/ 0 h 25"/>
                <a:gd name="T2" fmla="*/ 29 w 46"/>
                <a:gd name="T3" fmla="*/ 25 h 25"/>
                <a:gd name="T4" fmla="*/ 23 w 46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25">
                  <a:moveTo>
                    <a:pt x="23" y="0"/>
                  </a:moveTo>
                  <a:cubicBezTo>
                    <a:pt x="33" y="1"/>
                    <a:pt x="46" y="21"/>
                    <a:pt x="29" y="25"/>
                  </a:cubicBezTo>
                  <a:cubicBezTo>
                    <a:pt x="10" y="23"/>
                    <a:pt x="0" y="9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FA44E75F-1E67-4CE5-9031-B51E54BBD4B0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4360" y="349754"/>
              <a:ext cx="127608" cy="97107"/>
            </a:xfrm>
            <a:custGeom>
              <a:avLst/>
              <a:gdLst>
                <a:gd name="T0" fmla="*/ 21 w 39"/>
                <a:gd name="T1" fmla="*/ 0 h 32"/>
                <a:gd name="T2" fmla="*/ 13 w 39"/>
                <a:gd name="T3" fmla="*/ 20 h 32"/>
                <a:gd name="T4" fmla="*/ 21 w 39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2">
                  <a:moveTo>
                    <a:pt x="21" y="0"/>
                  </a:moveTo>
                  <a:cubicBezTo>
                    <a:pt x="39" y="2"/>
                    <a:pt x="32" y="32"/>
                    <a:pt x="13" y="20"/>
                  </a:cubicBezTo>
                  <a:cubicBezTo>
                    <a:pt x="3" y="23"/>
                    <a:pt x="0" y="1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8" name="Freeform 87">
              <a:extLst>
                <a:ext uri="{FF2B5EF4-FFF2-40B4-BE49-F238E27FC236}">
                  <a16:creationId xmlns:a16="http://schemas.microsoft.com/office/drawing/2014/main" id="{5FAED826-72E1-4FD0-B991-CA76C093095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09792" y="133248"/>
              <a:ext cx="134697" cy="90579"/>
            </a:xfrm>
            <a:custGeom>
              <a:avLst/>
              <a:gdLst>
                <a:gd name="T0" fmla="*/ 27 w 41"/>
                <a:gd name="T1" fmla="*/ 0 h 30"/>
                <a:gd name="T2" fmla="*/ 41 w 41"/>
                <a:gd name="T3" fmla="*/ 19 h 30"/>
                <a:gd name="T4" fmla="*/ 27 w 4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0">
                  <a:moveTo>
                    <a:pt x="27" y="0"/>
                  </a:moveTo>
                  <a:cubicBezTo>
                    <a:pt x="35" y="0"/>
                    <a:pt x="40" y="11"/>
                    <a:pt x="41" y="19"/>
                  </a:cubicBezTo>
                  <a:cubicBezTo>
                    <a:pt x="21" y="30"/>
                    <a:pt x="0" y="10"/>
                    <a:pt x="27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39" name="Freeform 88">
              <a:extLst>
                <a:ext uri="{FF2B5EF4-FFF2-40B4-BE49-F238E27FC236}">
                  <a16:creationId xmlns:a16="http://schemas.microsoft.com/office/drawing/2014/main" id="{84FB6649-2CD7-4260-B0FC-6D2AE0356F0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337724" y="1170884"/>
              <a:ext cx="6204" cy="652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0" name="Freeform 91">
              <a:extLst>
                <a:ext uri="{FF2B5EF4-FFF2-40B4-BE49-F238E27FC236}">
                  <a16:creationId xmlns:a16="http://schemas.microsoft.com/office/drawing/2014/main" id="{549A4CFC-747E-4FF8-B1CB-3878D0F67D6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6185" y="4035772"/>
              <a:ext cx="118747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0" y="1"/>
                    <a:pt x="36" y="24"/>
                    <a:pt x="21" y="27"/>
                  </a:cubicBezTo>
                  <a:cubicBezTo>
                    <a:pt x="1" y="26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1" name="Freeform 92">
              <a:extLst>
                <a:ext uri="{FF2B5EF4-FFF2-40B4-BE49-F238E27FC236}">
                  <a16:creationId xmlns:a16="http://schemas.microsoft.com/office/drawing/2014/main" id="{926EB012-839E-4A90-8339-873848A70E4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4991" y="4358133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2" name="Freeform 93">
              <a:extLst>
                <a:ext uri="{FF2B5EF4-FFF2-40B4-BE49-F238E27FC236}">
                  <a16:creationId xmlns:a16="http://schemas.microsoft.com/office/drawing/2014/main" id="{6D11170A-0249-475C-8E0C-0B794CB951F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88782" y="3517030"/>
              <a:ext cx="127608" cy="79154"/>
            </a:xfrm>
            <a:custGeom>
              <a:avLst/>
              <a:gdLst>
                <a:gd name="T0" fmla="*/ 23 w 39"/>
                <a:gd name="T1" fmla="*/ 0 h 26"/>
                <a:gd name="T2" fmla="*/ 19 w 39"/>
                <a:gd name="T3" fmla="*/ 26 h 26"/>
                <a:gd name="T4" fmla="*/ 23 w 3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23" y="0"/>
                  </a:moveTo>
                  <a:cubicBezTo>
                    <a:pt x="39" y="4"/>
                    <a:pt x="34" y="25"/>
                    <a:pt x="19" y="26"/>
                  </a:cubicBezTo>
                  <a:cubicBezTo>
                    <a:pt x="0" y="20"/>
                    <a:pt x="7" y="4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3" name="Freeform 94">
              <a:extLst>
                <a:ext uri="{FF2B5EF4-FFF2-40B4-BE49-F238E27FC236}">
                  <a16:creationId xmlns:a16="http://schemas.microsoft.com/office/drawing/2014/main" id="{19D2AE1F-D795-4379-8688-1424DF2CB08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3042" y="1411186"/>
              <a:ext cx="138242" cy="102819"/>
            </a:xfrm>
            <a:custGeom>
              <a:avLst/>
              <a:gdLst>
                <a:gd name="T0" fmla="*/ 29 w 42"/>
                <a:gd name="T1" fmla="*/ 1 h 34"/>
                <a:gd name="T2" fmla="*/ 40 w 42"/>
                <a:gd name="T3" fmla="*/ 20 h 34"/>
                <a:gd name="T4" fmla="*/ 29 w 42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4">
                  <a:moveTo>
                    <a:pt x="29" y="1"/>
                  </a:moveTo>
                  <a:cubicBezTo>
                    <a:pt x="38" y="0"/>
                    <a:pt x="42" y="12"/>
                    <a:pt x="40" y="20"/>
                  </a:cubicBezTo>
                  <a:cubicBezTo>
                    <a:pt x="22" y="34"/>
                    <a:pt x="0" y="9"/>
                    <a:pt x="2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4" name="Freeform 95">
              <a:extLst>
                <a:ext uri="{FF2B5EF4-FFF2-40B4-BE49-F238E27FC236}">
                  <a16:creationId xmlns:a16="http://schemas.microsoft.com/office/drawing/2014/main" id="{5BBCD765-B709-48E1-83D4-A27FE1A93D9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25073" y="3743994"/>
              <a:ext cx="117860" cy="81603"/>
            </a:xfrm>
            <a:custGeom>
              <a:avLst/>
              <a:gdLst>
                <a:gd name="T0" fmla="*/ 19 w 36"/>
                <a:gd name="T1" fmla="*/ 1 h 27"/>
                <a:gd name="T2" fmla="*/ 21 w 36"/>
                <a:gd name="T3" fmla="*/ 27 h 27"/>
                <a:gd name="T4" fmla="*/ 19 w 36"/>
                <a:gd name="T5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19" y="1"/>
                  </a:moveTo>
                  <a:cubicBezTo>
                    <a:pt x="31" y="2"/>
                    <a:pt x="36" y="24"/>
                    <a:pt x="21" y="27"/>
                  </a:cubicBezTo>
                  <a:cubicBezTo>
                    <a:pt x="1" y="27"/>
                    <a:pt x="0" y="0"/>
                    <a:pt x="19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5" name="Freeform 96">
              <a:extLst>
                <a:ext uri="{FF2B5EF4-FFF2-40B4-BE49-F238E27FC236}">
                  <a16:creationId xmlns:a16="http://schemas.microsoft.com/office/drawing/2014/main" id="{EB89A6EA-89CC-47C5-B923-048A0F93AA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443" y="3197501"/>
              <a:ext cx="147104" cy="108531"/>
            </a:xfrm>
            <a:custGeom>
              <a:avLst/>
              <a:gdLst>
                <a:gd name="T0" fmla="*/ 28 w 45"/>
                <a:gd name="T1" fmla="*/ 0 h 36"/>
                <a:gd name="T2" fmla="*/ 41 w 45"/>
                <a:gd name="T3" fmla="*/ 20 h 36"/>
                <a:gd name="T4" fmla="*/ 28 w 4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36">
                  <a:moveTo>
                    <a:pt x="28" y="0"/>
                  </a:moveTo>
                  <a:cubicBezTo>
                    <a:pt x="32" y="0"/>
                    <a:pt x="45" y="13"/>
                    <a:pt x="41" y="20"/>
                  </a:cubicBezTo>
                  <a:cubicBezTo>
                    <a:pt x="24" y="36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6" name="Freeform 97">
              <a:extLst>
                <a:ext uri="{FF2B5EF4-FFF2-40B4-BE49-F238E27FC236}">
                  <a16:creationId xmlns:a16="http://schemas.microsoft.com/office/drawing/2014/main" id="{70AB87C5-FC79-4517-89A3-88FB0D0416F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174" y="2106723"/>
              <a:ext cx="190526" cy="121588"/>
            </a:xfrm>
            <a:custGeom>
              <a:avLst/>
              <a:gdLst>
                <a:gd name="T0" fmla="*/ 42 w 58"/>
                <a:gd name="T1" fmla="*/ 0 h 40"/>
                <a:gd name="T2" fmla="*/ 53 w 58"/>
                <a:gd name="T3" fmla="*/ 17 h 40"/>
                <a:gd name="T4" fmla="*/ 42 w 58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40">
                  <a:moveTo>
                    <a:pt x="42" y="0"/>
                  </a:moveTo>
                  <a:cubicBezTo>
                    <a:pt x="52" y="0"/>
                    <a:pt x="50" y="9"/>
                    <a:pt x="53" y="17"/>
                  </a:cubicBezTo>
                  <a:cubicBezTo>
                    <a:pt x="58" y="40"/>
                    <a:pt x="0" y="6"/>
                    <a:pt x="4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7" name="Freeform 98">
              <a:extLst>
                <a:ext uri="{FF2B5EF4-FFF2-40B4-BE49-F238E27FC236}">
                  <a16:creationId xmlns:a16="http://schemas.microsoft.com/office/drawing/2014/main" id="{374FDB0C-76EC-43C7-B107-3307B2AEF5E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17760" y="2536486"/>
              <a:ext cx="147990" cy="79154"/>
            </a:xfrm>
            <a:custGeom>
              <a:avLst/>
              <a:gdLst>
                <a:gd name="T0" fmla="*/ 23 w 45"/>
                <a:gd name="T1" fmla="*/ 0 h 26"/>
                <a:gd name="T2" fmla="*/ 30 w 45"/>
                <a:gd name="T3" fmla="*/ 26 h 26"/>
                <a:gd name="T4" fmla="*/ 23 w 45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6">
                  <a:moveTo>
                    <a:pt x="23" y="0"/>
                  </a:moveTo>
                  <a:cubicBezTo>
                    <a:pt x="33" y="2"/>
                    <a:pt x="45" y="21"/>
                    <a:pt x="30" y="26"/>
                  </a:cubicBezTo>
                  <a:cubicBezTo>
                    <a:pt x="10" y="24"/>
                    <a:pt x="0" y="8"/>
                    <a:pt x="23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8" name="Freeform 99">
              <a:extLst>
                <a:ext uri="{FF2B5EF4-FFF2-40B4-BE49-F238E27FC236}">
                  <a16:creationId xmlns:a16="http://schemas.microsoft.com/office/drawing/2014/main" id="{4982B2F4-4898-4A23-BEC7-E2AD33BB0EA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03085" y="2286194"/>
              <a:ext cx="219770" cy="121588"/>
            </a:xfrm>
            <a:custGeom>
              <a:avLst/>
              <a:gdLst>
                <a:gd name="T0" fmla="*/ 36 w 67"/>
                <a:gd name="T1" fmla="*/ 0 h 40"/>
                <a:gd name="T2" fmla="*/ 44 w 67"/>
                <a:gd name="T3" fmla="*/ 2 h 40"/>
                <a:gd name="T4" fmla="*/ 31 w 67"/>
                <a:gd name="T5" fmla="*/ 2 h 40"/>
                <a:gd name="T6" fmla="*/ 36 w 67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0">
                  <a:moveTo>
                    <a:pt x="36" y="0"/>
                  </a:moveTo>
                  <a:cubicBezTo>
                    <a:pt x="39" y="3"/>
                    <a:pt x="41" y="0"/>
                    <a:pt x="44" y="2"/>
                  </a:cubicBezTo>
                  <a:cubicBezTo>
                    <a:pt x="67" y="40"/>
                    <a:pt x="0" y="25"/>
                    <a:pt x="31" y="2"/>
                  </a:cubicBezTo>
                  <a:cubicBezTo>
                    <a:pt x="24" y="11"/>
                    <a:pt x="31" y="5"/>
                    <a:pt x="3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49" name="Freeform 100">
              <a:extLst>
                <a:ext uri="{FF2B5EF4-FFF2-40B4-BE49-F238E27FC236}">
                  <a16:creationId xmlns:a16="http://schemas.microsoft.com/office/drawing/2014/main" id="{AB2B45CE-3C84-4FE3-8409-31C49E82850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4851" y="2893356"/>
              <a:ext cx="128495" cy="93843"/>
            </a:xfrm>
            <a:custGeom>
              <a:avLst/>
              <a:gdLst>
                <a:gd name="T0" fmla="*/ 28 w 39"/>
                <a:gd name="T1" fmla="*/ 1 h 31"/>
                <a:gd name="T2" fmla="*/ 39 w 39"/>
                <a:gd name="T3" fmla="*/ 21 h 31"/>
                <a:gd name="T4" fmla="*/ 28 w 39"/>
                <a:gd name="T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1">
                  <a:moveTo>
                    <a:pt x="28" y="1"/>
                  </a:moveTo>
                  <a:cubicBezTo>
                    <a:pt x="38" y="0"/>
                    <a:pt x="38" y="12"/>
                    <a:pt x="39" y="21"/>
                  </a:cubicBezTo>
                  <a:cubicBezTo>
                    <a:pt x="18" y="31"/>
                    <a:pt x="0" y="12"/>
                    <a:pt x="28" y="1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0" name="Freeform 101">
              <a:extLst>
                <a:ext uri="{FF2B5EF4-FFF2-40B4-BE49-F238E27FC236}">
                  <a16:creationId xmlns:a16="http://schemas.microsoft.com/office/drawing/2014/main" id="{48A088C2-5E77-4673-A7D7-8E46E7D3D5A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30387" y="1697390"/>
              <a:ext cx="138242" cy="81603"/>
            </a:xfrm>
            <a:custGeom>
              <a:avLst/>
              <a:gdLst>
                <a:gd name="T0" fmla="*/ 22 w 42"/>
                <a:gd name="T1" fmla="*/ 0 h 27"/>
                <a:gd name="T2" fmla="*/ 14 w 42"/>
                <a:gd name="T3" fmla="*/ 25 h 27"/>
                <a:gd name="T4" fmla="*/ 22 w 42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7">
                  <a:moveTo>
                    <a:pt x="22" y="0"/>
                  </a:moveTo>
                  <a:cubicBezTo>
                    <a:pt x="42" y="7"/>
                    <a:pt x="28" y="27"/>
                    <a:pt x="14" y="25"/>
                  </a:cubicBezTo>
                  <a:cubicBezTo>
                    <a:pt x="0" y="18"/>
                    <a:pt x="9" y="2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1" name="Freeform 102">
              <a:extLst>
                <a:ext uri="{FF2B5EF4-FFF2-40B4-BE49-F238E27FC236}">
                  <a16:creationId xmlns:a16="http://schemas.microsoft.com/office/drawing/2014/main" id="{9642E919-6BCB-41DA-AAAE-3F123486DED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51044" y="1119054"/>
              <a:ext cx="121406" cy="99554"/>
            </a:xfrm>
            <a:custGeom>
              <a:avLst/>
              <a:gdLst>
                <a:gd name="T0" fmla="*/ 21 w 37"/>
                <a:gd name="T1" fmla="*/ 0 h 33"/>
                <a:gd name="T2" fmla="*/ 19 w 37"/>
                <a:gd name="T3" fmla="*/ 23 h 33"/>
                <a:gd name="T4" fmla="*/ 21 w 37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3">
                  <a:moveTo>
                    <a:pt x="21" y="0"/>
                  </a:moveTo>
                  <a:cubicBezTo>
                    <a:pt x="37" y="0"/>
                    <a:pt x="29" y="33"/>
                    <a:pt x="19" y="23"/>
                  </a:cubicBezTo>
                  <a:cubicBezTo>
                    <a:pt x="0" y="30"/>
                    <a:pt x="3" y="0"/>
                    <a:pt x="2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2" name="Freeform 103">
              <a:extLst>
                <a:ext uri="{FF2B5EF4-FFF2-40B4-BE49-F238E27FC236}">
                  <a16:creationId xmlns:a16="http://schemas.microsoft.com/office/drawing/2014/main" id="{5AA62CEA-121A-4FF6-8B2E-196D225C4A1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48641" y="845367"/>
              <a:ext cx="140901" cy="102819"/>
            </a:xfrm>
            <a:custGeom>
              <a:avLst/>
              <a:gdLst>
                <a:gd name="T0" fmla="*/ 28 w 43"/>
                <a:gd name="T1" fmla="*/ 0 h 34"/>
                <a:gd name="T2" fmla="*/ 41 w 43"/>
                <a:gd name="T3" fmla="*/ 21 h 34"/>
                <a:gd name="T4" fmla="*/ 28 w 43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34">
                  <a:moveTo>
                    <a:pt x="28" y="0"/>
                  </a:moveTo>
                  <a:cubicBezTo>
                    <a:pt x="35" y="1"/>
                    <a:pt x="43" y="11"/>
                    <a:pt x="41" y="21"/>
                  </a:cubicBezTo>
                  <a:cubicBezTo>
                    <a:pt x="23" y="34"/>
                    <a:pt x="0" y="7"/>
                    <a:pt x="28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3" name="Freeform 104">
              <a:extLst>
                <a:ext uri="{FF2B5EF4-FFF2-40B4-BE49-F238E27FC236}">
                  <a16:creationId xmlns:a16="http://schemas.microsoft.com/office/drawing/2014/main" id="{E496206E-9EDD-47A7-BAD9-4460167BC5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566993" y="4411561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9FD93BF0-96C1-4231-8230-3C1A33BBAB8B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2993" y="2020378"/>
              <a:ext cx="9748" cy="897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3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D7F3D675-753D-4312-87A9-040E98F8F7B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3133" y="3257328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7D09B9D8-373A-417E-A5B0-8AEF1F23714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8846" y="2594474"/>
              <a:ext cx="6204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7" name="Freeform 117">
              <a:extLst>
                <a:ext uri="{FF2B5EF4-FFF2-40B4-BE49-F238E27FC236}">
                  <a16:creationId xmlns:a16="http://schemas.microsoft.com/office/drawing/2014/main" id="{CBBBD0AC-7990-427B-BE17-2C8D66D5592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0644" y="898795"/>
              <a:ext cx="7089" cy="571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8" name="Freeform 118">
              <a:extLst>
                <a:ext uri="{FF2B5EF4-FFF2-40B4-BE49-F238E27FC236}">
                  <a16:creationId xmlns:a16="http://schemas.microsoft.com/office/drawing/2014/main" id="{93003F2B-C96E-47B5-B7E2-E5B05ED4DDED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17164" y="230530"/>
              <a:ext cx="131153" cy="96290"/>
            </a:xfrm>
            <a:custGeom>
              <a:avLst/>
              <a:gdLst>
                <a:gd name="T0" fmla="*/ 22 w 40"/>
                <a:gd name="T1" fmla="*/ 0 h 32"/>
                <a:gd name="T2" fmla="*/ 16 w 40"/>
                <a:gd name="T3" fmla="*/ 25 h 32"/>
                <a:gd name="T4" fmla="*/ 22 w 40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2">
                  <a:moveTo>
                    <a:pt x="22" y="0"/>
                  </a:moveTo>
                  <a:cubicBezTo>
                    <a:pt x="40" y="3"/>
                    <a:pt x="40" y="32"/>
                    <a:pt x="16" y="25"/>
                  </a:cubicBezTo>
                  <a:cubicBezTo>
                    <a:pt x="0" y="7"/>
                    <a:pt x="14" y="4"/>
                    <a:pt x="22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59" name="Freeform 119">
              <a:extLst>
                <a:ext uri="{FF2B5EF4-FFF2-40B4-BE49-F238E27FC236}">
                  <a16:creationId xmlns:a16="http://schemas.microsoft.com/office/drawing/2014/main" id="{C4F54194-E568-4482-9066-F67B8FF74BC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634035" y="444230"/>
              <a:ext cx="127608" cy="150965"/>
            </a:xfrm>
            <a:custGeom>
              <a:avLst/>
              <a:gdLst>
                <a:gd name="T0" fmla="*/ 13 w 39"/>
                <a:gd name="T1" fmla="*/ 6 h 50"/>
                <a:gd name="T2" fmla="*/ 0 w 39"/>
                <a:gd name="T3" fmla="*/ 23 h 50"/>
                <a:gd name="T4" fmla="*/ 13 w 39"/>
                <a:gd name="T5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0">
                  <a:moveTo>
                    <a:pt x="13" y="6"/>
                  </a:moveTo>
                  <a:cubicBezTo>
                    <a:pt x="39" y="10"/>
                    <a:pt x="16" y="50"/>
                    <a:pt x="0" y="23"/>
                  </a:cubicBezTo>
                  <a:cubicBezTo>
                    <a:pt x="1" y="0"/>
                    <a:pt x="5" y="14"/>
                    <a:pt x="13" y="6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0" name="Freeform 8">
              <a:extLst>
                <a:ext uri="{FF2B5EF4-FFF2-40B4-BE49-F238E27FC236}">
                  <a16:creationId xmlns:a16="http://schemas.microsoft.com/office/drawing/2014/main" id="{8F0F7188-5F84-4C7B-B78A-BF32127EA073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222620" y="6516633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161" name="Freeform 8">
              <a:extLst>
                <a:ext uri="{FF2B5EF4-FFF2-40B4-BE49-F238E27FC236}">
                  <a16:creationId xmlns:a16="http://schemas.microsoft.com/office/drawing/2014/main" id="{4F8239CD-C1A6-4DD8-8B1D-FE18CE85E9CC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 rot="16200000">
              <a:off x="10449481" y="6696220"/>
              <a:ext cx="131153" cy="88130"/>
            </a:xfrm>
            <a:custGeom>
              <a:avLst/>
              <a:gdLst>
                <a:gd name="T0" fmla="*/ 26 w 40"/>
                <a:gd name="T1" fmla="*/ 0 h 29"/>
                <a:gd name="T2" fmla="*/ 39 w 40"/>
                <a:gd name="T3" fmla="*/ 20 h 29"/>
                <a:gd name="T4" fmla="*/ 26 w 40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9">
                  <a:moveTo>
                    <a:pt x="26" y="0"/>
                  </a:moveTo>
                  <a:cubicBezTo>
                    <a:pt x="34" y="0"/>
                    <a:pt x="40" y="10"/>
                    <a:pt x="39" y="20"/>
                  </a:cubicBezTo>
                  <a:cubicBezTo>
                    <a:pt x="17" y="29"/>
                    <a:pt x="0" y="10"/>
                    <a:pt x="2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711590" y="691887"/>
            <a:ext cx="6213120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I. Tri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50969" y="-30766"/>
            <a:ext cx="857373" cy="8573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D7EED72-3223-96C4-BE75-5A9AB95ADDEE}"/>
              </a:ext>
            </a:extLst>
          </p:cNvPr>
          <p:cNvSpPr txBox="1"/>
          <p:nvPr/>
        </p:nvSpPr>
        <p:spPr>
          <a:xfrm>
            <a:off x="1000577" y="1229534"/>
            <a:ext cx="10411581" cy="5493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288" name="Graphic 287" descr="Alarm clock with solid fill">
            <a:extLst>
              <a:ext uri="{FF2B5EF4-FFF2-40B4-BE49-F238E27FC236}">
                <a16:creationId xmlns:a16="http://schemas.microsoft.com/office/drawing/2014/main" id="{E7972349-810B-0D9B-3DD8-6ED3314F9A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11227014" y="5906803"/>
            <a:ext cx="914400" cy="914400"/>
          </a:xfrm>
          <a:prstGeom prst="rect">
            <a:avLst/>
          </a:prstGeom>
        </p:spPr>
      </p:pic>
      <p:pic>
        <p:nvPicPr>
          <p:cNvPr id="294" name="Picture 293" descr="Happy cartoon bee">
            <a:extLst>
              <a:ext uri="{FF2B5EF4-FFF2-40B4-BE49-F238E27FC236}">
                <a16:creationId xmlns:a16="http://schemas.microsoft.com/office/drawing/2014/main" id="{91D93875-695C-7641-612A-D32D385F7F3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01" y="5815867"/>
            <a:ext cx="888747" cy="1023479"/>
          </a:xfrm>
          <a:prstGeom prst="rect">
            <a:avLst/>
          </a:prstGeom>
        </p:spPr>
      </p:pic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4E4A10AA-51A5-2399-C318-D45FD7530E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0302776"/>
              </p:ext>
            </p:extLst>
          </p:nvPr>
        </p:nvGraphicFramePr>
        <p:xfrm>
          <a:off x="929467" y="1179737"/>
          <a:ext cx="10030281" cy="49585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4E04E0A-19AD-18B4-3D8B-F035F9FAAC34}"/>
              </a:ext>
            </a:extLst>
          </p:cNvPr>
          <p:cNvSpPr/>
          <p:nvPr/>
        </p:nvSpPr>
        <p:spPr>
          <a:xfrm>
            <a:off x="801854" y="1544232"/>
            <a:ext cx="10068453" cy="495985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B3BBE86-1C73-1065-6004-7A1D1F00ED56}"/>
              </a:ext>
            </a:extLst>
          </p:cNvPr>
          <p:cNvSpPr/>
          <p:nvPr/>
        </p:nvSpPr>
        <p:spPr>
          <a:xfrm>
            <a:off x="4778477" y="2578913"/>
            <a:ext cx="1799304" cy="1617254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D6B6E5B-8EC6-7753-755B-A8093C8ADD3B}"/>
              </a:ext>
            </a:extLst>
          </p:cNvPr>
          <p:cNvSpPr/>
          <p:nvPr/>
        </p:nvSpPr>
        <p:spPr>
          <a:xfrm>
            <a:off x="5073445" y="2818177"/>
            <a:ext cx="1281380" cy="1152018"/>
          </a:xfrm>
          <a:prstGeom prst="ellipse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b="1" dirty="0"/>
              <a:t>2. THẦN THOẠI</a:t>
            </a:r>
          </a:p>
        </p:txBody>
      </p:sp>
      <p:cxnSp>
        <p:nvCxnSpPr>
          <p:cNvPr id="279" name="Straight Arrow Connector 278">
            <a:extLst>
              <a:ext uri="{FF2B5EF4-FFF2-40B4-BE49-F238E27FC236}">
                <a16:creationId xmlns:a16="http://schemas.microsoft.com/office/drawing/2014/main" id="{107B708A-C6C0-6D1E-F34A-7F82B1221C33}"/>
              </a:ext>
            </a:extLst>
          </p:cNvPr>
          <p:cNvCxnSpPr>
            <a:cxnSpLocks/>
          </p:cNvCxnSpPr>
          <p:nvPr/>
        </p:nvCxnSpPr>
        <p:spPr>
          <a:xfrm flipH="1">
            <a:off x="5401378" y="4222992"/>
            <a:ext cx="99999" cy="3628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Oval 290">
            <a:extLst>
              <a:ext uri="{FF2B5EF4-FFF2-40B4-BE49-F238E27FC236}">
                <a16:creationId xmlns:a16="http://schemas.microsoft.com/office/drawing/2014/main" id="{62FF5502-AE5C-F809-A410-692736EB565B}"/>
              </a:ext>
            </a:extLst>
          </p:cNvPr>
          <p:cNvSpPr/>
          <p:nvPr/>
        </p:nvSpPr>
        <p:spPr>
          <a:xfrm>
            <a:off x="7220794" y="2408236"/>
            <a:ext cx="946929" cy="9144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176ADB34-F848-9BE6-ED4D-EB2E2DD888F8}"/>
              </a:ext>
            </a:extLst>
          </p:cNvPr>
          <p:cNvSpPr txBox="1"/>
          <p:nvPr/>
        </p:nvSpPr>
        <p:spPr>
          <a:xfrm>
            <a:off x="7354025" y="2539606"/>
            <a:ext cx="8169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Khái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niệm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97" name="Oval 296">
            <a:extLst>
              <a:ext uri="{FF2B5EF4-FFF2-40B4-BE49-F238E27FC236}">
                <a16:creationId xmlns:a16="http://schemas.microsoft.com/office/drawing/2014/main" id="{591BE158-CB33-BD02-672E-060D29271C26}"/>
              </a:ext>
            </a:extLst>
          </p:cNvPr>
          <p:cNvSpPr/>
          <p:nvPr/>
        </p:nvSpPr>
        <p:spPr>
          <a:xfrm>
            <a:off x="4778477" y="4578985"/>
            <a:ext cx="996967" cy="1000481"/>
          </a:xfrm>
          <a:prstGeom prst="ellipse">
            <a:avLst/>
          </a:prstGeom>
          <a:solidFill>
            <a:srgbClr val="03E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8" name="Oval 297">
            <a:extLst>
              <a:ext uri="{FF2B5EF4-FFF2-40B4-BE49-F238E27FC236}">
                <a16:creationId xmlns:a16="http://schemas.microsoft.com/office/drawing/2014/main" id="{43D5CB59-7557-BA47-25A1-A948B55B1338}"/>
              </a:ext>
            </a:extLst>
          </p:cNvPr>
          <p:cNvSpPr/>
          <p:nvPr/>
        </p:nvSpPr>
        <p:spPr>
          <a:xfrm>
            <a:off x="3690522" y="1935133"/>
            <a:ext cx="946929" cy="914400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301" name="Straight Arrow Connector 300">
            <a:extLst>
              <a:ext uri="{FF2B5EF4-FFF2-40B4-BE49-F238E27FC236}">
                <a16:creationId xmlns:a16="http://schemas.microsoft.com/office/drawing/2014/main" id="{23D081B1-CEF6-ADE8-B863-D84FE3ED6613}"/>
              </a:ext>
            </a:extLst>
          </p:cNvPr>
          <p:cNvCxnSpPr>
            <a:cxnSpLocks/>
          </p:cNvCxnSpPr>
          <p:nvPr/>
        </p:nvCxnSpPr>
        <p:spPr>
          <a:xfrm flipV="1">
            <a:off x="6609247" y="3066557"/>
            <a:ext cx="634022" cy="1017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Arrow Connector 304">
            <a:extLst>
              <a:ext uri="{FF2B5EF4-FFF2-40B4-BE49-F238E27FC236}">
                <a16:creationId xmlns:a16="http://schemas.microsoft.com/office/drawing/2014/main" id="{55669CFE-5DDD-7941-29BC-FF1BADB8C86D}"/>
              </a:ext>
            </a:extLst>
          </p:cNvPr>
          <p:cNvCxnSpPr>
            <a:cxnSpLocks/>
            <a:stCxn id="6" idx="1"/>
          </p:cNvCxnSpPr>
          <p:nvPr/>
        </p:nvCxnSpPr>
        <p:spPr>
          <a:xfrm flipH="1" flipV="1">
            <a:off x="4603241" y="2576063"/>
            <a:ext cx="438738" cy="23969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>
            <a:extLst>
              <a:ext uri="{FF2B5EF4-FFF2-40B4-BE49-F238E27FC236}">
                <a16:creationId xmlns:a16="http://schemas.microsoft.com/office/drawing/2014/main" id="{32431CA5-9F99-EFF9-F04F-FEF3886F7C2D}"/>
              </a:ext>
            </a:extLst>
          </p:cNvPr>
          <p:cNvSpPr txBox="1"/>
          <p:nvPr/>
        </p:nvSpPr>
        <p:spPr>
          <a:xfrm>
            <a:off x="4915066" y="4746585"/>
            <a:ext cx="8682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Phân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loại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73B2241C-AE77-9296-D213-3E09C4FA357F}"/>
              </a:ext>
            </a:extLst>
          </p:cNvPr>
          <p:cNvSpPr txBox="1"/>
          <p:nvPr/>
        </p:nvSpPr>
        <p:spPr>
          <a:xfrm>
            <a:off x="3823399" y="2003201"/>
            <a:ext cx="8074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313" name="Straight Arrow Connector 312">
            <a:extLst>
              <a:ext uri="{FF2B5EF4-FFF2-40B4-BE49-F238E27FC236}">
                <a16:creationId xmlns:a16="http://schemas.microsoft.com/office/drawing/2014/main" id="{C108872B-BD49-DC4C-A523-0BF2F2E6F242}"/>
              </a:ext>
            </a:extLst>
          </p:cNvPr>
          <p:cNvCxnSpPr>
            <a:cxnSpLocks/>
          </p:cNvCxnSpPr>
          <p:nvPr/>
        </p:nvCxnSpPr>
        <p:spPr>
          <a:xfrm flipV="1">
            <a:off x="8167723" y="2871761"/>
            <a:ext cx="474832" cy="7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4" name="Rectangle: Rounded Corners 313">
            <a:extLst>
              <a:ext uri="{FF2B5EF4-FFF2-40B4-BE49-F238E27FC236}">
                <a16:creationId xmlns:a16="http://schemas.microsoft.com/office/drawing/2014/main" id="{EEABAB47-FC08-8080-4BA9-24D4EB4B7FAA}"/>
              </a:ext>
            </a:extLst>
          </p:cNvPr>
          <p:cNvSpPr/>
          <p:nvPr/>
        </p:nvSpPr>
        <p:spPr>
          <a:xfrm>
            <a:off x="8568813" y="1502427"/>
            <a:ext cx="2155104" cy="255569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DB3F15F-0629-4A74-265A-CEB10D92FC8E}"/>
              </a:ext>
            </a:extLst>
          </p:cNvPr>
          <p:cNvSpPr txBox="1"/>
          <p:nvPr/>
        </p:nvSpPr>
        <p:spPr>
          <a:xfrm>
            <a:off x="8642555" y="1548581"/>
            <a:ext cx="1989484" cy="2296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loại truyện kể xa xưa 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vi-VN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hể hiện quan niệm về vũ trụ khát vọng chinh phục thế giới tự nhiên của con người thời nguyên thủy. 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9153771-E9B1-3A99-E233-706FF48C2A6E}"/>
              </a:ext>
            </a:extLst>
          </p:cNvPr>
          <p:cNvCxnSpPr>
            <a:cxnSpLocks/>
            <a:stCxn id="297" idx="6"/>
          </p:cNvCxnSpPr>
          <p:nvPr/>
        </p:nvCxnSpPr>
        <p:spPr>
          <a:xfrm>
            <a:off x="5775444" y="5079226"/>
            <a:ext cx="641114" cy="84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Rectangle: Rounded Corners 328">
            <a:extLst>
              <a:ext uri="{FF2B5EF4-FFF2-40B4-BE49-F238E27FC236}">
                <a16:creationId xmlns:a16="http://schemas.microsoft.com/office/drawing/2014/main" id="{43F61EF4-DA04-7F44-27A7-1D914453720D}"/>
              </a:ext>
            </a:extLst>
          </p:cNvPr>
          <p:cNvSpPr/>
          <p:nvPr/>
        </p:nvSpPr>
        <p:spPr>
          <a:xfrm>
            <a:off x="6372084" y="4245964"/>
            <a:ext cx="2875153" cy="2180685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Rectangle: Rounded Corners 329">
            <a:extLst>
              <a:ext uri="{FF2B5EF4-FFF2-40B4-BE49-F238E27FC236}">
                <a16:creationId xmlns:a16="http://schemas.microsoft.com/office/drawing/2014/main" id="{9157DC0C-75E7-B9BC-DE3C-A119A419E780}"/>
              </a:ext>
            </a:extLst>
          </p:cNvPr>
          <p:cNvSpPr/>
          <p:nvPr/>
        </p:nvSpPr>
        <p:spPr>
          <a:xfrm>
            <a:off x="792765" y="1633624"/>
            <a:ext cx="2600412" cy="2113257"/>
          </a:xfrm>
          <a:prstGeom prst="round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2F5168FD-1933-D463-F62E-C84CD90808EC}"/>
              </a:ext>
            </a:extLst>
          </p:cNvPr>
          <p:cNvCxnSpPr>
            <a:cxnSpLocks/>
            <a:stCxn id="298" idx="2"/>
          </p:cNvCxnSpPr>
          <p:nvPr/>
        </p:nvCxnSpPr>
        <p:spPr>
          <a:xfrm flipH="1">
            <a:off x="3391683" y="2392333"/>
            <a:ext cx="2988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>
            <a:extLst>
              <a:ext uri="{FF2B5EF4-FFF2-40B4-BE49-F238E27FC236}">
                <a16:creationId xmlns:a16="http://schemas.microsoft.com/office/drawing/2014/main" id="{0EE1FD04-4D2C-E693-9319-890DFD925176}"/>
              </a:ext>
            </a:extLst>
          </p:cNvPr>
          <p:cNvSpPr txBox="1"/>
          <p:nvPr/>
        </p:nvSpPr>
        <p:spPr>
          <a:xfrm>
            <a:off x="6504185" y="4317367"/>
            <a:ext cx="278625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Theo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cuộc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chinh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phục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hóa</a:t>
            </a:r>
            <a:endParaRPr lang="en-US" dirty="0"/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1F4CC055-BB55-842C-58C6-5B261A7E40E2}"/>
              </a:ext>
            </a:extLst>
          </p:cNvPr>
          <p:cNvSpPr txBox="1"/>
          <p:nvPr/>
        </p:nvSpPr>
        <p:spPr>
          <a:xfrm>
            <a:off x="917636" y="1743646"/>
            <a:ext cx="234420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vị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Thủ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phóng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1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FBAF489-253B-7F44-D4E9-98DB34E1A18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214774" y="35072"/>
            <a:ext cx="853514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2314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" grpId="0"/>
      <p:bldP spid="310" grpId="0"/>
      <p:bldP spid="311" grpId="0"/>
      <p:bldP spid="316" grpId="0"/>
      <p:bldP spid="340" grpId="0"/>
      <p:bldP spid="34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2FDF0794-1B86-42B2-B8C7-F60123E638E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88726" cy="6858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940CBE3-3F91-419A-A649-32AB388ECA8B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11"/>
          <a:stretch/>
        </p:blipFill>
        <p:spPr>
          <a:xfrm>
            <a:off x="20" y="10"/>
            <a:ext cx="4015520" cy="68579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7ACA728-EC08-4C0B-998B-745D9A25F2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223" r="3305" b="-1"/>
          <a:stretch/>
        </p:blipFill>
        <p:spPr>
          <a:xfrm>
            <a:off x="4015540" y="166312"/>
            <a:ext cx="8738897" cy="741264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AB2EA78-AEB3-469B-9025-3B17201A457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282874" y="728006"/>
            <a:ext cx="7786431" cy="1526653"/>
          </a:xfrm>
          <a:solidFill>
            <a:schemeClr val="accent6">
              <a:lumMod val="20000"/>
              <a:lumOff val="80000"/>
            </a:schemeClr>
          </a:solidFill>
        </p:spPr>
        <p:txBody>
          <a:bodyPr anchor="b">
            <a:normAutofit/>
          </a:bodyPr>
          <a:lstStyle/>
          <a:p>
            <a: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ĐỌC HIỂU VĂN BẢN</a:t>
            </a:r>
            <a:br>
              <a:rPr lang="en-US" sz="37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700" b="1" dirty="0">
              <a:solidFill>
                <a:schemeClr val="accent6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342528" y="1868054"/>
            <a:ext cx="7667121" cy="774186"/>
          </a:xfrm>
        </p:spPr>
        <p:txBody>
          <a:bodyPr anchor="t">
            <a:noAutofit/>
          </a:bodyPr>
          <a:lstStyle/>
          <a:p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6D07482-83A3-4451-943C-B4696108295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8176090" y="4508519"/>
            <a:ext cx="3108960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36">
            <a:extLst>
              <a:ext uri="{FF2B5EF4-FFF2-40B4-BE49-F238E27FC236}">
                <a16:creationId xmlns:a16="http://schemas.microsoft.com/office/drawing/2014/main" id="{EDC90921-9082-491B-940E-827D679F347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rgbClr val="262626">
              <a:alpha val="9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8959158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5" name="Rectangle 284">
            <a:extLst>
              <a:ext uri="{FF2B5EF4-FFF2-40B4-BE49-F238E27FC236}">
                <a16:creationId xmlns:a16="http://schemas.microsoft.com/office/drawing/2014/main" id="{11AC88F6-55CB-496B-8AD8-9ABD2E6E3BF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Freeform 118">
            <a:extLst>
              <a:ext uri="{FF2B5EF4-FFF2-40B4-BE49-F238E27FC236}">
                <a16:creationId xmlns:a16="http://schemas.microsoft.com/office/drawing/2014/main" id="{F1FA5EE8-8FDF-4249-8FBE-5EE4A41B316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 rot="16200000">
            <a:off x="3029900" y="2757"/>
            <a:ext cx="131153" cy="96290"/>
          </a:xfrm>
          <a:custGeom>
            <a:avLst/>
            <a:gdLst>
              <a:gd name="T0" fmla="*/ 22 w 40"/>
              <a:gd name="T1" fmla="*/ 0 h 32"/>
              <a:gd name="T2" fmla="*/ 16 w 40"/>
              <a:gd name="T3" fmla="*/ 25 h 32"/>
              <a:gd name="T4" fmla="*/ 22 w 40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32">
                <a:moveTo>
                  <a:pt x="22" y="0"/>
                </a:moveTo>
                <a:cubicBezTo>
                  <a:pt x="40" y="3"/>
                  <a:pt x="40" y="32"/>
                  <a:pt x="16" y="25"/>
                </a:cubicBezTo>
                <a:cubicBezTo>
                  <a:pt x="0" y="7"/>
                  <a:pt x="14" y="4"/>
                  <a:pt x="2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88">
            <a:extLst>
              <a:ext uri="{FF2B5EF4-FFF2-40B4-BE49-F238E27FC236}">
                <a16:creationId xmlns:a16="http://schemas.microsoft.com/office/drawing/2014/main" id="{969239DF-EAA4-47C3-B4E3-79C6BCB243F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" y="5267"/>
            <a:ext cx="5300328" cy="6847466"/>
          </a:xfrm>
          <a:prstGeom prst="rect">
            <a:avLst/>
          </a:pr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TextBox 279">
            <a:extLst>
              <a:ext uri="{FF2B5EF4-FFF2-40B4-BE49-F238E27FC236}">
                <a16:creationId xmlns:a16="http://schemas.microsoft.com/office/drawing/2014/main" id="{A4E41E70-70DC-4F84-AB10-8ECB898D8134}"/>
              </a:ext>
            </a:extLst>
          </p:cNvPr>
          <p:cNvSpPr txBox="1"/>
          <p:nvPr/>
        </p:nvSpPr>
        <p:spPr>
          <a:xfrm>
            <a:off x="267620" y="978452"/>
            <a:ext cx="4447918" cy="4114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TRỤ TRỜI,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SÉT, </a:t>
            </a:r>
          </a:p>
          <a:p>
            <a:pPr marL="0" marR="0" lvl="0" indent="0" algn="ctr" fontAlgn="auto">
              <a:spcBef>
                <a:spcPct val="0"/>
              </a:spcBef>
              <a:spcAft>
                <a:spcPts val="600"/>
              </a:spcAft>
              <a:buClrTx/>
              <a:buSzTx/>
              <a:tabLst>
                <a:tab pos="1386840" algn="l"/>
              </a:tabLst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THẦN GIÓ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964499BC-2BD5-4C03-A461-40AB9FBC9F6F}"/>
              </a:ext>
            </a:extLst>
          </p:cNvPr>
          <p:cNvSpPr txBox="1"/>
          <p:nvPr/>
        </p:nvSpPr>
        <p:spPr>
          <a:xfrm>
            <a:off x="5565698" y="978452"/>
            <a:ext cx="5844809" cy="1167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tabLst>
                <a:tab pos="1386840" algn="l"/>
              </a:tabLst>
            </a:pPr>
            <a:r>
              <a:rPr lang="en-US" sz="32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32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HIỂU VĂN BẢN</a:t>
            </a:r>
            <a:endParaRPr lang="en-US" sz="3200" dirty="0">
              <a:solidFill>
                <a:schemeClr val="tx2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6150490" y="238444"/>
            <a:ext cx="5191350" cy="74000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35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35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35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65698" y="166449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Đọc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thích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757DD9-3C5A-49FC-98B3-8BF9D3A83809}"/>
              </a:ext>
            </a:extLst>
          </p:cNvPr>
          <p:cNvSpPr txBox="1"/>
          <p:nvPr/>
        </p:nvSpPr>
        <p:spPr>
          <a:xfrm>
            <a:off x="5583557" y="3156302"/>
            <a:ext cx="6094520" cy="17912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vi-VN" sz="3200" b="1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</a:t>
            </a:r>
            <a:r>
              <a:rPr lang="en-US" sz="3200" b="1" dirty="0">
                <a:solidFill>
                  <a:srgbClr val="00206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vi-VN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hông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rgbClr val="002060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AA4570C-3157-DDB3-C6F1-C7775E9317DF}"/>
              </a:ext>
            </a:extLst>
          </p:cNvPr>
          <p:cNvSpPr txBox="1"/>
          <p:nvPr/>
        </p:nvSpPr>
        <p:spPr>
          <a:xfrm>
            <a:off x="5583557" y="2501825"/>
            <a:ext cx="6094520" cy="6227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dirty="0">
                <a:solidFill>
                  <a:srgbClr val="3366FF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Khám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phá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3366FF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4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:a16="http://schemas.microsoft.com/office/drawing/2014/main" id="{672C2B58-9772-4A7F-901D-5A1BCDE55C6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19D8184-07D3-48AD-8208-EEBF9F80EB7B}"/>
              </a:ext>
            </a:extLst>
          </p:cNvPr>
          <p:cNvSpPr txBox="1"/>
          <p:nvPr/>
        </p:nvSpPr>
        <p:spPr>
          <a:xfrm>
            <a:off x="858304" y="121600"/>
            <a:ext cx="8502265" cy="75208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marL="285750" marR="0" indent="-285750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chemeClr val="bg2">
                  <a:lumMod val="75000"/>
                </a:schemeClr>
              </a:buClr>
              <a:buFont typeface="Wingdings" panose="05000000000000000000" pitchFamily="2" charset="2"/>
              <a:buChar char="v"/>
            </a:pPr>
            <a:r>
              <a:rPr lang="en-US" sz="280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hực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i="1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pic>
        <p:nvPicPr>
          <p:cNvPr id="9" name="Graphic 8" descr="Aperture with solid fill">
            <a:extLst>
              <a:ext uri="{FF2B5EF4-FFF2-40B4-BE49-F238E27FC236}">
                <a16:creationId xmlns:a16="http://schemas.microsoft.com/office/drawing/2014/main" id="{CBBA084B-DC36-4870-B4A0-C3A0C7556C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96383" y="944649"/>
            <a:ext cx="2235383" cy="200498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60DE95A-B6DA-4EB0-9BA7-0C6262D2015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l="9114" r="15764" b="-2"/>
          <a:stretch/>
        </p:blipFill>
        <p:spPr>
          <a:xfrm>
            <a:off x="9596383" y="3167387"/>
            <a:ext cx="2235383" cy="2216918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8920882-5ABD-494C-82E4-2B901203FA75}"/>
              </a:ext>
            </a:extLst>
          </p:cNvPr>
          <p:cNvSpPr/>
          <p:nvPr/>
        </p:nvSpPr>
        <p:spPr>
          <a:xfrm>
            <a:off x="9596383" y="5600644"/>
            <a:ext cx="2404290" cy="648069"/>
          </a:xfrm>
          <a:prstGeom prst="round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 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0631" y="1114738"/>
            <a:ext cx="8977654" cy="5133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56524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Tải ngay bộ hình nền Powerpoint đẹp, chuyên nghiệp - QuanTriMang.com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41483" y="2199378"/>
            <a:ext cx="3962783" cy="2229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9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FBAE341-2C7F-A975-1673-835E74C58F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3740829"/>
              </p:ext>
            </p:extLst>
          </p:nvPr>
        </p:nvGraphicFramePr>
        <p:xfrm>
          <a:off x="417882" y="626460"/>
          <a:ext cx="11518500" cy="596093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1745225">
                  <a:extLst>
                    <a:ext uri="{9D8B030D-6E8A-4147-A177-3AD203B41FA5}">
                      <a16:colId xmlns:a16="http://schemas.microsoft.com/office/drawing/2014/main" val="1292989633"/>
                    </a:ext>
                  </a:extLst>
                </a:gridCol>
                <a:gridCol w="3274152">
                  <a:extLst>
                    <a:ext uri="{9D8B030D-6E8A-4147-A177-3AD203B41FA5}">
                      <a16:colId xmlns:a16="http://schemas.microsoft.com/office/drawing/2014/main" val="3805743890"/>
                    </a:ext>
                  </a:extLst>
                </a:gridCol>
                <a:gridCol w="3318388">
                  <a:extLst>
                    <a:ext uri="{9D8B030D-6E8A-4147-A177-3AD203B41FA5}">
                      <a16:colId xmlns:a16="http://schemas.microsoft.com/office/drawing/2014/main" val="2977540193"/>
                    </a:ext>
                  </a:extLst>
                </a:gridCol>
                <a:gridCol w="3180735">
                  <a:extLst>
                    <a:ext uri="{9D8B030D-6E8A-4147-A177-3AD203B41FA5}">
                      <a16:colId xmlns:a16="http://schemas.microsoft.com/office/drawing/2014/main" val="1088873982"/>
                    </a:ext>
                  </a:extLst>
                </a:gridCol>
              </a:tblGrid>
              <a:tr h="127597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9708883"/>
                  </a:ext>
                </a:extLst>
              </a:tr>
              <a:tr h="834477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 dpi="0" rotWithShape="1">
                      <a:blip r:embed="rId2">
                        <a:alphaModFix amt="70000"/>
                      </a:blip>
                      <a:srcRect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161970234"/>
                  </a:ext>
                </a:extLst>
              </a:tr>
              <a:tr h="94184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3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4179827257"/>
                  </a:ext>
                </a:extLst>
              </a:tr>
              <a:tr h="2908639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blipFill>
                      <a:blip r:embed="rId4"/>
                      <a:tile tx="0" ty="0" sx="100000" sy="100000" flip="none" algn="tl"/>
                    </a:blipFill>
                  </a:tcPr>
                </a:tc>
                <a:extLst>
                  <a:ext uri="{0D108BD9-81ED-4DB2-BD59-A6C34878D82A}">
                    <a16:rowId xmlns:a16="http://schemas.microsoft.com/office/drawing/2014/main" val="56575492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D53F6F2D-58DD-DB5B-6F3F-5446E381469E}"/>
              </a:ext>
            </a:extLst>
          </p:cNvPr>
          <p:cNvSpPr txBox="1"/>
          <p:nvPr/>
        </p:nvSpPr>
        <p:spPr>
          <a:xfrm>
            <a:off x="575186" y="103240"/>
            <a:ext cx="11269634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just"/>
            <a:r>
              <a:rPr lang="vi-VN" sz="2800" b="1" dirty="0">
                <a:solidFill>
                  <a:srgbClr val="00206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Tiết 2</a:t>
            </a:r>
            <a:endParaRPr lang="en-US" sz="2000" dirty="0">
              <a:solidFill>
                <a:srgbClr val="000000"/>
              </a:solidFill>
              <a:latin typeface="Calibri" panose="020F0502020204030204" pitchFamily="34" charset="0"/>
              <a:ea typeface="Times New Roman" panose="02020603050405020304" pitchFamily="18" charset="0"/>
              <a:cs typeface="Times New Roman"/>
            </a:endParaRPr>
          </a:p>
          <a:p>
            <a:pPr algn="just"/>
            <a:r>
              <a:rPr lang="vi-VN" sz="2800" b="1" dirty="0">
                <a:solidFill>
                  <a:srgbClr val="002060"/>
                </a:solidFill>
                <a:latin typeface="Times New Roman"/>
                <a:ea typeface="Times New Roman" panose="02020603050405020304" pitchFamily="18" charset="0"/>
                <a:cs typeface="Times New Roman"/>
              </a:rPr>
              <a:t>a</a:t>
            </a:r>
            <a:r>
              <a:rPr lang="pt-BR" sz="2800" b="1" dirty="0">
                <a:solidFill>
                  <a:srgbClr val="00206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. </a:t>
            </a:r>
            <a:r>
              <a:rPr lang="vi-VN" sz="2800" b="1" dirty="0">
                <a:solidFill>
                  <a:srgbClr val="002060"/>
                </a:solidFill>
                <a:effectLst/>
                <a:latin typeface="Times New Roman"/>
                <a:ea typeface="Times New Roman" panose="02020603050405020304" pitchFamily="18" charset="0"/>
                <a:cs typeface="Times New Roman"/>
              </a:rPr>
              <a:t>K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hông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thời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gian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nhân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vật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,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sự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kiện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chính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trong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các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câu</a:t>
            </a:r>
            <a:r>
              <a:rPr lang="en-US" sz="2800" b="1" dirty="0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chuyện</a:t>
            </a:r>
            <a:r>
              <a:rPr lang="en-US" sz="2000" b="1" dirty="0">
                <a:solidFill>
                  <a:srgbClr val="FF0000"/>
                </a:solidFill>
                <a:effectLst/>
                <a:latin typeface="Times New Roman"/>
                <a:ea typeface="Calibri" panose="020F0502020204030204" pitchFamily="34" charset="0"/>
                <a:cs typeface="Times New Roman"/>
              </a:rPr>
              <a:t>.</a:t>
            </a:r>
            <a:endParaRPr lang="en-US" sz="2000">
              <a:effectLst/>
              <a:latin typeface="Times New Roman"/>
              <a:ea typeface="Calibri" panose="020F0502020204030204" pitchFamily="34" charset="0"/>
              <a:cs typeface="Times New Roman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9D7DEDE-19A8-CED1-3FBE-8016B06A157D}"/>
              </a:ext>
            </a:extLst>
          </p:cNvPr>
          <p:cNvSpPr txBox="1"/>
          <p:nvPr/>
        </p:nvSpPr>
        <p:spPr>
          <a:xfrm>
            <a:off x="319563" y="1426540"/>
            <a:ext cx="2045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     </a:t>
            </a:r>
            <a:r>
              <a:rPr lang="en-US" b="1" dirty="0" err="1">
                <a:solidFill>
                  <a:schemeClr val="bg1"/>
                </a:solidFill>
              </a:rPr>
              <a:t>Đặc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điểm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5D99D3F-DEC0-155A-153B-F2D7A591346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47046" y="740709"/>
            <a:ext cx="2633824" cy="1238242"/>
          </a:xfrm>
          <a:prstGeom prst="rect">
            <a:avLst/>
          </a:prstGeom>
          <a:ln>
            <a:noFill/>
          </a:ln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6BA1766-888E-B040-9310-9B91DEADC02A}"/>
              </a:ext>
            </a:extLst>
          </p:cNvPr>
          <p:cNvSpPr txBox="1"/>
          <p:nvPr/>
        </p:nvSpPr>
        <p:spPr>
          <a:xfrm>
            <a:off x="3082405" y="1493607"/>
            <a:ext cx="24089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highlight>
                  <a:srgbClr val="FFFF00"/>
                </a:highlight>
              </a:rPr>
              <a:t>THẦN TRỤ TRỜI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8EDC1403-0007-F4DF-E1EC-9766C7CBC70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99469" y="655112"/>
            <a:ext cx="3165978" cy="1327012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F20F6F9-2514-E8EF-552E-BAAFD3EA099A}"/>
              </a:ext>
            </a:extLst>
          </p:cNvPr>
          <p:cNvSpPr txBox="1"/>
          <p:nvPr/>
        </p:nvSpPr>
        <p:spPr>
          <a:xfrm>
            <a:off x="6015545" y="1529785"/>
            <a:ext cx="2448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highlight>
                  <a:srgbClr val="FFFF00"/>
                </a:highlight>
              </a:rPr>
              <a:t>THẦN SÉT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5A331213-7376-20B7-472F-EAD397E4A1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81768" y="736215"/>
            <a:ext cx="2718618" cy="117187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55D02436-D7A2-9D2D-016C-2C6E3CD96289}"/>
              </a:ext>
            </a:extLst>
          </p:cNvPr>
          <p:cNvSpPr txBox="1"/>
          <p:nvPr/>
        </p:nvSpPr>
        <p:spPr>
          <a:xfrm>
            <a:off x="8975623" y="1538275"/>
            <a:ext cx="2507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          </a:t>
            </a:r>
            <a:r>
              <a:rPr lang="en-US" b="1" dirty="0">
                <a:highlight>
                  <a:srgbClr val="FFFF00"/>
                </a:highlight>
              </a:rPr>
              <a:t>THẦN GIÓ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25D8E71-EE6C-BEDE-7815-A09467ED8E8E}"/>
              </a:ext>
            </a:extLst>
          </p:cNvPr>
          <p:cNvSpPr txBox="1"/>
          <p:nvPr/>
        </p:nvSpPr>
        <p:spPr>
          <a:xfrm>
            <a:off x="1144496" y="839104"/>
            <a:ext cx="22663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1"/>
                </a:solidFill>
              </a:rPr>
              <a:t>Nhân</a:t>
            </a:r>
            <a:r>
              <a:rPr lang="en-US" b="1" dirty="0">
                <a:solidFill>
                  <a:schemeClr val="bg1"/>
                </a:solidFill>
              </a:rPr>
              <a:t> </a:t>
            </a:r>
            <a:r>
              <a:rPr lang="en-US" b="1" dirty="0" err="1">
                <a:solidFill>
                  <a:schemeClr val="bg1"/>
                </a:solidFill>
              </a:rPr>
              <a:t>vật</a:t>
            </a:r>
            <a:endParaRPr lang="en-US" b="1" dirty="0">
              <a:solidFill>
                <a:schemeClr val="bg1"/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82F1C6B-03A4-E36B-D8FB-24B1A6AABD9C}"/>
              </a:ext>
            </a:extLst>
          </p:cNvPr>
          <p:cNvCxnSpPr>
            <a:cxnSpLocks/>
          </p:cNvCxnSpPr>
          <p:nvPr/>
        </p:nvCxnSpPr>
        <p:spPr>
          <a:xfrm>
            <a:off x="554283" y="721089"/>
            <a:ext cx="1745842" cy="12610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86F3ED64-D36E-DF1A-D939-AA9DA402902F}"/>
              </a:ext>
            </a:extLst>
          </p:cNvPr>
          <p:cNvSpPr txBox="1"/>
          <p:nvPr/>
        </p:nvSpPr>
        <p:spPr>
          <a:xfrm>
            <a:off x="663692" y="2161365"/>
            <a:ext cx="19689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Thời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6CA4898-C48B-4340-661D-ED9BF1BF51EE}"/>
              </a:ext>
            </a:extLst>
          </p:cNvPr>
          <p:cNvSpPr txBox="1"/>
          <p:nvPr/>
        </p:nvSpPr>
        <p:spPr>
          <a:xfrm>
            <a:off x="663692" y="2999723"/>
            <a:ext cx="17009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/>
              <a:t>Không</a:t>
            </a:r>
            <a:r>
              <a:rPr lang="en-US" sz="2000" b="1" dirty="0"/>
              <a:t> </a:t>
            </a:r>
            <a:r>
              <a:rPr lang="en-US" sz="2000" b="1" dirty="0" err="1"/>
              <a:t>gian</a:t>
            </a:r>
            <a:endParaRPr lang="en-US" sz="2000" b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9D0FDB-89C4-0442-4BCF-859B3262A599}"/>
              </a:ext>
            </a:extLst>
          </p:cNvPr>
          <p:cNvSpPr txBox="1"/>
          <p:nvPr/>
        </p:nvSpPr>
        <p:spPr>
          <a:xfrm>
            <a:off x="634180" y="4327405"/>
            <a:ext cx="20868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Sự</a:t>
            </a:r>
            <a:r>
              <a:rPr lang="en-US" sz="2400" b="1" dirty="0"/>
              <a:t> </a:t>
            </a:r>
            <a:r>
              <a:rPr lang="en-US" sz="2400" b="1" dirty="0" err="1"/>
              <a:t>kiện</a:t>
            </a:r>
            <a:r>
              <a:rPr lang="en-US" sz="2400" b="1" dirty="0"/>
              <a:t>/ </a:t>
            </a:r>
          </a:p>
          <a:p>
            <a:r>
              <a:rPr lang="en-US" sz="2400" b="1" dirty="0" err="1"/>
              <a:t>cốt</a:t>
            </a:r>
            <a:r>
              <a:rPr lang="en-US" sz="2400" b="1" dirty="0"/>
              <a:t> </a:t>
            </a:r>
            <a:r>
              <a:rPr lang="en-US" sz="2400" b="1" dirty="0" err="1"/>
              <a:t>truyện</a:t>
            </a:r>
            <a:endParaRPr lang="en-US" sz="2400" b="1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4EB5870-78B5-CF34-4692-7701EA398051}"/>
              </a:ext>
            </a:extLst>
          </p:cNvPr>
          <p:cNvSpPr txBox="1"/>
          <p:nvPr/>
        </p:nvSpPr>
        <p:spPr>
          <a:xfrm>
            <a:off x="9365215" y="2181037"/>
            <a:ext cx="28267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00EEE3E-266B-C9AA-A6A2-4BE569741826}"/>
              </a:ext>
            </a:extLst>
          </p:cNvPr>
          <p:cNvSpPr txBox="1"/>
          <p:nvPr/>
        </p:nvSpPr>
        <p:spPr>
          <a:xfrm>
            <a:off x="6177132" y="2187696"/>
            <a:ext cx="3510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endParaRPr lang="en-US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629740-3E91-8785-9075-CA032BEF6B2D}"/>
              </a:ext>
            </a:extLst>
          </p:cNvPr>
          <p:cNvSpPr txBox="1"/>
          <p:nvPr/>
        </p:nvSpPr>
        <p:spPr>
          <a:xfrm>
            <a:off x="2467884" y="2065115"/>
            <a:ext cx="30652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ấy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sz="18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chưa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muôn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A7943DB-EEBA-3758-CF71-DF6F041F4045}"/>
              </a:ext>
            </a:extLst>
          </p:cNvPr>
          <p:cNvSpPr txBox="1"/>
          <p:nvPr/>
        </p:nvSpPr>
        <p:spPr>
          <a:xfrm>
            <a:off x="2596947" y="2926984"/>
            <a:ext cx="31659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chỉ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hỗn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độn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tối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tăm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lạnh</a:t>
            </a:r>
            <a:r>
              <a:rPr lang="en-US" sz="1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lẽo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813FA40-54D2-263F-393D-011BF51F935D}"/>
              </a:ext>
            </a:extLst>
          </p:cNvPr>
          <p:cNvSpPr txBox="1"/>
          <p:nvPr/>
        </p:nvSpPr>
        <p:spPr>
          <a:xfrm>
            <a:off x="5791868" y="2868986"/>
            <a:ext cx="3097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85C83AB-951F-D3DE-E33B-B6B2558C40C9}"/>
              </a:ext>
            </a:extLst>
          </p:cNvPr>
          <p:cNvSpPr txBox="1"/>
          <p:nvPr/>
        </p:nvSpPr>
        <p:spPr>
          <a:xfrm>
            <a:off x="9190110" y="2867499"/>
            <a:ext cx="265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thiên</a:t>
            </a:r>
            <a:r>
              <a:rPr lang="en-US" dirty="0"/>
              <a:t> </a:t>
            </a:r>
            <a:r>
              <a:rPr lang="en-US" dirty="0" err="1"/>
              <a:t>đình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dưới</a:t>
            </a:r>
            <a:r>
              <a:rPr lang="en-US" dirty="0"/>
              <a:t>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38E1047-334A-AEA1-84F4-20DB1A5EA19F}"/>
              </a:ext>
            </a:extLst>
          </p:cNvPr>
          <p:cNvSpPr txBox="1"/>
          <p:nvPr/>
        </p:nvSpPr>
        <p:spPr>
          <a:xfrm>
            <a:off x="2351126" y="4142739"/>
            <a:ext cx="329872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đội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hai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vung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khắp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núi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cồn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đồi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,…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Chỗ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biển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rộng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1D46A7-2A72-68A7-3163-42AFA76702A6}"/>
              </a:ext>
            </a:extLst>
          </p:cNvPr>
          <p:cNvSpPr txBox="1"/>
          <p:nvPr/>
        </p:nvSpPr>
        <p:spPr>
          <a:xfrm>
            <a:off x="5590305" y="3878715"/>
            <a:ext cx="329872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tướng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lĩnh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hành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ở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lưỡi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búa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đá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chuyên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xử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án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thường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ngủ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mùa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đông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việc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Hai,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tháng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Ba. 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nóng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nảy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lúc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vật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oan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521F5CF-D4AC-58D8-6E1B-E50D1D2D76F6}"/>
              </a:ext>
            </a:extLst>
          </p:cNvPr>
          <p:cNvSpPr txBox="1"/>
          <p:nvPr/>
        </p:nvSpPr>
        <p:spPr>
          <a:xfrm>
            <a:off x="8975623" y="3893553"/>
            <a:ext cx="30971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-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màu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bão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theo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lệnh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Ngọc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 -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Đứa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con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nhỏ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nghịch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quạt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thổi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chơi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đổ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vay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dưới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</a:rPr>
              <a:t>kiện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</a:p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 - Con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bị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xuống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trần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chăn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trâu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gạo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-&gt;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ngải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gió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775565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artoon bee with pencil">
            <a:extLst>
              <a:ext uri="{FF2B5EF4-FFF2-40B4-BE49-F238E27FC236}">
                <a16:creationId xmlns:a16="http://schemas.microsoft.com/office/drawing/2014/main" id="{050A692B-3D81-2CBA-98BA-8C7F09D43C3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93" y="120445"/>
            <a:ext cx="1278655" cy="1372477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C9A3797-7D63-A14D-EC95-2C01A81320E0}"/>
              </a:ext>
            </a:extLst>
          </p:cNvPr>
          <p:cNvSpPr/>
          <p:nvPr/>
        </p:nvSpPr>
        <p:spPr>
          <a:xfrm>
            <a:off x="1504335" y="413617"/>
            <a:ext cx="9144000" cy="6001931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Sunny Handy">
            <a:extLst>
              <a:ext uri="{FF2B5EF4-FFF2-40B4-BE49-F238E27FC236}">
                <a16:creationId xmlns:a16="http://schemas.microsoft.com/office/drawing/2014/main" id="{1C9727F5-9C78-71AC-D617-9AE30E651A8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44613"/>
            <a:ext cx="1292941" cy="1292941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2668F56-35B0-2DFE-1791-C0498D49B5F0}"/>
              </a:ext>
            </a:extLst>
          </p:cNvPr>
          <p:cNvGrpSpPr/>
          <p:nvPr/>
        </p:nvGrpSpPr>
        <p:grpSpPr>
          <a:xfrm>
            <a:off x="3828462" y="750076"/>
            <a:ext cx="6127902" cy="5356750"/>
            <a:chOff x="3862892" y="719119"/>
            <a:chExt cx="6127902" cy="535675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B15D54B-AB04-5FCC-5434-B35949ACDE77}"/>
                </a:ext>
              </a:extLst>
            </p:cNvPr>
            <p:cNvSpPr/>
            <p:nvPr/>
          </p:nvSpPr>
          <p:spPr>
            <a:xfrm>
              <a:off x="3876989" y="719119"/>
              <a:ext cx="2931648" cy="2405975"/>
            </a:xfrm>
            <a:custGeom>
              <a:avLst/>
              <a:gdLst>
                <a:gd name="connsiteX0" fmla="*/ 0 w 2931648"/>
                <a:gd name="connsiteY0" fmla="*/ 1202988 h 2405975"/>
                <a:gd name="connsiteX1" fmla="*/ 1465824 w 2931648"/>
                <a:gd name="connsiteY1" fmla="*/ 0 h 2405975"/>
                <a:gd name="connsiteX2" fmla="*/ 2931648 w 2931648"/>
                <a:gd name="connsiteY2" fmla="*/ 1202988 h 2405975"/>
                <a:gd name="connsiteX3" fmla="*/ 1465824 w 2931648"/>
                <a:gd name="connsiteY3" fmla="*/ 2405976 h 2405975"/>
                <a:gd name="connsiteX4" fmla="*/ 0 w 2931648"/>
                <a:gd name="connsiteY4" fmla="*/ 1202988 h 240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1648" h="2405975">
                  <a:moveTo>
                    <a:pt x="0" y="1202988"/>
                  </a:moveTo>
                  <a:cubicBezTo>
                    <a:pt x="0" y="538596"/>
                    <a:pt x="656272" y="0"/>
                    <a:pt x="1465824" y="0"/>
                  </a:cubicBezTo>
                  <a:cubicBezTo>
                    <a:pt x="2275376" y="0"/>
                    <a:pt x="2931648" y="538596"/>
                    <a:pt x="2931648" y="1202988"/>
                  </a:cubicBezTo>
                  <a:cubicBezTo>
                    <a:pt x="2931648" y="1867380"/>
                    <a:pt x="2275376" y="2405976"/>
                    <a:pt x="1465824" y="2405976"/>
                  </a:cubicBezTo>
                  <a:cubicBezTo>
                    <a:pt x="656272" y="2405976"/>
                    <a:pt x="0" y="1867380"/>
                    <a:pt x="0" y="120298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06800" tIns="429817" rIns="506800" bIns="429817" numCol="1" spcCol="1270" anchor="ctr" anchorCtr="0">
              <a:noAutofit/>
            </a:bodyPr>
            <a:lstStyle/>
            <a:p>
              <a:pPr marL="0" lvl="0" indent="0" algn="ctr" defTabSz="27114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100" kern="1200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906FC2C-1029-F520-9CCD-1EE39E63DF47}"/>
                </a:ext>
              </a:extLst>
            </p:cNvPr>
            <p:cNvSpPr/>
            <p:nvPr/>
          </p:nvSpPr>
          <p:spPr>
            <a:xfrm>
              <a:off x="5220254" y="3175022"/>
              <a:ext cx="351884" cy="351884"/>
            </a:xfrm>
            <a:custGeom>
              <a:avLst/>
              <a:gdLst>
                <a:gd name="connsiteX0" fmla="*/ 46642 w 351884"/>
                <a:gd name="connsiteY0" fmla="*/ 134560 h 351884"/>
                <a:gd name="connsiteX1" fmla="*/ 134560 w 351884"/>
                <a:gd name="connsiteY1" fmla="*/ 134560 h 351884"/>
                <a:gd name="connsiteX2" fmla="*/ 134560 w 351884"/>
                <a:gd name="connsiteY2" fmla="*/ 46642 h 351884"/>
                <a:gd name="connsiteX3" fmla="*/ 217324 w 351884"/>
                <a:gd name="connsiteY3" fmla="*/ 46642 h 351884"/>
                <a:gd name="connsiteX4" fmla="*/ 217324 w 351884"/>
                <a:gd name="connsiteY4" fmla="*/ 134560 h 351884"/>
                <a:gd name="connsiteX5" fmla="*/ 305242 w 351884"/>
                <a:gd name="connsiteY5" fmla="*/ 134560 h 351884"/>
                <a:gd name="connsiteX6" fmla="*/ 305242 w 351884"/>
                <a:gd name="connsiteY6" fmla="*/ 217324 h 351884"/>
                <a:gd name="connsiteX7" fmla="*/ 217324 w 351884"/>
                <a:gd name="connsiteY7" fmla="*/ 217324 h 351884"/>
                <a:gd name="connsiteX8" fmla="*/ 217324 w 351884"/>
                <a:gd name="connsiteY8" fmla="*/ 305242 h 351884"/>
                <a:gd name="connsiteX9" fmla="*/ 134560 w 351884"/>
                <a:gd name="connsiteY9" fmla="*/ 305242 h 351884"/>
                <a:gd name="connsiteX10" fmla="*/ 134560 w 351884"/>
                <a:gd name="connsiteY10" fmla="*/ 217324 h 351884"/>
                <a:gd name="connsiteX11" fmla="*/ 46642 w 351884"/>
                <a:gd name="connsiteY11" fmla="*/ 217324 h 351884"/>
                <a:gd name="connsiteX12" fmla="*/ 46642 w 351884"/>
                <a:gd name="connsiteY12" fmla="*/ 134560 h 35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1884" h="351884">
                  <a:moveTo>
                    <a:pt x="46642" y="134560"/>
                  </a:moveTo>
                  <a:lnTo>
                    <a:pt x="134560" y="134560"/>
                  </a:lnTo>
                  <a:lnTo>
                    <a:pt x="134560" y="46642"/>
                  </a:lnTo>
                  <a:lnTo>
                    <a:pt x="217324" y="46642"/>
                  </a:lnTo>
                  <a:lnTo>
                    <a:pt x="217324" y="134560"/>
                  </a:lnTo>
                  <a:lnTo>
                    <a:pt x="305242" y="134560"/>
                  </a:lnTo>
                  <a:lnTo>
                    <a:pt x="305242" y="217324"/>
                  </a:lnTo>
                  <a:lnTo>
                    <a:pt x="217324" y="217324"/>
                  </a:lnTo>
                  <a:lnTo>
                    <a:pt x="217324" y="305242"/>
                  </a:lnTo>
                  <a:lnTo>
                    <a:pt x="134560" y="305242"/>
                  </a:lnTo>
                  <a:lnTo>
                    <a:pt x="134560" y="217324"/>
                  </a:lnTo>
                  <a:lnTo>
                    <a:pt x="46642" y="217324"/>
                  </a:lnTo>
                  <a:lnTo>
                    <a:pt x="46642" y="134560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6642" tIns="134560" rIns="46642" bIns="134560" numCol="1" spcCol="1270" anchor="ctr" anchorCtr="0">
              <a:noAutofit/>
            </a:bodyPr>
            <a:lstStyle/>
            <a:p>
              <a:pPr marL="0" lvl="0" indent="0" algn="ctr" defTabSz="222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500" kern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4C52FB0-EE9F-BAE9-A670-894928465132}"/>
                </a:ext>
              </a:extLst>
            </p:cNvPr>
            <p:cNvSpPr/>
            <p:nvPr/>
          </p:nvSpPr>
          <p:spPr>
            <a:xfrm>
              <a:off x="3862892" y="3514919"/>
              <a:ext cx="2963773" cy="2560950"/>
            </a:xfrm>
            <a:custGeom>
              <a:avLst/>
              <a:gdLst>
                <a:gd name="connsiteX0" fmla="*/ 0 w 2963773"/>
                <a:gd name="connsiteY0" fmla="*/ 1280475 h 2560950"/>
                <a:gd name="connsiteX1" fmla="*/ 1481887 w 2963773"/>
                <a:gd name="connsiteY1" fmla="*/ 0 h 2560950"/>
                <a:gd name="connsiteX2" fmla="*/ 2963774 w 2963773"/>
                <a:gd name="connsiteY2" fmla="*/ 1280475 h 2560950"/>
                <a:gd name="connsiteX3" fmla="*/ 1481887 w 2963773"/>
                <a:gd name="connsiteY3" fmla="*/ 2560950 h 2560950"/>
                <a:gd name="connsiteX4" fmla="*/ 0 w 2963773"/>
                <a:gd name="connsiteY4" fmla="*/ 1280475 h 256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3773" h="2560950">
                  <a:moveTo>
                    <a:pt x="0" y="1280475"/>
                  </a:moveTo>
                  <a:cubicBezTo>
                    <a:pt x="0" y="573288"/>
                    <a:pt x="663463" y="0"/>
                    <a:pt x="1481887" y="0"/>
                  </a:cubicBezTo>
                  <a:cubicBezTo>
                    <a:pt x="2300311" y="0"/>
                    <a:pt x="2963774" y="573288"/>
                    <a:pt x="2963774" y="1280475"/>
                  </a:cubicBezTo>
                  <a:cubicBezTo>
                    <a:pt x="2963774" y="1987662"/>
                    <a:pt x="2300311" y="2560950"/>
                    <a:pt x="1481887" y="2560950"/>
                  </a:cubicBezTo>
                  <a:cubicBezTo>
                    <a:pt x="663463" y="2560950"/>
                    <a:pt x="0" y="1987662"/>
                    <a:pt x="0" y="1280475"/>
                  </a:cubicBezTo>
                  <a:close/>
                </a:path>
              </a:pathLst>
            </a:custGeom>
            <a:solidFill>
              <a:srgbClr val="02DC7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12775" tIns="453782" rIns="512775" bIns="453782" numCol="1" spcCol="1270" anchor="ctr" anchorCtr="0">
              <a:noAutofit/>
            </a:bodyPr>
            <a:lstStyle/>
            <a:p>
              <a:pPr marL="0" lvl="0" indent="0" algn="ctr" defTabSz="2755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200" kern="120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C6E1C4B-751C-592B-35F5-1D0DFF1AA3A5}"/>
                </a:ext>
              </a:extLst>
            </p:cNvPr>
            <p:cNvSpPr/>
            <p:nvPr/>
          </p:nvSpPr>
          <p:spPr>
            <a:xfrm rot="30751">
              <a:off x="7051550" y="3302048"/>
              <a:ext cx="476794" cy="225691"/>
            </a:xfrm>
            <a:custGeom>
              <a:avLst/>
              <a:gdLst>
                <a:gd name="connsiteX0" fmla="*/ 0 w 476794"/>
                <a:gd name="connsiteY0" fmla="*/ 45138 h 225691"/>
                <a:gd name="connsiteX1" fmla="*/ 363949 w 476794"/>
                <a:gd name="connsiteY1" fmla="*/ 45138 h 225691"/>
                <a:gd name="connsiteX2" fmla="*/ 363949 w 476794"/>
                <a:gd name="connsiteY2" fmla="*/ 0 h 225691"/>
                <a:gd name="connsiteX3" fmla="*/ 476794 w 476794"/>
                <a:gd name="connsiteY3" fmla="*/ 112846 h 225691"/>
                <a:gd name="connsiteX4" fmla="*/ 363949 w 476794"/>
                <a:gd name="connsiteY4" fmla="*/ 225691 h 225691"/>
                <a:gd name="connsiteX5" fmla="*/ 363949 w 476794"/>
                <a:gd name="connsiteY5" fmla="*/ 180553 h 225691"/>
                <a:gd name="connsiteX6" fmla="*/ 0 w 476794"/>
                <a:gd name="connsiteY6" fmla="*/ 180553 h 225691"/>
                <a:gd name="connsiteX7" fmla="*/ 0 w 476794"/>
                <a:gd name="connsiteY7" fmla="*/ 45138 h 22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94" h="225691">
                  <a:moveTo>
                    <a:pt x="0" y="45138"/>
                  </a:moveTo>
                  <a:lnTo>
                    <a:pt x="363949" y="45138"/>
                  </a:lnTo>
                  <a:lnTo>
                    <a:pt x="363949" y="0"/>
                  </a:lnTo>
                  <a:lnTo>
                    <a:pt x="476794" y="112846"/>
                  </a:lnTo>
                  <a:lnTo>
                    <a:pt x="363949" y="225691"/>
                  </a:lnTo>
                  <a:lnTo>
                    <a:pt x="363949" y="180553"/>
                  </a:lnTo>
                  <a:lnTo>
                    <a:pt x="0" y="180553"/>
                  </a:lnTo>
                  <a:lnTo>
                    <a:pt x="0" y="45138"/>
                  </a:lnTo>
                  <a:close/>
                </a:path>
              </a:pathLst>
            </a:custGeom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-1" tIns="45137" rIns="67707" bIns="45138" numCol="1" spcCol="1270" anchor="ctr" anchorCtr="0">
              <a:noAutofit/>
            </a:bodyPr>
            <a:lstStyle/>
            <a:p>
              <a:pPr marL="0" lvl="0" indent="0" algn="ctr" defTabSz="4000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900" kern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020BA4B-00BC-4B69-C93B-C4362C7E0D3C}"/>
                </a:ext>
              </a:extLst>
            </p:cNvPr>
            <p:cNvSpPr/>
            <p:nvPr/>
          </p:nvSpPr>
          <p:spPr>
            <a:xfrm>
              <a:off x="7726174" y="2500756"/>
              <a:ext cx="2264620" cy="1856337"/>
            </a:xfrm>
            <a:custGeom>
              <a:avLst/>
              <a:gdLst>
                <a:gd name="connsiteX0" fmla="*/ 0 w 2264620"/>
                <a:gd name="connsiteY0" fmla="*/ 928169 h 1856337"/>
                <a:gd name="connsiteX1" fmla="*/ 1132310 w 2264620"/>
                <a:gd name="connsiteY1" fmla="*/ 0 h 1856337"/>
                <a:gd name="connsiteX2" fmla="*/ 2264620 w 2264620"/>
                <a:gd name="connsiteY2" fmla="*/ 928169 h 1856337"/>
                <a:gd name="connsiteX3" fmla="*/ 1132310 w 2264620"/>
                <a:gd name="connsiteY3" fmla="*/ 1856338 h 1856337"/>
                <a:gd name="connsiteX4" fmla="*/ 0 w 2264620"/>
                <a:gd name="connsiteY4" fmla="*/ 928169 h 1856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4620" h="1856337">
                  <a:moveTo>
                    <a:pt x="0" y="928169"/>
                  </a:moveTo>
                  <a:cubicBezTo>
                    <a:pt x="0" y="415555"/>
                    <a:pt x="506952" y="0"/>
                    <a:pt x="1132310" y="0"/>
                  </a:cubicBezTo>
                  <a:cubicBezTo>
                    <a:pt x="1757668" y="0"/>
                    <a:pt x="2264620" y="415555"/>
                    <a:pt x="2264620" y="928169"/>
                  </a:cubicBezTo>
                  <a:cubicBezTo>
                    <a:pt x="2264620" y="1440783"/>
                    <a:pt x="1757668" y="1856338"/>
                    <a:pt x="1132310" y="1856338"/>
                  </a:cubicBezTo>
                  <a:cubicBezTo>
                    <a:pt x="506952" y="1856338"/>
                    <a:pt x="0" y="1440783"/>
                    <a:pt x="0" y="928169"/>
                  </a:cubicBez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414196" tIns="354404" rIns="414196" bIns="354404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6500" b="1" kern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2634BEBF-DEAC-5EBF-CB10-207C2926B5FC}"/>
              </a:ext>
            </a:extLst>
          </p:cNvPr>
          <p:cNvSpPr txBox="1"/>
          <p:nvPr/>
        </p:nvSpPr>
        <p:spPr>
          <a:xfrm>
            <a:off x="4254910" y="922349"/>
            <a:ext cx="27612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lang="en-US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vật</a:t>
            </a:r>
            <a:r>
              <a:rPr lang="en-US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sáng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sét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gió</a:t>
            </a:r>
            <a:endParaRPr lang="en-US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4442CE-6A72-626A-588F-186EC1853DAF}"/>
              </a:ext>
            </a:extLst>
          </p:cNvPr>
          <p:cNvSpPr txBox="1"/>
          <p:nvPr/>
        </p:nvSpPr>
        <p:spPr>
          <a:xfrm>
            <a:off x="4148176" y="3703272"/>
            <a:ext cx="310734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Chủ</a:t>
            </a:r>
            <a:r>
              <a:rPr lang="en-US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chuyện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nhằm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lí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giải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sự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trời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tượng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đời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thuở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hồng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hoang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vũ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trụ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loài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A7BFA0B-FF1F-E6B1-6706-11111C6777A5}"/>
              </a:ext>
            </a:extLst>
          </p:cNvPr>
          <p:cNvSpPr txBox="1"/>
          <p:nvPr/>
        </p:nvSpPr>
        <p:spPr>
          <a:xfrm>
            <a:off x="7860890" y="3074509"/>
            <a:ext cx="1932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 THOẠI SUY NGUYÊN</a:t>
            </a:r>
          </a:p>
        </p:txBody>
      </p:sp>
      <p:sp>
        <p:nvSpPr>
          <p:cNvPr id="15" name="Callout: Right Arrow 14">
            <a:extLst>
              <a:ext uri="{FF2B5EF4-FFF2-40B4-BE49-F238E27FC236}">
                <a16:creationId xmlns:a16="http://schemas.microsoft.com/office/drawing/2014/main" id="{0E66B0FF-18DB-9F94-3F6A-BC91F5DBED84}"/>
              </a:ext>
            </a:extLst>
          </p:cNvPr>
          <p:cNvSpPr/>
          <p:nvPr/>
        </p:nvSpPr>
        <p:spPr>
          <a:xfrm>
            <a:off x="1737390" y="2137968"/>
            <a:ext cx="1932039" cy="2580967"/>
          </a:xfrm>
          <a:prstGeom prst="rightArrowCallou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86700F6-44E0-74C4-3C2B-E8A9E95C7AF2}"/>
              </a:ext>
            </a:extLst>
          </p:cNvPr>
          <p:cNvSpPr txBox="1"/>
          <p:nvPr/>
        </p:nvSpPr>
        <p:spPr>
          <a:xfrm>
            <a:off x="1781176" y="2153265"/>
            <a:ext cx="109199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400" b="1" i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Sét</a:t>
            </a:r>
            <a:endParaRPr lang="en-US" sz="2400" b="1" i="1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F945787-E4C1-E671-DDA7-E45D8C51880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69837" y="5171376"/>
            <a:ext cx="1292942" cy="1292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822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04DB13E-F722-4ED6-BB00-556651E9528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1E8D93C5-28EB-42D0-86CE-D804955653C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07870" y="1267730"/>
            <a:ext cx="9576262" cy="4307950"/>
          </a:xfrm>
          <a:prstGeom prst="rect">
            <a:avLst/>
          </a:prstGeom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B1B1E7D-F76D-4744-AF85-239E6998A4C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447801" y="1411615"/>
            <a:ext cx="9296400" cy="4034770"/>
          </a:xfrm>
          <a:prstGeom prst="rect">
            <a:avLst/>
          </a:prstGeom>
          <a:noFill/>
          <a:ln w="6350" cap="sq" cmpd="sng" algn="ctr">
            <a:solidFill>
              <a:schemeClr val="tx1">
                <a:lumMod val="75000"/>
                <a:lumOff val="25000"/>
              </a:schemeClr>
            </a:solidFill>
            <a:prstDash val="solid"/>
            <a:miter lim="800000"/>
          </a:ln>
          <a:effectLst/>
        </p:spPr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BB65211-00DB-45B6-A223-033B2D19CBE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135880" y="1267730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26428D7-C6F3-473D-A360-A3F5C3E8728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5250180" y="1267730"/>
            <a:ext cx="1691640" cy="615934"/>
            <a:chOff x="5250180" y="1267730"/>
            <a:chExt cx="1691640" cy="6159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4DF524F-3FEF-4236-90C6-820E876A94EE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2400A003-1BE9-49C2-8E57-DCD9B870FC8A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6941820" y="1267730"/>
              <a:ext cx="0" cy="612648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83BF0991-F9A1-4282-99DB-92D70239F6A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Cxn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>
              <a:off x="5250180" y="1883664"/>
              <a:ext cx="1691640" cy="0"/>
            </a:xfrm>
            <a:prstGeom prst="lin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FFFFFF"/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EA4E4267-CAF0-4C38-8DC6-CD3B1A9F046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2">
            <a:schemeClr val="lt2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EE3ACC5-126D-4BA4-8B45-7F0B5B839C5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2384"/>
            <a:ext cx="12192000" cy="6858000"/>
          </a:xfrm>
          <a:prstGeom prst="rect">
            <a:avLst/>
          </a:prstGeom>
          <a:blipFill dpi="0" rotWithShape="1">
            <a:blip r:embed="rId2">
              <a:alphaModFix amt="40000"/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-133350" ty="330200" sx="85000" sy="85000" flip="xy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B2868F7-FE10-4289-A5BD-90763C7A2F5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12193866" cy="6858000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D94142C-10EE-487C-A327-404FDF358F22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6197" y="643464"/>
            <a:ext cx="4143830" cy="556630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6350" cap="flat" cmpd="sng" algn="ctr">
            <a:noFill/>
            <a:prstDash val="solid"/>
          </a:ln>
          <a:effectLst>
            <a:outerShdw blurRad="50800" algn="ctr" rotWithShape="0">
              <a:prstClr val="black">
                <a:alpha val="66000"/>
              </a:prstClr>
            </a:outerShdw>
            <a:softEdge rad="0"/>
          </a:effectLst>
        </p:spPr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F7FAC2D-7A74-4939-A917-A1A5AF93568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21587" y="806860"/>
            <a:ext cx="3813048" cy="5239512"/>
          </a:xfrm>
          <a:prstGeom prst="rect">
            <a:avLst/>
          </a:prstGeom>
          <a:noFill/>
          <a:ln w="6350" cap="sq" cmpd="sng" algn="ctr">
            <a:solidFill>
              <a:schemeClr val="bg1"/>
            </a:solidFill>
            <a:prstDash val="solid"/>
            <a:miter lim="800000"/>
          </a:ln>
          <a:effectLst/>
        </p:spPr>
      </p:sp>
      <p:sp>
        <p:nvSpPr>
          <p:cNvPr id="2" name="Subtitle 2">
            <a:extLst>
              <a:ext uri="{FF2B5EF4-FFF2-40B4-BE49-F238E27FC236}">
                <a16:creationId xmlns:a16="http://schemas.microsoft.com/office/drawing/2014/main" id="{C462BFEF-69F1-4CBA-BAD2-31C7A2E9220A}"/>
              </a:ext>
            </a:extLst>
          </p:cNvPr>
          <p:cNvSpPr txBox="1">
            <a:spLocks/>
          </p:cNvSpPr>
          <p:nvPr/>
        </p:nvSpPr>
        <p:spPr>
          <a:xfrm>
            <a:off x="257062" y="1267730"/>
            <a:ext cx="4377574" cy="136002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182880" indent="-182880" algn="l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0"/>
              </a:spcAft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Clr>
                <a:schemeClr val="tx1">
                  <a:lumMod val="85000"/>
                  <a:lumOff val="15000"/>
                </a:schemeClr>
              </a:buClr>
              <a:buFont typeface="Garamond" pitchFamily="18" charset="0"/>
              <a:buChar char="◦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83000"/>
              </a:lnSpc>
              <a:spcBef>
                <a:spcPct val="0"/>
              </a:spcBef>
              <a:spcAft>
                <a:spcPts val="600"/>
              </a:spcAft>
              <a:buNone/>
            </a:pPr>
            <a:endParaRPr lang="en-US" sz="3600" b="1" cap="all" spc="-100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A53A868-C420-4BAE-9244-EC162AF05CFC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767992" y="640856"/>
            <a:ext cx="1920240" cy="7315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2686EF3-81CC-419F-96C3-002A7588030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8D93CCA-A85E-4529-A6F0-8BB54D27BCD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3573932" y="640855"/>
            <a:ext cx="0" cy="64008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ECFA516-C18C-41AE-AFF2-A0D0A59C9E9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882292" y="1286150"/>
            <a:ext cx="1691640" cy="0"/>
          </a:xfrm>
          <a:prstGeom prst="lin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rgbClr val="FFFFFF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1D05839A-4E5F-4D18-AF5C-563BBE11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5357" y="645106"/>
            <a:ext cx="5564663" cy="556466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Arrow: Chevron 3">
            <a:extLst>
              <a:ext uri="{FF2B5EF4-FFF2-40B4-BE49-F238E27FC236}">
                <a16:creationId xmlns:a16="http://schemas.microsoft.com/office/drawing/2014/main" id="{9015F551-5136-4FD5-845E-66DDA17CAC98}"/>
              </a:ext>
            </a:extLst>
          </p:cNvPr>
          <p:cNvSpPr/>
          <p:nvPr/>
        </p:nvSpPr>
        <p:spPr>
          <a:xfrm>
            <a:off x="4908494" y="2414912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Arrow: Chevron 21">
            <a:extLst>
              <a:ext uri="{FF2B5EF4-FFF2-40B4-BE49-F238E27FC236}">
                <a16:creationId xmlns:a16="http://schemas.microsoft.com/office/drawing/2014/main" id="{E2DA2B08-ECC2-46D9-B5D5-6BAD491CA5E0}"/>
              </a:ext>
            </a:extLst>
          </p:cNvPr>
          <p:cNvSpPr/>
          <p:nvPr/>
        </p:nvSpPr>
        <p:spPr>
          <a:xfrm>
            <a:off x="5228085" y="2471299"/>
            <a:ext cx="456276" cy="15620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26F351F-D4DF-4260-ACE3-A985AA131A14}"/>
              </a:ext>
            </a:extLst>
          </p:cNvPr>
          <p:cNvSpPr/>
          <p:nvPr/>
        </p:nvSpPr>
        <p:spPr>
          <a:xfrm>
            <a:off x="6248985" y="5982326"/>
            <a:ext cx="4397406" cy="742655"/>
          </a:xfrm>
          <a:custGeom>
            <a:avLst/>
            <a:gdLst>
              <a:gd name="connsiteX0" fmla="*/ 190650 w 4554244"/>
              <a:gd name="connsiteY0" fmla="*/ 679199 h 985610"/>
              <a:gd name="connsiteX1" fmla="*/ 388897 w 4554244"/>
              <a:gd name="connsiteY1" fmla="*/ 757085 h 985610"/>
              <a:gd name="connsiteX2" fmla="*/ 2277122 w 4554244"/>
              <a:gd name="connsiteY2" fmla="*/ 971176 h 985610"/>
              <a:gd name="connsiteX3" fmla="*/ 4165347 w 4554244"/>
              <a:gd name="connsiteY3" fmla="*/ 757085 h 985610"/>
              <a:gd name="connsiteX4" fmla="*/ 4240818 w 4554244"/>
              <a:gd name="connsiteY4" fmla="*/ 727435 h 985610"/>
              <a:gd name="connsiteX5" fmla="*/ 4176274 w 4554244"/>
              <a:gd name="connsiteY5" fmla="*/ 985610 h 985610"/>
              <a:gd name="connsiteX6" fmla="*/ 114047 w 4554244"/>
              <a:gd name="connsiteY6" fmla="*/ 985610 h 985610"/>
              <a:gd name="connsiteX7" fmla="*/ 4350926 w 4554244"/>
              <a:gd name="connsiteY7" fmla="*/ 287001 h 985610"/>
              <a:gd name="connsiteX8" fmla="*/ 4375296 w 4554244"/>
              <a:gd name="connsiteY8" fmla="*/ 296575 h 985610"/>
              <a:gd name="connsiteX9" fmla="*/ 4554244 w 4554244"/>
              <a:gd name="connsiteY9" fmla="*/ 485588 h 985610"/>
              <a:gd name="connsiteX10" fmla="*/ 4375296 w 4554244"/>
              <a:gd name="connsiteY10" fmla="*/ 674601 h 985610"/>
              <a:gd name="connsiteX11" fmla="*/ 4240818 w 4554244"/>
              <a:gd name="connsiteY11" fmla="*/ 727435 h 985610"/>
              <a:gd name="connsiteX12" fmla="*/ 298000 w 4554244"/>
              <a:gd name="connsiteY12" fmla="*/ 249803 h 985610"/>
              <a:gd name="connsiteX13" fmla="*/ 190650 w 4554244"/>
              <a:gd name="connsiteY13" fmla="*/ 679199 h 985610"/>
              <a:gd name="connsiteX14" fmla="*/ 178948 w 4554244"/>
              <a:gd name="connsiteY14" fmla="*/ 674601 h 985610"/>
              <a:gd name="connsiteX15" fmla="*/ 0 w 4554244"/>
              <a:gd name="connsiteY15" fmla="*/ 485588 h 985610"/>
              <a:gd name="connsiteX16" fmla="*/ 178948 w 4554244"/>
              <a:gd name="connsiteY16" fmla="*/ 296575 h 985610"/>
              <a:gd name="connsiteX17" fmla="*/ 2277122 w 4554244"/>
              <a:gd name="connsiteY17" fmla="*/ 0 h 985610"/>
              <a:gd name="connsiteX18" fmla="*/ 4422676 w 4554244"/>
              <a:gd name="connsiteY18" fmla="*/ 0 h 985610"/>
              <a:gd name="connsiteX19" fmla="*/ 4350926 w 4554244"/>
              <a:gd name="connsiteY19" fmla="*/ 287001 h 985610"/>
              <a:gd name="connsiteX20" fmla="*/ 4165347 w 4554244"/>
              <a:gd name="connsiteY20" fmla="*/ 214091 h 985610"/>
              <a:gd name="connsiteX21" fmla="*/ 2277122 w 4554244"/>
              <a:gd name="connsiteY21" fmla="*/ 0 h 985610"/>
              <a:gd name="connsiteX22" fmla="*/ 360450 w 4554244"/>
              <a:gd name="connsiteY22" fmla="*/ 0 h 985610"/>
              <a:gd name="connsiteX23" fmla="*/ 2277122 w 4554244"/>
              <a:gd name="connsiteY23" fmla="*/ 0 h 985610"/>
              <a:gd name="connsiteX24" fmla="*/ 388897 w 4554244"/>
              <a:gd name="connsiteY24" fmla="*/ 214091 h 985610"/>
              <a:gd name="connsiteX25" fmla="*/ 298000 w 4554244"/>
              <a:gd name="connsiteY25" fmla="*/ 249803 h 985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54244" h="985610">
                <a:moveTo>
                  <a:pt x="190650" y="679199"/>
                </a:moveTo>
                <a:lnTo>
                  <a:pt x="388897" y="757085"/>
                </a:lnTo>
                <a:cubicBezTo>
                  <a:pt x="798112" y="886252"/>
                  <a:pt x="1491110" y="971176"/>
                  <a:pt x="2277122" y="971176"/>
                </a:cubicBezTo>
                <a:cubicBezTo>
                  <a:pt x="3063134" y="971176"/>
                  <a:pt x="3756132" y="886252"/>
                  <a:pt x="4165347" y="757085"/>
                </a:cubicBezTo>
                <a:lnTo>
                  <a:pt x="4240818" y="727435"/>
                </a:lnTo>
                <a:lnTo>
                  <a:pt x="4176274" y="985610"/>
                </a:lnTo>
                <a:lnTo>
                  <a:pt x="114047" y="985610"/>
                </a:lnTo>
                <a:close/>
                <a:moveTo>
                  <a:pt x="4350926" y="287001"/>
                </a:moveTo>
                <a:lnTo>
                  <a:pt x="4375296" y="296575"/>
                </a:lnTo>
                <a:cubicBezTo>
                  <a:pt x="4490525" y="354670"/>
                  <a:pt x="4554244" y="418543"/>
                  <a:pt x="4554244" y="485588"/>
                </a:cubicBezTo>
                <a:cubicBezTo>
                  <a:pt x="4554244" y="552634"/>
                  <a:pt x="4490525" y="616506"/>
                  <a:pt x="4375296" y="674601"/>
                </a:cubicBezTo>
                <a:lnTo>
                  <a:pt x="4240818" y="727435"/>
                </a:lnTo>
                <a:close/>
                <a:moveTo>
                  <a:pt x="298000" y="249803"/>
                </a:moveTo>
                <a:lnTo>
                  <a:pt x="190650" y="679199"/>
                </a:lnTo>
                <a:lnTo>
                  <a:pt x="178948" y="674601"/>
                </a:lnTo>
                <a:cubicBezTo>
                  <a:pt x="63719" y="616506"/>
                  <a:pt x="0" y="552634"/>
                  <a:pt x="0" y="485588"/>
                </a:cubicBezTo>
                <a:cubicBezTo>
                  <a:pt x="0" y="418543"/>
                  <a:pt x="63719" y="354670"/>
                  <a:pt x="178948" y="296575"/>
                </a:cubicBezTo>
                <a:close/>
                <a:moveTo>
                  <a:pt x="2277122" y="0"/>
                </a:moveTo>
                <a:lnTo>
                  <a:pt x="4422676" y="0"/>
                </a:lnTo>
                <a:lnTo>
                  <a:pt x="4350926" y="287001"/>
                </a:lnTo>
                <a:lnTo>
                  <a:pt x="4165347" y="214091"/>
                </a:lnTo>
                <a:cubicBezTo>
                  <a:pt x="3756132" y="84924"/>
                  <a:pt x="3063134" y="0"/>
                  <a:pt x="2277122" y="0"/>
                </a:cubicBezTo>
                <a:close/>
                <a:moveTo>
                  <a:pt x="360450" y="0"/>
                </a:moveTo>
                <a:lnTo>
                  <a:pt x="2277122" y="0"/>
                </a:lnTo>
                <a:cubicBezTo>
                  <a:pt x="1491110" y="0"/>
                  <a:pt x="798112" y="84924"/>
                  <a:pt x="388897" y="214091"/>
                </a:cubicBezTo>
                <a:lnTo>
                  <a:pt x="298000" y="249803"/>
                </a:lnTo>
                <a:close/>
              </a:path>
            </a:pathLst>
          </a:cu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7" name="Arrow: Pentagon 6">
            <a:extLst>
              <a:ext uri="{FF2B5EF4-FFF2-40B4-BE49-F238E27FC236}">
                <a16:creationId xmlns:a16="http://schemas.microsoft.com/office/drawing/2014/main" id="{FAA8F438-32B7-4874-9A57-7ACC93698635}"/>
              </a:ext>
            </a:extLst>
          </p:cNvPr>
          <p:cNvSpPr/>
          <p:nvPr/>
        </p:nvSpPr>
        <p:spPr>
          <a:xfrm>
            <a:off x="1068636" y="1633490"/>
            <a:ext cx="3197469" cy="647002"/>
          </a:xfrm>
          <a:prstGeom prst="homePlate">
            <a:avLst>
              <a:gd name="adj" fmla="val 38564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Các vị thần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BE046CD-9085-4687-A3C8-462CA4059462}"/>
              </a:ext>
            </a:extLst>
          </p:cNvPr>
          <p:cNvSpPr txBox="1"/>
          <p:nvPr/>
        </p:nvSpPr>
        <p:spPr>
          <a:xfrm>
            <a:off x="821587" y="3453804"/>
            <a:ext cx="344451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 thành </a:t>
            </a:r>
          </a:p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500" dirty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phiếu HT </a:t>
            </a:r>
            <a:r>
              <a:rPr lang="pt-BR" sz="35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 2</a:t>
            </a:r>
            <a:endParaRPr lang="en-US" sz="35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Arrow: Pentagon 6">
            <a:extLst>
              <a:ext uri="{FF2B5EF4-FFF2-40B4-BE49-F238E27FC236}">
                <a16:creationId xmlns:a16="http://schemas.microsoft.com/office/drawing/2014/main" id="{FAA8F438-32B7-4874-9A57-7ACC93698635}"/>
              </a:ext>
            </a:extLst>
          </p:cNvPr>
          <p:cNvSpPr/>
          <p:nvPr/>
        </p:nvSpPr>
        <p:spPr>
          <a:xfrm>
            <a:off x="972120" y="2906327"/>
            <a:ext cx="2210540" cy="423505"/>
          </a:xfrm>
          <a:prstGeom prst="homePlate">
            <a:avLst>
              <a:gd name="adj" fmla="val 38564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940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057619" y="-1187648"/>
            <a:ext cx="9981282" cy="9233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vi-VN" b="1" dirty="0"/>
          </a:p>
          <a:p>
            <a:endParaRPr lang="vi-VN" b="1" dirty="0"/>
          </a:p>
          <a:p>
            <a:endParaRPr lang="vi-VN" b="1" dirty="0"/>
          </a:p>
          <a:p>
            <a:endParaRPr lang="vi-VN" b="1" dirty="0"/>
          </a:p>
          <a:p>
            <a:endParaRPr lang="vi-VN" b="1" dirty="0"/>
          </a:p>
          <a:p>
            <a:r>
              <a:rPr lang="en-US" b="1" u="sng" dirty="0" err="1"/>
              <a:t>Tiết</a:t>
            </a:r>
            <a:r>
              <a:rPr lang="en-US" b="1" u="sng" dirty="0"/>
              <a:t> 1-2</a:t>
            </a:r>
            <a:endParaRPr lang="en-US" dirty="0"/>
          </a:p>
          <a:p>
            <a:r>
              <a:rPr lang="vi-VN" b="1" dirty="0"/>
              <a:t>                      Văn bản 1,2,3:  TRUYỆN VỀ CÁC VỊ THẦN SÁNG TẠO THẾ GIỚI</a:t>
            </a:r>
            <a:endParaRPr lang="en-US" dirty="0"/>
          </a:p>
          <a:p>
            <a:r>
              <a:rPr lang="vi-VN" b="1" dirty="0"/>
              <a:t>                                                  (THẦN TRỤ TRỜI, THẦN SÉT, THẦN GIÓ)</a:t>
            </a:r>
            <a:endParaRPr lang="en-US" dirty="0"/>
          </a:p>
          <a:p>
            <a:r>
              <a:rPr lang="vi-VN" b="1" dirty="0"/>
              <a:t>                                                                        (Thần thoại Việt Nam)</a:t>
            </a:r>
            <a:endParaRPr lang="en-US" dirty="0"/>
          </a:p>
          <a:p>
            <a:r>
              <a:rPr lang="en-US" b="1" dirty="0"/>
              <a:t>A. MỤC</a:t>
            </a:r>
            <a:r>
              <a:rPr lang="vi-VN" b="1" dirty="0"/>
              <a:t> TIÊU</a:t>
            </a:r>
            <a:endParaRPr lang="en-US" dirty="0"/>
          </a:p>
          <a:p>
            <a:r>
              <a:rPr lang="en-US" b="1" dirty="0"/>
              <a:t>1. </a:t>
            </a:r>
            <a:r>
              <a:rPr lang="en-US" b="1" dirty="0" err="1"/>
              <a:t>Kiến</a:t>
            </a:r>
            <a:r>
              <a:rPr lang="en-US" b="1" dirty="0"/>
              <a:t> </a:t>
            </a:r>
            <a:r>
              <a:rPr lang="en-US" b="1" dirty="0" err="1"/>
              <a:t>thức</a:t>
            </a:r>
            <a:r>
              <a:rPr lang="en-US" b="1" dirty="0"/>
              <a:t>: </a:t>
            </a:r>
            <a:endParaRPr lang="en-US" dirty="0"/>
          </a:p>
          <a:p>
            <a:r>
              <a:rPr lang="en-US" dirty="0"/>
              <a:t>- HS </a:t>
            </a:r>
            <a:r>
              <a:rPr lang="en-US" dirty="0" err="1"/>
              <a:t>nhận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tích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yếu</a:t>
            </a:r>
            <a:r>
              <a:rPr lang="en-US" dirty="0"/>
              <a:t> </a:t>
            </a:r>
            <a:r>
              <a:rPr lang="en-US" dirty="0" err="1"/>
              <a:t>tố</a:t>
            </a:r>
            <a:r>
              <a:rPr lang="en-US" dirty="0"/>
              <a:t> (</a:t>
            </a:r>
            <a:r>
              <a:rPr lang="en-US" dirty="0" err="1"/>
              <a:t>cốt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, </a:t>
            </a:r>
            <a:r>
              <a:rPr lang="en-US" dirty="0" err="1"/>
              <a:t>không</a:t>
            </a:r>
            <a:r>
              <a:rPr lang="en-US" dirty="0"/>
              <a:t> </a:t>
            </a:r>
            <a:r>
              <a:rPr lang="en-US" dirty="0" err="1"/>
              <a:t>gian</a:t>
            </a:r>
            <a:r>
              <a:rPr lang="en-US" dirty="0"/>
              <a:t>, </a:t>
            </a:r>
            <a:r>
              <a:rPr lang="en-US" dirty="0" err="1"/>
              <a:t>thời</a:t>
            </a:r>
            <a:r>
              <a:rPr lang="en-US" dirty="0"/>
              <a:t> </a:t>
            </a:r>
            <a:r>
              <a:rPr lang="en-US" dirty="0" err="1"/>
              <a:t>gian</a:t>
            </a:r>
            <a:r>
              <a:rPr lang="en-US" dirty="0"/>
              <a:t>,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,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người</a:t>
            </a:r>
            <a:r>
              <a:rPr lang="en-US" dirty="0"/>
              <a:t> </a:t>
            </a:r>
            <a:r>
              <a:rPr lang="en-US" dirty="0" err="1"/>
              <a:t>kể</a:t>
            </a:r>
            <a:r>
              <a:rPr lang="en-US" dirty="0"/>
              <a:t> </a:t>
            </a:r>
            <a:r>
              <a:rPr lang="en-US" dirty="0" err="1"/>
              <a:t>chuyện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thứ</a:t>
            </a:r>
            <a:r>
              <a:rPr lang="en-US" dirty="0"/>
              <a:t> </a:t>
            </a:r>
            <a:r>
              <a:rPr lang="en-US" dirty="0" err="1"/>
              <a:t>ba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…)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nói</a:t>
            </a:r>
            <a:r>
              <a:rPr lang="en-US" dirty="0"/>
              <a:t> </a:t>
            </a:r>
            <a:r>
              <a:rPr lang="en-US" dirty="0" err="1"/>
              <a:t>chung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thần</a:t>
            </a:r>
            <a:r>
              <a:rPr lang="en-US" dirty="0"/>
              <a:t> </a:t>
            </a:r>
            <a:r>
              <a:rPr lang="en-US" dirty="0" err="1"/>
              <a:t>thoại</a:t>
            </a:r>
            <a:r>
              <a:rPr lang="en-US" dirty="0"/>
              <a:t> </a:t>
            </a:r>
            <a:r>
              <a:rPr lang="en-US" dirty="0" err="1"/>
              <a:t>nói</a:t>
            </a:r>
            <a:r>
              <a:rPr lang="en-US" dirty="0"/>
              <a:t> </a:t>
            </a:r>
            <a:r>
              <a:rPr lang="en-US" dirty="0" err="1"/>
              <a:t>riêng</a:t>
            </a:r>
            <a:endParaRPr lang="en-US" dirty="0"/>
          </a:p>
          <a:p>
            <a:r>
              <a:rPr lang="en-US" dirty="0"/>
              <a:t>- HS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tích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đánh</a:t>
            </a:r>
            <a:r>
              <a:rPr lang="en-US" dirty="0"/>
              <a:t> </a:t>
            </a:r>
            <a:r>
              <a:rPr lang="en-US" dirty="0" err="1"/>
              <a:t>giá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chủ</a:t>
            </a:r>
            <a:r>
              <a:rPr lang="en-US" dirty="0"/>
              <a:t> </a:t>
            </a:r>
            <a:r>
              <a:rPr lang="en-US" dirty="0" err="1"/>
              <a:t>đề</a:t>
            </a:r>
            <a:r>
              <a:rPr lang="en-US" dirty="0"/>
              <a:t>, </a:t>
            </a:r>
            <a:r>
              <a:rPr lang="en-US" dirty="0" err="1"/>
              <a:t>tư</a:t>
            </a:r>
            <a:r>
              <a:rPr lang="en-US" dirty="0"/>
              <a:t> </a:t>
            </a:r>
            <a:r>
              <a:rPr lang="en-US" dirty="0" err="1"/>
              <a:t>tưởng</a:t>
            </a:r>
            <a:r>
              <a:rPr lang="en-US" dirty="0"/>
              <a:t>, </a:t>
            </a:r>
            <a:r>
              <a:rPr lang="en-US" dirty="0" err="1"/>
              <a:t>thông</a:t>
            </a:r>
            <a:r>
              <a:rPr lang="en-US" dirty="0"/>
              <a:t> </a:t>
            </a:r>
            <a:r>
              <a:rPr lang="en-US" dirty="0" err="1"/>
              <a:t>điệp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bản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tích</a:t>
            </a:r>
            <a:r>
              <a:rPr lang="en-US" dirty="0"/>
              <a:t> </a:t>
            </a:r>
            <a:r>
              <a:rPr lang="en-US" dirty="0" err="1"/>
              <a:t>được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căn</a:t>
            </a:r>
            <a:r>
              <a:rPr lang="en-US" dirty="0"/>
              <a:t> </a:t>
            </a:r>
            <a:r>
              <a:rPr lang="en-US" dirty="0" err="1"/>
              <a:t>cứ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xác</a:t>
            </a:r>
            <a:r>
              <a:rPr lang="en-US" dirty="0"/>
              <a:t> </a:t>
            </a:r>
            <a:r>
              <a:rPr lang="en-US" dirty="0" err="1"/>
              <a:t>định</a:t>
            </a:r>
            <a:r>
              <a:rPr lang="en-US" dirty="0"/>
              <a:t> </a:t>
            </a:r>
            <a:r>
              <a:rPr lang="en-US" dirty="0" err="1"/>
              <a:t>chủ</a:t>
            </a:r>
            <a:r>
              <a:rPr lang="en-US" dirty="0"/>
              <a:t> </a:t>
            </a:r>
            <a:r>
              <a:rPr lang="en-US" dirty="0" err="1"/>
              <a:t>đề</a:t>
            </a:r>
            <a:r>
              <a:rPr lang="en-US" dirty="0"/>
              <a:t>.</a:t>
            </a:r>
          </a:p>
          <a:p>
            <a:r>
              <a:rPr lang="en-US" b="1" dirty="0"/>
              <a:t>2</a:t>
            </a:r>
            <a:r>
              <a:rPr lang="vi-VN" b="1" dirty="0"/>
              <a:t>. Năng lực:</a:t>
            </a:r>
            <a:endParaRPr lang="en-US" dirty="0"/>
          </a:p>
          <a:p>
            <a:r>
              <a:rPr lang="vi-VN" b="1" i="1" dirty="0"/>
              <a:t>a. Năng lực chung</a:t>
            </a:r>
            <a:r>
              <a:rPr lang="vi-VN" i="1" dirty="0"/>
              <a:t>:</a:t>
            </a:r>
            <a:r>
              <a:rPr lang="vi-VN" b="1" dirty="0"/>
              <a:t> </a:t>
            </a:r>
            <a:r>
              <a:rPr lang="vi-VN" i="1" dirty="0"/>
              <a:t>Tự chủ và tự học; giải quyết vấn đề và sáng tạo, năng lực giao tiếp, hợp tác, sử dụng CNTT…</a:t>
            </a:r>
            <a:endParaRPr lang="en-US" dirty="0"/>
          </a:p>
          <a:p>
            <a:r>
              <a:rPr lang="vi-VN" b="1" i="1" dirty="0"/>
              <a:t>b. Năng lực chuyên biệt</a:t>
            </a:r>
            <a:r>
              <a:rPr lang="vi-VN" dirty="0"/>
              <a:t>:  </a:t>
            </a:r>
            <a:r>
              <a:rPr lang="vi-VN" i="1" dirty="0"/>
              <a:t>Năng lực ngôn ngữ (</a:t>
            </a:r>
            <a:r>
              <a:rPr lang="vi-VN" dirty="0"/>
              <a:t>đọc – viết – nói và nghe</a:t>
            </a:r>
            <a:r>
              <a:rPr lang="vi-VN" i="1" dirty="0"/>
              <a:t>); năng lực văn học.</a:t>
            </a:r>
            <a:endParaRPr lang="en-US" dirty="0"/>
          </a:p>
          <a:p>
            <a:r>
              <a:rPr lang="vi-VN" b="1" dirty="0"/>
              <a:t>* Đọc:</a:t>
            </a:r>
            <a:endParaRPr lang="en-US" dirty="0"/>
          </a:p>
          <a:p>
            <a:r>
              <a:rPr lang="vi-VN" dirty="0"/>
              <a:t>- Xác định được chủ đề của truyện.</a:t>
            </a:r>
            <a:endParaRPr lang="en-US" dirty="0"/>
          </a:p>
          <a:p>
            <a:r>
              <a:rPr lang="vi-VN" dirty="0"/>
              <a:t>- Nhận biết được đặc điểm cơ bản làm nên đặc trưng của thể loại truyện: cốt truyện, các chi tiết tiêu biểu, nhân vật...có tính biểu trưng cho ý chí, sức mạnh của tập thể.</a:t>
            </a:r>
            <a:endParaRPr lang="en-US" dirty="0"/>
          </a:p>
          <a:p>
            <a:r>
              <a:rPr lang="vi-VN" dirty="0"/>
              <a:t>- Nhận biết nghệ thuật sử dụng yếu tố hoang đường, mối quan hệ giữa các yếu tố hoang đường với thế giới khách quan.</a:t>
            </a:r>
            <a:endParaRPr lang="en-US" dirty="0"/>
          </a:p>
          <a:p>
            <a:r>
              <a:rPr lang="vi-VN" b="1" dirty="0"/>
              <a:t>* Nói –nghe tương tác</a:t>
            </a:r>
            <a:endParaRPr lang="en-US" dirty="0"/>
          </a:p>
          <a:p>
            <a:r>
              <a:rPr lang="vi-VN" dirty="0"/>
              <a:t>-  Biết kể lại cốt truyện và nêu nhận xét về nội dung, nghệ thuật của  truyện thần thoại, trung đại, và truyện hiện đại.</a:t>
            </a:r>
            <a:endParaRPr lang="en-US" dirty="0"/>
          </a:p>
          <a:p>
            <a:r>
              <a:rPr lang="vi-VN" dirty="0"/>
              <a:t>- Biết cảm nhận, trao đổi, trình bày ý kiến của mình về các nhân vật trong truyện; biết thể hiện thái độ và quan điểm cá nhân về một số chi tiết tiêu biểu của truyện, về nhân vật trong văn bản</a:t>
            </a:r>
            <a:endParaRPr lang="en-US" dirty="0"/>
          </a:p>
          <a:p>
            <a:r>
              <a:rPr lang="vi-VN" b="1" dirty="0"/>
              <a:t>* Viết</a:t>
            </a:r>
            <a:endParaRPr lang="en-US" dirty="0"/>
          </a:p>
          <a:p>
            <a:r>
              <a:rPr lang="vi-VN" dirty="0"/>
              <a:t>- Có khả năng tạo lập một văn bản nghị luận phân tích, đánh giá chủ đề và những nét đặc sắc về nghệ thuật của một tác phẩm truyện.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937769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4024097" y="409074"/>
            <a:ext cx="7778882" cy="6063915"/>
          </a:xfrm>
          <a:prstGeom prst="rect">
            <a:avLst/>
          </a:prstGeom>
        </p:spPr>
      </p:pic>
      <p:pic>
        <p:nvPicPr>
          <p:cNvPr id="5" name="Đồng hồ đếm ngược 5 phút - 5 Minutes">
            <a:hlinkClick r:id="" action="ppaction://media"/>
            <a:extLst>
              <a:ext uri="{FF2B5EF4-FFF2-40B4-BE49-F238E27FC236}">
                <a16:creationId xmlns:a16="http://schemas.microsoft.com/office/drawing/2014/main" id="{210DB342-206C-4962-A6BB-083AB83D390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389021" y="2005781"/>
            <a:ext cx="3635076" cy="2240975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5360887-8662-E150-0B42-75A5CD510AD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9021" y="4445858"/>
            <a:ext cx="3635076" cy="2003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19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114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878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0796302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09797" y="1693430"/>
            <a:ext cx="27583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Vóc dáng lớn lao, kì vĩ.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478343"/>
            <a:ext cx="2699464" cy="84708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51298E10-0304-D8B7-DA4E-0D373EBDB0CD}"/>
              </a:ext>
            </a:extLst>
          </p:cNvPr>
          <p:cNvSpPr txBox="1"/>
          <p:nvPr/>
        </p:nvSpPr>
        <p:spPr>
          <a:xfrm>
            <a:off x="7980135" y="5530118"/>
            <a:ext cx="25894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…</a:t>
            </a:r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1"/>
            <a:ext cx="4203143" cy="119699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8" y="3378030"/>
            <a:ext cx="2587922" cy="12417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53680" y="4032226"/>
            <a:ext cx="25009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874909" y="3378030"/>
            <a:ext cx="234805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tách</a:t>
            </a:r>
            <a:r>
              <a:rPr lang="en-US" dirty="0"/>
              <a:t> </a:t>
            </a:r>
            <a:r>
              <a:rPr lang="en-US" dirty="0" err="1"/>
              <a:t>biệt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đất</a:t>
            </a:r>
            <a:r>
              <a:rPr lang="en-US" dirty="0"/>
              <a:t>; </a:t>
            </a:r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hình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cồn</a:t>
            </a:r>
            <a:r>
              <a:rPr lang="en-US" dirty="0"/>
              <a:t>, </a:t>
            </a:r>
            <a:r>
              <a:rPr lang="en-US" dirty="0" err="1"/>
              <a:t>đồi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r>
              <a:rPr lang="en-US" dirty="0"/>
              <a:t>,...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586250" y="3736897"/>
            <a:ext cx="2265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Chăm</a:t>
            </a:r>
            <a:r>
              <a:rPr lang="en-US" dirty="0"/>
              <a:t> </a:t>
            </a:r>
            <a:r>
              <a:rPr lang="en-US" dirty="0" err="1"/>
              <a:t>chỉ</a:t>
            </a:r>
            <a:r>
              <a:rPr lang="en-US" dirty="0"/>
              <a:t>,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mẫn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B7933C4-8F82-7FC5-99B2-917BF457CD7B}"/>
              </a:ext>
            </a:extLst>
          </p:cNvPr>
          <p:cNvSpPr txBox="1"/>
          <p:nvPr/>
        </p:nvSpPr>
        <p:spPr>
          <a:xfrm>
            <a:off x="7802180" y="5652471"/>
            <a:ext cx="40501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- </a:t>
            </a:r>
            <a:r>
              <a:rPr lang="en-US" dirty="0" err="1"/>
              <a:t>Đắp</a:t>
            </a:r>
            <a:r>
              <a:rPr lang="en-US" dirty="0"/>
              <a:t> </a:t>
            </a:r>
            <a:r>
              <a:rPr lang="en-US" dirty="0" err="1"/>
              <a:t>cột</a:t>
            </a:r>
            <a:r>
              <a:rPr lang="en-US" dirty="0"/>
              <a:t> </a:t>
            </a:r>
            <a:r>
              <a:rPr lang="en-US" dirty="0" err="1"/>
              <a:t>chống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, </a:t>
            </a:r>
            <a:r>
              <a:rPr lang="en-US" dirty="0" err="1"/>
              <a:t>phân</a:t>
            </a:r>
            <a:r>
              <a:rPr lang="en-US" dirty="0"/>
              <a:t> chia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đất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nên</a:t>
            </a:r>
            <a:r>
              <a:rPr lang="en-US" dirty="0"/>
              <a:t> </a:t>
            </a:r>
            <a:r>
              <a:rPr lang="en-US" dirty="0" err="1"/>
              <a:t>núi</a:t>
            </a:r>
            <a:r>
              <a:rPr lang="en-US" dirty="0"/>
              <a:t> </a:t>
            </a:r>
            <a:r>
              <a:rPr lang="en-US" dirty="0" err="1"/>
              <a:t>đồi</a:t>
            </a:r>
            <a:r>
              <a:rPr lang="en-US" dirty="0"/>
              <a:t>, </a:t>
            </a:r>
            <a:r>
              <a:rPr lang="en-US" dirty="0" err="1"/>
              <a:t>cao</a:t>
            </a:r>
            <a:r>
              <a:rPr lang="en-US" dirty="0"/>
              <a:t> </a:t>
            </a:r>
            <a:r>
              <a:rPr lang="en-US" dirty="0" err="1"/>
              <a:t>nguyên</a:t>
            </a:r>
            <a:r>
              <a:rPr lang="en-US" dirty="0"/>
              <a:t>, </a:t>
            </a:r>
            <a:r>
              <a:rPr lang="en-US" dirty="0" err="1"/>
              <a:t>biển</a:t>
            </a:r>
            <a:r>
              <a:rPr lang="en-US" dirty="0"/>
              <a:t> </a:t>
            </a:r>
            <a:r>
              <a:rPr lang="en-US" dirty="0" err="1"/>
              <a:t>cả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10475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286" grpId="0"/>
      <p:bldP spid="315" grpId="0"/>
      <p:bldP spid="2" grpId="0"/>
      <p:bldP spid="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878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707398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595419" y="1578257"/>
            <a:ext cx="2772697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641354" y="1590544"/>
            <a:ext cx="27583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Mặt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nanh</a:t>
            </a:r>
            <a:r>
              <a:rPr lang="en-US" dirty="0"/>
              <a:t> </a:t>
            </a:r>
            <a:r>
              <a:rPr lang="en-US" dirty="0" err="1"/>
              <a:t>ác</a:t>
            </a:r>
            <a:r>
              <a:rPr lang="en-US" dirty="0"/>
              <a:t>, </a:t>
            </a:r>
            <a:r>
              <a:rPr lang="en-US" dirty="0" err="1"/>
              <a:t>tiếng</a:t>
            </a:r>
            <a:r>
              <a:rPr lang="en-US" dirty="0"/>
              <a:t> </a:t>
            </a:r>
            <a:r>
              <a:rPr lang="en-US" dirty="0" err="1"/>
              <a:t>quát</a:t>
            </a:r>
            <a:r>
              <a:rPr lang="en-US" dirty="0"/>
              <a:t> </a:t>
            </a:r>
            <a:r>
              <a:rPr lang="en-US" dirty="0" err="1"/>
              <a:t>tháo</a:t>
            </a:r>
            <a:r>
              <a:rPr lang="en-US" dirty="0"/>
              <a:t> </a:t>
            </a:r>
            <a:r>
              <a:rPr lang="en-US" dirty="0" err="1"/>
              <a:t>dữ</a:t>
            </a:r>
            <a:r>
              <a:rPr lang="en-US" dirty="0"/>
              <a:t> </a:t>
            </a:r>
            <a:r>
              <a:rPr lang="en-US" dirty="0" err="1"/>
              <a:t>dội</a:t>
            </a:r>
            <a:endParaRPr lang="en-US" dirty="0"/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227338"/>
            <a:ext cx="2699464" cy="135102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716093" y="5599102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65757" y="3237650"/>
            <a:ext cx="262637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</p:cNvCxnSpPr>
          <p:nvPr/>
        </p:nvCxnSpPr>
        <p:spPr>
          <a:xfrm flipH="1">
            <a:off x="3366542" y="4063703"/>
            <a:ext cx="213950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933795" y="3396944"/>
            <a:ext cx="23480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sấm</a:t>
            </a:r>
            <a:r>
              <a:rPr lang="en-US" dirty="0"/>
              <a:t> </a:t>
            </a:r>
            <a:r>
              <a:rPr lang="en-US" dirty="0" err="1"/>
              <a:t>sét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mùa</a:t>
            </a:r>
            <a:r>
              <a:rPr lang="en-US" dirty="0"/>
              <a:t> </a:t>
            </a:r>
            <a:r>
              <a:rPr lang="en-US" dirty="0" err="1"/>
              <a:t>hè</a:t>
            </a:r>
            <a:r>
              <a:rPr lang="en-US" dirty="0"/>
              <a:t>,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mưa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dirty="0"/>
              <a:t>, </a:t>
            </a:r>
            <a:r>
              <a:rPr lang="en-US" i="1" dirty="0" err="1"/>
              <a:t>nóng</a:t>
            </a:r>
            <a:r>
              <a:rPr lang="en-US" i="1" dirty="0"/>
              <a:t> </a:t>
            </a:r>
            <a:r>
              <a:rPr lang="en-US" i="1" dirty="0" err="1"/>
              <a:t>nảy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oai</a:t>
            </a:r>
            <a:r>
              <a:rPr lang="en-US" i="1" dirty="0"/>
              <a:t>, </a:t>
            </a:r>
            <a:r>
              <a:rPr lang="en-US" i="1" dirty="0" err="1"/>
              <a:t>cực</a:t>
            </a:r>
            <a:r>
              <a:rPr lang="en-US" i="1" dirty="0"/>
              <a:t> </a:t>
            </a:r>
            <a:r>
              <a:rPr lang="en-US" i="1" dirty="0" err="1"/>
              <a:t>dữ</a:t>
            </a:r>
            <a:r>
              <a:rPr lang="en-US" i="1" dirty="0"/>
              <a:t>.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849205"/>
            <a:ext cx="36858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hành</a:t>
            </a:r>
            <a:r>
              <a:rPr lang="en-US" dirty="0"/>
              <a:t> </a:t>
            </a:r>
            <a:r>
              <a:rPr lang="en-US" dirty="0" err="1"/>
              <a:t>luật</a:t>
            </a:r>
            <a:r>
              <a:rPr lang="en-US" dirty="0"/>
              <a:t> </a:t>
            </a:r>
            <a:r>
              <a:rPr lang="en-US" dirty="0" err="1"/>
              <a:t>pháp</a:t>
            </a:r>
            <a:r>
              <a:rPr lang="en-US" dirty="0"/>
              <a:t> ở </a:t>
            </a:r>
            <a:r>
              <a:rPr lang="en-US" dirty="0" err="1"/>
              <a:t>trần</a:t>
            </a:r>
            <a:r>
              <a:rPr lang="en-US" dirty="0"/>
              <a:t> </a:t>
            </a:r>
            <a:r>
              <a:rPr lang="en-US" dirty="0" err="1"/>
              <a:t>gian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49635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val 5">
            <a:extLst>
              <a:ext uri="{FF2B5EF4-FFF2-40B4-BE49-F238E27FC236}">
                <a16:creationId xmlns:a16="http://schemas.microsoft.com/office/drawing/2014/main" id="{A497BCAE-BB6B-ED51-C48B-15EB77CEDAE9}"/>
              </a:ext>
            </a:extLst>
          </p:cNvPr>
          <p:cNvSpPr/>
          <p:nvPr/>
        </p:nvSpPr>
        <p:spPr>
          <a:xfrm>
            <a:off x="5319790" y="3185937"/>
            <a:ext cx="1951166" cy="16925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43FA407-F967-47F1-82E9-8C1B59C7C2B9}"/>
              </a:ext>
            </a:extLst>
          </p:cNvPr>
          <p:cNvGrpSpPr/>
          <p:nvPr/>
        </p:nvGrpSpPr>
        <p:grpSpPr>
          <a:xfrm>
            <a:off x="3862450" y="61907"/>
            <a:ext cx="4561870" cy="650278"/>
            <a:chOff x="3862450" y="61907"/>
            <a:chExt cx="4561870" cy="650278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2A7F98B-D35B-46F0-BA10-9CC4B6041D34}"/>
                </a:ext>
              </a:extLst>
            </p:cNvPr>
            <p:cNvGrpSpPr/>
            <p:nvPr/>
          </p:nvGrpSpPr>
          <p:grpSpPr>
            <a:xfrm>
              <a:off x="4041185" y="61907"/>
              <a:ext cx="4383135" cy="650278"/>
              <a:chOff x="4341269" y="540521"/>
              <a:chExt cx="4383135" cy="650278"/>
            </a:xfrm>
          </p:grpSpPr>
          <p:pic>
            <p:nvPicPr>
              <p:cNvPr id="7" name="Picture 6">
                <a:extLst>
                  <a:ext uri="{FF2B5EF4-FFF2-40B4-BE49-F238E27FC236}">
                    <a16:creationId xmlns:a16="http://schemas.microsoft.com/office/drawing/2014/main" id="{67936B84-CE4E-46D6-A763-8DD4BAC6754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l="10317" t="37994" r="7086" b="44063"/>
              <a:stretch/>
            </p:blipFill>
            <p:spPr>
              <a:xfrm>
                <a:off x="4453066" y="600652"/>
                <a:ext cx="4189734" cy="524572"/>
              </a:xfrm>
              <a:prstGeom prst="rect">
                <a:avLst/>
              </a:prstGeom>
            </p:spPr>
          </p:pic>
          <p:sp>
            <p:nvSpPr>
              <p:cNvPr id="276" name="Rectangle 275">
                <a:extLst>
                  <a:ext uri="{FF2B5EF4-FFF2-40B4-BE49-F238E27FC236}">
                    <a16:creationId xmlns:a16="http://schemas.microsoft.com/office/drawing/2014/main" id="{477CE748-F477-48BF-A67F-AD5C812A402F}"/>
                  </a:ext>
                </a:extLst>
              </p:cNvPr>
              <p:cNvSpPr/>
              <p:nvPr/>
            </p:nvSpPr>
            <p:spPr>
              <a:xfrm>
                <a:off x="4341269" y="540521"/>
                <a:ext cx="4383135" cy="650278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rm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Hình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thành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kiến</a:t>
                </a:r>
                <a:r>
                  <a:rPr kumimoji="0" lang="en-US" sz="2800" b="1" i="0" u="none" strike="noStrike" kern="1200" cap="none" spc="0" normalizeH="0" baseline="0" noProof="0" dirty="0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 </a:t>
                </a:r>
                <a:r>
                  <a:rPr kumimoji="0" lang="en-US" sz="2800" b="1" i="0" u="none" strike="noStrike" kern="1200" cap="none" spc="0" normalizeH="0" baseline="0" noProof="0" dirty="0" err="1">
                    <a:ln w="6600">
                      <a:solidFill>
                        <a:srgbClr val="ED7D31"/>
                      </a:solidFill>
                      <a:prstDash val="solid"/>
                    </a:ln>
                    <a:solidFill>
                      <a:srgbClr val="FFFF00"/>
                    </a:solidFill>
                    <a:effectLst>
                      <a:outerShdw dist="38100" dir="2700000" algn="tl" rotWithShape="0">
                        <a:srgbClr val="ED7D31"/>
                      </a:outerShdw>
                    </a:effectLst>
                    <a:uLnTx/>
                    <a:uFillTx/>
                    <a:latin typeface="Modern Love"/>
                    <a:ea typeface="+mn-ea"/>
                    <a:cs typeface="+mn-cs"/>
                  </a:rPr>
                  <a:t>thức</a:t>
                </a:r>
                <a:endParaRPr kumimoji="0" lang="en-US" sz="2800" b="1" i="0" u="none" strike="noStrike" kern="1200" cap="none" spc="0" normalizeH="0" baseline="0" noProof="0" dirty="0">
                  <a:ln w="6600">
                    <a:solidFill>
                      <a:srgbClr val="ED7D31"/>
                    </a:solidFill>
                    <a:prstDash val="solid"/>
                  </a:ln>
                  <a:solidFill>
                    <a:srgbClr val="FFFF00"/>
                  </a:solidFill>
                  <a:effectLst>
                    <a:outerShdw dist="38100" dir="2700000" algn="tl" rotWithShape="0">
                      <a:srgbClr val="ED7D31"/>
                    </a:outerShdw>
                  </a:effectLst>
                  <a:uLnTx/>
                  <a:uFillTx/>
                  <a:latin typeface="Modern Love"/>
                  <a:ea typeface="+mn-ea"/>
                  <a:cs typeface="+mn-cs"/>
                </a:endParaRPr>
              </a:p>
            </p:txBody>
          </p:sp>
        </p:grpSp>
        <p:pic>
          <p:nvPicPr>
            <p:cNvPr id="10" name="Graphic 9" descr="Books outline">
              <a:extLst>
                <a:ext uri="{FF2B5EF4-FFF2-40B4-BE49-F238E27FC236}">
                  <a16:creationId xmlns:a16="http://schemas.microsoft.com/office/drawing/2014/main" id="{94FD82B1-451B-4EA4-842D-62DD629DC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4"/>
                </a:ext>
              </a:extLst>
            </a:blip>
            <a:stretch>
              <a:fillRect/>
            </a:stretch>
          </p:blipFill>
          <p:spPr>
            <a:xfrm>
              <a:off x="3862450" y="103883"/>
              <a:ext cx="560881" cy="560881"/>
            </a:xfrm>
            <a:prstGeom prst="rect">
              <a:avLst/>
            </a:prstGeom>
          </p:spPr>
        </p:pic>
      </p:grpSp>
      <p:sp>
        <p:nvSpPr>
          <p:cNvPr id="287" name="TextBox 286">
            <a:extLst>
              <a:ext uri="{FF2B5EF4-FFF2-40B4-BE49-F238E27FC236}">
                <a16:creationId xmlns:a16="http://schemas.microsoft.com/office/drawing/2014/main" id="{86B89162-A6F8-48CD-8D40-217D20734FB6}"/>
              </a:ext>
            </a:extLst>
          </p:cNvPr>
          <p:cNvSpPr txBox="1"/>
          <p:nvPr/>
        </p:nvSpPr>
        <p:spPr>
          <a:xfrm>
            <a:off x="337071" y="706740"/>
            <a:ext cx="6533410" cy="5878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thần</a:t>
            </a:r>
            <a:endParaRPr lang="en-US" sz="2800" dirty="0">
              <a:solidFill>
                <a:srgbClr val="FF0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77" name="Graphic 276" descr="Clipboard with solid fill">
            <a:extLst>
              <a:ext uri="{FF2B5EF4-FFF2-40B4-BE49-F238E27FC236}">
                <a16:creationId xmlns:a16="http://schemas.microsoft.com/office/drawing/2014/main" id="{600CFA91-6B2F-4A41-8BDA-0F86C98630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-91615" y="6062876"/>
            <a:ext cx="857373" cy="85737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1119EBA-32CC-8A90-AE00-6907A3FC1E87}"/>
              </a:ext>
            </a:extLst>
          </p:cNvPr>
          <p:cNvSpPr/>
          <p:nvPr/>
        </p:nvSpPr>
        <p:spPr>
          <a:xfrm>
            <a:off x="679671" y="1327882"/>
            <a:ext cx="11413252" cy="5500336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31D346D-81B3-F929-7356-A3E684C052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8674069"/>
              </p:ext>
            </p:extLst>
          </p:nvPr>
        </p:nvGraphicFramePr>
        <p:xfrm>
          <a:off x="639220" y="1282800"/>
          <a:ext cx="11444249" cy="556180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F09002BA-56F8-C722-6FFD-823E8E52A074}"/>
              </a:ext>
            </a:extLst>
          </p:cNvPr>
          <p:cNvCxnSpPr>
            <a:cxnSpLocks/>
          </p:cNvCxnSpPr>
          <p:nvPr/>
        </p:nvCxnSpPr>
        <p:spPr>
          <a:xfrm>
            <a:off x="7140138" y="1964541"/>
            <a:ext cx="44053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Rectangle 277">
            <a:extLst>
              <a:ext uri="{FF2B5EF4-FFF2-40B4-BE49-F238E27FC236}">
                <a16:creationId xmlns:a16="http://schemas.microsoft.com/office/drawing/2014/main" id="{BD350ACA-2F44-0F40-6F9F-83253407493C}"/>
              </a:ext>
            </a:extLst>
          </p:cNvPr>
          <p:cNvSpPr/>
          <p:nvPr/>
        </p:nvSpPr>
        <p:spPr>
          <a:xfrm>
            <a:off x="7621124" y="1610116"/>
            <a:ext cx="2171806" cy="69539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647F3DE2-478D-9090-C5A0-27E8CEEE82CF}"/>
              </a:ext>
            </a:extLst>
          </p:cNvPr>
          <p:cNvSpPr txBox="1"/>
          <p:nvPr/>
        </p:nvSpPr>
        <p:spPr>
          <a:xfrm>
            <a:off x="7854304" y="1680838"/>
            <a:ext cx="19386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Kì</a:t>
            </a:r>
            <a:r>
              <a:rPr lang="en-US" dirty="0"/>
              <a:t> </a:t>
            </a:r>
            <a:r>
              <a:rPr lang="en-US" dirty="0" err="1"/>
              <a:t>quặc</a:t>
            </a:r>
            <a:r>
              <a:rPr lang="en-US" dirty="0"/>
              <a:t>, </a:t>
            </a:r>
            <a:r>
              <a:rPr lang="en-US" dirty="0" err="1"/>
              <a:t>không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đầu</a:t>
            </a:r>
            <a:r>
              <a:rPr lang="en-US" dirty="0"/>
              <a:t>. </a:t>
            </a:r>
          </a:p>
        </p:txBody>
      </p:sp>
      <p:cxnSp>
        <p:nvCxnSpPr>
          <p:cNvPr id="282" name="Straight Arrow Connector 281">
            <a:extLst>
              <a:ext uri="{FF2B5EF4-FFF2-40B4-BE49-F238E27FC236}">
                <a16:creationId xmlns:a16="http://schemas.microsoft.com/office/drawing/2014/main" id="{E0023F93-FD3E-F921-D3FF-072EACEE8D88}"/>
              </a:ext>
            </a:extLst>
          </p:cNvPr>
          <p:cNvCxnSpPr>
            <a:cxnSpLocks/>
          </p:cNvCxnSpPr>
          <p:nvPr/>
        </p:nvCxnSpPr>
        <p:spPr>
          <a:xfrm>
            <a:off x="9054499" y="3933861"/>
            <a:ext cx="329174" cy="59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5" name="Rectangle 284">
            <a:extLst>
              <a:ext uri="{FF2B5EF4-FFF2-40B4-BE49-F238E27FC236}">
                <a16:creationId xmlns:a16="http://schemas.microsoft.com/office/drawing/2014/main" id="{F9CF35B3-A234-D0E6-9B6D-FF28CBE3C58D}"/>
              </a:ext>
            </a:extLst>
          </p:cNvPr>
          <p:cNvSpPr/>
          <p:nvPr/>
        </p:nvSpPr>
        <p:spPr>
          <a:xfrm>
            <a:off x="9384005" y="3396943"/>
            <a:ext cx="2374157" cy="923331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0" name="Straight Arrow Connector 289">
            <a:extLst>
              <a:ext uri="{FF2B5EF4-FFF2-40B4-BE49-F238E27FC236}">
                <a16:creationId xmlns:a16="http://schemas.microsoft.com/office/drawing/2014/main" id="{F6B8EACF-2916-6DDA-1278-59C88C4897B9}"/>
              </a:ext>
            </a:extLst>
          </p:cNvPr>
          <p:cNvCxnSpPr>
            <a:cxnSpLocks/>
          </p:cNvCxnSpPr>
          <p:nvPr/>
        </p:nvCxnSpPr>
        <p:spPr>
          <a:xfrm>
            <a:off x="7127433" y="6105414"/>
            <a:ext cx="513921" cy="587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2" name="Rectangle 291">
            <a:extLst>
              <a:ext uri="{FF2B5EF4-FFF2-40B4-BE49-F238E27FC236}">
                <a16:creationId xmlns:a16="http://schemas.microsoft.com/office/drawing/2014/main" id="{6FC2AAF6-B8C6-0E94-502D-77C08A1E295F}"/>
              </a:ext>
            </a:extLst>
          </p:cNvPr>
          <p:cNvSpPr/>
          <p:nvPr/>
        </p:nvSpPr>
        <p:spPr>
          <a:xfrm>
            <a:off x="7641354" y="5596764"/>
            <a:ext cx="4203143" cy="87871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Rectangle 292">
            <a:extLst>
              <a:ext uri="{FF2B5EF4-FFF2-40B4-BE49-F238E27FC236}">
                <a16:creationId xmlns:a16="http://schemas.microsoft.com/office/drawing/2014/main" id="{33334271-60CC-AD23-D489-55AACF21A16B}"/>
              </a:ext>
            </a:extLst>
          </p:cNvPr>
          <p:cNvSpPr/>
          <p:nvPr/>
        </p:nvSpPr>
        <p:spPr>
          <a:xfrm>
            <a:off x="789312" y="3248163"/>
            <a:ext cx="2587922" cy="139242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28D31360-C746-890B-F98C-75A04AD52608}"/>
              </a:ext>
            </a:extLst>
          </p:cNvPr>
          <p:cNvCxnSpPr>
            <a:cxnSpLocks/>
            <a:endCxn id="293" idx="3"/>
          </p:cNvCxnSpPr>
          <p:nvPr/>
        </p:nvCxnSpPr>
        <p:spPr>
          <a:xfrm flipH="1">
            <a:off x="3377234" y="3944374"/>
            <a:ext cx="17338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5" name="TextBox 314">
            <a:extLst>
              <a:ext uri="{FF2B5EF4-FFF2-40B4-BE49-F238E27FC236}">
                <a16:creationId xmlns:a16="http://schemas.microsoft.com/office/drawing/2014/main" id="{07DBBECB-45C2-B6DE-6C28-F49A9E2B8950}"/>
              </a:ext>
            </a:extLst>
          </p:cNvPr>
          <p:cNvSpPr txBox="1"/>
          <p:nvPr/>
        </p:nvSpPr>
        <p:spPr>
          <a:xfrm>
            <a:off x="794460" y="3205710"/>
            <a:ext cx="249472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tự</a:t>
            </a:r>
            <a:r>
              <a:rPr lang="en-US" dirty="0"/>
              <a:t> </a:t>
            </a:r>
            <a:r>
              <a:rPr lang="en-US" dirty="0" err="1"/>
              <a:t>nhiên</a:t>
            </a:r>
            <a:r>
              <a:rPr lang="en-US" dirty="0"/>
              <a:t>;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ngải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lá</a:t>
            </a:r>
            <a:r>
              <a:rPr lang="en-US" dirty="0"/>
              <a:t>, </a:t>
            </a:r>
            <a:r>
              <a:rPr lang="en-US" dirty="0" err="1"/>
              <a:t>cuốn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trời</a:t>
            </a:r>
            <a:r>
              <a:rPr lang="en-US" dirty="0"/>
              <a:t> </a:t>
            </a:r>
            <a:r>
              <a:rPr lang="en-US" dirty="0" err="1"/>
              <a:t>sắp</a:t>
            </a:r>
            <a:r>
              <a:rPr lang="en-US" dirty="0"/>
              <a:t> </a:t>
            </a:r>
            <a:r>
              <a:rPr lang="en-US" dirty="0" err="1"/>
              <a:t>nổi</a:t>
            </a:r>
            <a:r>
              <a:rPr lang="en-US" dirty="0"/>
              <a:t> </a:t>
            </a:r>
            <a:r>
              <a:rPr lang="en-US" dirty="0" err="1"/>
              <a:t>gió</a:t>
            </a:r>
            <a:r>
              <a:rPr lang="en-US" dirty="0"/>
              <a:t>.</a:t>
            </a:r>
          </a:p>
        </p:txBody>
      </p:sp>
      <p:pic>
        <p:nvPicPr>
          <p:cNvPr id="329" name="Picture 328" descr="Happy cartoon bee">
            <a:extLst>
              <a:ext uri="{FF2B5EF4-FFF2-40B4-BE49-F238E27FC236}">
                <a16:creationId xmlns:a16="http://schemas.microsoft.com/office/drawing/2014/main" id="{B94917A9-DBBC-8B73-60BC-1A896049724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3948"/>
            <a:ext cx="888747" cy="102347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32D193C-22A1-E255-3836-A4B99D58FD18}"/>
              </a:ext>
            </a:extLst>
          </p:cNvPr>
          <p:cNvSpPr txBox="1"/>
          <p:nvPr/>
        </p:nvSpPr>
        <p:spPr>
          <a:xfrm>
            <a:off x="9645445" y="3429000"/>
            <a:ext cx="22656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Chưa cẩn trọng trong công việc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91C0BE-0AE4-0FE2-93F2-A11239190C0B}"/>
              </a:ext>
            </a:extLst>
          </p:cNvPr>
          <p:cNvSpPr txBox="1"/>
          <p:nvPr/>
        </p:nvSpPr>
        <p:spPr>
          <a:xfrm>
            <a:off x="7974744" y="5618424"/>
            <a:ext cx="3685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/>
              <a:t>Thần có sức mạnh phi thường, làm công việc lớn lao, thần bí, đáng sợ.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656532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  <p:bldP spid="315" grpId="0"/>
      <p:bldP spid="2" grpId="0"/>
      <p:bldP spid="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 err="1"/>
              <a:t>đượ</a:t>
            </a:r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788850" y="868651"/>
            <a:ext cx="8614299" cy="904160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2807541" y="187135"/>
            <a:ext cx="7006116" cy="65864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vi-VN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của các vị thần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344356" y="2478505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NgKikì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79758" y="24905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fds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937202" y="1787169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53561" y="2886668"/>
            <a:ext cx="2234807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vóc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dáng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dấp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51629" y="1795685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36000" y="1874330"/>
            <a:ext cx="2406315" cy="553998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“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chểnh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mảng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sót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076264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0DF1C227-3942-4A49-9784-9B5822F396CD}"/>
              </a:ext>
            </a:extLst>
          </p:cNvPr>
          <p:cNvSpPr/>
          <p:nvPr/>
        </p:nvSpPr>
        <p:spPr>
          <a:xfrm>
            <a:off x="8407585" y="2574212"/>
            <a:ext cx="3648057" cy="355138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400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7EF1848-A3A4-4882-BA8A-5057DA744389}"/>
              </a:ext>
            </a:extLst>
          </p:cNvPr>
          <p:cNvSpPr/>
          <p:nvPr/>
        </p:nvSpPr>
        <p:spPr>
          <a:xfrm>
            <a:off x="1678332" y="1034851"/>
            <a:ext cx="8614299" cy="1359494"/>
          </a:xfrm>
          <a:custGeom>
            <a:avLst/>
            <a:gdLst>
              <a:gd name="connsiteX0" fmla="*/ 4061222 w 8614299"/>
              <a:gd name="connsiteY0" fmla="*/ 0 h 904160"/>
              <a:gd name="connsiteX1" fmla="*/ 4553075 w 8614299"/>
              <a:gd name="connsiteY1" fmla="*/ 0 h 904160"/>
              <a:gd name="connsiteX2" fmla="*/ 4615648 w 8614299"/>
              <a:gd name="connsiteY2" fmla="*/ 250290 h 904160"/>
              <a:gd name="connsiteX3" fmla="*/ 8094956 w 8614299"/>
              <a:gd name="connsiteY3" fmla="*/ 250290 h 904160"/>
              <a:gd name="connsiteX4" fmla="*/ 8441185 w 8614299"/>
              <a:gd name="connsiteY4" fmla="*/ 250290 h 904160"/>
              <a:gd name="connsiteX5" fmla="*/ 8449424 w 8614299"/>
              <a:gd name="connsiteY5" fmla="*/ 250290 h 904160"/>
              <a:gd name="connsiteX6" fmla="*/ 8449424 w 8614299"/>
              <a:gd name="connsiteY6" fmla="*/ 420327 h 904160"/>
              <a:gd name="connsiteX7" fmla="*/ 8441185 w 8614299"/>
              <a:gd name="connsiteY7" fmla="*/ 420327 h 904160"/>
              <a:gd name="connsiteX8" fmla="*/ 8441185 w 8614299"/>
              <a:gd name="connsiteY8" fmla="*/ 577225 h 904160"/>
              <a:gd name="connsiteX9" fmla="*/ 8614299 w 8614299"/>
              <a:gd name="connsiteY9" fmla="*/ 577225 h 904160"/>
              <a:gd name="connsiteX10" fmla="*/ 8268070 w 8614299"/>
              <a:gd name="connsiteY10" fmla="*/ 904160 h 904160"/>
              <a:gd name="connsiteX11" fmla="*/ 7921841 w 8614299"/>
              <a:gd name="connsiteY11" fmla="*/ 577225 h 904160"/>
              <a:gd name="connsiteX12" fmla="*/ 8094956 w 8614299"/>
              <a:gd name="connsiteY12" fmla="*/ 577225 h 904160"/>
              <a:gd name="connsiteX13" fmla="*/ 8094956 w 8614299"/>
              <a:gd name="connsiteY13" fmla="*/ 420327 h 904160"/>
              <a:gd name="connsiteX14" fmla="*/ 4480264 w 8614299"/>
              <a:gd name="connsiteY14" fmla="*/ 420327 h 904160"/>
              <a:gd name="connsiteX15" fmla="*/ 4480264 w 8614299"/>
              <a:gd name="connsiteY15" fmla="*/ 577225 h 904160"/>
              <a:gd name="connsiteX16" fmla="*/ 4653378 w 8614299"/>
              <a:gd name="connsiteY16" fmla="*/ 577225 h 904160"/>
              <a:gd name="connsiteX17" fmla="*/ 4307149 w 8614299"/>
              <a:gd name="connsiteY17" fmla="*/ 904160 h 904160"/>
              <a:gd name="connsiteX18" fmla="*/ 3960920 w 8614299"/>
              <a:gd name="connsiteY18" fmla="*/ 577225 h 904160"/>
              <a:gd name="connsiteX19" fmla="*/ 4134035 w 8614299"/>
              <a:gd name="connsiteY19" fmla="*/ 577225 h 904160"/>
              <a:gd name="connsiteX20" fmla="*/ 4134035 w 8614299"/>
              <a:gd name="connsiteY20" fmla="*/ 420327 h 904160"/>
              <a:gd name="connsiteX21" fmla="*/ 519344 w 8614299"/>
              <a:gd name="connsiteY21" fmla="*/ 420327 h 904160"/>
              <a:gd name="connsiteX22" fmla="*/ 519344 w 8614299"/>
              <a:gd name="connsiteY22" fmla="*/ 577225 h 904160"/>
              <a:gd name="connsiteX23" fmla="*/ 692458 w 8614299"/>
              <a:gd name="connsiteY23" fmla="*/ 577225 h 904160"/>
              <a:gd name="connsiteX24" fmla="*/ 346229 w 8614299"/>
              <a:gd name="connsiteY24" fmla="*/ 904160 h 904160"/>
              <a:gd name="connsiteX25" fmla="*/ 0 w 8614299"/>
              <a:gd name="connsiteY25" fmla="*/ 577225 h 904160"/>
              <a:gd name="connsiteX26" fmla="*/ 173115 w 8614299"/>
              <a:gd name="connsiteY26" fmla="*/ 577225 h 904160"/>
              <a:gd name="connsiteX27" fmla="*/ 173115 w 8614299"/>
              <a:gd name="connsiteY27" fmla="*/ 250290 h 904160"/>
              <a:gd name="connsiteX28" fmla="*/ 187488 w 8614299"/>
              <a:gd name="connsiteY28" fmla="*/ 250290 h 904160"/>
              <a:gd name="connsiteX29" fmla="*/ 519344 w 8614299"/>
              <a:gd name="connsiteY29" fmla="*/ 250290 h 904160"/>
              <a:gd name="connsiteX30" fmla="*/ 3998650 w 8614299"/>
              <a:gd name="connsiteY30" fmla="*/ 250290 h 90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614299" h="904160">
                <a:moveTo>
                  <a:pt x="4061222" y="0"/>
                </a:moveTo>
                <a:lnTo>
                  <a:pt x="4553075" y="0"/>
                </a:lnTo>
                <a:lnTo>
                  <a:pt x="4615648" y="250290"/>
                </a:lnTo>
                <a:lnTo>
                  <a:pt x="8094956" y="250290"/>
                </a:lnTo>
                <a:lnTo>
                  <a:pt x="8441185" y="250290"/>
                </a:lnTo>
                <a:lnTo>
                  <a:pt x="8449424" y="250290"/>
                </a:lnTo>
                <a:lnTo>
                  <a:pt x="8449424" y="420327"/>
                </a:lnTo>
                <a:lnTo>
                  <a:pt x="8441185" y="420327"/>
                </a:lnTo>
                <a:lnTo>
                  <a:pt x="8441185" y="577225"/>
                </a:lnTo>
                <a:lnTo>
                  <a:pt x="8614299" y="577225"/>
                </a:lnTo>
                <a:lnTo>
                  <a:pt x="8268070" y="904160"/>
                </a:lnTo>
                <a:lnTo>
                  <a:pt x="7921841" y="577225"/>
                </a:lnTo>
                <a:lnTo>
                  <a:pt x="8094956" y="577225"/>
                </a:lnTo>
                <a:lnTo>
                  <a:pt x="8094956" y="420327"/>
                </a:lnTo>
                <a:lnTo>
                  <a:pt x="4480264" y="420327"/>
                </a:lnTo>
                <a:lnTo>
                  <a:pt x="4480264" y="577225"/>
                </a:lnTo>
                <a:lnTo>
                  <a:pt x="4653378" y="577225"/>
                </a:lnTo>
                <a:lnTo>
                  <a:pt x="4307149" y="904160"/>
                </a:lnTo>
                <a:lnTo>
                  <a:pt x="3960920" y="577225"/>
                </a:lnTo>
                <a:lnTo>
                  <a:pt x="4134035" y="577225"/>
                </a:lnTo>
                <a:lnTo>
                  <a:pt x="4134035" y="420327"/>
                </a:lnTo>
                <a:lnTo>
                  <a:pt x="519344" y="420327"/>
                </a:lnTo>
                <a:lnTo>
                  <a:pt x="519344" y="577225"/>
                </a:lnTo>
                <a:lnTo>
                  <a:pt x="692458" y="577225"/>
                </a:lnTo>
                <a:lnTo>
                  <a:pt x="346229" y="904160"/>
                </a:lnTo>
                <a:lnTo>
                  <a:pt x="0" y="577225"/>
                </a:lnTo>
                <a:lnTo>
                  <a:pt x="173115" y="577225"/>
                </a:lnTo>
                <a:lnTo>
                  <a:pt x="173115" y="250290"/>
                </a:lnTo>
                <a:lnTo>
                  <a:pt x="187488" y="250290"/>
                </a:lnTo>
                <a:lnTo>
                  <a:pt x="519344" y="250290"/>
                </a:lnTo>
                <a:lnTo>
                  <a:pt x="3998650" y="25029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C69DCD5E-F858-4F4A-AD4B-71010F5761C3}"/>
              </a:ext>
            </a:extLst>
          </p:cNvPr>
          <p:cNvSpPr/>
          <p:nvPr/>
        </p:nvSpPr>
        <p:spPr>
          <a:xfrm>
            <a:off x="274155" y="2526358"/>
            <a:ext cx="3349412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15000"/>
              </a:lnSpc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08D0D0FE-A8C1-4CC3-BCEE-A6BBAEE979EB}"/>
              </a:ext>
            </a:extLst>
          </p:cNvPr>
          <p:cNvSpPr/>
          <p:nvPr/>
        </p:nvSpPr>
        <p:spPr>
          <a:xfrm>
            <a:off x="3840547" y="2488936"/>
            <a:ext cx="4350058" cy="3647087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4" name="Picture 73">
            <a:extLst>
              <a:ext uri="{FF2B5EF4-FFF2-40B4-BE49-F238E27FC236}">
                <a16:creationId xmlns:a16="http://schemas.microsoft.com/office/drawing/2014/main" id="{59A37125-7B7F-4331-B8CD-5B32218EE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92631" y="351380"/>
            <a:ext cx="1899369" cy="13770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953561" y="2886668"/>
            <a:ext cx="223480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76800" y="2620493"/>
            <a:ext cx="420352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660774" y="2728214"/>
            <a:ext cx="33442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6790624-2AF7-4CA2-BE1D-5D70CB44944F}"/>
              </a:ext>
            </a:extLst>
          </p:cNvPr>
          <p:cNvSpPr txBox="1"/>
          <p:nvPr/>
        </p:nvSpPr>
        <p:spPr>
          <a:xfrm>
            <a:off x="1948861" y="288548"/>
            <a:ext cx="8379687" cy="764825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nghĩa của </a:t>
            </a:r>
            <a:r>
              <a:rPr kumimoji="0" lang="en-US" sz="3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8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kumimoji="0" lang="en-US" sz="38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sz="3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 vị thần</a:t>
            </a:r>
            <a:endParaRPr kumimoji="0" lang="en-US" sz="3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60947" y="2765807"/>
            <a:ext cx="3193111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vọng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477793" y="2825155"/>
            <a:ext cx="31539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lao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endParaRPr 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913156" y="2880629"/>
            <a:ext cx="2839453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kiểu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“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</p:spTree>
    <p:extLst>
      <p:ext uri="{BB962C8B-B14F-4D97-AF65-F5344CB8AC3E}">
        <p14:creationId xmlns:p14="http://schemas.microsoft.com/office/powerpoint/2010/main" val="17183872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5" grpId="0" animBg="1"/>
      <p:bldP spid="5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65">
            <a:extLst>
              <a:ext uri="{FF2B5EF4-FFF2-40B4-BE49-F238E27FC236}">
                <a16:creationId xmlns:a16="http://schemas.microsoft.com/office/drawing/2014/main" id="{E39447A3-D21C-4AA4-9C37-C65EE9BAD3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2513" t="71430"/>
          <a:stretch>
            <a:fillRect/>
          </a:stretch>
        </p:blipFill>
        <p:spPr>
          <a:xfrm>
            <a:off x="2572772" y="6034650"/>
            <a:ext cx="1542784" cy="823351"/>
          </a:xfrm>
          <a:custGeom>
            <a:avLst/>
            <a:gdLst>
              <a:gd name="connsiteX0" fmla="*/ 1542784 w 1542784"/>
              <a:gd name="connsiteY0" fmla="*/ 0 h 823351"/>
              <a:gd name="connsiteX1" fmla="*/ 1542784 w 1542784"/>
              <a:gd name="connsiteY1" fmla="*/ 60056 h 823351"/>
              <a:gd name="connsiteX2" fmla="*/ 1512667 w 1542784"/>
              <a:gd name="connsiteY2" fmla="*/ 97703 h 823351"/>
              <a:gd name="connsiteX3" fmla="*/ 1470722 w 1542784"/>
              <a:gd name="connsiteY3" fmla="*/ 164815 h 823351"/>
              <a:gd name="connsiteX4" fmla="*/ 1462333 w 1542784"/>
              <a:gd name="connsiteY4" fmla="*/ 189982 h 823351"/>
              <a:gd name="connsiteX5" fmla="*/ 1420388 w 1542784"/>
              <a:gd name="connsiteY5" fmla="*/ 231927 h 823351"/>
              <a:gd name="connsiteX6" fmla="*/ 1353276 w 1542784"/>
              <a:gd name="connsiteY6" fmla="*/ 315817 h 823351"/>
              <a:gd name="connsiteX7" fmla="*/ 1311331 w 1542784"/>
              <a:gd name="connsiteY7" fmla="*/ 324206 h 823351"/>
              <a:gd name="connsiteX8" fmla="*/ 1269386 w 1542784"/>
              <a:gd name="connsiteY8" fmla="*/ 340984 h 823351"/>
              <a:gd name="connsiteX9" fmla="*/ 1202274 w 1542784"/>
              <a:gd name="connsiteY9" fmla="*/ 349373 h 823351"/>
              <a:gd name="connsiteX10" fmla="*/ 1126773 w 1542784"/>
              <a:gd name="connsiteY10" fmla="*/ 424874 h 823351"/>
              <a:gd name="connsiteX11" fmla="*/ 1109995 w 1542784"/>
              <a:gd name="connsiteY11" fmla="*/ 466819 h 823351"/>
              <a:gd name="connsiteX12" fmla="*/ 1076439 w 1542784"/>
              <a:gd name="connsiteY12" fmla="*/ 508764 h 823351"/>
              <a:gd name="connsiteX13" fmla="*/ 967382 w 1542784"/>
              <a:gd name="connsiteY13" fmla="*/ 525542 h 823351"/>
              <a:gd name="connsiteX14" fmla="*/ 933826 w 1542784"/>
              <a:gd name="connsiteY14" fmla="*/ 559098 h 823351"/>
              <a:gd name="connsiteX15" fmla="*/ 858325 w 1542784"/>
              <a:gd name="connsiteY15" fmla="*/ 626210 h 823351"/>
              <a:gd name="connsiteX16" fmla="*/ 690545 w 1542784"/>
              <a:gd name="connsiteY16" fmla="*/ 651377 h 823351"/>
              <a:gd name="connsiteX17" fmla="*/ 665378 w 1542784"/>
              <a:gd name="connsiteY17" fmla="*/ 676544 h 823351"/>
              <a:gd name="connsiteX18" fmla="*/ 564711 w 1542784"/>
              <a:gd name="connsiteY18" fmla="*/ 718489 h 823351"/>
              <a:gd name="connsiteX19" fmla="*/ 505988 w 1542784"/>
              <a:gd name="connsiteY19" fmla="*/ 735267 h 823351"/>
              <a:gd name="connsiteX20" fmla="*/ 480821 w 1542784"/>
              <a:gd name="connsiteY20" fmla="*/ 743656 h 823351"/>
              <a:gd name="connsiteX21" fmla="*/ 287874 w 1542784"/>
              <a:gd name="connsiteY21" fmla="*/ 768823 h 823351"/>
              <a:gd name="connsiteX22" fmla="*/ 245929 w 1542784"/>
              <a:gd name="connsiteY22" fmla="*/ 819157 h 823351"/>
              <a:gd name="connsiteX23" fmla="*/ 234769 w 1542784"/>
              <a:gd name="connsiteY23" fmla="*/ 823351 h 823351"/>
              <a:gd name="connsiteX24" fmla="*/ 0 w 1542784"/>
              <a:gd name="connsiteY24" fmla="*/ 823351 h 823351"/>
              <a:gd name="connsiteX25" fmla="*/ 1542784 w 1542784"/>
              <a:gd name="connsiteY25" fmla="*/ 0 h 82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2784" h="823351">
                <a:moveTo>
                  <a:pt x="1542784" y="0"/>
                </a:moveTo>
                <a:lnTo>
                  <a:pt x="1542784" y="60056"/>
                </a:lnTo>
                <a:lnTo>
                  <a:pt x="1512667" y="97703"/>
                </a:lnTo>
                <a:cubicBezTo>
                  <a:pt x="1502684" y="111013"/>
                  <a:pt x="1475460" y="155340"/>
                  <a:pt x="1470722" y="164815"/>
                </a:cubicBezTo>
                <a:cubicBezTo>
                  <a:pt x="1466767" y="172724"/>
                  <a:pt x="1465129" y="181593"/>
                  <a:pt x="1462333" y="189982"/>
                </a:cubicBezTo>
                <a:lnTo>
                  <a:pt x="1420388" y="231927"/>
                </a:lnTo>
                <a:cubicBezTo>
                  <a:pt x="1391388" y="260927"/>
                  <a:pt x="1390634" y="295063"/>
                  <a:pt x="1353276" y="315817"/>
                </a:cubicBezTo>
                <a:cubicBezTo>
                  <a:pt x="1340812" y="322742"/>
                  <a:pt x="1324988" y="320109"/>
                  <a:pt x="1311331" y="324206"/>
                </a:cubicBezTo>
                <a:cubicBezTo>
                  <a:pt x="1296907" y="328533"/>
                  <a:pt x="1283368" y="335391"/>
                  <a:pt x="1269386" y="340984"/>
                </a:cubicBezTo>
                <a:cubicBezTo>
                  <a:pt x="1247015" y="343780"/>
                  <a:pt x="1223316" y="341280"/>
                  <a:pt x="1202274" y="349373"/>
                </a:cubicBezTo>
                <a:cubicBezTo>
                  <a:pt x="1179009" y="358321"/>
                  <a:pt x="1138853" y="404740"/>
                  <a:pt x="1126773" y="424874"/>
                </a:cubicBezTo>
                <a:cubicBezTo>
                  <a:pt x="1119025" y="437787"/>
                  <a:pt x="1117743" y="453906"/>
                  <a:pt x="1109995" y="466819"/>
                </a:cubicBezTo>
                <a:cubicBezTo>
                  <a:pt x="1100783" y="482173"/>
                  <a:pt x="1087624" y="494782"/>
                  <a:pt x="1076439" y="508764"/>
                </a:cubicBezTo>
                <a:cubicBezTo>
                  <a:pt x="1040087" y="514357"/>
                  <a:pt x="1002065" y="513301"/>
                  <a:pt x="967382" y="525542"/>
                </a:cubicBezTo>
                <a:cubicBezTo>
                  <a:pt x="952465" y="530807"/>
                  <a:pt x="946069" y="549081"/>
                  <a:pt x="933826" y="559098"/>
                </a:cubicBezTo>
                <a:cubicBezTo>
                  <a:pt x="856700" y="622201"/>
                  <a:pt x="892721" y="574616"/>
                  <a:pt x="858325" y="626210"/>
                </a:cubicBezTo>
                <a:cubicBezTo>
                  <a:pt x="812441" y="629487"/>
                  <a:pt x="737918" y="625059"/>
                  <a:pt x="690545" y="651377"/>
                </a:cubicBezTo>
                <a:cubicBezTo>
                  <a:pt x="680174" y="657139"/>
                  <a:pt x="673767" y="668155"/>
                  <a:pt x="665378" y="676544"/>
                </a:cubicBezTo>
                <a:cubicBezTo>
                  <a:pt x="631822" y="690526"/>
                  <a:pt x="598822" y="705922"/>
                  <a:pt x="564711" y="718489"/>
                </a:cubicBezTo>
                <a:cubicBezTo>
                  <a:pt x="545609" y="725527"/>
                  <a:pt x="525487" y="729417"/>
                  <a:pt x="505988" y="735267"/>
                </a:cubicBezTo>
                <a:cubicBezTo>
                  <a:pt x="497518" y="737808"/>
                  <a:pt x="489210" y="740860"/>
                  <a:pt x="480821" y="743656"/>
                </a:cubicBezTo>
                <a:cubicBezTo>
                  <a:pt x="435706" y="746664"/>
                  <a:pt x="338871" y="745642"/>
                  <a:pt x="287874" y="768823"/>
                </a:cubicBezTo>
                <a:cubicBezTo>
                  <a:pt x="250874" y="785641"/>
                  <a:pt x="273286" y="797272"/>
                  <a:pt x="245929" y="819157"/>
                </a:cubicBezTo>
                <a:lnTo>
                  <a:pt x="234769" y="823351"/>
                </a:lnTo>
                <a:lnTo>
                  <a:pt x="0" y="823351"/>
                </a:lnTo>
                <a:lnTo>
                  <a:pt x="1542784" y="0"/>
                </a:lnTo>
                <a:close/>
              </a:path>
            </a:pathLst>
          </a:cu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B4FB16F-E8C2-40C8-8C18-DE9C14DEAE0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2553" t="811" r="76559" b="98498"/>
          <a:stretch>
            <a:fillRect/>
          </a:stretch>
        </p:blipFill>
        <p:spPr>
          <a:xfrm>
            <a:off x="1095951" y="1099268"/>
            <a:ext cx="36563" cy="19925"/>
          </a:xfrm>
          <a:custGeom>
            <a:avLst/>
            <a:gdLst>
              <a:gd name="connsiteX0" fmla="*/ 36563 w 36563"/>
              <a:gd name="connsiteY0" fmla="*/ 3 h 19925"/>
              <a:gd name="connsiteX1" fmla="*/ 9030 w 36563"/>
              <a:gd name="connsiteY1" fmla="*/ 19925 h 19925"/>
              <a:gd name="connsiteX2" fmla="*/ 559 w 36563"/>
              <a:gd name="connsiteY2" fmla="*/ 6764 h 19925"/>
              <a:gd name="connsiteX3" fmla="*/ 0 w 36563"/>
              <a:gd name="connsiteY3" fmla="*/ 5935 h 19925"/>
              <a:gd name="connsiteX4" fmla="*/ 1964 w 36563"/>
              <a:gd name="connsiteY4" fmla="*/ 4870 h 19925"/>
              <a:gd name="connsiteX5" fmla="*/ 36563 w 36563"/>
              <a:gd name="connsiteY5" fmla="*/ 3 h 19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63" h="19925">
                <a:moveTo>
                  <a:pt x="36563" y="3"/>
                </a:moveTo>
                <a:lnTo>
                  <a:pt x="9030" y="19925"/>
                </a:lnTo>
                <a:lnTo>
                  <a:pt x="559" y="6764"/>
                </a:lnTo>
                <a:lnTo>
                  <a:pt x="0" y="5935"/>
                </a:lnTo>
                <a:lnTo>
                  <a:pt x="1964" y="4870"/>
                </a:lnTo>
                <a:cubicBezTo>
                  <a:pt x="11450" y="-248"/>
                  <a:pt x="12895" y="3"/>
                  <a:pt x="36563" y="3"/>
                </a:cubicBezTo>
                <a:close/>
              </a:path>
            </a:pathLst>
          </a:cu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EEF78C8E-D921-4AD1-AD70-274519AB7F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016" r="77228" b="74967"/>
          <a:stretch>
            <a:fillRect/>
          </a:stretch>
        </p:blipFill>
        <p:spPr>
          <a:xfrm>
            <a:off x="0" y="4027038"/>
            <a:ext cx="937202" cy="692129"/>
          </a:xfrm>
          <a:custGeom>
            <a:avLst/>
            <a:gdLst>
              <a:gd name="connsiteX0" fmla="*/ 928172 w 937202"/>
              <a:gd name="connsiteY0" fmla="*/ 0 h 692129"/>
              <a:gd name="connsiteX1" fmla="*/ 928731 w 937202"/>
              <a:gd name="connsiteY1" fmla="*/ 829 h 692129"/>
              <a:gd name="connsiteX2" fmla="*/ 937202 w 937202"/>
              <a:gd name="connsiteY2" fmla="*/ 13990 h 692129"/>
              <a:gd name="connsiteX3" fmla="*/ 0 w 937202"/>
              <a:gd name="connsiteY3" fmla="*/ 692129 h 692129"/>
              <a:gd name="connsiteX4" fmla="*/ 0 w 937202"/>
              <a:gd name="connsiteY4" fmla="*/ 623244 h 692129"/>
              <a:gd name="connsiteX5" fmla="*/ 16779 w 937202"/>
              <a:gd name="connsiteY5" fmla="*/ 606465 h 692129"/>
              <a:gd name="connsiteX6" fmla="*/ 33557 w 937202"/>
              <a:gd name="connsiteY6" fmla="*/ 547742 h 692129"/>
              <a:gd name="connsiteX7" fmla="*/ 50335 w 937202"/>
              <a:gd name="connsiteY7" fmla="*/ 514186 h 692129"/>
              <a:gd name="connsiteX8" fmla="*/ 75502 w 937202"/>
              <a:gd name="connsiteY8" fmla="*/ 455463 h 692129"/>
              <a:gd name="connsiteX9" fmla="*/ 92280 w 937202"/>
              <a:gd name="connsiteY9" fmla="*/ 379962 h 692129"/>
              <a:gd name="connsiteX10" fmla="*/ 117447 w 937202"/>
              <a:gd name="connsiteY10" fmla="*/ 338017 h 692129"/>
              <a:gd name="connsiteX11" fmla="*/ 151003 w 937202"/>
              <a:gd name="connsiteY11" fmla="*/ 262516 h 692129"/>
              <a:gd name="connsiteX12" fmla="*/ 176170 w 937202"/>
              <a:gd name="connsiteY12" fmla="*/ 254127 h 692129"/>
              <a:gd name="connsiteX13" fmla="*/ 226504 w 937202"/>
              <a:gd name="connsiteY13" fmla="*/ 296072 h 692129"/>
              <a:gd name="connsiteX14" fmla="*/ 293616 w 937202"/>
              <a:gd name="connsiteY14" fmla="*/ 312850 h 692129"/>
              <a:gd name="connsiteX15" fmla="*/ 352338 w 937202"/>
              <a:gd name="connsiteY15" fmla="*/ 279294 h 692129"/>
              <a:gd name="connsiteX16" fmla="*/ 369116 w 937202"/>
              <a:gd name="connsiteY16" fmla="*/ 245738 h 692129"/>
              <a:gd name="connsiteX17" fmla="*/ 394283 w 937202"/>
              <a:gd name="connsiteY17" fmla="*/ 212182 h 692129"/>
              <a:gd name="connsiteX18" fmla="*/ 402672 w 937202"/>
              <a:gd name="connsiteY18" fmla="*/ 187015 h 692129"/>
              <a:gd name="connsiteX19" fmla="*/ 486562 w 937202"/>
              <a:gd name="connsiteY19" fmla="*/ 228960 h 692129"/>
              <a:gd name="connsiteX20" fmla="*/ 536896 w 937202"/>
              <a:gd name="connsiteY20" fmla="*/ 203793 h 692129"/>
              <a:gd name="connsiteX21" fmla="*/ 612397 w 937202"/>
              <a:gd name="connsiteY21" fmla="*/ 111514 h 692129"/>
              <a:gd name="connsiteX22" fmla="*/ 620786 w 937202"/>
              <a:gd name="connsiteY22" fmla="*/ 77958 h 692129"/>
              <a:gd name="connsiteX23" fmla="*/ 671120 w 937202"/>
              <a:gd name="connsiteY23" fmla="*/ 19235 h 692129"/>
              <a:gd name="connsiteX24" fmla="*/ 704676 w 937202"/>
              <a:gd name="connsiteY24" fmla="*/ 10846 h 692129"/>
              <a:gd name="connsiteX25" fmla="*/ 729843 w 937202"/>
              <a:gd name="connsiteY25" fmla="*/ 19235 h 692129"/>
              <a:gd name="connsiteX26" fmla="*/ 847289 w 937202"/>
              <a:gd name="connsiteY26" fmla="*/ 36013 h 692129"/>
              <a:gd name="connsiteX27" fmla="*/ 921041 w 937202"/>
              <a:gd name="connsiteY27" fmla="*/ 3867 h 692129"/>
              <a:gd name="connsiteX28" fmla="*/ 928172 w 937202"/>
              <a:gd name="connsiteY28" fmla="*/ 0 h 69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37202" h="692129">
                <a:moveTo>
                  <a:pt x="928172" y="0"/>
                </a:moveTo>
                <a:lnTo>
                  <a:pt x="928731" y="829"/>
                </a:lnTo>
                <a:lnTo>
                  <a:pt x="937202" y="13990"/>
                </a:lnTo>
                <a:lnTo>
                  <a:pt x="0" y="692129"/>
                </a:lnTo>
                <a:lnTo>
                  <a:pt x="0" y="623244"/>
                </a:lnTo>
                <a:lnTo>
                  <a:pt x="16779" y="606465"/>
                </a:lnTo>
                <a:cubicBezTo>
                  <a:pt x="22372" y="586891"/>
                  <a:pt x="26600" y="566874"/>
                  <a:pt x="33557" y="547742"/>
                </a:cubicBezTo>
                <a:cubicBezTo>
                  <a:pt x="37831" y="535989"/>
                  <a:pt x="45160" y="525571"/>
                  <a:pt x="50335" y="514186"/>
                </a:cubicBezTo>
                <a:cubicBezTo>
                  <a:pt x="59147" y="494799"/>
                  <a:pt x="67113" y="475037"/>
                  <a:pt x="75502" y="455463"/>
                </a:cubicBezTo>
                <a:cubicBezTo>
                  <a:pt x="78724" y="436131"/>
                  <a:pt x="81954" y="400614"/>
                  <a:pt x="92280" y="379962"/>
                </a:cubicBezTo>
                <a:cubicBezTo>
                  <a:pt x="99572" y="365378"/>
                  <a:pt x="109058" y="351999"/>
                  <a:pt x="117447" y="338017"/>
                </a:cubicBezTo>
                <a:cubicBezTo>
                  <a:pt x="124904" y="308189"/>
                  <a:pt x="126815" y="286704"/>
                  <a:pt x="151003" y="262516"/>
                </a:cubicBezTo>
                <a:cubicBezTo>
                  <a:pt x="157256" y="256263"/>
                  <a:pt x="167781" y="256923"/>
                  <a:pt x="176170" y="254127"/>
                </a:cubicBezTo>
                <a:cubicBezTo>
                  <a:pt x="188833" y="266790"/>
                  <a:pt x="208151" y="289398"/>
                  <a:pt x="226504" y="296072"/>
                </a:cubicBezTo>
                <a:cubicBezTo>
                  <a:pt x="248175" y="303952"/>
                  <a:pt x="293616" y="312850"/>
                  <a:pt x="293616" y="312850"/>
                </a:cubicBezTo>
                <a:cubicBezTo>
                  <a:pt x="313190" y="301665"/>
                  <a:pt x="335488" y="294272"/>
                  <a:pt x="352338" y="279294"/>
                </a:cubicBezTo>
                <a:cubicBezTo>
                  <a:pt x="361685" y="270986"/>
                  <a:pt x="362488" y="256343"/>
                  <a:pt x="369116" y="245738"/>
                </a:cubicBezTo>
                <a:cubicBezTo>
                  <a:pt x="376526" y="233882"/>
                  <a:pt x="385894" y="223367"/>
                  <a:pt x="394283" y="212182"/>
                </a:cubicBezTo>
                <a:cubicBezTo>
                  <a:pt x="397079" y="203793"/>
                  <a:pt x="393950" y="188469"/>
                  <a:pt x="402672" y="187015"/>
                </a:cubicBezTo>
                <a:cubicBezTo>
                  <a:pt x="417563" y="184533"/>
                  <a:pt x="477390" y="223457"/>
                  <a:pt x="486562" y="228960"/>
                </a:cubicBezTo>
                <a:cubicBezTo>
                  <a:pt x="503340" y="220571"/>
                  <a:pt x="522576" y="215910"/>
                  <a:pt x="536896" y="203793"/>
                </a:cubicBezTo>
                <a:cubicBezTo>
                  <a:pt x="572598" y="173584"/>
                  <a:pt x="589190" y="146324"/>
                  <a:pt x="612397" y="111514"/>
                </a:cubicBezTo>
                <a:cubicBezTo>
                  <a:pt x="615193" y="100329"/>
                  <a:pt x="616244" y="88555"/>
                  <a:pt x="620786" y="77958"/>
                </a:cubicBezTo>
                <a:cubicBezTo>
                  <a:pt x="628182" y="60702"/>
                  <a:pt x="658922" y="26859"/>
                  <a:pt x="671120" y="19235"/>
                </a:cubicBezTo>
                <a:cubicBezTo>
                  <a:pt x="680897" y="13124"/>
                  <a:pt x="693491" y="13642"/>
                  <a:pt x="704676" y="10846"/>
                </a:cubicBezTo>
                <a:cubicBezTo>
                  <a:pt x="713065" y="13642"/>
                  <a:pt x="721135" y="17698"/>
                  <a:pt x="729843" y="19235"/>
                </a:cubicBezTo>
                <a:cubicBezTo>
                  <a:pt x="768787" y="26108"/>
                  <a:pt x="847289" y="36013"/>
                  <a:pt x="847289" y="36013"/>
                </a:cubicBezTo>
                <a:cubicBezTo>
                  <a:pt x="889164" y="19907"/>
                  <a:pt x="909492" y="9982"/>
                  <a:pt x="921041" y="3867"/>
                </a:cubicBezTo>
                <a:lnTo>
                  <a:pt x="928172" y="0"/>
                </a:lnTo>
                <a:close/>
              </a:path>
            </a:pathLst>
          </a:custGeom>
        </p:spPr>
      </p:pic>
      <p:pic>
        <p:nvPicPr>
          <p:cNvPr id="69" name="Picture 68">
            <a:extLst>
              <a:ext uri="{FF2B5EF4-FFF2-40B4-BE49-F238E27FC236}">
                <a16:creationId xmlns:a16="http://schemas.microsoft.com/office/drawing/2014/main" id="{48E9254D-7A37-41DE-BAC2-4FF6A0A462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502"/>
          <a:stretch>
            <a:fillRect/>
          </a:stretch>
        </p:blipFill>
        <p:spPr>
          <a:xfrm>
            <a:off x="11831" y="4027038"/>
            <a:ext cx="4115557" cy="2838627"/>
          </a:xfrm>
          <a:custGeom>
            <a:avLst/>
            <a:gdLst>
              <a:gd name="connsiteX0" fmla="*/ 937202 w 4115557"/>
              <a:gd name="connsiteY0" fmla="*/ 0 h 2838627"/>
              <a:gd name="connsiteX1" fmla="*/ 939274 w 4115557"/>
              <a:gd name="connsiteY1" fmla="*/ 3220 h 2838627"/>
              <a:gd name="connsiteX2" fmla="*/ 945554 w 4115557"/>
              <a:gd name="connsiteY2" fmla="*/ 13681 h 2838627"/>
              <a:gd name="connsiteX3" fmla="*/ 950809 w 4115557"/>
              <a:gd name="connsiteY3" fmla="*/ 30262 h 2838627"/>
              <a:gd name="connsiteX4" fmla="*/ 961404 w 4115557"/>
              <a:gd name="connsiteY4" fmla="*/ 81105 h 2838627"/>
              <a:gd name="connsiteX5" fmla="*/ 976054 w 4115557"/>
              <a:gd name="connsiteY5" fmla="*/ 126555 h 2838627"/>
              <a:gd name="connsiteX6" fmla="*/ 966944 w 4115557"/>
              <a:gd name="connsiteY6" fmla="*/ 139324 h 2838627"/>
              <a:gd name="connsiteX7" fmla="*/ 956064 w 4115557"/>
              <a:gd name="connsiteY7" fmla="*/ 152748 h 2838627"/>
              <a:gd name="connsiteX8" fmla="*/ 935045 w 4115557"/>
              <a:gd name="connsiteY8" fmla="*/ 163801 h 2838627"/>
              <a:gd name="connsiteX9" fmla="*/ 919282 w 4115557"/>
              <a:gd name="connsiteY9" fmla="*/ 180382 h 2838627"/>
              <a:gd name="connsiteX10" fmla="*/ 914027 w 4115557"/>
              <a:gd name="connsiteY10" fmla="*/ 202490 h 2838627"/>
              <a:gd name="connsiteX11" fmla="*/ 908773 w 4115557"/>
              <a:gd name="connsiteY11" fmla="*/ 219070 h 2838627"/>
              <a:gd name="connsiteX12" fmla="*/ 914027 w 4115557"/>
              <a:gd name="connsiteY12" fmla="*/ 301973 h 2838627"/>
              <a:gd name="connsiteX13" fmla="*/ 919282 w 4115557"/>
              <a:gd name="connsiteY13" fmla="*/ 324081 h 2838627"/>
              <a:gd name="connsiteX14" fmla="*/ 914027 w 4115557"/>
              <a:gd name="connsiteY14" fmla="*/ 473306 h 2838627"/>
              <a:gd name="connsiteX15" fmla="*/ 903518 w 4115557"/>
              <a:gd name="connsiteY15" fmla="*/ 517520 h 2838627"/>
              <a:gd name="connsiteX16" fmla="*/ 877244 w 4115557"/>
              <a:gd name="connsiteY16" fmla="*/ 556209 h 2838627"/>
              <a:gd name="connsiteX17" fmla="*/ 866735 w 4115557"/>
              <a:gd name="connsiteY17" fmla="*/ 589370 h 2838627"/>
              <a:gd name="connsiteX18" fmla="*/ 861481 w 4115557"/>
              <a:gd name="connsiteY18" fmla="*/ 617004 h 2838627"/>
              <a:gd name="connsiteX19" fmla="*/ 845717 w 4115557"/>
              <a:gd name="connsiteY19" fmla="*/ 644638 h 2838627"/>
              <a:gd name="connsiteX20" fmla="*/ 819444 w 4115557"/>
              <a:gd name="connsiteY20" fmla="*/ 694380 h 2838627"/>
              <a:gd name="connsiteX21" fmla="*/ 793171 w 4115557"/>
              <a:gd name="connsiteY21" fmla="*/ 727541 h 2838627"/>
              <a:gd name="connsiteX22" fmla="*/ 740625 w 4115557"/>
              <a:gd name="connsiteY22" fmla="*/ 777283 h 2838627"/>
              <a:gd name="connsiteX23" fmla="*/ 719606 w 4115557"/>
              <a:gd name="connsiteY23" fmla="*/ 782809 h 2838627"/>
              <a:gd name="connsiteX24" fmla="*/ 688079 w 4115557"/>
              <a:gd name="connsiteY24" fmla="*/ 815970 h 2838627"/>
              <a:gd name="connsiteX25" fmla="*/ 672315 w 4115557"/>
              <a:gd name="connsiteY25" fmla="*/ 832551 h 2838627"/>
              <a:gd name="connsiteX26" fmla="*/ 651297 w 4115557"/>
              <a:gd name="connsiteY26" fmla="*/ 849132 h 2838627"/>
              <a:gd name="connsiteX27" fmla="*/ 640788 w 4115557"/>
              <a:gd name="connsiteY27" fmla="*/ 882293 h 2838627"/>
              <a:gd name="connsiteX28" fmla="*/ 630279 w 4115557"/>
              <a:gd name="connsiteY28" fmla="*/ 898873 h 2838627"/>
              <a:gd name="connsiteX29" fmla="*/ 619770 w 4115557"/>
              <a:gd name="connsiteY29" fmla="*/ 926508 h 2838627"/>
              <a:gd name="connsiteX30" fmla="*/ 609260 w 4115557"/>
              <a:gd name="connsiteY30" fmla="*/ 959669 h 2838627"/>
              <a:gd name="connsiteX31" fmla="*/ 604006 w 4115557"/>
              <a:gd name="connsiteY31" fmla="*/ 1208377 h 2838627"/>
              <a:gd name="connsiteX32" fmla="*/ 635533 w 4115557"/>
              <a:gd name="connsiteY32" fmla="*/ 1263646 h 2838627"/>
              <a:gd name="connsiteX33" fmla="*/ 672315 w 4115557"/>
              <a:gd name="connsiteY33" fmla="*/ 1313388 h 2838627"/>
              <a:gd name="connsiteX34" fmla="*/ 698588 w 4115557"/>
              <a:gd name="connsiteY34" fmla="*/ 1440505 h 2838627"/>
              <a:gd name="connsiteX35" fmla="*/ 735370 w 4115557"/>
              <a:gd name="connsiteY35" fmla="*/ 1473666 h 2838627"/>
              <a:gd name="connsiteX36" fmla="*/ 756389 w 4115557"/>
              <a:gd name="connsiteY36" fmla="*/ 1490247 h 2838627"/>
              <a:gd name="connsiteX37" fmla="*/ 777407 w 4115557"/>
              <a:gd name="connsiteY37" fmla="*/ 1523408 h 2838627"/>
              <a:gd name="connsiteX38" fmla="*/ 803680 w 4115557"/>
              <a:gd name="connsiteY38" fmla="*/ 1595257 h 2838627"/>
              <a:gd name="connsiteX39" fmla="*/ 829953 w 4115557"/>
              <a:gd name="connsiteY39" fmla="*/ 1628419 h 2838627"/>
              <a:gd name="connsiteX40" fmla="*/ 850972 w 4115557"/>
              <a:gd name="connsiteY40" fmla="*/ 1656053 h 2838627"/>
              <a:gd name="connsiteX41" fmla="*/ 882499 w 4115557"/>
              <a:gd name="connsiteY41" fmla="*/ 1661580 h 2838627"/>
              <a:gd name="connsiteX42" fmla="*/ 935045 w 4115557"/>
              <a:gd name="connsiteY42" fmla="*/ 1705794 h 2838627"/>
              <a:gd name="connsiteX43" fmla="*/ 982337 w 4115557"/>
              <a:gd name="connsiteY43" fmla="*/ 1738955 h 2838627"/>
              <a:gd name="connsiteX44" fmla="*/ 1118956 w 4115557"/>
              <a:gd name="connsiteY44" fmla="*/ 1777644 h 2838627"/>
              <a:gd name="connsiteX45" fmla="*/ 1145230 w 4115557"/>
              <a:gd name="connsiteY45" fmla="*/ 1810805 h 2838627"/>
              <a:gd name="connsiteX46" fmla="*/ 1160993 w 4115557"/>
              <a:gd name="connsiteY46" fmla="*/ 1821858 h 2838627"/>
              <a:gd name="connsiteX47" fmla="*/ 1171502 w 4115557"/>
              <a:gd name="connsiteY47" fmla="*/ 1832912 h 2838627"/>
              <a:gd name="connsiteX48" fmla="*/ 1176757 w 4115557"/>
              <a:gd name="connsiteY48" fmla="*/ 1855019 h 2838627"/>
              <a:gd name="connsiteX49" fmla="*/ 1208285 w 4115557"/>
              <a:gd name="connsiteY49" fmla="*/ 1882654 h 2838627"/>
              <a:gd name="connsiteX50" fmla="*/ 1229303 w 4115557"/>
              <a:gd name="connsiteY50" fmla="*/ 1888181 h 2838627"/>
              <a:gd name="connsiteX51" fmla="*/ 1245067 w 4115557"/>
              <a:gd name="connsiteY51" fmla="*/ 1893708 h 2838627"/>
              <a:gd name="connsiteX52" fmla="*/ 1260830 w 4115557"/>
              <a:gd name="connsiteY52" fmla="*/ 1915815 h 2838627"/>
              <a:gd name="connsiteX53" fmla="*/ 1444742 w 4115557"/>
              <a:gd name="connsiteY53" fmla="*/ 1921342 h 2838627"/>
              <a:gd name="connsiteX54" fmla="*/ 1471015 w 4115557"/>
              <a:gd name="connsiteY54" fmla="*/ 1926869 h 2838627"/>
              <a:gd name="connsiteX55" fmla="*/ 1534070 w 4115557"/>
              <a:gd name="connsiteY55" fmla="*/ 1965557 h 2838627"/>
              <a:gd name="connsiteX56" fmla="*/ 1560343 w 4115557"/>
              <a:gd name="connsiteY56" fmla="*/ 1982137 h 2838627"/>
              <a:gd name="connsiteX57" fmla="*/ 1576107 w 4115557"/>
              <a:gd name="connsiteY57" fmla="*/ 2004244 h 2838627"/>
              <a:gd name="connsiteX58" fmla="*/ 1607635 w 4115557"/>
              <a:gd name="connsiteY58" fmla="*/ 2042933 h 2838627"/>
              <a:gd name="connsiteX59" fmla="*/ 1665435 w 4115557"/>
              <a:gd name="connsiteY59" fmla="*/ 2103728 h 2838627"/>
              <a:gd name="connsiteX60" fmla="*/ 1854601 w 4115557"/>
              <a:gd name="connsiteY60" fmla="*/ 2120308 h 2838627"/>
              <a:gd name="connsiteX61" fmla="*/ 1980711 w 4115557"/>
              <a:gd name="connsiteY61" fmla="*/ 2142416 h 2838627"/>
              <a:gd name="connsiteX62" fmla="*/ 1938674 w 4115557"/>
              <a:gd name="connsiteY62" fmla="*/ 2186631 h 2838627"/>
              <a:gd name="connsiteX63" fmla="*/ 1886128 w 4115557"/>
              <a:gd name="connsiteY63" fmla="*/ 2197685 h 2838627"/>
              <a:gd name="connsiteX64" fmla="*/ 1907147 w 4115557"/>
              <a:gd name="connsiteY64" fmla="*/ 2208738 h 2838627"/>
              <a:gd name="connsiteX65" fmla="*/ 1922911 w 4115557"/>
              <a:gd name="connsiteY65" fmla="*/ 2214265 h 2838627"/>
              <a:gd name="connsiteX66" fmla="*/ 1975457 w 4115557"/>
              <a:gd name="connsiteY66" fmla="*/ 2230846 h 2838627"/>
              <a:gd name="connsiteX67" fmla="*/ 2169877 w 4115557"/>
              <a:gd name="connsiteY67" fmla="*/ 2225319 h 2838627"/>
              <a:gd name="connsiteX68" fmla="*/ 2359042 w 4115557"/>
              <a:gd name="connsiteY68" fmla="*/ 2252953 h 2838627"/>
              <a:gd name="connsiteX69" fmla="*/ 2448371 w 4115557"/>
              <a:gd name="connsiteY69" fmla="*/ 2286114 h 2838627"/>
              <a:gd name="connsiteX70" fmla="*/ 2343278 w 4115557"/>
              <a:gd name="connsiteY70" fmla="*/ 2291641 h 2838627"/>
              <a:gd name="connsiteX71" fmla="*/ 2364297 w 4115557"/>
              <a:gd name="connsiteY71" fmla="*/ 2308222 h 2838627"/>
              <a:gd name="connsiteX72" fmla="*/ 2458880 w 4115557"/>
              <a:gd name="connsiteY72" fmla="*/ 2341383 h 2838627"/>
              <a:gd name="connsiteX73" fmla="*/ 2548208 w 4115557"/>
              <a:gd name="connsiteY73" fmla="*/ 2319275 h 2838627"/>
              <a:gd name="connsiteX74" fmla="*/ 2574481 w 4115557"/>
              <a:gd name="connsiteY74" fmla="*/ 2308222 h 2838627"/>
              <a:gd name="connsiteX75" fmla="*/ 2611264 w 4115557"/>
              <a:gd name="connsiteY75" fmla="*/ 2258480 h 2838627"/>
              <a:gd name="connsiteX76" fmla="*/ 2663809 w 4115557"/>
              <a:gd name="connsiteY76" fmla="*/ 2230846 h 2838627"/>
              <a:gd name="connsiteX77" fmla="*/ 2747883 w 4115557"/>
              <a:gd name="connsiteY77" fmla="*/ 2241899 h 2838627"/>
              <a:gd name="connsiteX78" fmla="*/ 2763647 w 4115557"/>
              <a:gd name="connsiteY78" fmla="*/ 2264007 h 2838627"/>
              <a:gd name="connsiteX79" fmla="*/ 2789920 w 4115557"/>
              <a:gd name="connsiteY79" fmla="*/ 2280588 h 2838627"/>
              <a:gd name="connsiteX80" fmla="*/ 2805683 w 4115557"/>
              <a:gd name="connsiteY80" fmla="*/ 2291641 h 2838627"/>
              <a:gd name="connsiteX81" fmla="*/ 2816193 w 4115557"/>
              <a:gd name="connsiteY81" fmla="*/ 2269533 h 2838627"/>
              <a:gd name="connsiteX82" fmla="*/ 2879248 w 4115557"/>
              <a:gd name="connsiteY82" fmla="*/ 2252953 h 2838627"/>
              <a:gd name="connsiteX83" fmla="*/ 2942303 w 4115557"/>
              <a:gd name="connsiteY83" fmla="*/ 2214265 h 2838627"/>
              <a:gd name="connsiteX84" fmla="*/ 2963321 w 4115557"/>
              <a:gd name="connsiteY84" fmla="*/ 2203211 h 2838627"/>
              <a:gd name="connsiteX85" fmla="*/ 3005359 w 4115557"/>
              <a:gd name="connsiteY85" fmla="*/ 2214265 h 2838627"/>
              <a:gd name="connsiteX86" fmla="*/ 3068414 w 4115557"/>
              <a:gd name="connsiteY86" fmla="*/ 2197685 h 2838627"/>
              <a:gd name="connsiteX87" fmla="*/ 3084178 w 4115557"/>
              <a:gd name="connsiteY87" fmla="*/ 2192158 h 2838627"/>
              <a:gd name="connsiteX88" fmla="*/ 3105196 w 4115557"/>
              <a:gd name="connsiteY88" fmla="*/ 2181104 h 2838627"/>
              <a:gd name="connsiteX89" fmla="*/ 3247070 w 4115557"/>
              <a:gd name="connsiteY89" fmla="*/ 2181104 h 2838627"/>
              <a:gd name="connsiteX90" fmla="*/ 3278598 w 4115557"/>
              <a:gd name="connsiteY90" fmla="*/ 2120308 h 2838627"/>
              <a:gd name="connsiteX91" fmla="*/ 3299616 w 4115557"/>
              <a:gd name="connsiteY91" fmla="*/ 2065040 h 2838627"/>
              <a:gd name="connsiteX92" fmla="*/ 3325889 w 4115557"/>
              <a:gd name="connsiteY92" fmla="*/ 2048460 h 2838627"/>
              <a:gd name="connsiteX93" fmla="*/ 3352162 w 4115557"/>
              <a:gd name="connsiteY93" fmla="*/ 2026352 h 2838627"/>
              <a:gd name="connsiteX94" fmla="*/ 3404708 w 4115557"/>
              <a:gd name="connsiteY94" fmla="*/ 1998718 h 2838627"/>
              <a:gd name="connsiteX95" fmla="*/ 3436236 w 4115557"/>
              <a:gd name="connsiteY95" fmla="*/ 1948976 h 2838627"/>
              <a:gd name="connsiteX96" fmla="*/ 3446745 w 4115557"/>
              <a:gd name="connsiteY96" fmla="*/ 1932396 h 2838627"/>
              <a:gd name="connsiteX97" fmla="*/ 3478272 w 4115557"/>
              <a:gd name="connsiteY97" fmla="*/ 1860546 h 2838627"/>
              <a:gd name="connsiteX98" fmla="*/ 3483527 w 4115557"/>
              <a:gd name="connsiteY98" fmla="*/ 1843966 h 2838627"/>
              <a:gd name="connsiteX99" fmla="*/ 3546582 w 4115557"/>
              <a:gd name="connsiteY99" fmla="*/ 1788697 h 2838627"/>
              <a:gd name="connsiteX100" fmla="*/ 3614892 w 4115557"/>
              <a:gd name="connsiteY100" fmla="*/ 1772117 h 2838627"/>
              <a:gd name="connsiteX101" fmla="*/ 3630656 w 4115557"/>
              <a:gd name="connsiteY101" fmla="*/ 1766590 h 2838627"/>
              <a:gd name="connsiteX102" fmla="*/ 3656929 w 4115557"/>
              <a:gd name="connsiteY102" fmla="*/ 1744483 h 2838627"/>
              <a:gd name="connsiteX103" fmla="*/ 3709475 w 4115557"/>
              <a:gd name="connsiteY103" fmla="*/ 1750009 h 2838627"/>
              <a:gd name="connsiteX104" fmla="*/ 3751512 w 4115557"/>
              <a:gd name="connsiteY104" fmla="*/ 1755536 h 2838627"/>
              <a:gd name="connsiteX105" fmla="*/ 3777785 w 4115557"/>
              <a:gd name="connsiteY105" fmla="*/ 1777644 h 2838627"/>
              <a:gd name="connsiteX106" fmla="*/ 3867113 w 4115557"/>
              <a:gd name="connsiteY106" fmla="*/ 1766590 h 2838627"/>
              <a:gd name="connsiteX107" fmla="*/ 3882877 w 4115557"/>
              <a:gd name="connsiteY107" fmla="*/ 1744483 h 2838627"/>
              <a:gd name="connsiteX108" fmla="*/ 3903895 w 4115557"/>
              <a:gd name="connsiteY108" fmla="*/ 1705794 h 2838627"/>
              <a:gd name="connsiteX109" fmla="*/ 3924914 w 4115557"/>
              <a:gd name="connsiteY109" fmla="*/ 1678160 h 2838627"/>
              <a:gd name="connsiteX110" fmla="*/ 3930168 w 4115557"/>
              <a:gd name="connsiteY110" fmla="*/ 1661580 h 2838627"/>
              <a:gd name="connsiteX111" fmla="*/ 4003733 w 4115557"/>
              <a:gd name="connsiteY111" fmla="*/ 1622892 h 2838627"/>
              <a:gd name="connsiteX112" fmla="*/ 4040515 w 4115557"/>
              <a:gd name="connsiteY112" fmla="*/ 1639472 h 2838627"/>
              <a:gd name="connsiteX113" fmla="*/ 4072043 w 4115557"/>
              <a:gd name="connsiteY113" fmla="*/ 1656053 h 2838627"/>
              <a:gd name="connsiteX114" fmla="*/ 4105345 w 4115557"/>
              <a:gd name="connsiteY114" fmla="*/ 1648147 h 2838627"/>
              <a:gd name="connsiteX115" fmla="*/ 4115557 w 4115557"/>
              <a:gd name="connsiteY115" fmla="*/ 1643814 h 2838627"/>
              <a:gd name="connsiteX116" fmla="*/ 4115557 w 4115557"/>
              <a:gd name="connsiteY116" fmla="*/ 2015276 h 2838627"/>
              <a:gd name="connsiteX117" fmla="*/ 2572773 w 4115557"/>
              <a:gd name="connsiteY117" fmla="*/ 2838627 h 2838627"/>
              <a:gd name="connsiteX118" fmla="*/ 0 w 4115557"/>
              <a:gd name="connsiteY118" fmla="*/ 2838627 h 2838627"/>
              <a:gd name="connsiteX119" fmla="*/ 0 w 4115557"/>
              <a:gd name="connsiteY119" fmla="*/ 678139 h 2838627"/>
              <a:gd name="connsiteX120" fmla="*/ 937202 w 4115557"/>
              <a:gd name="connsiteY120" fmla="*/ 0 h 283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115557" h="2838627">
                <a:moveTo>
                  <a:pt x="937202" y="0"/>
                </a:moveTo>
                <a:lnTo>
                  <a:pt x="939274" y="3220"/>
                </a:lnTo>
                <a:cubicBezTo>
                  <a:pt x="942271" y="8001"/>
                  <a:pt x="944558" y="11795"/>
                  <a:pt x="945554" y="13681"/>
                </a:cubicBezTo>
                <a:cubicBezTo>
                  <a:pt x="948245" y="18774"/>
                  <a:pt x="949288" y="24660"/>
                  <a:pt x="950809" y="30262"/>
                </a:cubicBezTo>
                <a:cubicBezTo>
                  <a:pt x="955304" y="46808"/>
                  <a:pt x="957930" y="64140"/>
                  <a:pt x="961404" y="81105"/>
                </a:cubicBezTo>
                <a:lnTo>
                  <a:pt x="976054" y="126555"/>
                </a:lnTo>
                <a:lnTo>
                  <a:pt x="966944" y="139324"/>
                </a:lnTo>
                <a:cubicBezTo>
                  <a:pt x="963676" y="144160"/>
                  <a:pt x="960284" y="148864"/>
                  <a:pt x="956064" y="152748"/>
                </a:cubicBezTo>
                <a:cubicBezTo>
                  <a:pt x="950169" y="158173"/>
                  <a:pt x="942052" y="160117"/>
                  <a:pt x="935045" y="163801"/>
                </a:cubicBezTo>
                <a:cubicBezTo>
                  <a:pt x="929791" y="169328"/>
                  <a:pt x="922969" y="173595"/>
                  <a:pt x="919282" y="180382"/>
                </a:cubicBezTo>
                <a:cubicBezTo>
                  <a:pt x="915698" y="186977"/>
                  <a:pt x="916011" y="195186"/>
                  <a:pt x="914027" y="202490"/>
                </a:cubicBezTo>
                <a:cubicBezTo>
                  <a:pt x="912505" y="208091"/>
                  <a:pt x="910524" y="213543"/>
                  <a:pt x="908773" y="219070"/>
                </a:cubicBezTo>
                <a:cubicBezTo>
                  <a:pt x="910524" y="246704"/>
                  <a:pt x="911270" y="274430"/>
                  <a:pt x="914027" y="301973"/>
                </a:cubicBezTo>
                <a:cubicBezTo>
                  <a:pt x="914783" y="309527"/>
                  <a:pt x="919282" y="316485"/>
                  <a:pt x="919282" y="324081"/>
                </a:cubicBezTo>
                <a:cubicBezTo>
                  <a:pt x="919282" y="373857"/>
                  <a:pt x="918068" y="423712"/>
                  <a:pt x="914027" y="473306"/>
                </a:cubicBezTo>
                <a:cubicBezTo>
                  <a:pt x="912793" y="488442"/>
                  <a:pt x="911913" y="505158"/>
                  <a:pt x="903518" y="517520"/>
                </a:cubicBezTo>
                <a:lnTo>
                  <a:pt x="877244" y="556209"/>
                </a:lnTo>
                <a:cubicBezTo>
                  <a:pt x="873742" y="567262"/>
                  <a:pt x="869650" y="578129"/>
                  <a:pt x="866735" y="589370"/>
                </a:cubicBezTo>
                <a:cubicBezTo>
                  <a:pt x="864386" y="598432"/>
                  <a:pt x="864798" y="608282"/>
                  <a:pt x="861481" y="617004"/>
                </a:cubicBezTo>
                <a:cubicBezTo>
                  <a:pt x="857688" y="626978"/>
                  <a:pt x="850677" y="635247"/>
                  <a:pt x="845717" y="644638"/>
                </a:cubicBezTo>
                <a:cubicBezTo>
                  <a:pt x="833963" y="666891"/>
                  <a:pt x="834906" y="672018"/>
                  <a:pt x="819444" y="694380"/>
                </a:cubicBezTo>
                <a:cubicBezTo>
                  <a:pt x="811398" y="706017"/>
                  <a:pt x="802415" y="716935"/>
                  <a:pt x="793171" y="727541"/>
                </a:cubicBezTo>
                <a:cubicBezTo>
                  <a:pt x="784882" y="737053"/>
                  <a:pt x="756191" y="769097"/>
                  <a:pt x="740625" y="777283"/>
                </a:cubicBezTo>
                <a:cubicBezTo>
                  <a:pt x="734166" y="780680"/>
                  <a:pt x="726613" y="780967"/>
                  <a:pt x="719606" y="782809"/>
                </a:cubicBezTo>
                <a:cubicBezTo>
                  <a:pt x="710001" y="813120"/>
                  <a:pt x="721170" y="789867"/>
                  <a:pt x="688079" y="815970"/>
                </a:cubicBezTo>
                <a:cubicBezTo>
                  <a:pt x="682134" y="820660"/>
                  <a:pt x="677957" y="827464"/>
                  <a:pt x="672315" y="832551"/>
                </a:cubicBezTo>
                <a:cubicBezTo>
                  <a:pt x="665666" y="838546"/>
                  <a:pt x="658303" y="843605"/>
                  <a:pt x="651297" y="849132"/>
                </a:cubicBezTo>
                <a:cubicBezTo>
                  <a:pt x="647794" y="860185"/>
                  <a:pt x="645286" y="871645"/>
                  <a:pt x="640788" y="882293"/>
                </a:cubicBezTo>
                <a:cubicBezTo>
                  <a:pt x="638223" y="888363"/>
                  <a:pt x="633102" y="892932"/>
                  <a:pt x="630279" y="898873"/>
                </a:cubicBezTo>
                <a:cubicBezTo>
                  <a:pt x="626060" y="907747"/>
                  <a:pt x="622993" y="917184"/>
                  <a:pt x="619770" y="926508"/>
                </a:cubicBezTo>
                <a:cubicBezTo>
                  <a:pt x="615984" y="937458"/>
                  <a:pt x="609260" y="959669"/>
                  <a:pt x="609260" y="959669"/>
                </a:cubicBezTo>
                <a:cubicBezTo>
                  <a:pt x="605335" y="1017467"/>
                  <a:pt x="590580" y="1140595"/>
                  <a:pt x="604006" y="1208377"/>
                </a:cubicBezTo>
                <a:cubicBezTo>
                  <a:pt x="606830" y="1222635"/>
                  <a:pt x="626729" y="1248212"/>
                  <a:pt x="635533" y="1263646"/>
                </a:cubicBezTo>
                <a:cubicBezTo>
                  <a:pt x="661697" y="1309513"/>
                  <a:pt x="643902" y="1293464"/>
                  <a:pt x="672315" y="1313388"/>
                </a:cubicBezTo>
                <a:cubicBezTo>
                  <a:pt x="676040" y="1346687"/>
                  <a:pt x="672613" y="1407720"/>
                  <a:pt x="698588" y="1440505"/>
                </a:cubicBezTo>
                <a:cubicBezTo>
                  <a:pt x="708926" y="1453554"/>
                  <a:pt x="722873" y="1462911"/>
                  <a:pt x="735370" y="1473666"/>
                </a:cubicBezTo>
                <a:cubicBezTo>
                  <a:pt x="742149" y="1479500"/>
                  <a:pt x="750571" y="1483362"/>
                  <a:pt x="756389" y="1490247"/>
                </a:cubicBezTo>
                <a:cubicBezTo>
                  <a:pt x="764780" y="1500176"/>
                  <a:pt x="772001" y="1511402"/>
                  <a:pt x="777407" y="1523408"/>
                </a:cubicBezTo>
                <a:cubicBezTo>
                  <a:pt x="787851" y="1546598"/>
                  <a:pt x="786430" y="1577113"/>
                  <a:pt x="803680" y="1595257"/>
                </a:cubicBezTo>
                <a:cubicBezTo>
                  <a:pt x="832520" y="1625591"/>
                  <a:pt x="808005" y="1597638"/>
                  <a:pt x="829953" y="1628419"/>
                </a:cubicBezTo>
                <a:cubicBezTo>
                  <a:pt x="836682" y="1637856"/>
                  <a:pt x="841355" y="1649983"/>
                  <a:pt x="850972" y="1656053"/>
                </a:cubicBezTo>
                <a:cubicBezTo>
                  <a:pt x="860107" y="1661818"/>
                  <a:pt x="871990" y="1659738"/>
                  <a:pt x="882499" y="1661580"/>
                </a:cubicBezTo>
                <a:cubicBezTo>
                  <a:pt x="938452" y="1720430"/>
                  <a:pt x="862126" y="1643041"/>
                  <a:pt x="935045" y="1705794"/>
                </a:cubicBezTo>
                <a:cubicBezTo>
                  <a:pt x="976467" y="1741440"/>
                  <a:pt x="943448" y="1728729"/>
                  <a:pt x="982337" y="1738955"/>
                </a:cubicBezTo>
                <a:cubicBezTo>
                  <a:pt x="1051274" y="1784273"/>
                  <a:pt x="1007951" y="1764670"/>
                  <a:pt x="1118956" y="1777644"/>
                </a:cubicBezTo>
                <a:cubicBezTo>
                  <a:pt x="1127714" y="1788697"/>
                  <a:pt x="1135556" y="1800630"/>
                  <a:pt x="1145230" y="1810805"/>
                </a:cubicBezTo>
                <a:cubicBezTo>
                  <a:pt x="1149695" y="1815501"/>
                  <a:pt x="1156062" y="1817709"/>
                  <a:pt x="1160993" y="1821858"/>
                </a:cubicBezTo>
                <a:cubicBezTo>
                  <a:pt x="1164862" y="1825114"/>
                  <a:pt x="1168000" y="1829227"/>
                  <a:pt x="1171502" y="1832912"/>
                </a:cubicBezTo>
                <a:cubicBezTo>
                  <a:pt x="1173254" y="1840282"/>
                  <a:pt x="1172323" y="1849024"/>
                  <a:pt x="1176757" y="1855019"/>
                </a:cubicBezTo>
                <a:cubicBezTo>
                  <a:pt x="1185156" y="1866377"/>
                  <a:pt x="1196554" y="1875251"/>
                  <a:pt x="1208285" y="1882654"/>
                </a:cubicBezTo>
                <a:cubicBezTo>
                  <a:pt x="1214477" y="1886562"/>
                  <a:pt x="1222359" y="1886094"/>
                  <a:pt x="1229303" y="1888181"/>
                </a:cubicBezTo>
                <a:cubicBezTo>
                  <a:pt x="1234629" y="1889781"/>
                  <a:pt x="1239812" y="1891865"/>
                  <a:pt x="1245067" y="1893708"/>
                </a:cubicBezTo>
                <a:cubicBezTo>
                  <a:pt x="1250321" y="1901077"/>
                  <a:pt x="1252147" y="1914614"/>
                  <a:pt x="1260830" y="1915815"/>
                </a:cubicBezTo>
                <a:cubicBezTo>
                  <a:pt x="1321635" y="1924230"/>
                  <a:pt x="1383490" y="1918121"/>
                  <a:pt x="1444742" y="1921342"/>
                </a:cubicBezTo>
                <a:cubicBezTo>
                  <a:pt x="1453662" y="1921810"/>
                  <a:pt x="1462257" y="1925027"/>
                  <a:pt x="1471015" y="1926869"/>
                </a:cubicBezTo>
                <a:cubicBezTo>
                  <a:pt x="1492033" y="1939765"/>
                  <a:pt x="1512600" y="1953513"/>
                  <a:pt x="1534070" y="1965557"/>
                </a:cubicBezTo>
                <a:cubicBezTo>
                  <a:pt x="1555835" y="1977766"/>
                  <a:pt x="1544753" y="1962460"/>
                  <a:pt x="1560343" y="1982137"/>
                </a:cubicBezTo>
                <a:cubicBezTo>
                  <a:pt x="1565950" y="1989213"/>
                  <a:pt x="1570501" y="1997168"/>
                  <a:pt x="1576107" y="2004244"/>
                </a:cubicBezTo>
                <a:cubicBezTo>
                  <a:pt x="1593822" y="2026604"/>
                  <a:pt x="1585160" y="2004519"/>
                  <a:pt x="1607635" y="2042933"/>
                </a:cubicBezTo>
                <a:cubicBezTo>
                  <a:pt x="1629735" y="2080706"/>
                  <a:pt x="1618411" y="2096826"/>
                  <a:pt x="1665435" y="2103728"/>
                </a:cubicBezTo>
                <a:cubicBezTo>
                  <a:pt x="1728102" y="2112925"/>
                  <a:pt x="1791545" y="2114781"/>
                  <a:pt x="1854601" y="2120308"/>
                </a:cubicBezTo>
                <a:cubicBezTo>
                  <a:pt x="1896637" y="2127678"/>
                  <a:pt x="1946618" y="2115521"/>
                  <a:pt x="1980711" y="2142416"/>
                </a:cubicBezTo>
                <a:cubicBezTo>
                  <a:pt x="1996564" y="2154922"/>
                  <a:pt x="1958106" y="2182543"/>
                  <a:pt x="1938674" y="2186631"/>
                </a:cubicBezTo>
                <a:lnTo>
                  <a:pt x="1886128" y="2197685"/>
                </a:lnTo>
                <a:cubicBezTo>
                  <a:pt x="1893134" y="2201369"/>
                  <a:pt x="1899947" y="2205493"/>
                  <a:pt x="1907147" y="2208738"/>
                </a:cubicBezTo>
                <a:cubicBezTo>
                  <a:pt x="1912238" y="2211033"/>
                  <a:pt x="1917617" y="2212552"/>
                  <a:pt x="1922911" y="2214265"/>
                </a:cubicBezTo>
                <a:lnTo>
                  <a:pt x="1975457" y="2230846"/>
                </a:lnTo>
                <a:cubicBezTo>
                  <a:pt x="2040263" y="2229004"/>
                  <a:pt x="2105046" y="2225319"/>
                  <a:pt x="2169877" y="2225319"/>
                </a:cubicBezTo>
                <a:cubicBezTo>
                  <a:pt x="2225604" y="2225319"/>
                  <a:pt x="2309908" y="2239702"/>
                  <a:pt x="2359042" y="2252953"/>
                </a:cubicBezTo>
                <a:cubicBezTo>
                  <a:pt x="2389629" y="2261202"/>
                  <a:pt x="2418595" y="2275060"/>
                  <a:pt x="2448371" y="2286114"/>
                </a:cubicBezTo>
                <a:lnTo>
                  <a:pt x="2343278" y="2291641"/>
                </a:lnTo>
                <a:cubicBezTo>
                  <a:pt x="2334782" y="2293875"/>
                  <a:pt x="2356693" y="2303651"/>
                  <a:pt x="2364297" y="2308222"/>
                </a:cubicBezTo>
                <a:cubicBezTo>
                  <a:pt x="2419045" y="2341127"/>
                  <a:pt x="2404932" y="2334289"/>
                  <a:pt x="2458880" y="2341383"/>
                </a:cubicBezTo>
                <a:cubicBezTo>
                  <a:pt x="2488656" y="2334014"/>
                  <a:pt x="2518697" y="2327741"/>
                  <a:pt x="2548208" y="2319275"/>
                </a:cubicBezTo>
                <a:cubicBezTo>
                  <a:pt x="2557308" y="2316665"/>
                  <a:pt x="2566482" y="2313480"/>
                  <a:pt x="2574481" y="2308222"/>
                </a:cubicBezTo>
                <a:cubicBezTo>
                  <a:pt x="2597343" y="2293192"/>
                  <a:pt x="2589237" y="2279542"/>
                  <a:pt x="2611264" y="2258480"/>
                </a:cubicBezTo>
                <a:cubicBezTo>
                  <a:pt x="2628464" y="2242033"/>
                  <a:pt x="2644215" y="2237715"/>
                  <a:pt x="2663809" y="2230846"/>
                </a:cubicBezTo>
                <a:cubicBezTo>
                  <a:pt x="2691834" y="2234530"/>
                  <a:pt x="2720951" y="2232954"/>
                  <a:pt x="2747883" y="2241899"/>
                </a:cubicBezTo>
                <a:cubicBezTo>
                  <a:pt x="2756234" y="2244673"/>
                  <a:pt x="2757056" y="2257941"/>
                  <a:pt x="2763647" y="2264007"/>
                </a:cubicBezTo>
                <a:cubicBezTo>
                  <a:pt x="2771333" y="2271081"/>
                  <a:pt x="2781259" y="2274894"/>
                  <a:pt x="2789920" y="2280588"/>
                </a:cubicBezTo>
                <a:cubicBezTo>
                  <a:pt x="2795275" y="2284108"/>
                  <a:pt x="2800429" y="2287957"/>
                  <a:pt x="2805683" y="2291641"/>
                </a:cubicBezTo>
                <a:cubicBezTo>
                  <a:pt x="2809187" y="2284272"/>
                  <a:pt x="2810246" y="2274895"/>
                  <a:pt x="2816193" y="2269533"/>
                </a:cubicBezTo>
                <a:cubicBezTo>
                  <a:pt x="2829790" y="2257275"/>
                  <a:pt x="2864872" y="2255113"/>
                  <a:pt x="2879248" y="2252953"/>
                </a:cubicBezTo>
                <a:cubicBezTo>
                  <a:pt x="2900267" y="2240057"/>
                  <a:pt x="2921095" y="2226813"/>
                  <a:pt x="2942303" y="2214265"/>
                </a:cubicBezTo>
                <a:cubicBezTo>
                  <a:pt x="2949130" y="2210226"/>
                  <a:pt x="2955488" y="2203211"/>
                  <a:pt x="2963321" y="2203211"/>
                </a:cubicBezTo>
                <a:cubicBezTo>
                  <a:pt x="2977765" y="2203211"/>
                  <a:pt x="2991346" y="2210580"/>
                  <a:pt x="3005359" y="2214265"/>
                </a:cubicBezTo>
                <a:lnTo>
                  <a:pt x="3068414" y="2197685"/>
                </a:lnTo>
                <a:cubicBezTo>
                  <a:pt x="3073766" y="2196184"/>
                  <a:pt x="3079087" y="2194452"/>
                  <a:pt x="3084178" y="2192158"/>
                </a:cubicBezTo>
                <a:cubicBezTo>
                  <a:pt x="3091377" y="2188912"/>
                  <a:pt x="3098190" y="2184788"/>
                  <a:pt x="3105196" y="2181104"/>
                </a:cubicBezTo>
                <a:cubicBezTo>
                  <a:pt x="3157427" y="2188951"/>
                  <a:pt x="3184190" y="2195482"/>
                  <a:pt x="3247070" y="2181104"/>
                </a:cubicBezTo>
                <a:cubicBezTo>
                  <a:pt x="3258303" y="2178536"/>
                  <a:pt x="3278477" y="2120605"/>
                  <a:pt x="3278598" y="2120308"/>
                </a:cubicBezTo>
                <a:cubicBezTo>
                  <a:pt x="3282888" y="2097745"/>
                  <a:pt x="3282650" y="2082885"/>
                  <a:pt x="3299616" y="2065040"/>
                </a:cubicBezTo>
                <a:cubicBezTo>
                  <a:pt x="3306838" y="2057444"/>
                  <a:pt x="3317522" y="2054620"/>
                  <a:pt x="3325889" y="2048460"/>
                </a:cubicBezTo>
                <a:cubicBezTo>
                  <a:pt x="3335077" y="2041695"/>
                  <a:pt x="3342545" y="2032421"/>
                  <a:pt x="3352162" y="2026352"/>
                </a:cubicBezTo>
                <a:cubicBezTo>
                  <a:pt x="3368954" y="2015755"/>
                  <a:pt x="3404708" y="1998718"/>
                  <a:pt x="3404708" y="1998718"/>
                </a:cubicBezTo>
                <a:lnTo>
                  <a:pt x="3436236" y="1948976"/>
                </a:lnTo>
                <a:lnTo>
                  <a:pt x="3446745" y="1932396"/>
                </a:lnTo>
                <a:cubicBezTo>
                  <a:pt x="3456475" y="1881225"/>
                  <a:pt x="3444982" y="1924742"/>
                  <a:pt x="3478272" y="1860546"/>
                </a:cubicBezTo>
                <a:cubicBezTo>
                  <a:pt x="3480925" y="1855432"/>
                  <a:pt x="3480204" y="1848626"/>
                  <a:pt x="3483527" y="1843966"/>
                </a:cubicBezTo>
                <a:cubicBezTo>
                  <a:pt x="3494296" y="1828863"/>
                  <a:pt x="3531544" y="1795024"/>
                  <a:pt x="3546582" y="1788697"/>
                </a:cubicBezTo>
                <a:cubicBezTo>
                  <a:pt x="3568279" y="1779569"/>
                  <a:pt x="3592222" y="1778078"/>
                  <a:pt x="3614892" y="1772117"/>
                </a:cubicBezTo>
                <a:cubicBezTo>
                  <a:pt x="3620266" y="1770703"/>
                  <a:pt x="3625401" y="1768432"/>
                  <a:pt x="3630656" y="1766590"/>
                </a:cubicBezTo>
                <a:cubicBezTo>
                  <a:pt x="3639414" y="1759220"/>
                  <a:pt x="3646898" y="1749758"/>
                  <a:pt x="3656929" y="1744483"/>
                </a:cubicBezTo>
                <a:cubicBezTo>
                  <a:pt x="3685447" y="1729485"/>
                  <a:pt x="3682306" y="1743414"/>
                  <a:pt x="3709475" y="1750009"/>
                </a:cubicBezTo>
                <a:cubicBezTo>
                  <a:pt x="3723235" y="1753349"/>
                  <a:pt x="3737499" y="1753694"/>
                  <a:pt x="3751512" y="1755536"/>
                </a:cubicBezTo>
                <a:cubicBezTo>
                  <a:pt x="3760269" y="1762905"/>
                  <a:pt x="3766616" y="1776576"/>
                  <a:pt x="3777785" y="1777644"/>
                </a:cubicBezTo>
                <a:cubicBezTo>
                  <a:pt x="3807643" y="1780499"/>
                  <a:pt x="3838396" y="1775651"/>
                  <a:pt x="3867113" y="1766590"/>
                </a:cubicBezTo>
                <a:cubicBezTo>
                  <a:pt x="3875501" y="1763942"/>
                  <a:pt x="3877787" y="1751978"/>
                  <a:pt x="3882877" y="1744483"/>
                </a:cubicBezTo>
                <a:cubicBezTo>
                  <a:pt x="3936624" y="1665339"/>
                  <a:pt x="3842321" y="1802941"/>
                  <a:pt x="3903895" y="1705794"/>
                </a:cubicBezTo>
                <a:cubicBezTo>
                  <a:pt x="3910116" y="1695979"/>
                  <a:pt x="3917907" y="1687372"/>
                  <a:pt x="3924914" y="1678160"/>
                </a:cubicBezTo>
                <a:cubicBezTo>
                  <a:pt x="3926665" y="1672633"/>
                  <a:pt x="3926949" y="1666320"/>
                  <a:pt x="3930168" y="1661580"/>
                </a:cubicBezTo>
                <a:cubicBezTo>
                  <a:pt x="3951772" y="1629766"/>
                  <a:pt x="3964479" y="1635278"/>
                  <a:pt x="4003733" y="1622892"/>
                </a:cubicBezTo>
                <a:cubicBezTo>
                  <a:pt x="4015994" y="1628419"/>
                  <a:pt x="4027979" y="1634677"/>
                  <a:pt x="4040515" y="1639472"/>
                </a:cubicBezTo>
                <a:cubicBezTo>
                  <a:pt x="4070951" y="1651113"/>
                  <a:pt x="4053263" y="1636301"/>
                  <a:pt x="4072043" y="1656053"/>
                </a:cubicBezTo>
                <a:cubicBezTo>
                  <a:pt x="4080720" y="1653315"/>
                  <a:pt x="4093329" y="1651716"/>
                  <a:pt x="4105345" y="1648147"/>
                </a:cubicBezTo>
                <a:lnTo>
                  <a:pt x="4115557" y="1643814"/>
                </a:lnTo>
                <a:lnTo>
                  <a:pt x="4115557" y="2015276"/>
                </a:lnTo>
                <a:lnTo>
                  <a:pt x="2572773" y="2838627"/>
                </a:lnTo>
                <a:lnTo>
                  <a:pt x="0" y="2838627"/>
                </a:lnTo>
                <a:lnTo>
                  <a:pt x="0" y="678139"/>
                </a:lnTo>
                <a:lnTo>
                  <a:pt x="937202" y="0"/>
                </a:lnTo>
                <a:close/>
              </a:path>
            </a:pathLst>
          </a:custGeom>
          <a:effectLst>
            <a:outerShdw blurRad="12700" dir="5220000" sx="1000" sy="1000" algn="ctr" rotWithShape="0">
              <a:schemeClr val="accent4">
                <a:lumMod val="20000"/>
                <a:lumOff val="80000"/>
                <a:alpha val="1000"/>
              </a:schemeClr>
            </a:outerShdw>
          </a:effectLst>
        </p:spPr>
      </p:pic>
      <p:pic>
        <p:nvPicPr>
          <p:cNvPr id="68" name="Picture 67">
            <a:extLst>
              <a:ext uri="{FF2B5EF4-FFF2-40B4-BE49-F238E27FC236}">
                <a16:creationId xmlns:a16="http://schemas.microsoft.com/office/drawing/2014/main" id="{FE795F12-E022-4002-AC9F-C0E35E06B5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631" t="22643" r="100000" b="73282"/>
          <a:stretch>
            <a:fillRect/>
          </a:stretch>
        </p:blipFill>
        <p:spPr>
          <a:xfrm>
            <a:off x="100668" y="1728447"/>
            <a:ext cx="67111" cy="117445"/>
          </a:xfrm>
          <a:custGeom>
            <a:avLst/>
            <a:gdLst>
              <a:gd name="connsiteX0" fmla="*/ 67111 w 67111"/>
              <a:gd name="connsiteY0" fmla="*/ 0 h 117445"/>
              <a:gd name="connsiteX1" fmla="*/ 67111 w 67111"/>
              <a:gd name="connsiteY1" fmla="*/ 68885 h 117445"/>
              <a:gd name="connsiteX2" fmla="*/ 0 w 67111"/>
              <a:gd name="connsiteY2" fmla="*/ 117445 h 117445"/>
              <a:gd name="connsiteX3" fmla="*/ 58723 w 67111"/>
              <a:gd name="connsiteY3" fmla="*/ 8388 h 117445"/>
              <a:gd name="connsiteX4" fmla="*/ 67111 w 67111"/>
              <a:gd name="connsiteY4" fmla="*/ 0 h 11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117445">
                <a:moveTo>
                  <a:pt x="67111" y="0"/>
                </a:moveTo>
                <a:lnTo>
                  <a:pt x="67111" y="68885"/>
                </a:lnTo>
                <a:lnTo>
                  <a:pt x="0" y="117445"/>
                </a:lnTo>
                <a:cubicBezTo>
                  <a:pt x="20876" y="65256"/>
                  <a:pt x="18782" y="63307"/>
                  <a:pt x="58723" y="8388"/>
                </a:cubicBezTo>
                <a:lnTo>
                  <a:pt x="67111" y="0"/>
                </a:lnTo>
                <a:close/>
              </a:path>
            </a:pathLst>
          </a:cu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D1AEE7FA-1967-432C-B730-ED86E66F7CC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57942" r="-491" b="41459"/>
          <a:stretch>
            <a:fillRect/>
          </a:stretch>
        </p:blipFill>
        <p:spPr>
          <a:xfrm>
            <a:off x="4115556" y="5645917"/>
            <a:ext cx="20216" cy="17271"/>
          </a:xfrm>
          <a:custGeom>
            <a:avLst/>
            <a:gdLst>
              <a:gd name="connsiteX0" fmla="*/ 0 w 20216"/>
              <a:gd name="connsiteY0" fmla="*/ 0 h 17271"/>
              <a:gd name="connsiteX1" fmla="*/ 9032 w 20216"/>
              <a:gd name="connsiteY1" fmla="*/ 980 h 17271"/>
              <a:gd name="connsiteX2" fmla="*/ 20216 w 20216"/>
              <a:gd name="connsiteY2" fmla="*/ 455 h 17271"/>
              <a:gd name="connsiteX3" fmla="*/ 19541 w 20216"/>
              <a:gd name="connsiteY3" fmla="*/ 1876 h 17271"/>
              <a:gd name="connsiteX4" fmla="*/ 6804 w 20216"/>
              <a:gd name="connsiteY4" fmla="*/ 14384 h 17271"/>
              <a:gd name="connsiteX5" fmla="*/ 0 w 20216"/>
              <a:gd name="connsiteY5" fmla="*/ 17271 h 17271"/>
              <a:gd name="connsiteX6" fmla="*/ 0 w 20216"/>
              <a:gd name="connsiteY6" fmla="*/ 0 h 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16" h="17271">
                <a:moveTo>
                  <a:pt x="0" y="0"/>
                </a:moveTo>
                <a:lnTo>
                  <a:pt x="9032" y="980"/>
                </a:lnTo>
                <a:lnTo>
                  <a:pt x="20216" y="455"/>
                </a:lnTo>
                <a:lnTo>
                  <a:pt x="19541" y="1876"/>
                </a:lnTo>
                <a:cubicBezTo>
                  <a:pt x="16385" y="7185"/>
                  <a:pt x="11952" y="11225"/>
                  <a:pt x="6804" y="14384"/>
                </a:cubicBezTo>
                <a:lnTo>
                  <a:pt x="0" y="17271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2CFB4C11-66E3-4CAB-B209-57844ED24C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0000" t="70745" r="-899" b="26486"/>
          <a:stretch>
            <a:fillRect/>
          </a:stretch>
        </p:blipFill>
        <p:spPr>
          <a:xfrm>
            <a:off x="4115556" y="6014907"/>
            <a:ext cx="36999" cy="79799"/>
          </a:xfrm>
          <a:custGeom>
            <a:avLst/>
            <a:gdLst>
              <a:gd name="connsiteX0" fmla="*/ 36994 w 36999"/>
              <a:gd name="connsiteY0" fmla="*/ 0 h 79799"/>
              <a:gd name="connsiteX1" fmla="*/ 3438 w 36999"/>
              <a:gd name="connsiteY1" fmla="*/ 75501 h 79799"/>
              <a:gd name="connsiteX2" fmla="*/ 0 w 36999"/>
              <a:gd name="connsiteY2" fmla="*/ 79799 h 79799"/>
              <a:gd name="connsiteX3" fmla="*/ 0 w 36999"/>
              <a:gd name="connsiteY3" fmla="*/ 19743 h 79799"/>
              <a:gd name="connsiteX4" fmla="*/ 36994 w 36999"/>
              <a:gd name="connsiteY4" fmla="*/ 0 h 7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9" h="79799">
                <a:moveTo>
                  <a:pt x="36994" y="0"/>
                </a:moveTo>
                <a:cubicBezTo>
                  <a:pt x="36994" y="31941"/>
                  <a:pt x="38245" y="18939"/>
                  <a:pt x="3438" y="75501"/>
                </a:cubicBezTo>
                <a:lnTo>
                  <a:pt x="0" y="79799"/>
                </a:lnTo>
                <a:lnTo>
                  <a:pt x="0" y="19743"/>
                </a:lnTo>
                <a:lnTo>
                  <a:pt x="36994" y="0"/>
                </a:lnTo>
                <a:close/>
              </a:path>
            </a:pathLst>
          </a:cu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23903B1E-B05B-4086-8229-B8C2DA45A1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1558" t="100000" r="31782" b="-1310"/>
          <a:stretch>
            <a:fillRect/>
          </a:stretch>
        </p:blipFill>
        <p:spPr>
          <a:xfrm>
            <a:off x="2533475" y="6858000"/>
            <a:ext cx="274066" cy="37750"/>
          </a:xfrm>
          <a:custGeom>
            <a:avLst/>
            <a:gdLst>
              <a:gd name="connsiteX0" fmla="*/ 39297 w 274066"/>
              <a:gd name="connsiteY0" fmla="*/ 0 h 37750"/>
              <a:gd name="connsiteX1" fmla="*/ 274066 w 274066"/>
              <a:gd name="connsiteY1" fmla="*/ 0 h 37750"/>
              <a:gd name="connsiteX2" fmla="*/ 272932 w 274066"/>
              <a:gd name="connsiteY2" fmla="*/ 426 h 37750"/>
              <a:gd name="connsiteX3" fmla="*/ 260059 w 274066"/>
              <a:gd name="connsiteY3" fmla="*/ 4194 h 37750"/>
              <a:gd name="connsiteX4" fmla="*/ 226503 w 274066"/>
              <a:gd name="connsiteY4" fmla="*/ 29361 h 37750"/>
              <a:gd name="connsiteX5" fmla="*/ 75501 w 274066"/>
              <a:gd name="connsiteY5" fmla="*/ 37750 h 37750"/>
              <a:gd name="connsiteX6" fmla="*/ 41945 w 274066"/>
              <a:gd name="connsiteY6" fmla="*/ 29361 h 37750"/>
              <a:gd name="connsiteX7" fmla="*/ 0 w 274066"/>
              <a:gd name="connsiteY7" fmla="*/ 20972 h 37750"/>
              <a:gd name="connsiteX8" fmla="*/ 39297 w 274066"/>
              <a:gd name="connsiteY8" fmla="*/ 0 h 3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4066" h="37750">
                <a:moveTo>
                  <a:pt x="39297" y="0"/>
                </a:moveTo>
                <a:lnTo>
                  <a:pt x="274066" y="0"/>
                </a:lnTo>
                <a:lnTo>
                  <a:pt x="272932" y="426"/>
                </a:lnTo>
                <a:cubicBezTo>
                  <a:pt x="268464" y="1285"/>
                  <a:pt x="263898" y="2001"/>
                  <a:pt x="260059" y="4194"/>
                </a:cubicBezTo>
                <a:cubicBezTo>
                  <a:pt x="247919" y="11131"/>
                  <a:pt x="237688" y="20972"/>
                  <a:pt x="226503" y="29361"/>
                </a:cubicBezTo>
                <a:cubicBezTo>
                  <a:pt x="176169" y="32157"/>
                  <a:pt x="125913" y="37750"/>
                  <a:pt x="75501" y="37750"/>
                </a:cubicBezTo>
                <a:cubicBezTo>
                  <a:pt x="63971" y="37750"/>
                  <a:pt x="53200" y="31862"/>
                  <a:pt x="41945" y="29361"/>
                </a:cubicBezTo>
                <a:cubicBezTo>
                  <a:pt x="28026" y="26268"/>
                  <a:pt x="13982" y="23768"/>
                  <a:pt x="0" y="20972"/>
                </a:cubicBezTo>
                <a:lnTo>
                  <a:pt x="39297" y="0"/>
                </a:lnTo>
                <a:close/>
              </a:path>
            </a:pathLst>
          </a:cu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55C8188C-FF5F-4E08-86AA-EAB6B3D18E3D}"/>
              </a:ext>
            </a:extLst>
          </p:cNvPr>
          <p:cNvSpPr/>
          <p:nvPr/>
        </p:nvSpPr>
        <p:spPr>
          <a:xfrm>
            <a:off x="421019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V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óc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vĩ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dạng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dị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sức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mạnh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phi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endParaRPr lang="en-US" sz="2400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59A45BB-D7C1-4AEC-86E1-26C3F3B7E605}"/>
              </a:ext>
            </a:extLst>
          </p:cNvPr>
          <p:cNvGrpSpPr/>
          <p:nvPr/>
        </p:nvGrpSpPr>
        <p:grpSpPr>
          <a:xfrm>
            <a:off x="2677026" y="17849"/>
            <a:ext cx="7609062" cy="1091381"/>
            <a:chOff x="3344164" y="676039"/>
            <a:chExt cx="6465178" cy="911874"/>
          </a:xfrm>
          <a:noFill/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C3DA8929-285B-4E79-9D2A-A77F3C62A8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44164" y="676039"/>
              <a:ext cx="6465178" cy="911874"/>
            </a:xfrm>
            <a:prstGeom prst="rect">
              <a:avLst/>
            </a:prstGeom>
            <a:grpFill/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9D49827-36B2-42D4-8A74-92C532669B57}"/>
                </a:ext>
              </a:extLst>
            </p:cNvPr>
            <p:cNvSpPr txBox="1"/>
            <p:nvPr/>
          </p:nvSpPr>
          <p:spPr>
            <a:xfrm>
              <a:off x="3714740" y="801031"/>
              <a:ext cx="6094602" cy="609456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386840" algn="l"/>
                </a:tabLst>
                <a:defRPr/>
              </a:pPr>
              <a:r>
                <a:rPr lang="vi-VN" sz="3600" b="1" noProof="0" dirty="0">
                  <a:solidFill>
                    <a:srgbClr val="1A98FF">
                      <a:lumMod val="50000"/>
                    </a:srgbClr>
                  </a:solidFill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*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Nghệ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thuật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xây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dựng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nhân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vật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A98FF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MS Mincho" panose="02020609040205080304" pitchFamily="49" charset="-128"/>
                  <a:cs typeface="Times New Roman" panose="02020603050405020304" pitchFamily="18" charset="0"/>
                </a:rPr>
                <a:t>: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A98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4D29884-5057-42F0-813B-1E6BA0F37793}"/>
              </a:ext>
            </a:extLst>
          </p:cNvPr>
          <p:cNvSpPr/>
          <p:nvPr/>
        </p:nvSpPr>
        <p:spPr>
          <a:xfrm>
            <a:off x="1905667" y="2564388"/>
            <a:ext cx="46571" cy="3022"/>
          </a:xfrm>
          <a:custGeom>
            <a:avLst/>
            <a:gdLst>
              <a:gd name="connsiteX0" fmla="*/ 0 w 46571"/>
              <a:gd name="connsiteY0" fmla="*/ 0 h 3022"/>
              <a:gd name="connsiteX1" fmla="*/ 46571 w 46571"/>
              <a:gd name="connsiteY1" fmla="*/ 0 h 3022"/>
              <a:gd name="connsiteX2" fmla="*/ 46571 w 46571"/>
              <a:gd name="connsiteY2" fmla="*/ 3022 h 3022"/>
              <a:gd name="connsiteX3" fmla="*/ 0 w 46571"/>
              <a:gd name="connsiteY3" fmla="*/ 0 h 3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71" h="3022">
                <a:moveTo>
                  <a:pt x="0" y="0"/>
                </a:moveTo>
                <a:lnTo>
                  <a:pt x="46571" y="0"/>
                </a:lnTo>
                <a:lnTo>
                  <a:pt x="46571" y="3022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Univers"/>
              <a:ea typeface="+mn-ea"/>
              <a:cs typeface="+mn-cs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CEDD91E-FBC2-7D28-3094-7890AF277224}"/>
              </a:ext>
            </a:extLst>
          </p:cNvPr>
          <p:cNvSpPr/>
          <p:nvPr/>
        </p:nvSpPr>
        <p:spPr>
          <a:xfrm>
            <a:off x="3443205" y="250647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ính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đơn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giản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luôn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gắn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với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một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hoặc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công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việc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cụ</a:t>
            </a:r>
            <a:r>
              <a:rPr lang="en-US" sz="24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thể</a:t>
            </a:r>
            <a:endParaRPr lang="en-US" sz="24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4BD88C05-9007-5EC5-65ED-8DF52FCBA193}"/>
              </a:ext>
            </a:extLst>
          </p:cNvPr>
          <p:cNvSpPr/>
          <p:nvPr/>
        </p:nvSpPr>
        <p:spPr>
          <a:xfrm>
            <a:off x="6464197" y="2489110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T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hủ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pháp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điệu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phóng</a:t>
            </a:r>
            <a:r>
              <a:rPr lang="en-US" sz="28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đại</a:t>
            </a:r>
            <a:endParaRPr lang="en-US" sz="28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77932ED-D592-1B3D-A5D3-3D72F98E9F3B}"/>
              </a:ext>
            </a:extLst>
          </p:cNvPr>
          <p:cNvSpPr/>
          <p:nvPr/>
        </p:nvSpPr>
        <p:spPr>
          <a:xfrm>
            <a:off x="9087048" y="2408949"/>
            <a:ext cx="2212469" cy="2980948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7000"/>
                </a:schemeClr>
              </a:gs>
              <a:gs pos="48000">
                <a:schemeClr val="accent4">
                  <a:lumMod val="97000"/>
                  <a:lumOff val="3000"/>
                </a:scheme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Times New Roman" panose="02020603050405020304" pitchFamily="18" charset="0"/>
                <a:ea typeface="MS Mincho" panose="02020609040205080304" pitchFamily="49" charset="-128"/>
              </a:rPr>
              <a:t>S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ử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dụng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các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chi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tiết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kì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ảo</a:t>
            </a:r>
            <a:r>
              <a:rPr lang="en-US" sz="3200" dirty="0"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…</a:t>
            </a:r>
            <a:endParaRPr lang="en-US" sz="3200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CCB0BB1-0BB5-67A2-3915-D90861C621DD}"/>
              </a:ext>
            </a:extLst>
          </p:cNvPr>
          <p:cNvCxnSpPr>
            <a:cxnSpLocks/>
            <a:stCxn id="11" idx="2"/>
            <a:endCxn id="4" idx="0"/>
          </p:cNvCxnSpPr>
          <p:nvPr/>
        </p:nvCxnSpPr>
        <p:spPr>
          <a:xfrm flipH="1">
            <a:off x="1527254" y="1109230"/>
            <a:ext cx="4954303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96A30B8-F863-1FD8-3161-420467344656}"/>
              </a:ext>
            </a:extLst>
          </p:cNvPr>
          <p:cNvCxnSpPr>
            <a:cxnSpLocks/>
            <a:stCxn id="11" idx="2"/>
            <a:endCxn id="2" idx="0"/>
          </p:cNvCxnSpPr>
          <p:nvPr/>
        </p:nvCxnSpPr>
        <p:spPr>
          <a:xfrm flipH="1">
            <a:off x="4549440" y="1109230"/>
            <a:ext cx="1932117" cy="13972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9B7069F-BA8F-4F00-84E5-F09601193208}"/>
              </a:ext>
            </a:extLst>
          </p:cNvPr>
          <p:cNvCxnSpPr>
            <a:cxnSpLocks/>
            <a:stCxn id="11" idx="2"/>
            <a:endCxn id="3" idx="0"/>
          </p:cNvCxnSpPr>
          <p:nvPr/>
        </p:nvCxnSpPr>
        <p:spPr>
          <a:xfrm>
            <a:off x="6481557" y="1109230"/>
            <a:ext cx="1088875" cy="137988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56FF8C2-6A4B-E75D-807E-AFE2FDD19FB0}"/>
              </a:ext>
            </a:extLst>
          </p:cNvPr>
          <p:cNvCxnSpPr>
            <a:cxnSpLocks/>
            <a:stCxn id="11" idx="2"/>
            <a:endCxn id="6" idx="0"/>
          </p:cNvCxnSpPr>
          <p:nvPr/>
        </p:nvCxnSpPr>
        <p:spPr>
          <a:xfrm>
            <a:off x="6481557" y="1109230"/>
            <a:ext cx="3711726" cy="129971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DB1EA2E2-314B-1EA9-821F-DBF743FEA5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9883" y="5517935"/>
            <a:ext cx="1902117" cy="137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496984"/>
      </p:ext>
    </p:extLst>
  </p:cSld>
  <p:clrMapOvr>
    <a:masterClrMapping/>
  </p:clrMapOvr>
  <p:transition spd="slow">
    <p:fad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23F869-3A51-4B92-B0C4-B22958C598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20061" y="560991"/>
            <a:ext cx="6636542" cy="1004057"/>
          </a:xfrm>
        </p:spPr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r>
              <a:rPr lang="en-US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 KẾT</a:t>
            </a:r>
            <a:endParaRPr lang="ru-RU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766E226-2491-4875-B474-7A01921DDBA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7384" y="1781373"/>
            <a:ext cx="2879392" cy="471667"/>
          </a:xfrm>
        </p:spPr>
        <p:txBody>
          <a:bodyPr/>
          <a:lstStyle/>
          <a:p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b="1" i="0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i="0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endParaRPr lang="ru-RU" b="1" i="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Các vị thần Việt Nam với những sức mạnh siêu nhiên - Thế giới cổ tích">
            <a:extLst>
              <a:ext uri="{FF2B5EF4-FFF2-40B4-BE49-F238E27FC236}">
                <a16:creationId xmlns:a16="http://schemas.microsoft.com/office/drawing/2014/main" id="{5EA80328-3031-4F2B-9E56-7855D36D78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5861" b="93250" l="10000" r="90000">
                        <a14:foregroundMark x1="31200" y1="23268" x2="31200" y2="23268"/>
                        <a14:foregroundMark x1="31300" y1="30728" x2="31300" y2="30728"/>
                        <a14:foregroundMark x1="31300" y1="30728" x2="31300" y2="30728"/>
                        <a14:foregroundMark x1="29400" y1="31616" x2="29400" y2="31616"/>
                        <a14:foregroundMark x1="28800" y1="23623" x2="28800" y2="23623"/>
                        <a14:foregroundMark x1="28600" y1="19183" x2="28600" y2="19183"/>
                        <a14:foregroundMark x1="27900" y1="22735" x2="27900" y2="22735"/>
                        <a14:foregroundMark x1="32000" y1="21314" x2="32000" y2="21314"/>
                        <a14:foregroundMark x1="33600" y1="29485" x2="33600" y2="29485"/>
                        <a14:foregroundMark x1="45500" y1="93428" x2="45500" y2="93428"/>
                        <a14:foregroundMark x1="61700" y1="38544" x2="61700" y2="38544"/>
                        <a14:foregroundMark x1="60300" y1="31261" x2="60300" y2="31261"/>
                        <a14:foregroundMark x1="55700" y1="15631" x2="55700" y2="15631"/>
                        <a14:foregroundMark x1="60800" y1="5861" x2="60800" y2="586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766" r="22658"/>
          <a:stretch/>
        </p:blipFill>
        <p:spPr bwMode="auto">
          <a:xfrm>
            <a:off x="8637104" y="501916"/>
            <a:ext cx="2613992" cy="2273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2" name="TextBox 71">
            <a:extLst>
              <a:ext uri="{FF2B5EF4-FFF2-40B4-BE49-F238E27FC236}">
                <a16:creationId xmlns:a16="http://schemas.microsoft.com/office/drawing/2014/main" id="{4B7D3CE2-D4A2-4BBD-95F6-C37DDD9BD712}"/>
              </a:ext>
            </a:extLst>
          </p:cNvPr>
          <p:cNvSpPr txBox="1"/>
          <p:nvPr/>
        </p:nvSpPr>
        <p:spPr>
          <a:xfrm>
            <a:off x="1020061" y="4209452"/>
            <a:ext cx="1991495" cy="15474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 tiết t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ưở</a:t>
            </a:r>
            <a:r>
              <a:rPr lang="vi-VN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 tượng kì ảo.</a:t>
            </a:r>
            <a:endParaRPr lang="en-US" sz="28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FBB1EBC-C65B-4AF5-B083-E6D4A6E53FC9}"/>
              </a:ext>
            </a:extLst>
          </p:cNvPr>
          <p:cNvSpPr txBox="1"/>
          <p:nvPr/>
        </p:nvSpPr>
        <p:spPr>
          <a:xfrm>
            <a:off x="3141906" y="4132875"/>
            <a:ext cx="214555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Xây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dựng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nhân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vật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chức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2800" dirty="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649F73-02C1-47A1-AA2F-BD9FBD567DDD}"/>
              </a:ext>
            </a:extLst>
          </p:cNvPr>
          <p:cNvSpPr txBox="1"/>
          <p:nvPr/>
        </p:nvSpPr>
        <p:spPr>
          <a:xfrm>
            <a:off x="4788974" y="4107884"/>
            <a:ext cx="2614052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phiếm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ước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vũ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trụ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cõi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E6AF514B-65EB-43B3-89DF-A7A4798C0C30}"/>
              </a:ext>
            </a:extLst>
          </p:cNvPr>
          <p:cNvSpPr txBox="1"/>
          <p:nvPr/>
        </p:nvSpPr>
        <p:spPr>
          <a:xfrm>
            <a:off x="7220809" y="4209452"/>
            <a:ext cx="194969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Ngôn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nhiên</a:t>
            </a:r>
            <a:r>
              <a:rPr lang="en-US" sz="28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endParaRPr lang="en-US" sz="2800" dirty="0">
              <a:solidFill>
                <a:schemeClr val="accent4"/>
              </a:solidFill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8FDE135A-66CC-4735-9A59-AB2CDD74122C}"/>
              </a:ext>
            </a:extLst>
          </p:cNvPr>
          <p:cNvSpPr txBox="1"/>
          <p:nvPr/>
        </p:nvSpPr>
        <p:spPr>
          <a:xfrm>
            <a:off x="9041297" y="4132875"/>
            <a:ext cx="2319130" cy="21891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Cốt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ngờ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solidFill>
                  <a:schemeClr val="accent4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accent4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069" name="Graphic 1068" descr="Aperture outline">
            <a:extLst>
              <a:ext uri="{FF2B5EF4-FFF2-40B4-BE49-F238E27FC236}">
                <a16:creationId xmlns:a16="http://schemas.microsoft.com/office/drawing/2014/main" id="{588F4224-30AF-42D7-B88E-DD65A2A6250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7656603" y="2999555"/>
            <a:ext cx="914400" cy="914400"/>
          </a:xfrm>
          <a:prstGeom prst="rect">
            <a:avLst/>
          </a:prstGeom>
        </p:spPr>
      </p:pic>
      <p:pic>
        <p:nvPicPr>
          <p:cNvPr id="1071" name="Graphic 1070" descr="Aspiration with solid fill">
            <a:extLst>
              <a:ext uri="{FF2B5EF4-FFF2-40B4-BE49-F238E27FC236}">
                <a16:creationId xmlns:a16="http://schemas.microsoft.com/office/drawing/2014/main" id="{7E0A330B-D148-4DFE-91C7-3E808FDB7A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650974" y="2971800"/>
            <a:ext cx="914400" cy="914400"/>
          </a:xfrm>
          <a:prstGeom prst="rect">
            <a:avLst/>
          </a:prstGeom>
        </p:spPr>
      </p:pic>
      <p:pic>
        <p:nvPicPr>
          <p:cNvPr id="1073" name="Graphic 1072" descr="Alarm clock with solid fill">
            <a:extLst>
              <a:ext uri="{FF2B5EF4-FFF2-40B4-BE49-F238E27FC236}">
                <a16:creationId xmlns:a16="http://schemas.microsoft.com/office/drawing/2014/main" id="{D9A71F05-36DA-4485-AA40-D2A559B3A8A4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5638800" y="2971800"/>
            <a:ext cx="914400" cy="914400"/>
          </a:xfrm>
          <a:prstGeom prst="rect">
            <a:avLst/>
          </a:prstGeom>
        </p:spPr>
      </p:pic>
      <p:pic>
        <p:nvPicPr>
          <p:cNvPr id="1075" name="Graphic 1074" descr="Buddha Silhouette outline">
            <a:extLst>
              <a:ext uri="{FF2B5EF4-FFF2-40B4-BE49-F238E27FC236}">
                <a16:creationId xmlns:a16="http://schemas.microsoft.com/office/drawing/2014/main" id="{F86DA5CB-87E6-481D-AD17-3A3E1660C4E0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1697755" y="3061252"/>
            <a:ext cx="675861" cy="675861"/>
          </a:xfrm>
          <a:prstGeom prst="rect">
            <a:avLst/>
          </a:prstGeom>
        </p:spPr>
      </p:pic>
      <p:pic>
        <p:nvPicPr>
          <p:cNvPr id="1077" name="Graphic 1076" descr="Blog outline">
            <a:extLst>
              <a:ext uri="{FF2B5EF4-FFF2-40B4-BE49-F238E27FC236}">
                <a16:creationId xmlns:a16="http://schemas.microsoft.com/office/drawing/2014/main" id="{8FF5C4AF-EEFA-438E-A43C-5BEE55B9D2E3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9638306" y="3014745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60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2" grpId="0"/>
      <p:bldP spid="74" grpId="0"/>
      <p:bldP spid="76" grpId="0"/>
      <p:bldP spid="78" grpId="0"/>
      <p:bldP spid="8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821A06F8-6607-45FC-8A0E-DC2213FC5AA2}"/>
              </a:ext>
            </a:extLst>
          </p:cNvPr>
          <p:cNvSpPr txBox="1"/>
          <p:nvPr/>
        </p:nvSpPr>
        <p:spPr>
          <a:xfrm>
            <a:off x="3145536" y="1449557"/>
            <a:ext cx="5760720" cy="458696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l-NL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vị thần, người nguyên thủy thể hiện cách hình dung,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en-US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thời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phản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ánh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vẻ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đẹp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riêng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cuộc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sống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lao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ngưỡng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văn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hóa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từng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cộng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145536" y="759399"/>
            <a:ext cx="6144768" cy="689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Nội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dung, ý </a:t>
            </a:r>
            <a:r>
              <a:rPr lang="en-US" sz="3600" b="1" dirty="0" err="1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nghĩa</a:t>
            </a:r>
            <a:r>
              <a:rPr lang="en-US" sz="3600" b="1" dirty="0">
                <a:solidFill>
                  <a:srgbClr val="FFFF0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:</a:t>
            </a:r>
            <a:endParaRPr lang="en-US" sz="3600" dirty="0">
              <a:solidFill>
                <a:srgbClr val="FFFF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606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764370"/>
          </a:xfrm>
          <a:prstGeom prst="rect">
            <a:avLst/>
          </a:prstGeom>
          <a:gradFill flip="none" rotWithShape="1">
            <a:gsLst>
              <a:gs pos="0">
                <a:srgbClr val="FFC000">
                  <a:lumMod val="75000"/>
                  <a:shade val="30000"/>
                  <a:satMod val="115000"/>
                </a:srgbClr>
              </a:gs>
              <a:gs pos="50000">
                <a:srgbClr val="FFC000">
                  <a:lumMod val="75000"/>
                  <a:shade val="67500"/>
                  <a:satMod val="115000"/>
                </a:srgbClr>
              </a:gs>
              <a:gs pos="100000">
                <a:srgbClr val="FFC000">
                  <a:lumMod val="75000"/>
                  <a:shade val="100000"/>
                  <a:satMod val="115000"/>
                </a:srgbClr>
              </a:gs>
            </a:gsLst>
            <a:lin ang="5400000" scaled="1"/>
            <a:tileRect/>
          </a:gradFill>
          <a:ln w="12700" cap="flat" cmpd="sng" algn="ctr">
            <a:solidFill>
              <a:srgbClr val="FFC000">
                <a:lumMod val="7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NI-Aptima" pitchFamily="2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29648" y="2168880"/>
            <a:ext cx="72270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80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LUYỆN TẬP</a:t>
            </a:r>
            <a:endParaRPr lang="en-US" sz="80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10492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11855" y="58847"/>
            <a:ext cx="9805012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/>
              <a:t>3</a:t>
            </a:r>
            <a:r>
              <a:rPr lang="vi-VN" b="1" dirty="0"/>
              <a:t>. </a:t>
            </a:r>
            <a:r>
              <a:rPr lang="da-DK" b="1" dirty="0"/>
              <a:t>P</a:t>
            </a:r>
            <a:r>
              <a:rPr lang="vi-VN" b="1" dirty="0"/>
              <a:t>hẩm chất</a:t>
            </a:r>
            <a:endParaRPr lang="en-US" dirty="0"/>
          </a:p>
          <a:p>
            <a:r>
              <a:rPr lang="vi-VN" dirty="0"/>
              <a:t>- Phát huy tính sáng tạo, đề cao tinh thần dân tộc, bồi dưỡng lòng yêu nước,</a:t>
            </a:r>
            <a:endParaRPr lang="en-US" dirty="0"/>
          </a:p>
          <a:p>
            <a:r>
              <a:rPr lang="vi-VN" dirty="0"/>
              <a:t>- Biết yêu cái đẹp, sống có khát vọng, có hoài bão và thể hiện được trách nhiệm với cộng đồng.</a:t>
            </a:r>
            <a:endParaRPr lang="en-US" dirty="0"/>
          </a:p>
          <a:p>
            <a:r>
              <a:rPr lang="vi-VN" dirty="0"/>
              <a:t>- Luôn có ý thức rèn luyện bản thân để có lối sống tích cực</a:t>
            </a:r>
            <a:endParaRPr lang="en-US" dirty="0"/>
          </a:p>
          <a:p>
            <a:r>
              <a:rPr lang="vi-VN" dirty="0"/>
              <a:t>- Tôn trọng và có ý thức tìm hiểu các nền văn học, văn hoá trên thế giới.</a:t>
            </a:r>
            <a:endParaRPr lang="en-US" dirty="0"/>
          </a:p>
          <a:p>
            <a:r>
              <a:rPr lang="vi-VN" b="1" dirty="0"/>
              <a:t>        </a:t>
            </a:r>
            <a:r>
              <a:rPr lang="en-US" b="1" dirty="0" err="1"/>
              <a:t>Nội</a:t>
            </a:r>
            <a:r>
              <a:rPr lang="en-US" b="1" dirty="0"/>
              <a:t> dung </a:t>
            </a:r>
            <a:r>
              <a:rPr lang="en-US" b="1" dirty="0" err="1"/>
              <a:t>bài</a:t>
            </a:r>
            <a:r>
              <a:rPr lang="en-US" b="1" dirty="0"/>
              <a:t> </a:t>
            </a:r>
            <a:r>
              <a:rPr lang="en-US" b="1" dirty="0" err="1"/>
              <a:t>học</a:t>
            </a:r>
            <a:r>
              <a:rPr lang="en-US" b="1" dirty="0"/>
              <a:t> </a:t>
            </a:r>
            <a:endParaRPr lang="en-US" dirty="0"/>
          </a:p>
          <a:p>
            <a:pPr lvl="0"/>
            <a:r>
              <a:rPr lang="en-US" b="1" dirty="0" err="1"/>
              <a:t>Đọc</a:t>
            </a:r>
            <a:endParaRPr lang="en-US" dirty="0"/>
          </a:p>
          <a:p>
            <a:r>
              <a:rPr lang="en-US" dirty="0"/>
              <a:t>- Tri </a:t>
            </a:r>
            <a:r>
              <a:rPr lang="en-US" dirty="0" err="1"/>
              <a:t>thức</a:t>
            </a:r>
            <a:r>
              <a:rPr lang="en-US" dirty="0"/>
              <a:t> </a:t>
            </a:r>
            <a:r>
              <a:rPr lang="en-US" dirty="0" err="1"/>
              <a:t>ngữ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</a:p>
          <a:p>
            <a:r>
              <a:rPr lang="en-US" dirty="0"/>
              <a:t>-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kể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vị</a:t>
            </a:r>
            <a:r>
              <a:rPr lang="en-US" dirty="0"/>
              <a:t> </a:t>
            </a:r>
            <a:r>
              <a:rPr lang="en-US" dirty="0" err="1"/>
              <a:t>thần</a:t>
            </a:r>
            <a:r>
              <a:rPr lang="en-US" dirty="0"/>
              <a:t> </a:t>
            </a:r>
            <a:r>
              <a:rPr lang="en-US" dirty="0" err="1"/>
              <a:t>sáng</a:t>
            </a:r>
            <a:r>
              <a:rPr lang="en-US" dirty="0"/>
              <a:t>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thế</a:t>
            </a:r>
            <a:r>
              <a:rPr lang="en-US" dirty="0"/>
              <a:t> </a:t>
            </a:r>
            <a:r>
              <a:rPr lang="en-US" dirty="0" err="1"/>
              <a:t>giới</a:t>
            </a:r>
            <a:endParaRPr lang="en-US" dirty="0"/>
          </a:p>
          <a:p>
            <a:r>
              <a:rPr lang="en-US" dirty="0"/>
              <a:t>- </a:t>
            </a:r>
            <a:r>
              <a:rPr lang="en-US" dirty="0" err="1"/>
              <a:t>Chuyện</a:t>
            </a:r>
            <a:r>
              <a:rPr lang="en-US" dirty="0"/>
              <a:t> </a:t>
            </a:r>
            <a:r>
              <a:rPr lang="en-US" dirty="0" err="1"/>
              <a:t>chức</a:t>
            </a:r>
            <a:r>
              <a:rPr lang="en-US" dirty="0"/>
              <a:t> </a:t>
            </a:r>
            <a:r>
              <a:rPr lang="en-US" dirty="0" err="1"/>
              <a:t>phán</a:t>
            </a:r>
            <a:r>
              <a:rPr lang="en-US" dirty="0"/>
              <a:t> </a:t>
            </a:r>
            <a:r>
              <a:rPr lang="en-US" dirty="0" err="1"/>
              <a:t>sự</a:t>
            </a:r>
            <a:r>
              <a:rPr lang="en-US" dirty="0"/>
              <a:t> </a:t>
            </a:r>
            <a:r>
              <a:rPr lang="en-US" dirty="0" err="1"/>
              <a:t>đền</a:t>
            </a:r>
            <a:r>
              <a:rPr lang="en-US" dirty="0"/>
              <a:t> </a:t>
            </a:r>
            <a:r>
              <a:rPr lang="en-US" dirty="0" err="1"/>
              <a:t>Tản</a:t>
            </a:r>
            <a:r>
              <a:rPr lang="en-US" dirty="0"/>
              <a:t> </a:t>
            </a:r>
            <a:r>
              <a:rPr lang="en-US" dirty="0" err="1"/>
              <a:t>Viên</a:t>
            </a:r>
            <a:endParaRPr lang="en-US" dirty="0"/>
          </a:p>
          <a:p>
            <a:r>
              <a:rPr lang="en-US" dirty="0"/>
              <a:t>- </a:t>
            </a:r>
            <a:r>
              <a:rPr lang="en-US" dirty="0" err="1"/>
              <a:t>Chữ</a:t>
            </a:r>
            <a:r>
              <a:rPr lang="en-US" dirty="0"/>
              <a:t> </a:t>
            </a:r>
            <a:r>
              <a:rPr lang="en-US" dirty="0" err="1"/>
              <a:t>người</a:t>
            </a:r>
            <a:r>
              <a:rPr lang="en-US" dirty="0"/>
              <a:t> </a:t>
            </a:r>
            <a:r>
              <a:rPr lang="en-US" dirty="0" err="1"/>
              <a:t>tử</a:t>
            </a:r>
            <a:r>
              <a:rPr lang="en-US" dirty="0"/>
              <a:t> </a:t>
            </a:r>
            <a:r>
              <a:rPr lang="en-US" dirty="0" err="1"/>
              <a:t>tù</a:t>
            </a:r>
            <a:r>
              <a:rPr lang="en-US" dirty="0"/>
              <a:t> </a:t>
            </a:r>
          </a:p>
          <a:p>
            <a:r>
              <a:rPr lang="en-US" dirty="0"/>
              <a:t>- </a:t>
            </a:r>
            <a:r>
              <a:rPr lang="en-US" dirty="0" err="1"/>
              <a:t>Tê</a:t>
            </a:r>
            <a:r>
              <a:rPr lang="en-US" dirty="0"/>
              <a:t> – </a:t>
            </a:r>
            <a:r>
              <a:rPr lang="en-US" dirty="0" err="1"/>
              <a:t>đê</a:t>
            </a:r>
            <a:r>
              <a:rPr lang="en-US" dirty="0"/>
              <a:t> (</a:t>
            </a:r>
            <a:r>
              <a:rPr lang="en-US" dirty="0" err="1"/>
              <a:t>Trích</a:t>
            </a:r>
            <a:r>
              <a:rPr lang="en-US" dirty="0"/>
              <a:t> </a:t>
            </a:r>
            <a:r>
              <a:rPr lang="en-US" dirty="0" err="1"/>
              <a:t>Thần</a:t>
            </a:r>
            <a:r>
              <a:rPr lang="en-US" dirty="0"/>
              <a:t> </a:t>
            </a:r>
            <a:r>
              <a:rPr lang="en-US" dirty="0" err="1"/>
              <a:t>thoại</a:t>
            </a:r>
            <a:r>
              <a:rPr lang="en-US" dirty="0"/>
              <a:t> Hi </a:t>
            </a:r>
            <a:r>
              <a:rPr lang="en-US" dirty="0" err="1"/>
              <a:t>Lạp</a:t>
            </a:r>
            <a:r>
              <a:rPr lang="en-US" dirty="0"/>
              <a:t>)</a:t>
            </a:r>
          </a:p>
          <a:p>
            <a:r>
              <a:rPr lang="en-US" b="1" dirty="0"/>
              <a:t>2. </a:t>
            </a:r>
            <a:r>
              <a:rPr lang="en-US" b="1" dirty="0" err="1"/>
              <a:t>Thực</a:t>
            </a:r>
            <a:r>
              <a:rPr lang="en-US" b="1" dirty="0"/>
              <a:t> </a:t>
            </a:r>
            <a:r>
              <a:rPr lang="en-US" b="1" dirty="0" err="1"/>
              <a:t>hành</a:t>
            </a:r>
            <a:r>
              <a:rPr lang="en-US" b="1" dirty="0"/>
              <a:t> </a:t>
            </a:r>
            <a:r>
              <a:rPr lang="en-US" b="1" dirty="0" err="1"/>
              <a:t>Tiếng</a:t>
            </a:r>
            <a:r>
              <a:rPr lang="en-US" b="1" dirty="0"/>
              <a:t> </a:t>
            </a:r>
            <a:r>
              <a:rPr lang="en-US" b="1" dirty="0" err="1"/>
              <a:t>Việt</a:t>
            </a:r>
            <a:r>
              <a:rPr lang="en-US" dirty="0"/>
              <a:t>: </a:t>
            </a:r>
            <a:r>
              <a:rPr lang="en-US" dirty="0" err="1"/>
              <a:t>Từ</a:t>
            </a:r>
            <a:r>
              <a:rPr lang="en-US" dirty="0"/>
              <a:t> </a:t>
            </a:r>
            <a:r>
              <a:rPr lang="en-US" dirty="0" err="1"/>
              <a:t>Hán</a:t>
            </a:r>
            <a:r>
              <a:rPr lang="en-US" dirty="0"/>
              <a:t> </a:t>
            </a:r>
            <a:r>
              <a:rPr lang="en-US" dirty="0" err="1"/>
              <a:t>Việt</a:t>
            </a:r>
            <a:endParaRPr lang="en-US" dirty="0"/>
          </a:p>
          <a:p>
            <a:r>
              <a:rPr lang="en-US" b="1" dirty="0"/>
              <a:t>3. </a:t>
            </a:r>
            <a:r>
              <a:rPr lang="en-US" b="1" dirty="0" err="1"/>
              <a:t>Viế</a:t>
            </a:r>
            <a:r>
              <a:rPr lang="en-US" dirty="0" err="1"/>
              <a:t>t</a:t>
            </a:r>
            <a:r>
              <a:rPr lang="en-US" dirty="0"/>
              <a:t>: </a:t>
            </a:r>
            <a:r>
              <a:rPr lang="en-US" dirty="0" err="1"/>
              <a:t>Viết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bản</a:t>
            </a:r>
            <a:r>
              <a:rPr lang="en-US" dirty="0"/>
              <a:t> </a:t>
            </a:r>
            <a:r>
              <a:rPr lang="en-US" dirty="0" err="1"/>
              <a:t>nghị</a:t>
            </a:r>
            <a:r>
              <a:rPr lang="en-US" dirty="0"/>
              <a:t> </a:t>
            </a:r>
            <a:r>
              <a:rPr lang="en-US" dirty="0" err="1"/>
              <a:t>luận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tích</a:t>
            </a:r>
            <a:r>
              <a:rPr lang="en-US" dirty="0"/>
              <a:t>, </a:t>
            </a:r>
            <a:r>
              <a:rPr lang="en-US" dirty="0" err="1"/>
              <a:t>đánh</a:t>
            </a:r>
            <a:r>
              <a:rPr lang="en-US" dirty="0"/>
              <a:t> </a:t>
            </a:r>
            <a:r>
              <a:rPr lang="en-US" dirty="0" err="1"/>
              <a:t>giá</a:t>
            </a:r>
            <a:r>
              <a:rPr lang="en-US" dirty="0"/>
              <a:t> </a:t>
            </a:r>
            <a:r>
              <a:rPr lang="en-US" dirty="0" err="1"/>
              <a:t>tác</a:t>
            </a:r>
            <a:r>
              <a:rPr lang="en-US" dirty="0"/>
              <a:t> </a:t>
            </a:r>
            <a:r>
              <a:rPr lang="en-US" dirty="0" err="1"/>
              <a:t>phẩm</a:t>
            </a:r>
            <a:endParaRPr lang="en-US" dirty="0"/>
          </a:p>
          <a:p>
            <a:r>
              <a:rPr lang="en-US" b="1" dirty="0"/>
              <a:t>4. </a:t>
            </a:r>
            <a:r>
              <a:rPr lang="en-US" b="1" dirty="0" err="1"/>
              <a:t>Nói</a:t>
            </a:r>
            <a:r>
              <a:rPr lang="en-US" b="1" dirty="0"/>
              <a:t> </a:t>
            </a:r>
            <a:r>
              <a:rPr lang="en-US" b="1" dirty="0" err="1"/>
              <a:t>và</a:t>
            </a:r>
            <a:r>
              <a:rPr lang="en-US" b="1" dirty="0"/>
              <a:t> </a:t>
            </a:r>
            <a:r>
              <a:rPr lang="en-US" b="1" dirty="0" err="1"/>
              <a:t>nghe</a:t>
            </a:r>
            <a:r>
              <a:rPr lang="en-US" dirty="0"/>
              <a:t>: </a:t>
            </a:r>
            <a:r>
              <a:rPr lang="en-US" dirty="0" err="1"/>
              <a:t>Giới</a:t>
            </a:r>
            <a:r>
              <a:rPr lang="en-US" dirty="0"/>
              <a:t> </a:t>
            </a:r>
            <a:r>
              <a:rPr lang="en-US" dirty="0" err="1"/>
              <a:t>thiệu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nội</a:t>
            </a:r>
            <a:r>
              <a:rPr lang="en-US" dirty="0"/>
              <a:t> dung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nghệ</a:t>
            </a:r>
            <a:r>
              <a:rPr lang="en-US" dirty="0"/>
              <a:t> </a:t>
            </a:r>
            <a:r>
              <a:rPr lang="en-US" dirty="0" err="1"/>
              <a:t>thuật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tác</a:t>
            </a:r>
            <a:r>
              <a:rPr lang="en-US" dirty="0"/>
              <a:t> </a:t>
            </a:r>
            <a:r>
              <a:rPr lang="en-US" dirty="0" err="1"/>
              <a:t>phẩm</a:t>
            </a:r>
            <a:r>
              <a:rPr lang="en-US" dirty="0"/>
              <a:t>  </a:t>
            </a:r>
          </a:p>
          <a:p>
            <a:r>
              <a:rPr lang="en-US" b="1" dirty="0"/>
              <a:t>5. </a:t>
            </a:r>
            <a:r>
              <a:rPr lang="en-US" b="1" dirty="0" err="1"/>
              <a:t>Củng</a:t>
            </a:r>
            <a:r>
              <a:rPr lang="en-US" b="1" dirty="0"/>
              <a:t> </a:t>
            </a:r>
            <a:r>
              <a:rPr lang="en-US" b="1" dirty="0" err="1"/>
              <a:t>cố</a:t>
            </a:r>
            <a:r>
              <a:rPr lang="en-US" b="1" dirty="0"/>
              <a:t> </a:t>
            </a:r>
            <a:r>
              <a:rPr lang="en-US" b="1" dirty="0" err="1"/>
              <a:t>mở</a:t>
            </a:r>
            <a:r>
              <a:rPr lang="en-US" b="1" dirty="0"/>
              <a:t> </a:t>
            </a:r>
            <a:r>
              <a:rPr lang="en-US" b="1" dirty="0" err="1"/>
              <a:t>rộng</a:t>
            </a:r>
            <a:endParaRPr lang="en-US" dirty="0"/>
          </a:p>
          <a:p>
            <a:r>
              <a:rPr lang="en-US" dirty="0" err="1"/>
              <a:t>Ôn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</a:t>
            </a:r>
            <a:r>
              <a:rPr lang="en-US" dirty="0" err="1"/>
              <a:t>kiến</a:t>
            </a:r>
            <a:r>
              <a:rPr lang="en-US" dirty="0"/>
              <a:t> </a:t>
            </a:r>
            <a:r>
              <a:rPr lang="en-US" dirty="0" err="1"/>
              <a:t>thức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kể</a:t>
            </a:r>
            <a:r>
              <a:rPr lang="en-US" dirty="0"/>
              <a:t> </a:t>
            </a:r>
          </a:p>
          <a:p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rộng</a:t>
            </a:r>
            <a:r>
              <a:rPr lang="en-US" dirty="0"/>
              <a:t> </a:t>
            </a:r>
            <a:r>
              <a:rPr lang="en-US" dirty="0" err="1"/>
              <a:t>kiến</a:t>
            </a:r>
            <a:r>
              <a:rPr lang="en-US" dirty="0"/>
              <a:t> </a:t>
            </a:r>
            <a:r>
              <a:rPr lang="en-US" dirty="0" err="1"/>
              <a:t>thức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thần</a:t>
            </a:r>
            <a:r>
              <a:rPr lang="en-US" dirty="0"/>
              <a:t> </a:t>
            </a:r>
            <a:r>
              <a:rPr lang="en-US" dirty="0" err="1"/>
              <a:t>thoại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398780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ề 1">
            <a:extLst>
              <a:ext uri="{FF2B5EF4-FFF2-40B4-BE49-F238E27FC236}">
                <a16:creationId xmlns:a16="http://schemas.microsoft.com/office/drawing/2014/main" id="{B8F334E3-AB18-1EE3-B7A6-1D1D17DC56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 dirty="0">
                <a:latin typeface="Times New Roman"/>
                <a:cs typeface="Times New Roman"/>
              </a:rPr>
              <a:t>Mở rộng: So sánh sự tương đồng và khác biệt giữa 3 vị thần</a:t>
            </a:r>
          </a:p>
        </p:txBody>
      </p:sp>
      <p:sp>
        <p:nvSpPr>
          <p:cNvPr id="3" name="Chỗ dành sẵn cho Nội dung 2">
            <a:extLst>
              <a:ext uri="{FF2B5EF4-FFF2-40B4-BE49-F238E27FC236}">
                <a16:creationId xmlns:a16="http://schemas.microsoft.com/office/drawing/2014/main" id="{10830D5D-E262-EFF2-3FE6-12F5F1DB1DA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vi-VN">
                <a:latin typeface="Times New Roman"/>
                <a:cs typeface="Times New Roman"/>
              </a:rPr>
              <a:t>* Giống nhau: Đều là các vị thần có sức mạnh siêu nhiên</a:t>
            </a:r>
            <a:endParaRPr lang="vi-VN" dirty="0">
              <a:latin typeface="Times New Roman"/>
              <a:cs typeface="Times New Roman"/>
            </a:endParaRPr>
          </a:p>
          <a:p>
            <a:pPr marL="0" indent="0">
              <a:buNone/>
            </a:pPr>
            <a:r>
              <a:rPr lang="vi-VN">
                <a:latin typeface="Times New Roman"/>
                <a:cs typeface="Times New Roman"/>
              </a:rPr>
              <a:t>* Khác nhau:</a:t>
            </a:r>
            <a:endParaRPr lang="vi-VN" dirty="0">
              <a:latin typeface="Times New Roman"/>
              <a:cs typeface="Times New Roman"/>
            </a:endParaRPr>
          </a:p>
          <a:p>
            <a:pPr marL="0" indent="0">
              <a:buNone/>
            </a:pPr>
            <a:r>
              <a:rPr lang="vi-VN">
                <a:latin typeface="Times New Roman"/>
                <a:cs typeface="Times New Roman"/>
              </a:rPr>
              <a:t>- Hình dáng</a:t>
            </a:r>
            <a:endParaRPr lang="vi-VN" dirty="0">
              <a:latin typeface="Times New Roman"/>
              <a:cs typeface="Times New Roman"/>
            </a:endParaRPr>
          </a:p>
          <a:p>
            <a:pPr marL="0" indent="0">
              <a:buNone/>
            </a:pPr>
            <a:r>
              <a:rPr lang="vi-VN">
                <a:latin typeface="Times New Roman"/>
                <a:cs typeface="Times New Roman"/>
              </a:rPr>
              <a:t>- Tính cách.</a:t>
            </a:r>
          </a:p>
          <a:p>
            <a:pPr marL="0" indent="0">
              <a:buNone/>
            </a:pPr>
            <a:r>
              <a:rPr lang="vi-VN">
                <a:latin typeface="Times New Roman"/>
                <a:cs typeface="Times New Roman"/>
              </a:rPr>
              <a:t>- Công việc...</a:t>
            </a:r>
            <a:endParaRPr lang="vi-VN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50845264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WordArt 2"/>
          <p:cNvSpPr>
            <a:spLocks noChangeArrowheads="1" noChangeShapeType="1" noTextEdit="1"/>
          </p:cNvSpPr>
          <p:nvPr/>
        </p:nvSpPr>
        <p:spPr bwMode="auto">
          <a:xfrm>
            <a:off x="3429000" y="228601"/>
            <a:ext cx="5600700" cy="10763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60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Lucky </a:t>
            </a:r>
            <a:r>
              <a:rPr lang="en-US" sz="60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Numer</a:t>
            </a:r>
            <a:endParaRPr lang="en-US" sz="60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aphicFrame>
        <p:nvGraphicFramePr>
          <p:cNvPr id="172035" name="Group 3"/>
          <p:cNvGraphicFramePr>
            <a:graphicFrameLocks noGrp="1"/>
          </p:cNvGraphicFramePr>
          <p:nvPr/>
        </p:nvGraphicFramePr>
        <p:xfrm>
          <a:off x="2743200" y="1371600"/>
          <a:ext cx="6629400" cy="5029200"/>
        </p:xfrm>
        <a:graphic>
          <a:graphicData uri="http://schemas.openxmlformats.org/drawingml/2006/table">
            <a:tbl>
              <a:tblPr/>
              <a:tblGrid>
                <a:gridCol w="220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68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592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72053" name="Rectangle 21">
            <a:hlinkClick r:id="rId2" action="ppaction://hlinksldjump"/>
          </p:cNvPr>
          <p:cNvSpPr>
            <a:spLocks noChangeArrowheads="1"/>
          </p:cNvSpPr>
          <p:nvPr/>
        </p:nvSpPr>
        <p:spPr bwMode="auto">
          <a:xfrm>
            <a:off x="2743200" y="1371600"/>
            <a:ext cx="2209800" cy="1676400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3300"/>
                </a:solidFill>
              </a:rPr>
              <a:t>1</a:t>
            </a:r>
          </a:p>
        </p:txBody>
      </p:sp>
      <p:sp>
        <p:nvSpPr>
          <p:cNvPr id="172054" name="Rectangle 2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4953000" y="1371600"/>
            <a:ext cx="2209800" cy="16764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00FF"/>
                </a:solidFill>
              </a:rPr>
              <a:t>2</a:t>
            </a:r>
          </a:p>
        </p:txBody>
      </p:sp>
      <p:sp>
        <p:nvSpPr>
          <p:cNvPr id="172055" name="Rectangle 2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7162800" y="1371600"/>
            <a:ext cx="2209800" cy="16764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FF00"/>
                </a:solidFill>
              </a:rPr>
              <a:t>3</a:t>
            </a:r>
          </a:p>
        </p:txBody>
      </p:sp>
      <p:sp>
        <p:nvSpPr>
          <p:cNvPr id="172056" name="Rectangle 2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2743200" y="3048000"/>
            <a:ext cx="2209800" cy="1676400"/>
          </a:xfrm>
          <a:prstGeom prst="rect">
            <a:avLst/>
          </a:prstGeom>
          <a:solidFill>
            <a:srgbClr val="CC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/>
              <a:t>4</a:t>
            </a:r>
          </a:p>
        </p:txBody>
      </p:sp>
      <p:sp>
        <p:nvSpPr>
          <p:cNvPr id="172057" name="Rectangle 25">
            <a:hlinkClick r:id="rId6" action="ppaction://hlinksldjump"/>
          </p:cNvPr>
          <p:cNvSpPr>
            <a:spLocks noChangeArrowheads="1"/>
          </p:cNvSpPr>
          <p:nvPr/>
        </p:nvSpPr>
        <p:spPr bwMode="auto">
          <a:xfrm>
            <a:off x="4953000" y="3048000"/>
            <a:ext cx="2209800" cy="1676400"/>
          </a:xfrm>
          <a:prstGeom prst="rect">
            <a:avLst/>
          </a:prstGeom>
          <a:solidFill>
            <a:srgbClr val="3333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800000"/>
                </a:solidFill>
              </a:rPr>
              <a:t>5</a:t>
            </a:r>
          </a:p>
        </p:txBody>
      </p:sp>
      <p:sp>
        <p:nvSpPr>
          <p:cNvPr id="172058" name="Rectangle 26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7162800" y="3048000"/>
            <a:ext cx="2209800" cy="16764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00FFFF"/>
                </a:solidFill>
              </a:rPr>
              <a:t>6</a:t>
            </a:r>
          </a:p>
        </p:txBody>
      </p:sp>
      <p:sp>
        <p:nvSpPr>
          <p:cNvPr id="172059" name="Rectangle 27">
            <a:hlinkClick r:id="rId8" action="ppaction://hlinksldjump"/>
          </p:cNvPr>
          <p:cNvSpPr>
            <a:spLocks noChangeArrowheads="1"/>
          </p:cNvSpPr>
          <p:nvPr/>
        </p:nvSpPr>
        <p:spPr bwMode="auto">
          <a:xfrm>
            <a:off x="2743200" y="4724400"/>
            <a:ext cx="2209800" cy="1676400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9900CC"/>
                </a:solidFill>
              </a:rPr>
              <a:t>7</a:t>
            </a:r>
          </a:p>
        </p:txBody>
      </p:sp>
      <p:sp>
        <p:nvSpPr>
          <p:cNvPr id="172060" name="Rectangle 28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4953000" y="4724400"/>
            <a:ext cx="2209800" cy="1676400"/>
          </a:xfrm>
          <a:prstGeom prst="rect">
            <a:avLst/>
          </a:prstGeom>
          <a:solidFill>
            <a:srgbClr val="0033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chemeClr val="bg1"/>
                </a:solidFill>
              </a:rPr>
              <a:t>8</a:t>
            </a:r>
          </a:p>
        </p:txBody>
      </p:sp>
      <p:sp>
        <p:nvSpPr>
          <p:cNvPr id="172061" name="Rectangle 29">
            <a:hlinkClick r:id="rId9" action="ppaction://hlinksldjump"/>
          </p:cNvPr>
          <p:cNvSpPr>
            <a:spLocks noChangeArrowheads="1"/>
          </p:cNvSpPr>
          <p:nvPr/>
        </p:nvSpPr>
        <p:spPr bwMode="auto">
          <a:xfrm>
            <a:off x="7162800" y="4724400"/>
            <a:ext cx="2209800" cy="1676400"/>
          </a:xfrm>
          <a:prstGeom prst="rect">
            <a:avLst/>
          </a:prstGeom>
          <a:solidFill>
            <a:srgbClr val="00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8800" dirty="0">
                <a:solidFill>
                  <a:srgbClr val="FF66FF"/>
                </a:solidFill>
              </a:rPr>
              <a:t>9</a:t>
            </a:r>
          </a:p>
        </p:txBody>
      </p:sp>
      <p:sp>
        <p:nvSpPr>
          <p:cNvPr id="172062" name="DownRibbonSharp"/>
          <p:cNvSpPr>
            <a:spLocks noEditPoints="1" noChangeArrowheads="1"/>
          </p:cNvSpPr>
          <p:nvPr/>
        </p:nvSpPr>
        <p:spPr bwMode="auto">
          <a:xfrm>
            <a:off x="15240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A</a:t>
            </a:r>
          </a:p>
        </p:txBody>
      </p:sp>
      <p:sp>
        <p:nvSpPr>
          <p:cNvPr id="172063" name="DownRibbonSharp"/>
          <p:cNvSpPr>
            <a:spLocks noEditPoints="1" noChangeArrowheads="1"/>
          </p:cNvSpPr>
          <p:nvPr/>
        </p:nvSpPr>
        <p:spPr bwMode="auto">
          <a:xfrm>
            <a:off x="9448800" y="990600"/>
            <a:ext cx="1219200" cy="609600"/>
          </a:xfrm>
          <a:custGeom>
            <a:avLst/>
            <a:gdLst>
              <a:gd name="T0" fmla="*/ 1942170529 w 21600"/>
              <a:gd name="T1" fmla="*/ 60692820 h 21600"/>
              <a:gd name="T2" fmla="*/ 485542618 w 21600"/>
              <a:gd name="T3" fmla="*/ 212424913 h 21600"/>
              <a:gd name="T4" fmla="*/ 1942170529 w 21600"/>
              <a:gd name="T5" fmla="*/ 485542646 h 21600"/>
              <a:gd name="T6" fmla="*/ 2147483646 w 21600"/>
              <a:gd name="T7" fmla="*/ 212424913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400 w 21600"/>
              <a:gd name="T13" fmla="*/ 2700 h 21600"/>
              <a:gd name="T14" fmla="*/ 1620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 extrusionOk="0">
                <a:moveTo>
                  <a:pt x="0" y="0"/>
                </a:moveTo>
                <a:lnTo>
                  <a:pt x="8100" y="0"/>
                </a:lnTo>
                <a:lnTo>
                  <a:pt x="8100" y="2700"/>
                </a:lnTo>
                <a:lnTo>
                  <a:pt x="13500" y="2700"/>
                </a:lnTo>
                <a:lnTo>
                  <a:pt x="13500" y="0"/>
                </a:lnTo>
                <a:lnTo>
                  <a:pt x="21600" y="0"/>
                </a:lnTo>
                <a:lnTo>
                  <a:pt x="18900" y="9450"/>
                </a:lnTo>
                <a:lnTo>
                  <a:pt x="21600" y="18900"/>
                </a:lnTo>
                <a:lnTo>
                  <a:pt x="16200" y="18900"/>
                </a:lnTo>
                <a:lnTo>
                  <a:pt x="16200" y="21600"/>
                </a:lnTo>
                <a:lnTo>
                  <a:pt x="5400" y="21600"/>
                </a:lnTo>
                <a:lnTo>
                  <a:pt x="5400" y="18900"/>
                </a:lnTo>
                <a:lnTo>
                  <a:pt x="0" y="18900"/>
                </a:lnTo>
                <a:lnTo>
                  <a:pt x="2700" y="9450"/>
                </a:lnTo>
                <a:lnTo>
                  <a:pt x="0" y="0"/>
                </a:lnTo>
                <a:close/>
              </a:path>
              <a:path w="21600" h="21600" fill="none" extrusionOk="0">
                <a:moveTo>
                  <a:pt x="8100" y="2700"/>
                </a:moveTo>
                <a:lnTo>
                  <a:pt x="5400" y="2700"/>
                </a:lnTo>
                <a:lnTo>
                  <a:pt x="5400" y="18900"/>
                </a:lnTo>
              </a:path>
              <a:path w="21600" h="21600" fill="none" extrusionOk="0">
                <a:moveTo>
                  <a:pt x="5400" y="2700"/>
                </a:moveTo>
                <a:lnTo>
                  <a:pt x="8100" y="0"/>
                </a:lnTo>
              </a:path>
              <a:path w="21600" h="21600" fill="none" extrusionOk="0">
                <a:moveTo>
                  <a:pt x="13500" y="2700"/>
                </a:moveTo>
                <a:lnTo>
                  <a:pt x="16200" y="2700"/>
                </a:lnTo>
                <a:lnTo>
                  <a:pt x="16200" y="18900"/>
                </a:lnTo>
              </a:path>
              <a:path w="21600" h="21600" fill="none" extrusionOk="0">
                <a:moveTo>
                  <a:pt x="16200" y="2700"/>
                </a:moveTo>
                <a:lnTo>
                  <a:pt x="13500" y="0"/>
                </a:lnTo>
              </a:path>
            </a:pathLst>
          </a:custGeom>
          <a:solidFill>
            <a:srgbClr val="FFFFCC"/>
          </a:solidFill>
          <a:ln w="9525">
            <a:solidFill>
              <a:srgbClr val="000000"/>
            </a:solidFill>
            <a:miter lim="800000"/>
            <a:headEnd/>
            <a:tailEnd/>
          </a:ln>
          <a:effectLst>
            <a:outerShdw dist="107763" dir="2700000" algn="ctr" rotWithShape="0">
              <a:srgbClr val="808080"/>
            </a:outerShdw>
          </a:effec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66"/>
                </a:solidFill>
              </a:rPr>
              <a:t>B</a:t>
            </a:r>
          </a:p>
        </p:txBody>
      </p:sp>
      <p:graphicFrame>
        <p:nvGraphicFramePr>
          <p:cNvPr id="172064" name="Group 32"/>
          <p:cNvGraphicFramePr>
            <a:graphicFrameLocks noGrp="1"/>
          </p:cNvGraphicFramePr>
          <p:nvPr/>
        </p:nvGraphicFramePr>
        <p:xfrm>
          <a:off x="16764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2070" name="Group 38"/>
          <p:cNvGraphicFramePr>
            <a:graphicFrameLocks noGrp="1"/>
          </p:cNvGraphicFramePr>
          <p:nvPr/>
        </p:nvGraphicFramePr>
        <p:xfrm>
          <a:off x="9601200" y="1676400"/>
          <a:ext cx="914400" cy="736600"/>
        </p:xfrm>
        <a:graphic>
          <a:graphicData uri="http://schemas.openxmlformats.org/drawingml/2006/table">
            <a:tbl>
              <a:tblPr/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1pPr>
                      <a:lvl2pPr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2pPr>
                      <a:lvl3pPr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3pPr>
                      <a:lvl4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4pPr>
                      <a:lvl5pPr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5pPr>
                      <a:lvl6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6pPr>
                      <a:lvl7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7pPr>
                      <a:lvl8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8pPr>
                      <a:lvl9pPr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72076" name="Text Box 44"/>
          <p:cNvSpPr txBox="1">
            <a:spLocks noChangeArrowheads="1"/>
          </p:cNvSpPr>
          <p:nvPr/>
        </p:nvSpPr>
        <p:spPr bwMode="auto">
          <a:xfrm>
            <a:off x="1981201" y="1795463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77" name="Text Box 45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78" name="Text Box 46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79" name="Text Box 47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0" name="Text Box 48"/>
          <p:cNvSpPr txBox="1">
            <a:spLocks noChangeArrowheads="1"/>
          </p:cNvSpPr>
          <p:nvPr/>
        </p:nvSpPr>
        <p:spPr bwMode="auto">
          <a:xfrm>
            <a:off x="19812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  <p:pic>
        <p:nvPicPr>
          <p:cNvPr id="44081" name="Picture 49" descr="fg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524626"/>
            <a:ext cx="91440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082" name="Text Box 50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1</a:t>
            </a:r>
          </a:p>
        </p:txBody>
      </p:sp>
      <p:sp>
        <p:nvSpPr>
          <p:cNvPr id="172083" name="Text Box 51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2</a:t>
            </a:r>
          </a:p>
        </p:txBody>
      </p:sp>
      <p:sp>
        <p:nvSpPr>
          <p:cNvPr id="172084" name="Text Box 52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3</a:t>
            </a:r>
          </a:p>
        </p:txBody>
      </p:sp>
      <p:sp>
        <p:nvSpPr>
          <p:cNvPr id="172085" name="Text Box 53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4</a:t>
            </a:r>
          </a:p>
        </p:txBody>
      </p:sp>
      <p:sp>
        <p:nvSpPr>
          <p:cNvPr id="172086" name="Text Box 54"/>
          <p:cNvSpPr txBox="1">
            <a:spLocks noChangeArrowheads="1"/>
          </p:cNvSpPr>
          <p:nvPr/>
        </p:nvSpPr>
        <p:spPr bwMode="auto">
          <a:xfrm>
            <a:off x="9906001" y="1828800"/>
            <a:ext cx="354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/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4015601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720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" dur="2000"/>
                                        <p:tgtEl>
                                          <p:spTgt spid="172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3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7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" dur="500"/>
                                        <p:tgtEl>
                                          <p:spTgt spid="172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4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720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8" dur="500"/>
                                        <p:tgtEl>
                                          <p:spTgt spid="172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5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720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" dur="500"/>
                                        <p:tgtEl>
                                          <p:spTgt spid="172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720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0" dur="2000"/>
                                        <p:tgtEl>
                                          <p:spTgt spid="172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720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172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20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42" dur="2000"/>
                                        <p:tgtEl>
                                          <p:spTgt spid="172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5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7206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172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0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720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72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061"/>
                  </p:tgtEl>
                </p:cond>
              </p:nextCondLst>
            </p:seq>
          </p:childTnLst>
        </p:cTn>
      </p:par>
    </p:tnLst>
    <p:bldLst>
      <p:bldP spid="172053" grpId="0" animBg="1"/>
      <p:bldP spid="172054" grpId="0" animBg="1"/>
      <p:bldP spid="172055" grpId="0" animBg="1"/>
      <p:bldP spid="172056" grpId="0" animBg="1"/>
      <p:bldP spid="172057" grpId="0" animBg="1"/>
      <p:bldP spid="172058" grpId="0" animBg="1"/>
      <p:bldP spid="172059" grpId="0" animBg="1"/>
      <p:bldP spid="172060" grpId="0" animBg="1"/>
      <p:bldP spid="17206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94603" y="1308086"/>
            <a:ext cx="5101954" cy="1547583"/>
          </a:xfrm>
        </p:spPr>
        <p:txBody>
          <a:bodyPr>
            <a:noAutofit/>
          </a:bodyPr>
          <a:lstStyle/>
          <a:p>
            <a:r>
              <a:rPr lang="en-US" sz="6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61860" y="-1603147"/>
            <a:ext cx="11082969" cy="72327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vi-VN" b="1" u="sng" dirty="0"/>
          </a:p>
          <a:p>
            <a:endParaRPr lang="vi-VN" b="1" u="sng" dirty="0"/>
          </a:p>
          <a:p>
            <a:endParaRPr lang="vi-VN" b="1" u="sng" dirty="0"/>
          </a:p>
          <a:p>
            <a:endParaRPr lang="vi-VN" b="1" u="sng" dirty="0"/>
          </a:p>
          <a:p>
            <a:endParaRPr lang="vi-VN" b="1" u="sng" dirty="0"/>
          </a:p>
          <a:p>
            <a:endParaRPr lang="vi-VN" b="1" u="sng" dirty="0"/>
          </a:p>
          <a:p>
            <a:pPr algn="ctr"/>
            <a:r>
              <a:rPr lang="en-US" b="1" u="sng" dirty="0" err="1"/>
              <a:t>Tiết</a:t>
            </a:r>
            <a:r>
              <a:rPr lang="en-US" b="1" u="sng" dirty="0"/>
              <a:t> 1-2</a:t>
            </a:r>
            <a:endParaRPr lang="en-US" dirty="0"/>
          </a:p>
          <a:p>
            <a:pPr algn="ctr"/>
            <a:r>
              <a:rPr lang="vi-VN" b="1" dirty="0"/>
              <a:t>Văn bản 1,2,3:  TRUYỆN VỀ CÁC VỊ THẦN SÁNG TẠO THẾ GIỚI</a:t>
            </a:r>
            <a:endParaRPr lang="en-US" dirty="0"/>
          </a:p>
          <a:p>
            <a:pPr algn="ctr"/>
            <a:r>
              <a:rPr lang="vi-VN" b="1" i="1" dirty="0"/>
              <a:t>(THẦN TRỤ TRỜI, THẦN SÉT, THẦN GIÓ)</a:t>
            </a:r>
            <a:endParaRPr lang="en-US" i="1" dirty="0"/>
          </a:p>
          <a:p>
            <a:r>
              <a:rPr lang="vi-VN" b="1" dirty="0"/>
              <a:t>                                                (Thần thoại Việt Nam)</a:t>
            </a:r>
            <a:endParaRPr lang="en-US" dirty="0"/>
          </a:p>
          <a:p>
            <a:r>
              <a:rPr lang="en-US" b="1" dirty="0"/>
              <a:t> </a:t>
            </a:r>
            <a:endParaRPr lang="en-US" dirty="0"/>
          </a:p>
          <a:p>
            <a:r>
              <a:rPr lang="en-US" sz="1400" b="1" dirty="0"/>
              <a:t>I. MỤC TIÊU</a:t>
            </a:r>
            <a:endParaRPr lang="en-US" sz="1400" dirty="0"/>
          </a:p>
          <a:p>
            <a:r>
              <a:rPr lang="en-US" sz="1400" b="1" dirty="0"/>
              <a:t>1. </a:t>
            </a:r>
            <a:r>
              <a:rPr lang="en-US" sz="1400" b="1" dirty="0" err="1"/>
              <a:t>Về</a:t>
            </a:r>
            <a:r>
              <a:rPr lang="en-US" sz="1400" b="1" dirty="0"/>
              <a:t> </a:t>
            </a:r>
            <a:r>
              <a:rPr lang="en-US" sz="1400" b="1" dirty="0" err="1"/>
              <a:t>kiến</a:t>
            </a:r>
            <a:r>
              <a:rPr lang="en-US" sz="1400" b="1" dirty="0"/>
              <a:t> </a:t>
            </a:r>
            <a:r>
              <a:rPr lang="en-US" sz="1400" b="1" dirty="0" err="1"/>
              <a:t>thức</a:t>
            </a:r>
            <a:endParaRPr lang="en-US" sz="1400" dirty="0"/>
          </a:p>
          <a:p>
            <a:pPr lvl="0"/>
            <a:r>
              <a:rPr lang="en-US" sz="1400" b="1" dirty="0" err="1"/>
              <a:t>Học</a:t>
            </a:r>
            <a:r>
              <a:rPr lang="en-US" sz="1400" b="1" dirty="0"/>
              <a:t> </a:t>
            </a:r>
            <a:r>
              <a:rPr lang="en-US" sz="1400" b="1" dirty="0" err="1"/>
              <a:t>sinh</a:t>
            </a:r>
            <a:r>
              <a:rPr lang="en-US" sz="1400" b="1" dirty="0"/>
              <a:t> </a:t>
            </a:r>
            <a:r>
              <a:rPr lang="en-US" sz="1400" b="1" dirty="0" err="1"/>
              <a:t>nhận</a:t>
            </a:r>
            <a:r>
              <a:rPr lang="en-US" sz="1400" b="1" dirty="0"/>
              <a:t> </a:t>
            </a:r>
            <a:r>
              <a:rPr lang="en-US" sz="1400" b="1" dirty="0" err="1"/>
              <a:t>biết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một</a:t>
            </a:r>
            <a:r>
              <a:rPr lang="en-US" sz="1400" dirty="0"/>
              <a:t> </a:t>
            </a:r>
            <a:r>
              <a:rPr lang="en-US" sz="1400" dirty="0" err="1"/>
              <a:t>số</a:t>
            </a:r>
            <a:r>
              <a:rPr lang="en-US" sz="1400" dirty="0"/>
              <a:t> </a:t>
            </a:r>
            <a:r>
              <a:rPr lang="en-US" sz="1400" dirty="0" err="1"/>
              <a:t>yếu</a:t>
            </a:r>
            <a:r>
              <a:rPr lang="en-US" sz="1400" dirty="0"/>
              <a:t> </a:t>
            </a:r>
            <a:r>
              <a:rPr lang="en-US" sz="1400" dirty="0" err="1"/>
              <a:t>tố</a:t>
            </a:r>
            <a:r>
              <a:rPr lang="en-US" sz="1400" dirty="0"/>
              <a:t> (</a:t>
            </a:r>
            <a:r>
              <a:rPr lang="en-US" sz="1400" dirty="0" err="1"/>
              <a:t>cốt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, </a:t>
            </a:r>
            <a:r>
              <a:rPr lang="en-US" sz="1400" dirty="0" err="1"/>
              <a:t>không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thời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ngôi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, </a:t>
            </a:r>
            <a:r>
              <a:rPr lang="en-US" sz="1400" dirty="0" err="1"/>
              <a:t>nhân</a:t>
            </a:r>
            <a:r>
              <a:rPr lang="en-US" sz="1400" dirty="0"/>
              <a:t> </a:t>
            </a:r>
            <a:r>
              <a:rPr lang="en-US" sz="1400" dirty="0" err="1"/>
              <a:t>vật</a:t>
            </a:r>
            <a:r>
              <a:rPr lang="en-US" sz="1400" dirty="0"/>
              <a:t>,…) </a:t>
            </a:r>
            <a:r>
              <a:rPr lang="en-US" sz="1400" dirty="0" err="1"/>
              <a:t>trong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chung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riêng</a:t>
            </a:r>
            <a:r>
              <a:rPr lang="en-US" sz="1400" dirty="0"/>
              <a:t>. </a:t>
            </a:r>
          </a:p>
          <a:p>
            <a:pPr lvl="0"/>
            <a:r>
              <a:rPr lang="en-US" sz="1400" b="1" dirty="0" err="1"/>
              <a:t>Học</a:t>
            </a:r>
            <a:r>
              <a:rPr lang="en-US" sz="1400" b="1" dirty="0"/>
              <a:t> </a:t>
            </a:r>
            <a:r>
              <a:rPr lang="en-US" sz="1400" b="1" dirty="0" err="1"/>
              <a:t>sinh</a:t>
            </a:r>
            <a:r>
              <a:rPr lang="en-US" sz="1400" b="1" dirty="0"/>
              <a:t> </a:t>
            </a:r>
            <a:r>
              <a:rPr lang="en-US" sz="1400" b="1" dirty="0" err="1"/>
              <a:t>phân</a:t>
            </a:r>
            <a:r>
              <a:rPr lang="en-US" sz="1400" b="1" dirty="0"/>
              <a:t> </a:t>
            </a:r>
            <a:r>
              <a:rPr lang="en-US" sz="1400" b="1" dirty="0" err="1"/>
              <a:t>tích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các</a:t>
            </a:r>
            <a:r>
              <a:rPr lang="en-US" sz="1400" dirty="0"/>
              <a:t> </a:t>
            </a:r>
            <a:r>
              <a:rPr lang="en-US" sz="1400" dirty="0" err="1"/>
              <a:t>yếu</a:t>
            </a:r>
            <a:r>
              <a:rPr lang="en-US" sz="1400" dirty="0"/>
              <a:t> </a:t>
            </a:r>
            <a:r>
              <a:rPr lang="en-US" sz="1400" dirty="0" err="1"/>
              <a:t>tố</a:t>
            </a:r>
            <a:r>
              <a:rPr lang="en-US" sz="1400" dirty="0"/>
              <a:t> (</a:t>
            </a:r>
            <a:r>
              <a:rPr lang="en-US" sz="1400" dirty="0" err="1"/>
              <a:t>cốt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, </a:t>
            </a:r>
            <a:r>
              <a:rPr lang="en-US" sz="1400" dirty="0" err="1"/>
              <a:t>không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thời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ngôi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, </a:t>
            </a:r>
            <a:r>
              <a:rPr lang="en-US" sz="1400" dirty="0" err="1"/>
              <a:t>nhân</a:t>
            </a:r>
            <a:r>
              <a:rPr lang="en-US" sz="1400" dirty="0"/>
              <a:t> </a:t>
            </a:r>
            <a:r>
              <a:rPr lang="en-US" sz="1400" dirty="0" err="1"/>
              <a:t>vật</a:t>
            </a:r>
            <a:r>
              <a:rPr lang="en-US" sz="1400" dirty="0"/>
              <a:t>,…)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thể</a:t>
            </a:r>
            <a:r>
              <a:rPr lang="en-US" sz="1400" dirty="0"/>
              <a:t> </a:t>
            </a:r>
            <a:r>
              <a:rPr lang="en-US" sz="1400" dirty="0" err="1"/>
              <a:t>hiện</a:t>
            </a:r>
            <a:r>
              <a:rPr lang="en-US" sz="1400" dirty="0"/>
              <a:t> </a:t>
            </a:r>
            <a:r>
              <a:rPr lang="en-US" sz="1400" dirty="0" err="1"/>
              <a:t>trong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chung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riêng</a:t>
            </a:r>
            <a:r>
              <a:rPr lang="en-US" sz="1400" dirty="0"/>
              <a:t> </a:t>
            </a:r>
          </a:p>
          <a:p>
            <a:pPr lvl="0"/>
            <a:r>
              <a:rPr lang="en-US" sz="1400" b="1" dirty="0" err="1"/>
              <a:t>Học</a:t>
            </a:r>
            <a:r>
              <a:rPr lang="en-US" sz="1400" b="1" dirty="0"/>
              <a:t> </a:t>
            </a:r>
            <a:r>
              <a:rPr lang="en-US" sz="1400" b="1" dirty="0" err="1"/>
              <a:t>sinh</a:t>
            </a:r>
            <a:r>
              <a:rPr lang="en-US" sz="1400" b="1" dirty="0"/>
              <a:t> </a:t>
            </a:r>
            <a:r>
              <a:rPr lang="en-US" sz="1400" b="1" dirty="0" err="1"/>
              <a:t>phân</a:t>
            </a:r>
            <a:r>
              <a:rPr lang="en-US" sz="1400" b="1" dirty="0"/>
              <a:t> </a:t>
            </a:r>
            <a:r>
              <a:rPr lang="en-US" sz="1400" b="1" dirty="0" err="1"/>
              <a:t>tích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một</a:t>
            </a:r>
            <a:r>
              <a:rPr lang="en-US" sz="1400" dirty="0"/>
              <a:t> </a:t>
            </a:r>
            <a:r>
              <a:rPr lang="en-US" sz="1400" dirty="0" err="1"/>
              <a:t>số</a:t>
            </a:r>
            <a:r>
              <a:rPr lang="en-US" sz="1400" dirty="0"/>
              <a:t> </a:t>
            </a:r>
            <a:r>
              <a:rPr lang="en-US" sz="1400" dirty="0" err="1"/>
              <a:t>căn</a:t>
            </a:r>
            <a:r>
              <a:rPr lang="en-US" sz="1400" dirty="0"/>
              <a:t> </a:t>
            </a:r>
            <a:r>
              <a:rPr lang="en-US" sz="1400" dirty="0" err="1"/>
              <a:t>cứ</a:t>
            </a:r>
            <a:r>
              <a:rPr lang="en-US" sz="1400" dirty="0"/>
              <a:t> </a:t>
            </a:r>
            <a:r>
              <a:rPr lang="en-US" sz="1400" dirty="0" err="1"/>
              <a:t>để</a:t>
            </a:r>
            <a:r>
              <a:rPr lang="en-US" sz="1400" dirty="0"/>
              <a:t> </a:t>
            </a:r>
            <a:r>
              <a:rPr lang="en-US" sz="1400" dirty="0" err="1"/>
              <a:t>xác</a:t>
            </a:r>
            <a:r>
              <a:rPr lang="en-US" sz="1400" dirty="0"/>
              <a:t> </a:t>
            </a:r>
            <a:r>
              <a:rPr lang="en-US" sz="1400" dirty="0" err="1"/>
              <a:t>định</a:t>
            </a:r>
            <a:r>
              <a:rPr lang="en-US" sz="1400" dirty="0"/>
              <a:t> </a:t>
            </a:r>
            <a:r>
              <a:rPr lang="en-US" sz="1400" dirty="0" err="1"/>
              <a:t>chủ</a:t>
            </a:r>
            <a:r>
              <a:rPr lang="en-US" sz="1400" dirty="0"/>
              <a:t> </a:t>
            </a:r>
            <a:r>
              <a:rPr lang="en-US" sz="1400" dirty="0" err="1"/>
              <a:t>đề</a:t>
            </a:r>
            <a:r>
              <a:rPr lang="en-US" sz="1400" dirty="0"/>
              <a:t> </a:t>
            </a:r>
            <a:r>
              <a:rPr lang="en-US" sz="1400" dirty="0" err="1"/>
              <a:t>của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chung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riêng</a:t>
            </a:r>
            <a:r>
              <a:rPr lang="en-US" sz="1400" dirty="0"/>
              <a:t> </a:t>
            </a:r>
          </a:p>
          <a:p>
            <a:pPr lvl="0"/>
            <a:r>
              <a:rPr lang="en-US" sz="1400" b="1" dirty="0" err="1"/>
              <a:t>Học</a:t>
            </a:r>
            <a:r>
              <a:rPr lang="en-US" sz="1400" b="1" dirty="0"/>
              <a:t> </a:t>
            </a:r>
            <a:r>
              <a:rPr lang="en-US" sz="1400" b="1" dirty="0" err="1"/>
              <a:t>sinh</a:t>
            </a:r>
            <a:r>
              <a:rPr lang="en-US" sz="1400" b="1" dirty="0"/>
              <a:t> </a:t>
            </a:r>
            <a:r>
              <a:rPr lang="en-US" sz="1400" b="1" dirty="0" err="1"/>
              <a:t>đánh</a:t>
            </a:r>
            <a:r>
              <a:rPr lang="en-US" sz="1400" b="1" dirty="0"/>
              <a:t> </a:t>
            </a:r>
            <a:r>
              <a:rPr lang="en-US" sz="1400" b="1" dirty="0" err="1"/>
              <a:t>giá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chủ</a:t>
            </a:r>
            <a:r>
              <a:rPr lang="en-US" sz="1400" dirty="0"/>
              <a:t> </a:t>
            </a:r>
            <a:r>
              <a:rPr lang="en-US" sz="1400" dirty="0" err="1"/>
              <a:t>đề</a:t>
            </a:r>
            <a:r>
              <a:rPr lang="en-US" sz="1400" dirty="0"/>
              <a:t>, </a:t>
            </a:r>
            <a:r>
              <a:rPr lang="en-US" sz="1400" dirty="0" err="1"/>
              <a:t>tư</a:t>
            </a:r>
            <a:r>
              <a:rPr lang="en-US" sz="1400" dirty="0"/>
              <a:t> </a:t>
            </a:r>
            <a:r>
              <a:rPr lang="en-US" sz="1400" dirty="0" err="1"/>
              <a:t>tưởng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thông</a:t>
            </a:r>
            <a:r>
              <a:rPr lang="en-US" sz="1400" dirty="0"/>
              <a:t> </a:t>
            </a:r>
            <a:r>
              <a:rPr lang="en-US" sz="1400" dirty="0" err="1"/>
              <a:t>điệp</a:t>
            </a:r>
            <a:r>
              <a:rPr lang="en-US" sz="1400" dirty="0"/>
              <a:t> </a:t>
            </a:r>
            <a:r>
              <a:rPr lang="en-US" sz="1400" dirty="0" err="1"/>
              <a:t>của</a:t>
            </a:r>
            <a:r>
              <a:rPr lang="en-US" sz="1400" dirty="0"/>
              <a:t> </a:t>
            </a:r>
            <a:r>
              <a:rPr lang="en-US" sz="1400" dirty="0" err="1"/>
              <a:t>văn</a:t>
            </a:r>
            <a:r>
              <a:rPr lang="en-US" sz="1400" dirty="0"/>
              <a:t> </a:t>
            </a:r>
            <a:r>
              <a:rPr lang="en-US" sz="1400" dirty="0" err="1"/>
              <a:t>bản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kể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chung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riêng</a:t>
            </a:r>
            <a:r>
              <a:rPr lang="en-US" sz="1400" dirty="0"/>
              <a:t> </a:t>
            </a:r>
          </a:p>
          <a:p>
            <a:r>
              <a:rPr lang="en-US" sz="1400" b="1" dirty="0"/>
              <a:t>2. </a:t>
            </a:r>
            <a:r>
              <a:rPr lang="en-US" sz="1400" b="1" dirty="0" err="1"/>
              <a:t>Về</a:t>
            </a:r>
            <a:r>
              <a:rPr lang="en-US" sz="1400" b="1" dirty="0"/>
              <a:t> </a:t>
            </a:r>
            <a:r>
              <a:rPr lang="en-US" sz="1400" b="1" dirty="0" err="1"/>
              <a:t>năng</a:t>
            </a:r>
            <a:r>
              <a:rPr lang="en-US" sz="1400" b="1" dirty="0"/>
              <a:t> </a:t>
            </a:r>
            <a:r>
              <a:rPr lang="en-US" sz="1400" b="1" dirty="0" err="1"/>
              <a:t>lực</a:t>
            </a:r>
            <a:endParaRPr lang="en-US" sz="1400" dirty="0"/>
          </a:p>
          <a:p>
            <a:r>
              <a:rPr lang="en-US" sz="1400" b="1" dirty="0"/>
              <a:t>a. </a:t>
            </a:r>
            <a:r>
              <a:rPr lang="vi-VN" sz="1400" b="1" dirty="0"/>
              <a:t>Năng lực chung: </a:t>
            </a:r>
            <a:r>
              <a:rPr lang="vi-VN" sz="1400" dirty="0"/>
              <a:t>Tự chủ và tự học; giải quyết vấn đề và sáng tạo</a:t>
            </a:r>
            <a:r>
              <a:rPr lang="en-US" sz="1400" dirty="0"/>
              <a:t>, </a:t>
            </a:r>
            <a:r>
              <a:rPr lang="en-US" sz="1400" dirty="0" err="1"/>
              <a:t>năng</a:t>
            </a:r>
            <a:r>
              <a:rPr lang="en-US" sz="1400" dirty="0"/>
              <a:t> </a:t>
            </a:r>
            <a:r>
              <a:rPr lang="en-US" sz="1400" dirty="0" err="1"/>
              <a:t>lực</a:t>
            </a:r>
            <a:r>
              <a:rPr lang="en-US" sz="1400" dirty="0"/>
              <a:t> </a:t>
            </a:r>
            <a:r>
              <a:rPr lang="en-US" sz="1400" dirty="0" err="1"/>
              <a:t>giao</a:t>
            </a:r>
            <a:r>
              <a:rPr lang="en-US" sz="1400" dirty="0"/>
              <a:t> </a:t>
            </a:r>
            <a:r>
              <a:rPr lang="en-US" sz="1400" dirty="0" err="1"/>
              <a:t>tiếp</a:t>
            </a:r>
            <a:r>
              <a:rPr lang="en-US" sz="1400" dirty="0"/>
              <a:t>, </a:t>
            </a:r>
            <a:r>
              <a:rPr lang="en-US" sz="1400" dirty="0" err="1"/>
              <a:t>hợp</a:t>
            </a:r>
            <a:r>
              <a:rPr lang="en-US" sz="1400" dirty="0"/>
              <a:t> </a:t>
            </a:r>
            <a:r>
              <a:rPr lang="en-US" sz="1400" dirty="0" err="1"/>
              <a:t>tác</a:t>
            </a:r>
            <a:r>
              <a:rPr lang="en-US" sz="1400" dirty="0"/>
              <a:t>, </a:t>
            </a:r>
            <a:r>
              <a:rPr lang="en-US" sz="1400" dirty="0" err="1"/>
              <a:t>sử</a:t>
            </a:r>
            <a:r>
              <a:rPr lang="en-US" sz="1400" dirty="0"/>
              <a:t> </a:t>
            </a:r>
            <a:r>
              <a:rPr lang="en-US" sz="1400" dirty="0" err="1"/>
              <a:t>dụng</a:t>
            </a:r>
            <a:r>
              <a:rPr lang="en-US" sz="1400" dirty="0"/>
              <a:t> CNTT…</a:t>
            </a:r>
          </a:p>
          <a:p>
            <a:r>
              <a:rPr lang="en-US" sz="1400" b="1" dirty="0"/>
              <a:t>b. </a:t>
            </a:r>
            <a:r>
              <a:rPr lang="vi-VN" sz="1400" b="1" dirty="0"/>
              <a:t>Năng lực </a:t>
            </a:r>
            <a:r>
              <a:rPr lang="en-US" sz="1400" b="1" dirty="0" err="1"/>
              <a:t>đặc</a:t>
            </a:r>
            <a:r>
              <a:rPr lang="en-US" sz="1400" b="1" dirty="0"/>
              <a:t> </a:t>
            </a:r>
            <a:r>
              <a:rPr lang="en-US" sz="1400" b="1" dirty="0" err="1"/>
              <a:t>thù</a:t>
            </a:r>
            <a:r>
              <a:rPr lang="vi-VN" sz="1400" dirty="0"/>
              <a:t>:  </a:t>
            </a:r>
            <a:endParaRPr lang="en-US" sz="1400" dirty="0"/>
          </a:p>
          <a:p>
            <a:r>
              <a:rPr lang="en-US" sz="1400" b="1" dirty="0"/>
              <a:t>* </a:t>
            </a:r>
            <a:r>
              <a:rPr lang="en-US" sz="1400" b="1" dirty="0" err="1"/>
              <a:t>Đọc</a:t>
            </a:r>
            <a:r>
              <a:rPr lang="en-US" sz="1400" b="1" dirty="0"/>
              <a:t>:</a:t>
            </a:r>
            <a:endParaRPr lang="en-US" sz="1400" dirty="0"/>
          </a:p>
          <a:p>
            <a:r>
              <a:rPr lang="en-US" sz="1400" dirty="0"/>
              <a:t>- </a:t>
            </a:r>
            <a:r>
              <a:rPr lang="en-US" sz="1400" dirty="0" err="1"/>
              <a:t>Nhận</a:t>
            </a:r>
            <a:r>
              <a:rPr lang="en-US" sz="1400" dirty="0"/>
              <a:t> </a:t>
            </a:r>
            <a:r>
              <a:rPr lang="en-US" sz="1400" dirty="0" err="1"/>
              <a:t>biết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phân</a:t>
            </a:r>
            <a:r>
              <a:rPr lang="en-US" sz="1400" dirty="0"/>
              <a:t> </a:t>
            </a:r>
            <a:r>
              <a:rPr lang="en-US" sz="1400" dirty="0" err="1"/>
              <a:t>tích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 </a:t>
            </a:r>
            <a:r>
              <a:rPr lang="en-US" sz="1400" dirty="0" err="1"/>
              <a:t>một</a:t>
            </a:r>
            <a:r>
              <a:rPr lang="en-US" sz="1400" dirty="0"/>
              <a:t> </a:t>
            </a:r>
            <a:r>
              <a:rPr lang="en-US" sz="1400" dirty="0" err="1"/>
              <a:t>số</a:t>
            </a:r>
            <a:r>
              <a:rPr lang="en-US" sz="1400" dirty="0"/>
              <a:t> </a:t>
            </a:r>
            <a:r>
              <a:rPr lang="en-US" sz="1400" dirty="0" err="1"/>
              <a:t>đặc</a:t>
            </a:r>
            <a:r>
              <a:rPr lang="en-US" sz="1400" dirty="0"/>
              <a:t> </a:t>
            </a:r>
            <a:r>
              <a:rPr lang="en-US" sz="1400" dirty="0" err="1"/>
              <a:t>điểm</a:t>
            </a:r>
            <a:r>
              <a:rPr lang="en-US" sz="1400" dirty="0"/>
              <a:t> </a:t>
            </a:r>
            <a:r>
              <a:rPr lang="en-US" sz="1400" dirty="0" err="1"/>
              <a:t>cơ</a:t>
            </a:r>
            <a:r>
              <a:rPr lang="en-US" sz="1400" dirty="0"/>
              <a:t> </a:t>
            </a:r>
            <a:r>
              <a:rPr lang="en-US" sz="1400" dirty="0" err="1"/>
              <a:t>bản</a:t>
            </a:r>
            <a:r>
              <a:rPr lang="en-US" sz="1400" dirty="0"/>
              <a:t> </a:t>
            </a:r>
            <a:r>
              <a:rPr lang="en-US" sz="1400" dirty="0" err="1"/>
              <a:t>thể</a:t>
            </a:r>
            <a:r>
              <a:rPr lang="en-US" sz="1400" dirty="0"/>
              <a:t> </a:t>
            </a:r>
            <a:r>
              <a:rPr lang="en-US" sz="1400" dirty="0" err="1"/>
              <a:t>loại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nói</a:t>
            </a:r>
            <a:r>
              <a:rPr lang="en-US" sz="1400" dirty="0"/>
              <a:t> </a:t>
            </a:r>
            <a:r>
              <a:rPr lang="en-US" sz="1400" dirty="0" err="1"/>
              <a:t>chung</a:t>
            </a:r>
            <a:r>
              <a:rPr lang="en-US" sz="1400" dirty="0"/>
              <a:t>, </a:t>
            </a:r>
            <a:r>
              <a:rPr lang="en-US" sz="1400" dirty="0" err="1"/>
              <a:t>đặc</a:t>
            </a:r>
            <a:r>
              <a:rPr lang="en-US" sz="1400" dirty="0"/>
              <a:t> </a:t>
            </a:r>
            <a:r>
              <a:rPr lang="en-US" sz="1400" dirty="0" err="1"/>
              <a:t>biệt</a:t>
            </a:r>
            <a:r>
              <a:rPr lang="en-US" sz="1400" dirty="0"/>
              <a:t> </a:t>
            </a:r>
            <a:r>
              <a:rPr lang="en-US" sz="1400" dirty="0" err="1"/>
              <a:t>là</a:t>
            </a:r>
            <a:r>
              <a:rPr lang="en-US" sz="1400" dirty="0"/>
              <a:t> </a:t>
            </a:r>
            <a:r>
              <a:rPr lang="en-US" sz="1400" dirty="0" err="1"/>
              <a:t>nhóm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 </a:t>
            </a:r>
            <a:r>
              <a:rPr lang="en-US" sz="1400" dirty="0" err="1"/>
              <a:t>suy</a:t>
            </a:r>
            <a:r>
              <a:rPr lang="en-US" sz="1400" dirty="0"/>
              <a:t> </a:t>
            </a:r>
            <a:r>
              <a:rPr lang="en-US" sz="1400" dirty="0" err="1"/>
              <a:t>nguyên</a:t>
            </a:r>
            <a:r>
              <a:rPr lang="en-US" sz="1400" dirty="0"/>
              <a:t>: </a:t>
            </a:r>
            <a:r>
              <a:rPr lang="en-US" sz="1400" dirty="0" err="1"/>
              <a:t>cốt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, </a:t>
            </a:r>
            <a:r>
              <a:rPr lang="en-US" sz="1400" dirty="0" err="1"/>
              <a:t>thời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không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nhân</a:t>
            </a:r>
            <a:r>
              <a:rPr lang="en-US" sz="1400" dirty="0"/>
              <a:t> </a:t>
            </a:r>
            <a:r>
              <a:rPr lang="en-US" sz="1400" dirty="0" err="1"/>
              <a:t>vật</a:t>
            </a:r>
            <a:r>
              <a:rPr lang="en-US" sz="1400" dirty="0"/>
              <a:t>...</a:t>
            </a:r>
          </a:p>
          <a:p>
            <a:r>
              <a:rPr lang="en-US" sz="1400" dirty="0"/>
              <a:t>- </a:t>
            </a:r>
            <a:r>
              <a:rPr lang="en-US" sz="1400" dirty="0" err="1"/>
              <a:t>Nhận</a:t>
            </a:r>
            <a:r>
              <a:rPr lang="en-US" sz="1400" dirty="0"/>
              <a:t> </a:t>
            </a:r>
            <a:r>
              <a:rPr lang="en-US" sz="1400" dirty="0" err="1"/>
              <a:t>biết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phân</a:t>
            </a:r>
            <a:r>
              <a:rPr lang="en-US" sz="1400" dirty="0"/>
              <a:t> </a:t>
            </a:r>
            <a:r>
              <a:rPr lang="en-US" sz="1400" dirty="0" err="1"/>
              <a:t>tích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các</a:t>
            </a:r>
            <a:r>
              <a:rPr lang="en-US" sz="1400" dirty="0"/>
              <a:t> </a:t>
            </a:r>
            <a:r>
              <a:rPr lang="en-US" sz="1400" dirty="0" err="1"/>
              <a:t>yếu</a:t>
            </a:r>
            <a:r>
              <a:rPr lang="en-US" sz="1400" dirty="0"/>
              <a:t> </a:t>
            </a:r>
            <a:r>
              <a:rPr lang="en-US" sz="1400" dirty="0" err="1"/>
              <a:t>tố</a:t>
            </a:r>
            <a:r>
              <a:rPr lang="en-US" sz="1400" dirty="0"/>
              <a:t> </a:t>
            </a:r>
            <a:r>
              <a:rPr lang="en-US" sz="1400" dirty="0" err="1"/>
              <a:t>cơ</a:t>
            </a:r>
            <a:r>
              <a:rPr lang="en-US" sz="1400" dirty="0"/>
              <a:t> </a:t>
            </a:r>
            <a:r>
              <a:rPr lang="en-US" sz="1400" dirty="0" err="1"/>
              <a:t>bản</a:t>
            </a:r>
            <a:r>
              <a:rPr lang="en-US" sz="1400" dirty="0"/>
              <a:t> </a:t>
            </a:r>
            <a:r>
              <a:rPr lang="en-US" sz="1400" dirty="0" err="1"/>
              <a:t>của</a:t>
            </a:r>
            <a:r>
              <a:rPr lang="en-US" sz="1400" dirty="0"/>
              <a:t> </a:t>
            </a:r>
            <a:r>
              <a:rPr lang="en-US" sz="1400" dirty="0" err="1"/>
              <a:t>chùm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 </a:t>
            </a:r>
            <a:r>
              <a:rPr lang="en-US" sz="1400" dirty="0" err="1"/>
              <a:t>về</a:t>
            </a:r>
            <a:r>
              <a:rPr lang="en-US" sz="1400" dirty="0"/>
              <a:t> </a:t>
            </a:r>
            <a:r>
              <a:rPr lang="en-US" sz="1400" dirty="0" err="1"/>
              <a:t>các</a:t>
            </a:r>
            <a:r>
              <a:rPr lang="en-US" sz="1400" dirty="0"/>
              <a:t> </a:t>
            </a:r>
            <a:r>
              <a:rPr lang="en-US" sz="1400" dirty="0" err="1"/>
              <a:t>vị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sáng</a:t>
            </a:r>
            <a:r>
              <a:rPr lang="en-US" sz="1400" dirty="0"/>
              <a:t> </a:t>
            </a:r>
            <a:r>
              <a:rPr lang="en-US" sz="1400" dirty="0" err="1"/>
              <a:t>tạo</a:t>
            </a:r>
            <a:r>
              <a:rPr lang="en-US" sz="1400" dirty="0"/>
              <a:t> </a:t>
            </a:r>
            <a:r>
              <a:rPr lang="en-US" sz="1400" dirty="0" err="1"/>
              <a:t>thế</a:t>
            </a:r>
            <a:r>
              <a:rPr lang="en-US" sz="1400" dirty="0"/>
              <a:t> </a:t>
            </a:r>
            <a:r>
              <a:rPr lang="en-US" sz="1400" dirty="0" err="1"/>
              <a:t>giới</a:t>
            </a:r>
            <a:r>
              <a:rPr lang="en-US" sz="1400" dirty="0"/>
              <a:t>: </a:t>
            </a:r>
            <a:r>
              <a:rPr lang="en-US" sz="1400" dirty="0" err="1"/>
              <a:t>cốt</a:t>
            </a:r>
            <a:r>
              <a:rPr lang="en-US" sz="1400" dirty="0"/>
              <a:t> </a:t>
            </a:r>
            <a:r>
              <a:rPr lang="en-US" sz="1400" dirty="0" err="1"/>
              <a:t>truyện</a:t>
            </a:r>
            <a:r>
              <a:rPr lang="en-US" sz="1400" dirty="0"/>
              <a:t>, </a:t>
            </a:r>
            <a:r>
              <a:rPr lang="en-US" sz="1400" dirty="0" err="1"/>
              <a:t>không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thời</a:t>
            </a:r>
            <a:r>
              <a:rPr lang="en-US" sz="1400" dirty="0"/>
              <a:t> </a:t>
            </a:r>
            <a:r>
              <a:rPr lang="en-US" sz="1400" dirty="0" err="1"/>
              <a:t>gian</a:t>
            </a:r>
            <a:r>
              <a:rPr lang="en-US" sz="1400" dirty="0"/>
              <a:t>, </a:t>
            </a:r>
            <a:r>
              <a:rPr lang="en-US" sz="1400" dirty="0" err="1"/>
              <a:t>nhân</a:t>
            </a:r>
            <a:r>
              <a:rPr lang="en-US" sz="1400" dirty="0"/>
              <a:t> </a:t>
            </a:r>
            <a:r>
              <a:rPr lang="en-US" sz="1400" dirty="0" err="1"/>
              <a:t>vật</a:t>
            </a:r>
            <a:r>
              <a:rPr lang="en-US" sz="1400" dirty="0"/>
              <a:t>.</a:t>
            </a:r>
          </a:p>
          <a:p>
            <a:r>
              <a:rPr lang="en-US" sz="1400" dirty="0"/>
              <a:t>- </a:t>
            </a:r>
            <a:r>
              <a:rPr lang="en-US" sz="1400" dirty="0" err="1"/>
              <a:t>Nhận</a:t>
            </a:r>
            <a:r>
              <a:rPr lang="en-US" sz="1400" dirty="0"/>
              <a:t> </a:t>
            </a:r>
            <a:r>
              <a:rPr lang="en-US" sz="1400" dirty="0" err="1"/>
              <a:t>biết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phân</a:t>
            </a:r>
            <a:r>
              <a:rPr lang="en-US" sz="1400" dirty="0"/>
              <a:t> </a:t>
            </a:r>
            <a:r>
              <a:rPr lang="en-US" sz="1400" dirty="0" err="1"/>
              <a:t>tích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nghệ</a:t>
            </a:r>
            <a:r>
              <a:rPr lang="en-US" sz="1400" dirty="0"/>
              <a:t> </a:t>
            </a:r>
            <a:r>
              <a:rPr lang="en-US" sz="1400" dirty="0" err="1"/>
              <a:t>thuật</a:t>
            </a:r>
            <a:r>
              <a:rPr lang="en-US" sz="1400" dirty="0"/>
              <a:t> </a:t>
            </a:r>
            <a:r>
              <a:rPr lang="en-US" sz="1400" dirty="0" err="1"/>
              <a:t>sử</a:t>
            </a:r>
            <a:r>
              <a:rPr lang="en-US" sz="1400" dirty="0"/>
              <a:t> </a:t>
            </a:r>
            <a:r>
              <a:rPr lang="en-US" sz="1400" dirty="0" err="1"/>
              <a:t>dụng</a:t>
            </a:r>
            <a:r>
              <a:rPr lang="en-US" sz="1400" dirty="0"/>
              <a:t> </a:t>
            </a:r>
            <a:r>
              <a:rPr lang="en-US" sz="1400" dirty="0" err="1"/>
              <a:t>yếu</a:t>
            </a:r>
            <a:r>
              <a:rPr lang="en-US" sz="1400" dirty="0"/>
              <a:t> </a:t>
            </a:r>
            <a:r>
              <a:rPr lang="en-US" sz="1400" dirty="0" err="1"/>
              <a:t>tố</a:t>
            </a:r>
            <a:r>
              <a:rPr lang="en-US" sz="1400" dirty="0"/>
              <a:t> </a:t>
            </a:r>
            <a:r>
              <a:rPr lang="en-US" sz="1400" dirty="0" err="1"/>
              <a:t>hoang</a:t>
            </a:r>
            <a:r>
              <a:rPr lang="en-US" sz="1400" dirty="0"/>
              <a:t> </a:t>
            </a:r>
            <a:r>
              <a:rPr lang="en-US" sz="1400" dirty="0" err="1"/>
              <a:t>đường</a:t>
            </a:r>
            <a:endParaRPr lang="en-US" sz="1400" dirty="0"/>
          </a:p>
          <a:p>
            <a:r>
              <a:rPr lang="en-US" sz="1400" dirty="0"/>
              <a:t>- </a:t>
            </a:r>
            <a:r>
              <a:rPr lang="en-US" sz="1400" dirty="0" err="1"/>
              <a:t>Hiểu</a:t>
            </a:r>
            <a:r>
              <a:rPr lang="en-US" sz="1400" dirty="0"/>
              <a:t>, </a:t>
            </a:r>
            <a:r>
              <a:rPr lang="en-US" sz="1400" dirty="0" err="1"/>
              <a:t>phân</a:t>
            </a:r>
            <a:r>
              <a:rPr lang="en-US" sz="1400" dirty="0"/>
              <a:t> </a:t>
            </a:r>
            <a:r>
              <a:rPr lang="en-US" sz="1400" dirty="0" err="1"/>
              <a:t>tích</a:t>
            </a:r>
            <a:r>
              <a:rPr lang="en-US" sz="1400" dirty="0"/>
              <a:t>, </a:t>
            </a:r>
            <a:r>
              <a:rPr lang="en-US" sz="1400" dirty="0" err="1"/>
              <a:t>đánh</a:t>
            </a:r>
            <a:r>
              <a:rPr lang="en-US" sz="1400" dirty="0"/>
              <a:t> </a:t>
            </a:r>
            <a:r>
              <a:rPr lang="en-US" sz="1400" dirty="0" err="1"/>
              <a:t>giá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cách</a:t>
            </a:r>
            <a:r>
              <a:rPr lang="en-US" sz="1400" dirty="0"/>
              <a:t> </a:t>
            </a:r>
            <a:r>
              <a:rPr lang="en-US" sz="1400" dirty="0" err="1"/>
              <a:t>nhận</a:t>
            </a:r>
            <a:r>
              <a:rPr lang="en-US" sz="1400" dirty="0"/>
              <a:t> </a:t>
            </a:r>
            <a:r>
              <a:rPr lang="en-US" sz="1400" dirty="0" err="1"/>
              <a:t>thức</a:t>
            </a:r>
            <a:r>
              <a:rPr lang="en-US" sz="1400" dirty="0"/>
              <a:t>, </a:t>
            </a:r>
            <a:r>
              <a:rPr lang="en-US" sz="1400" dirty="0" err="1"/>
              <a:t>lí</a:t>
            </a:r>
            <a:r>
              <a:rPr lang="en-US" sz="1400" dirty="0"/>
              <a:t> </a:t>
            </a:r>
            <a:r>
              <a:rPr lang="en-US" sz="1400" dirty="0" err="1"/>
              <a:t>giải</a:t>
            </a:r>
            <a:r>
              <a:rPr lang="en-US" sz="1400" dirty="0"/>
              <a:t> </a:t>
            </a:r>
            <a:r>
              <a:rPr lang="en-US" sz="1400" dirty="0" err="1"/>
              <a:t>về</a:t>
            </a:r>
            <a:r>
              <a:rPr lang="en-US" sz="1400" dirty="0"/>
              <a:t> </a:t>
            </a:r>
            <a:r>
              <a:rPr lang="en-US" sz="1400" dirty="0" err="1"/>
              <a:t>thế</a:t>
            </a:r>
            <a:r>
              <a:rPr lang="en-US" sz="1400" dirty="0"/>
              <a:t> </a:t>
            </a:r>
            <a:r>
              <a:rPr lang="en-US" sz="1400" dirty="0" err="1"/>
              <a:t>giới</a:t>
            </a:r>
            <a:r>
              <a:rPr lang="en-US" sz="1400" dirty="0"/>
              <a:t> </a:t>
            </a:r>
            <a:r>
              <a:rPr lang="en-US" sz="1400" dirty="0" err="1"/>
              <a:t>tự</a:t>
            </a:r>
            <a:r>
              <a:rPr lang="en-US" sz="1400" dirty="0"/>
              <a:t> </a:t>
            </a:r>
            <a:r>
              <a:rPr lang="en-US" sz="1400" dirty="0" err="1"/>
              <a:t>nhiên</a:t>
            </a:r>
            <a:r>
              <a:rPr lang="en-US" sz="1400" dirty="0"/>
              <a:t> </a:t>
            </a:r>
            <a:r>
              <a:rPr lang="en-US" sz="1400" dirty="0" err="1"/>
              <a:t>và</a:t>
            </a:r>
            <a:r>
              <a:rPr lang="en-US" sz="1400" dirty="0"/>
              <a:t> </a:t>
            </a:r>
            <a:r>
              <a:rPr lang="en-US" sz="1400" dirty="0" err="1"/>
              <a:t>khát</a:t>
            </a:r>
            <a:r>
              <a:rPr lang="en-US" sz="1400" dirty="0"/>
              <a:t> </a:t>
            </a:r>
            <a:r>
              <a:rPr lang="en-US" sz="1400" dirty="0" err="1"/>
              <a:t>vọng</a:t>
            </a:r>
            <a:r>
              <a:rPr lang="en-US" sz="1400" dirty="0"/>
              <a:t> </a:t>
            </a:r>
            <a:r>
              <a:rPr lang="en-US" sz="1400" dirty="0" err="1"/>
              <a:t>của</a:t>
            </a:r>
            <a:r>
              <a:rPr lang="en-US" sz="1400" dirty="0"/>
              <a:t> </a:t>
            </a:r>
            <a:r>
              <a:rPr lang="en-US" sz="1400" dirty="0" err="1"/>
              <a:t>người</a:t>
            </a:r>
            <a:r>
              <a:rPr lang="en-US" sz="1400" dirty="0"/>
              <a:t> </a:t>
            </a:r>
            <a:r>
              <a:rPr lang="en-US" sz="1400" dirty="0" err="1"/>
              <a:t>xưa</a:t>
            </a:r>
            <a:r>
              <a:rPr lang="en-US" sz="1400" dirty="0"/>
              <a:t>; </a:t>
            </a:r>
            <a:r>
              <a:rPr lang="en-US" sz="1400" dirty="0" err="1"/>
              <a:t>thấy</a:t>
            </a:r>
            <a:r>
              <a:rPr lang="en-US" sz="1400" dirty="0"/>
              <a:t> </a:t>
            </a:r>
            <a:r>
              <a:rPr lang="en-US" sz="1400" dirty="0" err="1"/>
              <a:t>được</a:t>
            </a:r>
            <a:r>
              <a:rPr lang="en-US" sz="1400" dirty="0"/>
              <a:t> </a:t>
            </a:r>
            <a:r>
              <a:rPr lang="en-US" sz="1400" dirty="0" err="1"/>
              <a:t>vẻ</a:t>
            </a:r>
            <a:r>
              <a:rPr lang="en-US" sz="1400" dirty="0"/>
              <a:t> </a:t>
            </a:r>
            <a:r>
              <a:rPr lang="en-US" sz="1400" dirty="0" err="1"/>
              <a:t>đẹp</a:t>
            </a:r>
            <a:r>
              <a:rPr lang="en-US" sz="1400" dirty="0"/>
              <a:t> “</a:t>
            </a:r>
            <a:r>
              <a:rPr lang="en-US" sz="1400" dirty="0" err="1"/>
              <a:t>một</a:t>
            </a:r>
            <a:r>
              <a:rPr lang="en-US" sz="1400" dirty="0"/>
              <a:t> </a:t>
            </a:r>
            <a:r>
              <a:rPr lang="en-US" sz="1400" dirty="0" err="1"/>
              <a:t>đi</a:t>
            </a:r>
            <a:r>
              <a:rPr lang="en-US" sz="1400" dirty="0"/>
              <a:t> </a:t>
            </a:r>
            <a:r>
              <a:rPr lang="en-US" sz="1400" dirty="0" err="1"/>
              <a:t>không</a:t>
            </a:r>
            <a:r>
              <a:rPr lang="en-US" sz="1400" dirty="0"/>
              <a:t> </a:t>
            </a:r>
            <a:r>
              <a:rPr lang="en-US" sz="1400" dirty="0" err="1"/>
              <a:t>trở</a:t>
            </a:r>
            <a:r>
              <a:rPr lang="en-US" sz="1400" dirty="0"/>
              <a:t> </a:t>
            </a:r>
            <a:r>
              <a:rPr lang="en-US" sz="1400" dirty="0" err="1"/>
              <a:t>lại</a:t>
            </a:r>
            <a:r>
              <a:rPr lang="en-US" sz="1400" dirty="0"/>
              <a:t>” </a:t>
            </a:r>
            <a:r>
              <a:rPr lang="en-US" sz="1400" dirty="0" err="1"/>
              <a:t>làm</a:t>
            </a:r>
            <a:r>
              <a:rPr lang="en-US" sz="1400" dirty="0"/>
              <a:t> </a:t>
            </a:r>
            <a:r>
              <a:rPr lang="en-US" sz="1400" dirty="0" err="1"/>
              <a:t>nên</a:t>
            </a:r>
            <a:r>
              <a:rPr lang="en-US" sz="1400" dirty="0"/>
              <a:t> </a:t>
            </a:r>
            <a:r>
              <a:rPr lang="en-US" sz="1400" dirty="0" err="1"/>
              <a:t>sức</a:t>
            </a:r>
            <a:r>
              <a:rPr lang="en-US" sz="1400" dirty="0"/>
              <a:t> </a:t>
            </a:r>
            <a:r>
              <a:rPr lang="en-US" sz="1400" dirty="0" err="1"/>
              <a:t>hấp</a:t>
            </a:r>
            <a:r>
              <a:rPr lang="en-US" sz="1400" dirty="0"/>
              <a:t> </a:t>
            </a:r>
            <a:r>
              <a:rPr lang="en-US" sz="1400" dirty="0" err="1"/>
              <a:t>dẫn</a:t>
            </a:r>
            <a:r>
              <a:rPr lang="en-US" sz="1400" dirty="0"/>
              <a:t> </a:t>
            </a:r>
            <a:r>
              <a:rPr lang="en-US" sz="1400" dirty="0" err="1"/>
              <a:t>riêng</a:t>
            </a:r>
            <a:r>
              <a:rPr lang="en-US" sz="1400" dirty="0"/>
              <a:t> </a:t>
            </a:r>
            <a:r>
              <a:rPr lang="en-US" sz="1400" dirty="0" err="1"/>
              <a:t>của</a:t>
            </a:r>
            <a:r>
              <a:rPr lang="en-US" sz="1400" dirty="0"/>
              <a:t> </a:t>
            </a:r>
            <a:r>
              <a:rPr lang="en-US" sz="1400" dirty="0" err="1"/>
              <a:t>thể</a:t>
            </a:r>
            <a:r>
              <a:rPr lang="en-US" sz="1400" dirty="0"/>
              <a:t> </a:t>
            </a:r>
            <a:r>
              <a:rPr lang="en-US" sz="1400" dirty="0" err="1"/>
              <a:t>loại</a:t>
            </a:r>
            <a:r>
              <a:rPr lang="en-US" sz="1400" dirty="0"/>
              <a:t> </a:t>
            </a:r>
            <a:r>
              <a:rPr lang="en-US" sz="1400" dirty="0" err="1"/>
              <a:t>thần</a:t>
            </a:r>
            <a:r>
              <a:rPr lang="en-US" sz="1400" dirty="0"/>
              <a:t> </a:t>
            </a:r>
            <a:r>
              <a:rPr lang="en-US" sz="1400" dirty="0" err="1"/>
              <a:t>thoại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6243330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0456" y="1"/>
            <a:ext cx="7781544" cy="6858000"/>
          </a:xfrm>
          <a:prstGeom prst="rect">
            <a:avLst/>
          </a:prstGeom>
        </p:spPr>
      </p:pic>
      <p:sp>
        <p:nvSpPr>
          <p:cNvPr id="10" name="Flowchart: Stored Data 9"/>
          <p:cNvSpPr/>
          <p:nvPr/>
        </p:nvSpPr>
        <p:spPr>
          <a:xfrm>
            <a:off x="526502" y="926431"/>
            <a:ext cx="3883954" cy="5293393"/>
          </a:xfrm>
          <a:prstGeom prst="flowChartOnlineStorag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526502" y="2047447"/>
            <a:ext cx="34358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40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algn="ctr"/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phiếu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3.</a:t>
            </a:r>
          </a:p>
        </p:txBody>
      </p:sp>
    </p:spTree>
    <p:extLst>
      <p:ext uri="{BB962C8B-B14F-4D97-AF65-F5344CB8AC3E}">
        <p14:creationId xmlns:p14="http://schemas.microsoft.com/office/powerpoint/2010/main" val="293896658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F875C97-C769-FB69-FD8D-403D33A487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8BA3881-486E-7B15-593A-6633EF9CBD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CC90B9-078F-810F-9CB8-D150451AB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9EAD851-4539-9379-05FA-D69DC7B6B4F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21816" y="401322"/>
            <a:ext cx="3657600" cy="3200227"/>
          </a:xfrm>
          <a:solidFill>
            <a:schemeClr val="tx2">
              <a:lumMod val="10000"/>
              <a:lumOff val="9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mời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mọc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/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kịp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gội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chửi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nữa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228600" algn="l">
              <a:tabLst>
                <a:tab pos="348615" algn="l"/>
              </a:tabLst>
            </a:pP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tụ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72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7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72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E1EFBE3-F10F-9D9D-9C5C-A88B22A066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21816" y="18532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CC5C1D6-0833-1206-4D8E-2B7C38E11A1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21816" y="4389754"/>
            <a:ext cx="3657600" cy="2449713"/>
          </a:xfrm>
          <a:solidFill>
            <a:schemeClr val="accent3"/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80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buồn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rầu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mắng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vợ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ruộng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dỗ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chịu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tung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liềm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gặt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dải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8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80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9ABB947-2069-8494-4A66-D899E52B397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21816" y="4013664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5B7EEE8-3DF6-10A7-A4C7-BCD521DF9EA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534400" y="446954"/>
            <a:ext cx="3721510" cy="2812439"/>
          </a:xfrm>
          <a:solidFill>
            <a:schemeClr val="accent4">
              <a:lumMod val="60000"/>
              <a:lumOff val="40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77500" lnSpcReduction="20000"/>
          </a:bodyPr>
          <a:lstStyle/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Sằn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- 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ngôi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nông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-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lượm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9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19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19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637CD3E-89EF-67BA-6DF0-D7DA3A875D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34400" y="42665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4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95427F07-6C60-B28F-5C3C-31A9097716C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534400" y="4013885"/>
            <a:ext cx="3657600" cy="2801450"/>
          </a:xfrm>
          <a:solidFill>
            <a:schemeClr val="bg1">
              <a:lumMod val="85000"/>
            </a:schemeClr>
          </a:solidFill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85000" lnSpcReduction="10000"/>
          </a:bodyPr>
          <a:lstStyle/>
          <a:p>
            <a:pPr>
              <a:lnSpc>
                <a:spcPct val="10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ánh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cận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toàn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nhiên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thóc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lúa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70468A-5982-44DF-5592-7347E53EF6F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534400" y="3601549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5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315D332-0D32-B7DA-4589-6664076C0B2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333568" y="2454901"/>
            <a:ext cx="3657600" cy="2659055"/>
          </a:xfrm>
          <a:ln w="28575">
            <a:solidFill>
              <a:schemeClr val="tx2">
                <a:lumMod val="75000"/>
                <a:lumOff val="25000"/>
              </a:schemeClr>
            </a:solidFill>
          </a:ln>
        </p:spPr>
        <p:txBody>
          <a:bodyPr>
            <a:normAutofit fontScale="25000" lnSpcReduction="20000"/>
          </a:bodyPr>
          <a:lstStyle/>
          <a:p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mùa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bồ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giác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xưa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“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linh</a:t>
            </a:r>
            <a:r>
              <a:rPr lang="en-US" sz="9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”.</a:t>
            </a:r>
            <a:endParaRPr lang="en-US" sz="9600" dirty="0"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S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FC0547C-0650-5626-9941-7CA2FCF18AA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333568" y="2045637"/>
            <a:ext cx="3657600" cy="365760"/>
          </a:xfr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1"/>
            </a:solidFill>
          </a:ln>
        </p:spPr>
        <p:txBody>
          <a:bodyPr/>
          <a:lstStyle/>
          <a:p>
            <a:pPr algn="ctr"/>
            <a:r>
              <a:rPr lang="en-US" b="1" dirty="0" err="1">
                <a:solidFill>
                  <a:srgbClr val="FF0000"/>
                </a:solidFill>
              </a:rPr>
              <a:t>Câu</a:t>
            </a:r>
            <a:r>
              <a:rPr lang="en-US" b="1" dirty="0">
                <a:solidFill>
                  <a:srgbClr val="FF0000"/>
                </a:solidFill>
              </a:rPr>
              <a:t> 3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5D55740-CBE2-3594-F903-153CE5F614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6748" y="248682"/>
            <a:ext cx="3259394" cy="155062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9B12A6D8-F815-AECC-970E-2387D2B0C1EE}"/>
              </a:ext>
            </a:extLst>
          </p:cNvPr>
          <p:cNvSpPr txBox="1"/>
          <p:nvPr/>
        </p:nvSpPr>
        <p:spPr>
          <a:xfrm>
            <a:off x="5263011" y="446954"/>
            <a:ext cx="18877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NHIỆM VỤ 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38D4480-85A5-1F07-9DD0-EDAAD001D0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8000000">
            <a:off x="5421174" y="5537529"/>
            <a:ext cx="1482389" cy="16376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89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7" name="12-Point Star 6"/>
          <p:cNvSpPr/>
          <p:nvPr/>
        </p:nvSpPr>
        <p:spPr>
          <a:xfrm flipV="1">
            <a:off x="1858638" y="275163"/>
            <a:ext cx="4018548" cy="3019925"/>
          </a:xfrm>
          <a:prstGeom prst="star1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2209800" y="1119902"/>
            <a:ext cx="354931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32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  <a:p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Double Wave 8"/>
          <p:cNvSpPr/>
          <p:nvPr/>
        </p:nvSpPr>
        <p:spPr>
          <a:xfrm>
            <a:off x="0" y="3224457"/>
            <a:ext cx="6474542" cy="3131893"/>
          </a:xfrm>
          <a:prstGeom prst="doubleWav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192503" y="3562912"/>
            <a:ext cx="610505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Viết đoạn văn (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150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vi-VN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379598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75E121F-27E3-486A-B1BF-4A1522FFE947}"/>
              </a:ext>
            </a:extLst>
          </p:cNvPr>
          <p:cNvSpPr txBox="1"/>
          <p:nvPr/>
        </p:nvSpPr>
        <p:spPr>
          <a:xfrm>
            <a:off x="3348990" y="147864"/>
            <a:ext cx="5173218" cy="556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kiểm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văn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0178DD-9E15-4D38-A8D4-F792D1449E8D}"/>
              </a:ext>
            </a:extLst>
          </p:cNvPr>
          <p:cNvGraphicFramePr>
            <a:graphicFrameLocks noGrp="1"/>
          </p:cNvGraphicFramePr>
          <p:nvPr/>
        </p:nvGraphicFramePr>
        <p:xfrm>
          <a:off x="475488" y="911447"/>
          <a:ext cx="11274553" cy="5888736"/>
        </p:xfrm>
        <a:graphic>
          <a:graphicData uri="http://schemas.openxmlformats.org/drawingml/2006/table">
            <a:tbl>
              <a:tblPr firstRow="1" firstCol="1" bandRow="1"/>
              <a:tblGrid>
                <a:gridCol w="851364">
                  <a:extLst>
                    <a:ext uri="{9D8B030D-6E8A-4147-A177-3AD203B41FA5}">
                      <a16:colId xmlns:a16="http://schemas.microsoft.com/office/drawing/2014/main" val="3347350431"/>
                    </a:ext>
                  </a:extLst>
                </a:gridCol>
                <a:gridCol w="8122824">
                  <a:extLst>
                    <a:ext uri="{9D8B030D-6E8A-4147-A177-3AD203B41FA5}">
                      <a16:colId xmlns:a16="http://schemas.microsoft.com/office/drawing/2014/main" val="3211858992"/>
                    </a:ext>
                  </a:extLst>
                </a:gridCol>
                <a:gridCol w="2300365">
                  <a:extLst>
                    <a:ext uri="{9D8B030D-6E8A-4147-A177-3AD203B41FA5}">
                      <a16:colId xmlns:a16="http://schemas.microsoft.com/office/drawing/2014/main" val="211895237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STT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Tiêu chí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Đạt/ Chưa đạt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40225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Đảm bảo hình thức đoạn văn với dung lượng 150 chữ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074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đúng chủ đề: phân tích một chi tiết kì ảo trong truyện thần thoại đã học hoặc đọc thêm: vị trí của chi tiết; giá trị, ý nghĩa biểu tượng của chi tiết đó.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182733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tính liên kết giữa các câu trong đoạn văn, có sự kết hợp các thao tác lập luận phù hợp.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83457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đảm bảo yêu cầu về chính tả, cách sử dụng từ ngữ, ngữ pháp.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1928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Đoạn văn thể hiện sự sáng tạo: suy nghĩ sâu sắc về vấn đề nghị luận; có cách diễn đạt mới mẻ.</a:t>
                      </a:r>
                      <a:endParaRPr lang="en-US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vi-VN" sz="28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3989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724707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03566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lang="en-US" sz="32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3200" b="1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lang="en-US" sz="3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76560" y="1300396"/>
            <a:ext cx="7187184" cy="4520597"/>
          </a:xfrm>
          <a:prstGeom prst="rect">
            <a:avLst/>
          </a:prstGeom>
          <a:solidFill>
            <a:schemeClr val="accent5">
              <a:lumMod val="20000"/>
              <a:lumOff val="80000"/>
              <a:alpha val="77000"/>
            </a:schemeClr>
          </a:solidFill>
        </p:spPr>
        <p:txBody>
          <a:bodyPr wrap="square">
            <a:spAutoFit/>
          </a:bodyPr>
          <a:lstStyle/>
          <a:p>
            <a:pPr marL="0" marR="0" indent="45720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Ý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hồn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xót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Day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dứt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tuyệt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mệnh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con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915197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F67F229A-48C3-4BE7-96EC-3C05DC7FB7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63809" y="2242457"/>
            <a:ext cx="3731849" cy="2373086"/>
          </a:xfrm>
        </p:spPr>
        <p:txBody>
          <a:bodyPr/>
          <a:lstStyle/>
          <a:p>
            <a:r>
              <a:rPr lang="en-US" dirty="0"/>
              <a:t>ĐOẠN VĂN THAM KHẢO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E8157D3-6F30-45C9-98EC-A18BE9C327E7}"/>
              </a:ext>
            </a:extLst>
          </p:cNvPr>
          <p:cNvSpPr txBox="1"/>
          <p:nvPr/>
        </p:nvSpPr>
        <p:spPr>
          <a:xfrm>
            <a:off x="777240" y="111288"/>
            <a:ext cx="10917936" cy="1189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vang –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Ê-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khô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Hi </a:t>
            </a:r>
            <a:r>
              <a:rPr kumimoji="0" lang="en-US" sz="32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C4DDFC9-2F62-48A6-9759-A05477CC5F60}"/>
              </a:ext>
            </a:extLst>
          </p:cNvPr>
          <p:cNvSpPr txBox="1"/>
          <p:nvPr/>
        </p:nvSpPr>
        <p:spPr>
          <a:xfrm>
            <a:off x="4661850" y="1336159"/>
            <a:ext cx="7187184" cy="4586961"/>
          </a:xfrm>
          <a:prstGeom prst="rect">
            <a:avLst/>
          </a:prstGeom>
          <a:solidFill>
            <a:schemeClr val="accent4">
              <a:lumMod val="20000"/>
              <a:lumOff val="80000"/>
              <a:alpha val="38000"/>
            </a:schemeClr>
          </a:solidFill>
        </p:spPr>
        <p:txBody>
          <a:bodyPr wrap="square">
            <a:spAutoFit/>
          </a:bodyPr>
          <a:lstStyle/>
          <a:p>
            <a:pPr marL="0" marR="0" lvl="0" indent="457200" algn="just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chủ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kiếm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đát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Ở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lỗi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lõi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kì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ảo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sức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thần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56668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AA963BE5-BF37-4D0F-8AD5-9BE19EC917FC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l="23462" r="23462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EBB7392D-266C-4E9F-A90F-598B8C291403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/>
          <a:srcRect l="18518" r="1851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E981909D-F873-48D8-AE8F-EBE26432EA4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/>
          <a:srcRect t="3746" b="374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5DBCDBBE-CC46-4158-892F-80CC0397AA1B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26532" r="2653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57E884B8-D525-4A3A-A8C4-F35570471156}"/>
              </a:ext>
            </a:extLst>
          </p:cNvPr>
          <p:cNvSpPr txBox="1"/>
          <p:nvPr/>
        </p:nvSpPr>
        <p:spPr>
          <a:xfrm>
            <a:off x="3958389" y="671829"/>
            <a:ext cx="4740442" cy="72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tabLst>
                <a:tab pos="1386840" algn="l"/>
              </a:tabLst>
            </a:pP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Hướng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dẫn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học</a:t>
            </a:r>
            <a:r>
              <a:rPr lang="en-US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bài</a:t>
            </a:r>
            <a:endParaRPr lang="en-US" sz="36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255E1F2F-E259-4EA8-9FFD-3A10AF541859}"/>
              </a:ext>
            </a:extLst>
          </p:cNvPr>
          <p:cNvSpPr txBox="1">
            <a:spLocks/>
          </p:cNvSpPr>
          <p:nvPr/>
        </p:nvSpPr>
        <p:spPr>
          <a:xfrm>
            <a:off x="3010138" y="1401259"/>
            <a:ext cx="6097767" cy="4482183"/>
          </a:xfrm>
          <a:prstGeom prst="rect">
            <a:avLst/>
          </a:prstGeom>
        </p:spPr>
        <p:txBody>
          <a:bodyPr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 sơ đồ tư duy về các đơn vị kiến thức của bài học hoặc vẽ lại hình ảnh/ sự kiện/ nhân vật mà em thấy ấn tượng sau khi học xong bài học.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Tìm đọc thêm các truyện thần thoại trong và ngoài nước, tóm tắt hoặc ghi lại ấn tượng sâu sắc của em sau khi đọc tác phẩm đó.</a:t>
            </a: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  <a:p>
            <a:pPr marL="0" indent="0">
              <a:buNone/>
            </a:pPr>
            <a:r>
              <a:rPr lang="en-US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Soạn bài: Đọc, tìm hiểu về văn bản “</a:t>
            </a:r>
            <a:r>
              <a:rPr lang="pt-BR" sz="2600" i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 chức Phán sự đền Tản Viên”  </a:t>
            </a:r>
            <a:r>
              <a:rPr lang="pt-BR" sz="26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(Tóm tắt truyện, trả lời câu hỏi trong SGK)</a:t>
            </a:r>
            <a:endParaRPr lang="en-US" sz="26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445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760164" y="1009063"/>
            <a:ext cx="9529590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/>
              <a:t>* </a:t>
            </a:r>
            <a:r>
              <a:rPr lang="en-US" b="1" dirty="0" err="1"/>
              <a:t>Nói</a:t>
            </a:r>
            <a:r>
              <a:rPr lang="en-US" b="1" dirty="0"/>
              <a:t> –</a:t>
            </a:r>
            <a:r>
              <a:rPr lang="en-US" b="1" dirty="0" err="1"/>
              <a:t>nghe</a:t>
            </a:r>
            <a:r>
              <a:rPr lang="en-US" b="1" dirty="0"/>
              <a:t>:</a:t>
            </a:r>
            <a:endParaRPr lang="en-US" dirty="0"/>
          </a:p>
          <a:p>
            <a:r>
              <a:rPr lang="en-US" dirty="0"/>
              <a:t>-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kể</a:t>
            </a:r>
            <a:r>
              <a:rPr lang="en-US" dirty="0"/>
              <a:t> </a:t>
            </a:r>
            <a:r>
              <a:rPr lang="en-US" dirty="0" err="1"/>
              <a:t>lại</a:t>
            </a:r>
            <a:r>
              <a:rPr lang="en-US" dirty="0"/>
              <a:t> </a:t>
            </a:r>
            <a:r>
              <a:rPr lang="en-US" dirty="0" err="1"/>
              <a:t>cốt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nêu</a:t>
            </a:r>
            <a:r>
              <a:rPr lang="en-US" dirty="0"/>
              <a:t> </a:t>
            </a:r>
            <a:r>
              <a:rPr lang="en-US" dirty="0" err="1"/>
              <a:t>nhận</a:t>
            </a:r>
            <a:r>
              <a:rPr lang="en-US" dirty="0"/>
              <a:t> </a:t>
            </a:r>
            <a:r>
              <a:rPr lang="en-US" dirty="0" err="1"/>
              <a:t>xét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nội</a:t>
            </a:r>
            <a:r>
              <a:rPr lang="en-US" dirty="0"/>
              <a:t> dung, </a:t>
            </a:r>
            <a:r>
              <a:rPr lang="en-US" dirty="0" err="1"/>
              <a:t>nghệ</a:t>
            </a:r>
            <a:r>
              <a:rPr lang="en-US" dirty="0"/>
              <a:t> </a:t>
            </a:r>
            <a:r>
              <a:rPr lang="en-US" dirty="0" err="1"/>
              <a:t>thuật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3 </a:t>
            </a:r>
            <a:r>
              <a:rPr lang="en-US" dirty="0" err="1"/>
              <a:t>truyện</a:t>
            </a:r>
            <a:r>
              <a:rPr lang="en-US" dirty="0"/>
              <a:t> t</a:t>
            </a:r>
            <a:r>
              <a:rPr lang="vi-VN" dirty="0"/>
              <a:t>hần thoại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 </a:t>
            </a:r>
            <a:r>
              <a:rPr lang="en-US" dirty="0" err="1"/>
              <a:t>thần</a:t>
            </a:r>
            <a:r>
              <a:rPr lang="en-US" dirty="0"/>
              <a:t> </a:t>
            </a:r>
            <a:r>
              <a:rPr lang="en-US" dirty="0" err="1"/>
              <a:t>thoại</a:t>
            </a:r>
            <a:r>
              <a:rPr lang="en-US" dirty="0"/>
              <a:t> </a:t>
            </a:r>
            <a:r>
              <a:rPr lang="en-US" dirty="0" err="1"/>
              <a:t>khác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cảm</a:t>
            </a:r>
            <a:r>
              <a:rPr lang="en-US" dirty="0"/>
              <a:t> </a:t>
            </a:r>
            <a:r>
              <a:rPr lang="en-US" dirty="0" err="1"/>
              <a:t>nhận</a:t>
            </a:r>
            <a:r>
              <a:rPr lang="en-US" dirty="0"/>
              <a:t>, </a:t>
            </a:r>
            <a:r>
              <a:rPr lang="en-US" dirty="0" err="1"/>
              <a:t>trao</a:t>
            </a:r>
            <a:r>
              <a:rPr lang="en-US" dirty="0"/>
              <a:t> </a:t>
            </a:r>
            <a:r>
              <a:rPr lang="en-US" dirty="0" err="1"/>
              <a:t>đổi</a:t>
            </a:r>
            <a:r>
              <a:rPr lang="en-US" dirty="0"/>
              <a:t>, </a:t>
            </a:r>
            <a:r>
              <a:rPr lang="en-US" dirty="0" err="1"/>
              <a:t>trình</a:t>
            </a:r>
            <a:r>
              <a:rPr lang="en-US" dirty="0"/>
              <a:t> </a:t>
            </a:r>
            <a:r>
              <a:rPr lang="en-US" dirty="0" err="1"/>
              <a:t>bày</a:t>
            </a:r>
            <a:r>
              <a:rPr lang="en-US" dirty="0"/>
              <a:t> ý </a:t>
            </a:r>
            <a:r>
              <a:rPr lang="en-US" dirty="0" err="1"/>
              <a:t>kiến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mình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vi-VN" dirty="0"/>
              <a:t>truyện</a:t>
            </a:r>
            <a:r>
              <a:rPr lang="en-US" dirty="0"/>
              <a:t>;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thể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thái</a:t>
            </a:r>
            <a:r>
              <a:rPr lang="en-US" dirty="0"/>
              <a:t> </a:t>
            </a:r>
            <a:r>
              <a:rPr lang="en-US" dirty="0" err="1"/>
              <a:t>độ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quan</a:t>
            </a:r>
            <a:r>
              <a:rPr lang="en-US" dirty="0"/>
              <a:t> </a:t>
            </a:r>
            <a:r>
              <a:rPr lang="en-US" dirty="0" err="1"/>
              <a:t>điểm</a:t>
            </a:r>
            <a:r>
              <a:rPr lang="en-US" dirty="0"/>
              <a:t> </a:t>
            </a:r>
            <a:r>
              <a:rPr lang="en-US" dirty="0" err="1"/>
              <a:t>cá</a:t>
            </a:r>
            <a:r>
              <a:rPr lang="en-US" dirty="0"/>
              <a:t>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chi </a:t>
            </a:r>
            <a:r>
              <a:rPr lang="en-US" dirty="0" err="1"/>
              <a:t>tiết</a:t>
            </a:r>
            <a:r>
              <a:rPr lang="en-US" dirty="0"/>
              <a:t> </a:t>
            </a:r>
            <a:r>
              <a:rPr lang="en-US" dirty="0" err="1"/>
              <a:t>tiêu</a:t>
            </a:r>
            <a:r>
              <a:rPr lang="en-US" dirty="0"/>
              <a:t> </a:t>
            </a:r>
            <a:r>
              <a:rPr lang="en-US" dirty="0" err="1"/>
              <a:t>biểu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en-US" dirty="0"/>
              <a:t>,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nhân</a:t>
            </a:r>
            <a:r>
              <a:rPr lang="en-US" dirty="0"/>
              <a:t>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trong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bản</a:t>
            </a:r>
            <a:r>
              <a:rPr lang="en-US" dirty="0"/>
              <a:t>.</a:t>
            </a:r>
          </a:p>
          <a:p>
            <a:r>
              <a:rPr lang="en-US" b="1" dirty="0"/>
              <a:t>* </a:t>
            </a:r>
            <a:r>
              <a:rPr lang="en-US" b="1" dirty="0" err="1"/>
              <a:t>Viết</a:t>
            </a:r>
            <a:r>
              <a:rPr lang="en-US" b="1" dirty="0"/>
              <a:t>: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khả</a:t>
            </a:r>
            <a:r>
              <a:rPr lang="en-US" dirty="0"/>
              <a:t> </a:t>
            </a:r>
            <a:r>
              <a:rPr lang="en-US" dirty="0" err="1"/>
              <a:t>năng</a:t>
            </a:r>
            <a:r>
              <a:rPr lang="en-US" dirty="0"/>
              <a:t> </a:t>
            </a:r>
            <a:r>
              <a:rPr lang="en-US" dirty="0" err="1"/>
              <a:t>tạo</a:t>
            </a:r>
            <a:r>
              <a:rPr lang="en-US" dirty="0"/>
              <a:t> </a:t>
            </a:r>
            <a:r>
              <a:rPr lang="en-US" dirty="0" err="1"/>
              <a:t>lập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bản</a:t>
            </a:r>
            <a:r>
              <a:rPr lang="en-US" dirty="0"/>
              <a:t> </a:t>
            </a:r>
            <a:r>
              <a:rPr lang="vi-VN" dirty="0"/>
              <a:t>nghị luận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tích</a:t>
            </a:r>
            <a:r>
              <a:rPr lang="en-US" dirty="0"/>
              <a:t>, </a:t>
            </a:r>
            <a:r>
              <a:rPr lang="en-US" dirty="0" err="1"/>
              <a:t>đánh</a:t>
            </a:r>
            <a:r>
              <a:rPr lang="en-US" dirty="0"/>
              <a:t> </a:t>
            </a:r>
            <a:r>
              <a:rPr lang="en-US" dirty="0" err="1"/>
              <a:t>giá</a:t>
            </a:r>
            <a:r>
              <a:rPr lang="en-US" dirty="0"/>
              <a:t> </a:t>
            </a:r>
            <a:r>
              <a:rPr lang="en-US" dirty="0" err="1"/>
              <a:t>chủ</a:t>
            </a:r>
            <a:r>
              <a:rPr lang="en-US" dirty="0"/>
              <a:t> </a:t>
            </a:r>
            <a:r>
              <a:rPr lang="en-US" dirty="0" err="1"/>
              <a:t>đề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những</a:t>
            </a:r>
            <a:r>
              <a:rPr lang="en-US" dirty="0"/>
              <a:t> </a:t>
            </a:r>
            <a:r>
              <a:rPr lang="en-US" dirty="0" err="1"/>
              <a:t>nét</a:t>
            </a:r>
            <a:r>
              <a:rPr lang="en-US" dirty="0"/>
              <a:t> </a:t>
            </a:r>
            <a:r>
              <a:rPr lang="en-US" dirty="0" err="1"/>
              <a:t>đặc</a:t>
            </a:r>
            <a:r>
              <a:rPr lang="en-US" dirty="0"/>
              <a:t> </a:t>
            </a:r>
            <a:r>
              <a:rPr lang="en-US" dirty="0" err="1"/>
              <a:t>sắc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nghệ</a:t>
            </a:r>
            <a:r>
              <a:rPr lang="en-US" dirty="0"/>
              <a:t> </a:t>
            </a:r>
            <a:r>
              <a:rPr lang="en-US" dirty="0" err="1"/>
              <a:t>thuật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một</a:t>
            </a:r>
            <a:r>
              <a:rPr lang="en-US" dirty="0"/>
              <a:t> </a:t>
            </a:r>
            <a:r>
              <a:rPr lang="en-US" dirty="0" err="1"/>
              <a:t>tác</a:t>
            </a:r>
            <a:r>
              <a:rPr lang="en-US" dirty="0"/>
              <a:t> </a:t>
            </a:r>
            <a:r>
              <a:rPr lang="en-US" dirty="0" err="1"/>
              <a:t>phẩm</a:t>
            </a:r>
            <a:r>
              <a:rPr lang="en-US" dirty="0"/>
              <a:t> </a:t>
            </a:r>
            <a:r>
              <a:rPr lang="en-US" dirty="0" err="1"/>
              <a:t>truyện</a:t>
            </a:r>
            <a:r>
              <a:rPr lang="vi-VN" dirty="0"/>
              <a:t>.</a:t>
            </a:r>
            <a:endParaRPr lang="en-US" dirty="0"/>
          </a:p>
          <a:p>
            <a:r>
              <a:rPr lang="en-US" b="1" dirty="0"/>
              <a:t>3. </a:t>
            </a:r>
            <a:r>
              <a:rPr lang="da-DK" b="1" dirty="0"/>
              <a:t>P</a:t>
            </a:r>
            <a:r>
              <a:rPr lang="vi-VN" b="1" dirty="0"/>
              <a:t>hẩm chất</a:t>
            </a:r>
            <a:endParaRPr lang="en-US" dirty="0"/>
          </a:p>
          <a:p>
            <a:r>
              <a:rPr lang="en-US" dirty="0"/>
              <a:t>- </a:t>
            </a:r>
            <a:r>
              <a:rPr lang="en-US" dirty="0" err="1"/>
              <a:t>Sống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trách</a:t>
            </a:r>
            <a:r>
              <a:rPr lang="en-US" dirty="0"/>
              <a:t> </a:t>
            </a:r>
            <a:r>
              <a:rPr lang="en-US" dirty="0" err="1"/>
              <a:t>nhiệm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cộng</a:t>
            </a:r>
            <a:r>
              <a:rPr lang="en-US" dirty="0"/>
              <a:t> </a:t>
            </a:r>
            <a:r>
              <a:rPr lang="en-US" dirty="0" err="1"/>
              <a:t>đồng</a:t>
            </a:r>
            <a:r>
              <a:rPr lang="en-US" dirty="0"/>
              <a:t>.</a:t>
            </a:r>
          </a:p>
          <a:p>
            <a:r>
              <a:rPr lang="en-US" dirty="0"/>
              <a:t>- </a:t>
            </a:r>
            <a:r>
              <a:rPr lang="en-US" dirty="0" err="1"/>
              <a:t>Trân</a:t>
            </a:r>
            <a:r>
              <a:rPr lang="en-US" dirty="0"/>
              <a:t> </a:t>
            </a:r>
            <a:r>
              <a:rPr lang="en-US" dirty="0" err="1"/>
              <a:t>trọng</a:t>
            </a:r>
            <a:r>
              <a:rPr lang="en-US" dirty="0"/>
              <a:t> </a:t>
            </a:r>
            <a:r>
              <a:rPr lang="en-US" dirty="0" err="1"/>
              <a:t>trí</a:t>
            </a:r>
            <a:r>
              <a:rPr lang="en-US" dirty="0"/>
              <a:t> </a:t>
            </a:r>
            <a:r>
              <a:rPr lang="en-US" dirty="0" err="1"/>
              <a:t>tưởng</a:t>
            </a:r>
            <a:r>
              <a:rPr lang="en-US" dirty="0"/>
              <a:t> </a:t>
            </a:r>
            <a:r>
              <a:rPr lang="en-US" dirty="0" err="1"/>
              <a:t>tượng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di </a:t>
            </a:r>
            <a:r>
              <a:rPr lang="en-US" dirty="0" err="1"/>
              <a:t>sản</a:t>
            </a:r>
            <a:r>
              <a:rPr lang="en-US" dirty="0"/>
              <a:t> </a:t>
            </a:r>
            <a:r>
              <a:rPr lang="en-US" dirty="0" err="1"/>
              <a:t>nghệ</a:t>
            </a:r>
            <a:r>
              <a:rPr lang="en-US" dirty="0"/>
              <a:t> </a:t>
            </a:r>
            <a:r>
              <a:rPr lang="en-US" dirty="0" err="1"/>
              <a:t>thuật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người</a:t>
            </a:r>
            <a:r>
              <a:rPr lang="en-US" dirty="0"/>
              <a:t> </a:t>
            </a:r>
            <a:r>
              <a:rPr lang="en-US" dirty="0" err="1"/>
              <a:t>xưa</a:t>
            </a:r>
            <a:r>
              <a:rPr lang="en-US" dirty="0"/>
              <a:t>.</a:t>
            </a:r>
          </a:p>
          <a:p>
            <a:pPr marL="285750" indent="-285750">
              <a:buFontTx/>
              <a:buChar char="-"/>
            </a:pPr>
            <a:r>
              <a:rPr lang="en-US" dirty="0" err="1"/>
              <a:t>Tôn</a:t>
            </a:r>
            <a:r>
              <a:rPr lang="en-US" dirty="0"/>
              <a:t> </a:t>
            </a:r>
            <a:r>
              <a:rPr lang="en-US" dirty="0" err="1"/>
              <a:t>trọng</a:t>
            </a:r>
            <a:r>
              <a:rPr lang="en-US" dirty="0"/>
              <a:t> </a:t>
            </a:r>
            <a:r>
              <a:rPr lang="en-US" dirty="0" err="1"/>
              <a:t>và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ý </a:t>
            </a:r>
            <a:r>
              <a:rPr lang="en-US" dirty="0" err="1"/>
              <a:t>thức</a:t>
            </a:r>
            <a:r>
              <a:rPr lang="en-US" dirty="0"/>
              <a:t> </a:t>
            </a:r>
            <a:r>
              <a:rPr lang="en-US" dirty="0" err="1"/>
              <a:t>tìm</a:t>
            </a:r>
            <a:r>
              <a:rPr lang="en-US" dirty="0"/>
              <a:t> </a:t>
            </a:r>
            <a:r>
              <a:rPr lang="en-US" dirty="0" err="1"/>
              <a:t>hiểu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nền</a:t>
            </a:r>
            <a:r>
              <a:rPr lang="en-US" dirty="0"/>
              <a:t>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, </a:t>
            </a:r>
            <a:r>
              <a:rPr lang="en-US" dirty="0" err="1"/>
              <a:t>văn</a:t>
            </a:r>
            <a:r>
              <a:rPr lang="en-US" dirty="0"/>
              <a:t> </a:t>
            </a:r>
            <a:r>
              <a:rPr lang="en-US" dirty="0" err="1"/>
              <a:t>hoá</a:t>
            </a:r>
            <a:r>
              <a:rPr lang="en-US" dirty="0"/>
              <a:t> </a:t>
            </a:r>
            <a:r>
              <a:rPr lang="en-US" dirty="0" err="1"/>
              <a:t>trên</a:t>
            </a:r>
            <a:r>
              <a:rPr lang="en-US" dirty="0"/>
              <a:t> </a:t>
            </a:r>
            <a:r>
              <a:rPr lang="en-US" dirty="0" err="1"/>
              <a:t>thế</a:t>
            </a:r>
            <a:r>
              <a:rPr lang="en-US" dirty="0"/>
              <a:t> </a:t>
            </a:r>
            <a:r>
              <a:rPr lang="en-US" dirty="0" err="1"/>
              <a:t>giới</a:t>
            </a:r>
            <a:r>
              <a:rPr lang="en-US" dirty="0"/>
              <a:t>.</a:t>
            </a:r>
            <a:endParaRPr lang="vi-VN" dirty="0"/>
          </a:p>
          <a:p>
            <a:r>
              <a:rPr lang="en-US" b="1" dirty="0"/>
              <a:t>II. THIẾT BỊ DẠY HỌC, HỌC LIỆU</a:t>
            </a:r>
            <a:endParaRPr lang="en-US" dirty="0"/>
          </a:p>
          <a:p>
            <a:r>
              <a:rPr lang="pt-BR" dirty="0"/>
              <a:t>- Sưu  tầm tài liệu, lập kế hoạch dạy học .</a:t>
            </a:r>
            <a:endParaRPr lang="en-US" dirty="0"/>
          </a:p>
          <a:p>
            <a:r>
              <a:rPr lang="pt-BR" dirty="0"/>
              <a:t>- Thiết kế bài giảng điện tử.</a:t>
            </a:r>
            <a:endParaRPr lang="en-US" dirty="0"/>
          </a:p>
          <a:p>
            <a:r>
              <a:rPr lang="pt-BR" dirty="0"/>
              <a:t>- Chuẩn bị phiếu học tập PHIẾU HỌC TẬP VỀ THẦN THOẠI/ </a:t>
            </a:r>
            <a:r>
              <a:rPr lang="en-US" dirty="0"/>
              <a:t>PHIẾU HỌC TẬP 01a,b,c: </a:t>
            </a:r>
            <a:r>
              <a:rPr lang="vi-VN" dirty="0"/>
              <a:t>Truyện về</a:t>
            </a:r>
            <a:r>
              <a:rPr lang="pt-BR" dirty="0"/>
              <a:t> các vị thần sáng tạo thế giới và dự kiến các nhóm học tập.</a:t>
            </a:r>
            <a:endParaRPr lang="en-US" dirty="0"/>
          </a:p>
          <a:p>
            <a:r>
              <a:rPr lang="pt-BR" dirty="0"/>
              <a:t>- Các phương tiện : Máy vi tính,</a:t>
            </a:r>
            <a:r>
              <a:rPr lang="vi-VN" dirty="0"/>
              <a:t>TV</a:t>
            </a:r>
            <a:r>
              <a:rPr lang="pt-BR" dirty="0"/>
              <a:t>...</a:t>
            </a:r>
            <a:endParaRPr lang="en-US" dirty="0"/>
          </a:p>
          <a:p>
            <a:r>
              <a:rPr lang="pt-BR" dirty="0"/>
              <a:t>- Học liệu:Video, hình ảnh clips , tranh ảnh...</a:t>
            </a:r>
            <a:endParaRPr lang="en-US" dirty="0"/>
          </a:p>
          <a:p>
            <a:r>
              <a:rPr lang="vi-VN" b="1" dirty="0"/>
              <a:t>* Bài tập: </a:t>
            </a:r>
            <a:r>
              <a:rPr lang="vi-VN" dirty="0"/>
              <a:t>Sơ đồ tư duy về bài học; bài văn kể lại một truyện (cá nhân tự chọn), tranh vẽ minh hoạ nội dung tác phẩm truyện (kết hợp trong hoặc sau tiết học).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2055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4CD203B6-9D34-4C55-9CF4-916D7971400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F2C2F6F7-1894-40CE-A42F-9BEE5E29966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6356" r="14166" b="-1"/>
          <a:stretch/>
        </p:blipFill>
        <p:spPr>
          <a:xfrm>
            <a:off x="2296" y="10"/>
            <a:ext cx="7395866" cy="447085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585E504-89FF-4747-B96B-0744F1C15B4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3" b="9034"/>
          <a:stretch/>
        </p:blipFill>
        <p:spPr>
          <a:xfrm>
            <a:off x="7499230" y="-2"/>
            <a:ext cx="4689052" cy="222875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058E9C-8384-402C-B9E0-F774E91149B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14245" r="-3" b="4763"/>
          <a:stretch/>
        </p:blipFill>
        <p:spPr>
          <a:xfrm>
            <a:off x="7499338" y="2324139"/>
            <a:ext cx="4682932" cy="213338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54EDB43-497A-4543-A21D-E5DEDC45403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692" r="6500" b="-3"/>
          <a:stretch/>
        </p:blipFill>
        <p:spPr>
          <a:xfrm>
            <a:off x="-3717" y="4566250"/>
            <a:ext cx="4627475" cy="2291750"/>
          </a:xfrm>
          <a:prstGeom prst="rect">
            <a:avLst/>
          </a:prstGeom>
        </p:spPr>
      </p:pic>
      <p:pic>
        <p:nvPicPr>
          <p:cNvPr id="13" name="Picture 12" descr="A tornado in a field&#10;&#10;Description automatically generated with low confidence">
            <a:extLst>
              <a:ext uri="{FF2B5EF4-FFF2-40B4-BE49-F238E27FC236}">
                <a16:creationId xmlns:a16="http://schemas.microsoft.com/office/drawing/2014/main" id="{AFC35C64-F9EB-464E-96BA-90E5E3A552BB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53991" r="1" b="1"/>
          <a:stretch/>
        </p:blipFill>
        <p:spPr>
          <a:xfrm>
            <a:off x="4713920" y="4566250"/>
            <a:ext cx="7462341" cy="229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081"/>
      </p:ext>
    </p:extLst>
  </p:cSld>
  <p:clrMapOvr>
    <a:masterClrMapping/>
  </p:clrMapOvr>
  <p:transition spd="slow">
    <p:randomBar dir="vert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35">
            <a:extLst>
              <a:ext uri="{FF2B5EF4-FFF2-40B4-BE49-F238E27FC236}">
                <a16:creationId xmlns:a16="http://schemas.microsoft.com/office/drawing/2014/main" id="{236F7355-927A-442A-AF45-2697671133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646"/>
            <a:ext cx="12365905" cy="6867106"/>
          </a:xfrm>
          <a:prstGeom prst="rect">
            <a:avLst/>
          </a:prstGeom>
        </p:spPr>
      </p:pic>
      <p:sp>
        <p:nvSpPr>
          <p:cNvPr id="41" name="Teardrop 40">
            <a:extLst>
              <a:ext uri="{FF2B5EF4-FFF2-40B4-BE49-F238E27FC236}">
                <a16:creationId xmlns:a16="http://schemas.microsoft.com/office/drawing/2014/main" id="{43481018-998D-481C-8112-DB084C502B54}"/>
              </a:ext>
            </a:extLst>
          </p:cNvPr>
          <p:cNvSpPr/>
          <p:nvPr/>
        </p:nvSpPr>
        <p:spPr>
          <a:xfrm>
            <a:off x="0" y="153503"/>
            <a:ext cx="12083716" cy="6603391"/>
          </a:xfrm>
          <a:prstGeom prst="teardrop">
            <a:avLst>
              <a:gd name="adj" fmla="val 105561"/>
            </a:avLst>
          </a:prstGeom>
          <a:solidFill>
            <a:schemeClr val="bg1">
              <a:alpha val="14000"/>
            </a:schemeClr>
          </a:solidFill>
          <a:ln>
            <a:noFill/>
          </a:ln>
          <a:effectLst>
            <a:outerShdw blurRad="50800" dist="50800" dir="5400000" sx="93000" sy="93000" algn="ctr" rotWithShape="0">
              <a:srgbClr val="000000">
                <a:alpha val="7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effectLst>
                <a:outerShdw blurRad="50800" dist="50800" dir="5400000" algn="ctr" rotWithShape="0">
                  <a:schemeClr val="bg1">
                    <a:alpha val="83000"/>
                  </a:schemeClr>
                </a:outerShdw>
              </a:effectLst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2F60CFF-3E6A-409C-B2B8-0DD70B96FDD2}"/>
              </a:ext>
            </a:extLst>
          </p:cNvPr>
          <p:cNvGrpSpPr/>
          <p:nvPr/>
        </p:nvGrpSpPr>
        <p:grpSpPr>
          <a:xfrm>
            <a:off x="832376" y="2236473"/>
            <a:ext cx="10527247" cy="4468024"/>
            <a:chOff x="1185585" y="1681693"/>
            <a:chExt cx="3422723" cy="3680158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882637F-23DA-4498-8D22-C350A8F3172A}"/>
                </a:ext>
              </a:extLst>
            </p:cNvPr>
            <p:cNvGrpSpPr/>
            <p:nvPr/>
          </p:nvGrpSpPr>
          <p:grpSpPr>
            <a:xfrm>
              <a:off x="1185585" y="1681693"/>
              <a:ext cx="3422723" cy="3680158"/>
              <a:chOff x="1192122" y="1681693"/>
              <a:chExt cx="3422723" cy="3680158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14708B95-4EB9-4BE9-A9C5-3F57C75831FA}"/>
                  </a:ext>
                </a:extLst>
              </p:cNvPr>
              <p:cNvGrpSpPr/>
              <p:nvPr/>
            </p:nvGrpSpPr>
            <p:grpSpPr>
              <a:xfrm>
                <a:off x="1192122" y="1681693"/>
                <a:ext cx="3422723" cy="3680158"/>
                <a:chOff x="1289837" y="577048"/>
                <a:chExt cx="4143296" cy="4172505"/>
              </a:xfrm>
            </p:grpSpPr>
            <p:sp>
              <p:nvSpPr>
                <p:cNvPr id="2" name="Rectangle 1">
                  <a:extLst>
                    <a:ext uri="{FF2B5EF4-FFF2-40B4-BE49-F238E27FC236}">
                      <a16:creationId xmlns:a16="http://schemas.microsoft.com/office/drawing/2014/main" id="{477FE7EC-0899-4425-99B7-F2499DAAB36F}"/>
                    </a:ext>
                  </a:extLst>
                </p:cNvPr>
                <p:cNvSpPr/>
                <p:nvPr/>
              </p:nvSpPr>
              <p:spPr>
                <a:xfrm>
                  <a:off x="1358282" y="577048"/>
                  <a:ext cx="4074851" cy="4172505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" name="Freeform: Shape 3">
                  <a:extLst>
                    <a:ext uri="{FF2B5EF4-FFF2-40B4-BE49-F238E27FC236}">
                      <a16:creationId xmlns:a16="http://schemas.microsoft.com/office/drawing/2014/main" id="{914D9EF5-905C-4563-8567-CDF712286462}"/>
                    </a:ext>
                  </a:extLst>
                </p:cNvPr>
                <p:cNvSpPr/>
                <p:nvPr/>
              </p:nvSpPr>
              <p:spPr>
                <a:xfrm>
                  <a:off x="1289837" y="577048"/>
                  <a:ext cx="4075814" cy="4119239"/>
                </a:xfrm>
                <a:custGeom>
                  <a:avLst/>
                  <a:gdLst>
                    <a:gd name="connsiteX0" fmla="*/ 0 w 4075814"/>
                    <a:gd name="connsiteY0" fmla="*/ 390618 h 4119239"/>
                    <a:gd name="connsiteX1" fmla="*/ 44388 w 4075814"/>
                    <a:gd name="connsiteY1" fmla="*/ 257453 h 4119239"/>
                    <a:gd name="connsiteX2" fmla="*/ 53266 w 4075814"/>
                    <a:gd name="connsiteY2" fmla="*/ 230820 h 4119239"/>
                    <a:gd name="connsiteX3" fmla="*/ 106532 w 4075814"/>
                    <a:gd name="connsiteY3" fmla="*/ 159798 h 4119239"/>
                    <a:gd name="connsiteX4" fmla="*/ 133165 w 4075814"/>
                    <a:gd name="connsiteY4" fmla="*/ 88777 h 4119239"/>
                    <a:gd name="connsiteX5" fmla="*/ 159798 w 4075814"/>
                    <a:gd name="connsiteY5" fmla="*/ 62144 h 4119239"/>
                    <a:gd name="connsiteX6" fmla="*/ 239697 w 4075814"/>
                    <a:gd name="connsiteY6" fmla="*/ 17756 h 4119239"/>
                    <a:gd name="connsiteX7" fmla="*/ 266330 w 4075814"/>
                    <a:gd name="connsiteY7" fmla="*/ 0 h 4119239"/>
                    <a:gd name="connsiteX8" fmla="*/ 488272 w 4075814"/>
                    <a:gd name="connsiteY8" fmla="*/ 26633 h 4119239"/>
                    <a:gd name="connsiteX9" fmla="*/ 559293 w 4075814"/>
                    <a:gd name="connsiteY9" fmla="*/ 53266 h 4119239"/>
                    <a:gd name="connsiteX10" fmla="*/ 648070 w 4075814"/>
                    <a:gd name="connsiteY10" fmla="*/ 44389 h 4119239"/>
                    <a:gd name="connsiteX11" fmla="*/ 692458 w 4075814"/>
                    <a:gd name="connsiteY11" fmla="*/ 35511 h 4119239"/>
                    <a:gd name="connsiteX12" fmla="*/ 878889 w 4075814"/>
                    <a:gd name="connsiteY12" fmla="*/ 62144 h 4119239"/>
                    <a:gd name="connsiteX13" fmla="*/ 1180730 w 4075814"/>
                    <a:gd name="connsiteY13" fmla="*/ 124288 h 4119239"/>
                    <a:gd name="connsiteX14" fmla="*/ 1296140 w 4075814"/>
                    <a:gd name="connsiteY14" fmla="*/ 159798 h 4119239"/>
                    <a:gd name="connsiteX15" fmla="*/ 1562470 w 4075814"/>
                    <a:gd name="connsiteY15" fmla="*/ 133165 h 4119239"/>
                    <a:gd name="connsiteX16" fmla="*/ 1917577 w 4075814"/>
                    <a:gd name="connsiteY16" fmla="*/ 88777 h 4119239"/>
                    <a:gd name="connsiteX17" fmla="*/ 2228295 w 4075814"/>
                    <a:gd name="connsiteY17" fmla="*/ 97655 h 4119239"/>
                    <a:gd name="connsiteX18" fmla="*/ 2281561 w 4075814"/>
                    <a:gd name="connsiteY18" fmla="*/ 115410 h 4119239"/>
                    <a:gd name="connsiteX19" fmla="*/ 2503503 w 4075814"/>
                    <a:gd name="connsiteY19" fmla="*/ 88777 h 4119239"/>
                    <a:gd name="connsiteX20" fmla="*/ 2583402 w 4075814"/>
                    <a:gd name="connsiteY20" fmla="*/ 62144 h 4119239"/>
                    <a:gd name="connsiteX21" fmla="*/ 2707689 w 4075814"/>
                    <a:gd name="connsiteY21" fmla="*/ 44389 h 4119239"/>
                    <a:gd name="connsiteX22" fmla="*/ 2911876 w 4075814"/>
                    <a:gd name="connsiteY22" fmla="*/ 62144 h 4119239"/>
                    <a:gd name="connsiteX23" fmla="*/ 3071674 w 4075814"/>
                    <a:gd name="connsiteY23" fmla="*/ 133165 h 4119239"/>
                    <a:gd name="connsiteX24" fmla="*/ 3417903 w 4075814"/>
                    <a:gd name="connsiteY24" fmla="*/ 142043 h 4119239"/>
                    <a:gd name="connsiteX25" fmla="*/ 3453413 w 4075814"/>
                    <a:gd name="connsiteY25" fmla="*/ 159798 h 4119239"/>
                    <a:gd name="connsiteX26" fmla="*/ 3480046 w 4075814"/>
                    <a:gd name="connsiteY26" fmla="*/ 186431 h 4119239"/>
                    <a:gd name="connsiteX27" fmla="*/ 3657600 w 4075814"/>
                    <a:gd name="connsiteY27" fmla="*/ 221942 h 4119239"/>
                    <a:gd name="connsiteX28" fmla="*/ 3675355 w 4075814"/>
                    <a:gd name="connsiteY28" fmla="*/ 248575 h 4119239"/>
                    <a:gd name="connsiteX29" fmla="*/ 3755254 w 4075814"/>
                    <a:gd name="connsiteY29" fmla="*/ 266330 h 4119239"/>
                    <a:gd name="connsiteX30" fmla="*/ 3808520 w 4075814"/>
                    <a:gd name="connsiteY30" fmla="*/ 310719 h 4119239"/>
                    <a:gd name="connsiteX31" fmla="*/ 3844031 w 4075814"/>
                    <a:gd name="connsiteY31" fmla="*/ 479394 h 4119239"/>
                    <a:gd name="connsiteX32" fmla="*/ 3852909 w 4075814"/>
                    <a:gd name="connsiteY32" fmla="*/ 550416 h 4119239"/>
                    <a:gd name="connsiteX33" fmla="*/ 3870664 w 4075814"/>
                    <a:gd name="connsiteY33" fmla="*/ 665825 h 4119239"/>
                    <a:gd name="connsiteX34" fmla="*/ 3888419 w 4075814"/>
                    <a:gd name="connsiteY34" fmla="*/ 781235 h 4119239"/>
                    <a:gd name="connsiteX35" fmla="*/ 3906175 w 4075814"/>
                    <a:gd name="connsiteY35" fmla="*/ 816746 h 4119239"/>
                    <a:gd name="connsiteX36" fmla="*/ 3941685 w 4075814"/>
                    <a:gd name="connsiteY36" fmla="*/ 1349406 h 4119239"/>
                    <a:gd name="connsiteX37" fmla="*/ 3950563 w 4075814"/>
                    <a:gd name="connsiteY37" fmla="*/ 1580225 h 4119239"/>
                    <a:gd name="connsiteX38" fmla="*/ 3959441 w 4075814"/>
                    <a:gd name="connsiteY38" fmla="*/ 1633491 h 4119239"/>
                    <a:gd name="connsiteX39" fmla="*/ 3986074 w 4075814"/>
                    <a:gd name="connsiteY39" fmla="*/ 1766657 h 4119239"/>
                    <a:gd name="connsiteX40" fmla="*/ 3968318 w 4075814"/>
                    <a:gd name="connsiteY40" fmla="*/ 2352583 h 4119239"/>
                    <a:gd name="connsiteX41" fmla="*/ 3959441 w 4075814"/>
                    <a:gd name="connsiteY41" fmla="*/ 2423604 h 4119239"/>
                    <a:gd name="connsiteX42" fmla="*/ 3932808 w 4075814"/>
                    <a:gd name="connsiteY42" fmla="*/ 2610035 h 4119239"/>
                    <a:gd name="connsiteX43" fmla="*/ 3915052 w 4075814"/>
                    <a:gd name="connsiteY43" fmla="*/ 2778711 h 4119239"/>
                    <a:gd name="connsiteX44" fmla="*/ 4065973 w 4075814"/>
                    <a:gd name="connsiteY44" fmla="*/ 3000653 h 4119239"/>
                    <a:gd name="connsiteX45" fmla="*/ 4048217 w 4075814"/>
                    <a:gd name="connsiteY45" fmla="*/ 3142695 h 4119239"/>
                    <a:gd name="connsiteX46" fmla="*/ 3977196 w 4075814"/>
                    <a:gd name="connsiteY46" fmla="*/ 3275860 h 4119239"/>
                    <a:gd name="connsiteX47" fmla="*/ 3968318 w 4075814"/>
                    <a:gd name="connsiteY47" fmla="*/ 3311371 h 4119239"/>
                    <a:gd name="connsiteX48" fmla="*/ 3941685 w 4075814"/>
                    <a:gd name="connsiteY48" fmla="*/ 3338004 h 4119239"/>
                    <a:gd name="connsiteX49" fmla="*/ 3932808 w 4075814"/>
                    <a:gd name="connsiteY49" fmla="*/ 3400148 h 4119239"/>
                    <a:gd name="connsiteX50" fmla="*/ 3915052 w 4075814"/>
                    <a:gd name="connsiteY50" fmla="*/ 3444536 h 4119239"/>
                    <a:gd name="connsiteX51" fmla="*/ 3897297 w 4075814"/>
                    <a:gd name="connsiteY51" fmla="*/ 3826276 h 4119239"/>
                    <a:gd name="connsiteX52" fmla="*/ 3879542 w 4075814"/>
                    <a:gd name="connsiteY52" fmla="*/ 3888420 h 4119239"/>
                    <a:gd name="connsiteX53" fmla="*/ 3870664 w 4075814"/>
                    <a:gd name="connsiteY53" fmla="*/ 3941686 h 4119239"/>
                    <a:gd name="connsiteX54" fmla="*/ 3861786 w 4075814"/>
                    <a:gd name="connsiteY54" fmla="*/ 3968319 h 4119239"/>
                    <a:gd name="connsiteX55" fmla="*/ 3808520 w 4075814"/>
                    <a:gd name="connsiteY55" fmla="*/ 4012707 h 4119239"/>
                    <a:gd name="connsiteX56" fmla="*/ 3639844 w 4075814"/>
                    <a:gd name="connsiteY56" fmla="*/ 4048218 h 4119239"/>
                    <a:gd name="connsiteX57" fmla="*/ 3391270 w 4075814"/>
                    <a:gd name="connsiteY57" fmla="*/ 4012707 h 4119239"/>
                    <a:gd name="connsiteX58" fmla="*/ 3364637 w 4075814"/>
                    <a:gd name="connsiteY58" fmla="*/ 4003829 h 4119239"/>
                    <a:gd name="connsiteX59" fmla="*/ 3338004 w 4075814"/>
                    <a:gd name="connsiteY59" fmla="*/ 3986074 h 4119239"/>
                    <a:gd name="connsiteX60" fmla="*/ 3302493 w 4075814"/>
                    <a:gd name="connsiteY60" fmla="*/ 3968319 h 4119239"/>
                    <a:gd name="connsiteX61" fmla="*/ 3116062 w 4075814"/>
                    <a:gd name="connsiteY61" fmla="*/ 3977196 h 4119239"/>
                    <a:gd name="connsiteX62" fmla="*/ 3018408 w 4075814"/>
                    <a:gd name="connsiteY62" fmla="*/ 4039340 h 4119239"/>
                    <a:gd name="connsiteX63" fmla="*/ 2982897 w 4075814"/>
                    <a:gd name="connsiteY63" fmla="*/ 4048218 h 4119239"/>
                    <a:gd name="connsiteX64" fmla="*/ 2956264 w 4075814"/>
                    <a:gd name="connsiteY64" fmla="*/ 4074851 h 4119239"/>
                    <a:gd name="connsiteX65" fmla="*/ 2894120 w 4075814"/>
                    <a:gd name="connsiteY65" fmla="*/ 4065973 h 4119239"/>
                    <a:gd name="connsiteX66" fmla="*/ 2805344 w 4075814"/>
                    <a:gd name="connsiteY66" fmla="*/ 4012707 h 4119239"/>
                    <a:gd name="connsiteX67" fmla="*/ 2503503 w 4075814"/>
                    <a:gd name="connsiteY67" fmla="*/ 4048218 h 4119239"/>
                    <a:gd name="connsiteX68" fmla="*/ 2441359 w 4075814"/>
                    <a:gd name="connsiteY68" fmla="*/ 4092606 h 4119239"/>
                    <a:gd name="connsiteX69" fmla="*/ 2379215 w 4075814"/>
                    <a:gd name="connsiteY69" fmla="*/ 4119239 h 4119239"/>
                    <a:gd name="connsiteX70" fmla="*/ 2157274 w 4075814"/>
                    <a:gd name="connsiteY70" fmla="*/ 4021585 h 4119239"/>
                    <a:gd name="connsiteX71" fmla="*/ 2121763 w 4075814"/>
                    <a:gd name="connsiteY71" fmla="*/ 3986074 h 4119239"/>
                    <a:gd name="connsiteX72" fmla="*/ 2015231 w 4075814"/>
                    <a:gd name="connsiteY72" fmla="*/ 4012707 h 4119239"/>
                    <a:gd name="connsiteX73" fmla="*/ 1970843 w 4075814"/>
                    <a:gd name="connsiteY73" fmla="*/ 4021585 h 4119239"/>
                    <a:gd name="connsiteX74" fmla="*/ 1935332 w 4075814"/>
                    <a:gd name="connsiteY74" fmla="*/ 4057095 h 4119239"/>
                    <a:gd name="connsiteX75" fmla="*/ 1846555 w 4075814"/>
                    <a:gd name="connsiteY75" fmla="*/ 4092606 h 4119239"/>
                    <a:gd name="connsiteX76" fmla="*/ 1615736 w 4075814"/>
                    <a:gd name="connsiteY76" fmla="*/ 4021585 h 4119239"/>
                    <a:gd name="connsiteX77" fmla="*/ 1544714 w 4075814"/>
                    <a:gd name="connsiteY77" fmla="*/ 3950563 h 4119239"/>
                    <a:gd name="connsiteX78" fmla="*/ 1420427 w 4075814"/>
                    <a:gd name="connsiteY78" fmla="*/ 3888420 h 4119239"/>
                    <a:gd name="connsiteX79" fmla="*/ 1198485 w 4075814"/>
                    <a:gd name="connsiteY79" fmla="*/ 3906175 h 4119239"/>
                    <a:gd name="connsiteX80" fmla="*/ 1065320 w 4075814"/>
                    <a:gd name="connsiteY80" fmla="*/ 3977196 h 4119239"/>
                    <a:gd name="connsiteX81" fmla="*/ 1038687 w 4075814"/>
                    <a:gd name="connsiteY81" fmla="*/ 4003829 h 4119239"/>
                    <a:gd name="connsiteX82" fmla="*/ 985421 w 4075814"/>
                    <a:gd name="connsiteY82" fmla="*/ 4030462 h 4119239"/>
                    <a:gd name="connsiteX83" fmla="*/ 807868 w 4075814"/>
                    <a:gd name="connsiteY83" fmla="*/ 3986074 h 4119239"/>
                    <a:gd name="connsiteX84" fmla="*/ 727969 w 4075814"/>
                    <a:gd name="connsiteY84" fmla="*/ 3950563 h 4119239"/>
                    <a:gd name="connsiteX85" fmla="*/ 683580 w 4075814"/>
                    <a:gd name="connsiteY85" fmla="*/ 3941686 h 4119239"/>
                    <a:gd name="connsiteX86" fmla="*/ 568171 w 4075814"/>
                    <a:gd name="connsiteY86" fmla="*/ 3906175 h 4119239"/>
                    <a:gd name="connsiteX87" fmla="*/ 479394 w 4075814"/>
                    <a:gd name="connsiteY87" fmla="*/ 3897297 h 4119239"/>
                    <a:gd name="connsiteX88" fmla="*/ 435006 w 4075814"/>
                    <a:gd name="connsiteY88" fmla="*/ 3888420 h 4119239"/>
                    <a:gd name="connsiteX89" fmla="*/ 381740 w 4075814"/>
                    <a:gd name="connsiteY89" fmla="*/ 3932808 h 4119239"/>
                    <a:gd name="connsiteX90" fmla="*/ 319596 w 4075814"/>
                    <a:gd name="connsiteY90" fmla="*/ 3986074 h 4119239"/>
                    <a:gd name="connsiteX91" fmla="*/ 284085 w 4075814"/>
                    <a:gd name="connsiteY91" fmla="*/ 3994952 h 4119239"/>
                    <a:gd name="connsiteX92" fmla="*/ 248575 w 4075814"/>
                    <a:gd name="connsiteY92" fmla="*/ 4012707 h 4119239"/>
                    <a:gd name="connsiteX93" fmla="*/ 195309 w 4075814"/>
                    <a:gd name="connsiteY93" fmla="*/ 3568824 h 4119239"/>
                    <a:gd name="connsiteX94" fmla="*/ 8877 w 4075814"/>
                    <a:gd name="connsiteY94" fmla="*/ 3346882 h 4119239"/>
                    <a:gd name="connsiteX95" fmla="*/ 44388 w 4075814"/>
                    <a:gd name="connsiteY95" fmla="*/ 3142695 h 4119239"/>
                    <a:gd name="connsiteX96" fmla="*/ 133165 w 4075814"/>
                    <a:gd name="connsiteY96" fmla="*/ 3000653 h 4119239"/>
                    <a:gd name="connsiteX97" fmla="*/ 195309 w 4075814"/>
                    <a:gd name="connsiteY97" fmla="*/ 2840855 h 4119239"/>
                    <a:gd name="connsiteX98" fmla="*/ 221942 w 4075814"/>
                    <a:gd name="connsiteY98" fmla="*/ 2787589 h 4119239"/>
                    <a:gd name="connsiteX99" fmla="*/ 221942 w 4075814"/>
                    <a:gd name="connsiteY99" fmla="*/ 2476870 h 4119239"/>
                    <a:gd name="connsiteX100" fmla="*/ 195309 w 4075814"/>
                    <a:gd name="connsiteY100" fmla="*/ 2423604 h 4119239"/>
                    <a:gd name="connsiteX101" fmla="*/ 168676 w 4075814"/>
                    <a:gd name="connsiteY101" fmla="*/ 2263806 h 4119239"/>
                    <a:gd name="connsiteX102" fmla="*/ 133165 w 4075814"/>
                    <a:gd name="connsiteY102" fmla="*/ 2104008 h 4119239"/>
                    <a:gd name="connsiteX103" fmla="*/ 115410 w 4075814"/>
                    <a:gd name="connsiteY103" fmla="*/ 1278385 h 4119239"/>
                    <a:gd name="connsiteX104" fmla="*/ 97654 w 4075814"/>
                    <a:gd name="connsiteY104" fmla="*/ 1162975 h 4119239"/>
                    <a:gd name="connsiteX105" fmla="*/ 79899 w 4075814"/>
                    <a:gd name="connsiteY105" fmla="*/ 1136342 h 4119239"/>
                    <a:gd name="connsiteX106" fmla="*/ 71021 w 4075814"/>
                    <a:gd name="connsiteY106" fmla="*/ 1091954 h 4119239"/>
                    <a:gd name="connsiteX107" fmla="*/ 79899 w 4075814"/>
                    <a:gd name="connsiteY107" fmla="*/ 612559 h 4119239"/>
                    <a:gd name="connsiteX108" fmla="*/ 115410 w 4075814"/>
                    <a:gd name="connsiteY108" fmla="*/ 532660 h 4119239"/>
                    <a:gd name="connsiteX109" fmla="*/ 168676 w 4075814"/>
                    <a:gd name="connsiteY109" fmla="*/ 435006 h 4119239"/>
                    <a:gd name="connsiteX110" fmla="*/ 230819 w 4075814"/>
                    <a:gd name="connsiteY110" fmla="*/ 319596 h 4119239"/>
                    <a:gd name="connsiteX111" fmla="*/ 239697 w 4075814"/>
                    <a:gd name="connsiteY111" fmla="*/ 284086 h 4119239"/>
                    <a:gd name="connsiteX112" fmla="*/ 248575 w 4075814"/>
                    <a:gd name="connsiteY112" fmla="*/ 35511 h 411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</a:cxnLst>
                  <a:rect l="l" t="t" r="r" b="b"/>
                  <a:pathLst>
                    <a:path w="4075814" h="4119239">
                      <a:moveTo>
                        <a:pt x="0" y="390618"/>
                      </a:moveTo>
                      <a:cubicBezTo>
                        <a:pt x="19991" y="290652"/>
                        <a:pt x="-7002" y="411616"/>
                        <a:pt x="44388" y="257453"/>
                      </a:cubicBezTo>
                      <a:cubicBezTo>
                        <a:pt x="47347" y="248575"/>
                        <a:pt x="49081" y="239190"/>
                        <a:pt x="53266" y="230820"/>
                      </a:cubicBezTo>
                      <a:cubicBezTo>
                        <a:pt x="62689" y="211974"/>
                        <a:pt x="97820" y="170689"/>
                        <a:pt x="106532" y="159798"/>
                      </a:cubicBezTo>
                      <a:cubicBezTo>
                        <a:pt x="112434" y="142092"/>
                        <a:pt x="125584" y="100906"/>
                        <a:pt x="133165" y="88777"/>
                      </a:cubicBezTo>
                      <a:cubicBezTo>
                        <a:pt x="139819" y="78130"/>
                        <a:pt x="149754" y="69677"/>
                        <a:pt x="159798" y="62144"/>
                      </a:cubicBezTo>
                      <a:cubicBezTo>
                        <a:pt x="195291" y="35524"/>
                        <a:pt x="204278" y="37995"/>
                        <a:pt x="239697" y="17756"/>
                      </a:cubicBezTo>
                      <a:cubicBezTo>
                        <a:pt x="248961" y="12462"/>
                        <a:pt x="257452" y="5919"/>
                        <a:pt x="266330" y="0"/>
                      </a:cubicBezTo>
                      <a:cubicBezTo>
                        <a:pt x="329922" y="5781"/>
                        <a:pt x="428603" y="13072"/>
                        <a:pt x="488272" y="26633"/>
                      </a:cubicBezTo>
                      <a:cubicBezTo>
                        <a:pt x="512927" y="32236"/>
                        <a:pt x="535619" y="44388"/>
                        <a:pt x="559293" y="53266"/>
                      </a:cubicBezTo>
                      <a:cubicBezTo>
                        <a:pt x="588885" y="50307"/>
                        <a:pt x="618591" y="48319"/>
                        <a:pt x="648070" y="44389"/>
                      </a:cubicBezTo>
                      <a:cubicBezTo>
                        <a:pt x="663027" y="42395"/>
                        <a:pt x="677413" y="34354"/>
                        <a:pt x="692458" y="35511"/>
                      </a:cubicBezTo>
                      <a:cubicBezTo>
                        <a:pt x="755048" y="40326"/>
                        <a:pt x="816883" y="52354"/>
                        <a:pt x="878889" y="62144"/>
                      </a:cubicBezTo>
                      <a:cubicBezTo>
                        <a:pt x="989042" y="79537"/>
                        <a:pt x="1072816" y="95511"/>
                        <a:pt x="1180730" y="124288"/>
                      </a:cubicBezTo>
                      <a:cubicBezTo>
                        <a:pt x="1219621" y="134659"/>
                        <a:pt x="1257670" y="147961"/>
                        <a:pt x="1296140" y="159798"/>
                      </a:cubicBezTo>
                      <a:cubicBezTo>
                        <a:pt x="1384917" y="150920"/>
                        <a:pt x="1473964" y="144429"/>
                        <a:pt x="1562470" y="133165"/>
                      </a:cubicBezTo>
                      <a:cubicBezTo>
                        <a:pt x="1971911" y="81055"/>
                        <a:pt x="1624405" y="108322"/>
                        <a:pt x="1917577" y="88777"/>
                      </a:cubicBezTo>
                      <a:cubicBezTo>
                        <a:pt x="2042394" y="63812"/>
                        <a:pt x="1987105" y="70856"/>
                        <a:pt x="2228295" y="97655"/>
                      </a:cubicBezTo>
                      <a:cubicBezTo>
                        <a:pt x="2246896" y="99722"/>
                        <a:pt x="2263806" y="109492"/>
                        <a:pt x="2281561" y="115410"/>
                      </a:cubicBezTo>
                      <a:cubicBezTo>
                        <a:pt x="2355542" y="106532"/>
                        <a:pt x="2430125" y="101726"/>
                        <a:pt x="2503503" y="88777"/>
                      </a:cubicBezTo>
                      <a:cubicBezTo>
                        <a:pt x="2531149" y="83898"/>
                        <a:pt x="2555969" y="68108"/>
                        <a:pt x="2583402" y="62144"/>
                      </a:cubicBezTo>
                      <a:cubicBezTo>
                        <a:pt x="2624296" y="53254"/>
                        <a:pt x="2666260" y="50307"/>
                        <a:pt x="2707689" y="44389"/>
                      </a:cubicBezTo>
                      <a:cubicBezTo>
                        <a:pt x="2775751" y="50307"/>
                        <a:pt x="2845135" y="47545"/>
                        <a:pt x="2911876" y="62144"/>
                      </a:cubicBezTo>
                      <a:cubicBezTo>
                        <a:pt x="3058087" y="94127"/>
                        <a:pt x="2924382" y="120891"/>
                        <a:pt x="3071674" y="133165"/>
                      </a:cubicBezTo>
                      <a:cubicBezTo>
                        <a:pt x="3186723" y="142752"/>
                        <a:pt x="3302493" y="139084"/>
                        <a:pt x="3417903" y="142043"/>
                      </a:cubicBezTo>
                      <a:cubicBezTo>
                        <a:pt x="3429740" y="147961"/>
                        <a:pt x="3442644" y="152106"/>
                        <a:pt x="3453413" y="159798"/>
                      </a:cubicBezTo>
                      <a:cubicBezTo>
                        <a:pt x="3463629" y="167095"/>
                        <a:pt x="3468817" y="180816"/>
                        <a:pt x="3480046" y="186431"/>
                      </a:cubicBezTo>
                      <a:cubicBezTo>
                        <a:pt x="3517980" y="205398"/>
                        <a:pt x="3632252" y="218042"/>
                        <a:pt x="3657600" y="221942"/>
                      </a:cubicBezTo>
                      <a:cubicBezTo>
                        <a:pt x="3663518" y="230820"/>
                        <a:pt x="3666477" y="242657"/>
                        <a:pt x="3675355" y="248575"/>
                      </a:cubicBezTo>
                      <a:cubicBezTo>
                        <a:pt x="3680730" y="252158"/>
                        <a:pt x="3754273" y="266134"/>
                        <a:pt x="3755254" y="266330"/>
                      </a:cubicBezTo>
                      <a:cubicBezTo>
                        <a:pt x="3769602" y="275895"/>
                        <a:pt x="3801090" y="294374"/>
                        <a:pt x="3808520" y="310719"/>
                      </a:cubicBezTo>
                      <a:cubicBezTo>
                        <a:pt x="3819786" y="335503"/>
                        <a:pt x="3841591" y="463938"/>
                        <a:pt x="3844031" y="479394"/>
                      </a:cubicBezTo>
                      <a:cubicBezTo>
                        <a:pt x="3847752" y="502960"/>
                        <a:pt x="3849756" y="526767"/>
                        <a:pt x="3852909" y="550416"/>
                      </a:cubicBezTo>
                      <a:cubicBezTo>
                        <a:pt x="3865783" y="646972"/>
                        <a:pt x="3857097" y="577644"/>
                        <a:pt x="3870664" y="665825"/>
                      </a:cubicBezTo>
                      <a:cubicBezTo>
                        <a:pt x="3871831" y="673412"/>
                        <a:pt x="3884925" y="769588"/>
                        <a:pt x="3888419" y="781235"/>
                      </a:cubicBezTo>
                      <a:cubicBezTo>
                        <a:pt x="3892222" y="793911"/>
                        <a:pt x="3900256" y="804909"/>
                        <a:pt x="3906175" y="816746"/>
                      </a:cubicBezTo>
                      <a:cubicBezTo>
                        <a:pt x="3918012" y="994299"/>
                        <a:pt x="3934846" y="1171590"/>
                        <a:pt x="3941685" y="1349406"/>
                      </a:cubicBezTo>
                      <a:cubicBezTo>
                        <a:pt x="3944644" y="1426346"/>
                        <a:pt x="3945760" y="1503378"/>
                        <a:pt x="3950563" y="1580225"/>
                      </a:cubicBezTo>
                      <a:cubicBezTo>
                        <a:pt x="3951686" y="1598190"/>
                        <a:pt x="3956073" y="1615809"/>
                        <a:pt x="3959441" y="1633491"/>
                      </a:cubicBezTo>
                      <a:cubicBezTo>
                        <a:pt x="3967911" y="1677959"/>
                        <a:pt x="3977196" y="1722268"/>
                        <a:pt x="3986074" y="1766657"/>
                      </a:cubicBezTo>
                      <a:cubicBezTo>
                        <a:pt x="3980155" y="1961966"/>
                        <a:pt x="3976233" y="2157345"/>
                        <a:pt x="3968318" y="2352583"/>
                      </a:cubicBezTo>
                      <a:cubicBezTo>
                        <a:pt x="3967352" y="2376421"/>
                        <a:pt x="3961508" y="2399836"/>
                        <a:pt x="3959441" y="2423604"/>
                      </a:cubicBezTo>
                      <a:cubicBezTo>
                        <a:pt x="3945151" y="2587945"/>
                        <a:pt x="3966384" y="2509305"/>
                        <a:pt x="3932808" y="2610035"/>
                      </a:cubicBezTo>
                      <a:cubicBezTo>
                        <a:pt x="3928077" y="2643150"/>
                        <a:pt x="3910024" y="2760832"/>
                        <a:pt x="3915052" y="2778711"/>
                      </a:cubicBezTo>
                      <a:cubicBezTo>
                        <a:pt x="3960376" y="2939863"/>
                        <a:pt x="3971081" y="2932872"/>
                        <a:pt x="4065973" y="3000653"/>
                      </a:cubicBezTo>
                      <a:cubicBezTo>
                        <a:pt x="4079045" y="3066017"/>
                        <a:pt x="4084235" y="3057561"/>
                        <a:pt x="4048217" y="3142695"/>
                      </a:cubicBezTo>
                      <a:cubicBezTo>
                        <a:pt x="4028616" y="3189026"/>
                        <a:pt x="3977196" y="3275860"/>
                        <a:pt x="3977196" y="3275860"/>
                      </a:cubicBezTo>
                      <a:cubicBezTo>
                        <a:pt x="3974237" y="3287697"/>
                        <a:pt x="3974372" y="3300777"/>
                        <a:pt x="3968318" y="3311371"/>
                      </a:cubicBezTo>
                      <a:cubicBezTo>
                        <a:pt x="3962089" y="3322272"/>
                        <a:pt x="3946348" y="3326347"/>
                        <a:pt x="3941685" y="3338004"/>
                      </a:cubicBezTo>
                      <a:cubicBezTo>
                        <a:pt x="3933914" y="3357432"/>
                        <a:pt x="3937883" y="3379848"/>
                        <a:pt x="3932808" y="3400148"/>
                      </a:cubicBezTo>
                      <a:cubicBezTo>
                        <a:pt x="3928943" y="3415608"/>
                        <a:pt x="3920971" y="3429740"/>
                        <a:pt x="3915052" y="3444536"/>
                      </a:cubicBezTo>
                      <a:cubicBezTo>
                        <a:pt x="3909134" y="3571783"/>
                        <a:pt x="3907455" y="3699297"/>
                        <a:pt x="3897297" y="3826276"/>
                      </a:cubicBezTo>
                      <a:cubicBezTo>
                        <a:pt x="3895579" y="3847751"/>
                        <a:pt x="3884386" y="3867428"/>
                        <a:pt x="3879542" y="3888420"/>
                      </a:cubicBezTo>
                      <a:cubicBezTo>
                        <a:pt x="3875494" y="3905959"/>
                        <a:pt x="3874569" y="3924114"/>
                        <a:pt x="3870664" y="3941686"/>
                      </a:cubicBezTo>
                      <a:cubicBezTo>
                        <a:pt x="3868634" y="3950821"/>
                        <a:pt x="3867948" y="3961276"/>
                        <a:pt x="3861786" y="3968319"/>
                      </a:cubicBezTo>
                      <a:cubicBezTo>
                        <a:pt x="3846566" y="3985713"/>
                        <a:pt x="3830266" y="4004878"/>
                        <a:pt x="3808520" y="4012707"/>
                      </a:cubicBezTo>
                      <a:cubicBezTo>
                        <a:pt x="3754459" y="4032169"/>
                        <a:pt x="3639844" y="4048218"/>
                        <a:pt x="3639844" y="4048218"/>
                      </a:cubicBezTo>
                      <a:lnTo>
                        <a:pt x="3391270" y="4012707"/>
                      </a:lnTo>
                      <a:cubicBezTo>
                        <a:pt x="3382031" y="4011217"/>
                        <a:pt x="3373007" y="4008014"/>
                        <a:pt x="3364637" y="4003829"/>
                      </a:cubicBezTo>
                      <a:cubicBezTo>
                        <a:pt x="3355094" y="3999057"/>
                        <a:pt x="3347268" y="3991367"/>
                        <a:pt x="3338004" y="3986074"/>
                      </a:cubicBezTo>
                      <a:cubicBezTo>
                        <a:pt x="3326514" y="3979508"/>
                        <a:pt x="3314330" y="3974237"/>
                        <a:pt x="3302493" y="3968319"/>
                      </a:cubicBezTo>
                      <a:lnTo>
                        <a:pt x="3116062" y="3977196"/>
                      </a:lnTo>
                      <a:cubicBezTo>
                        <a:pt x="3078630" y="3986554"/>
                        <a:pt x="3052452" y="4021183"/>
                        <a:pt x="3018408" y="4039340"/>
                      </a:cubicBezTo>
                      <a:cubicBezTo>
                        <a:pt x="3007642" y="4045082"/>
                        <a:pt x="2994734" y="4045259"/>
                        <a:pt x="2982897" y="4048218"/>
                      </a:cubicBezTo>
                      <a:cubicBezTo>
                        <a:pt x="2974019" y="4057096"/>
                        <a:pt x="2968575" y="4072389"/>
                        <a:pt x="2956264" y="4074851"/>
                      </a:cubicBezTo>
                      <a:cubicBezTo>
                        <a:pt x="2935745" y="4078955"/>
                        <a:pt x="2913826" y="4073011"/>
                        <a:pt x="2894120" y="4065973"/>
                      </a:cubicBezTo>
                      <a:cubicBezTo>
                        <a:pt x="2872153" y="4058127"/>
                        <a:pt x="2829718" y="4028956"/>
                        <a:pt x="2805344" y="4012707"/>
                      </a:cubicBezTo>
                      <a:cubicBezTo>
                        <a:pt x="2704730" y="4024544"/>
                        <a:pt x="2602455" y="4026497"/>
                        <a:pt x="2503503" y="4048218"/>
                      </a:cubicBezTo>
                      <a:cubicBezTo>
                        <a:pt x="2478639" y="4053676"/>
                        <a:pt x="2462836" y="4078939"/>
                        <a:pt x="2441359" y="4092606"/>
                      </a:cubicBezTo>
                      <a:cubicBezTo>
                        <a:pt x="2417226" y="4107963"/>
                        <a:pt x="2404439" y="4110831"/>
                        <a:pt x="2379215" y="4119239"/>
                      </a:cubicBezTo>
                      <a:cubicBezTo>
                        <a:pt x="2271446" y="4086908"/>
                        <a:pt x="2270165" y="4092884"/>
                        <a:pt x="2157274" y="4021585"/>
                      </a:cubicBezTo>
                      <a:cubicBezTo>
                        <a:pt x="2143120" y="4012646"/>
                        <a:pt x="2133600" y="3997911"/>
                        <a:pt x="2121763" y="3986074"/>
                      </a:cubicBezTo>
                      <a:lnTo>
                        <a:pt x="2015231" y="4012707"/>
                      </a:lnTo>
                      <a:cubicBezTo>
                        <a:pt x="2000543" y="4016163"/>
                        <a:pt x="1984033" y="4014257"/>
                        <a:pt x="1970843" y="4021585"/>
                      </a:cubicBezTo>
                      <a:cubicBezTo>
                        <a:pt x="1956210" y="4029715"/>
                        <a:pt x="1949866" y="4048790"/>
                        <a:pt x="1935332" y="4057095"/>
                      </a:cubicBezTo>
                      <a:cubicBezTo>
                        <a:pt x="1907659" y="4072908"/>
                        <a:pt x="1846555" y="4092606"/>
                        <a:pt x="1846555" y="4092606"/>
                      </a:cubicBezTo>
                      <a:cubicBezTo>
                        <a:pt x="1769615" y="4068932"/>
                        <a:pt x="1688573" y="4055861"/>
                        <a:pt x="1615736" y="4021585"/>
                      </a:cubicBezTo>
                      <a:cubicBezTo>
                        <a:pt x="1585443" y="4007329"/>
                        <a:pt x="1570558" y="3971847"/>
                        <a:pt x="1544714" y="3950563"/>
                      </a:cubicBezTo>
                      <a:cubicBezTo>
                        <a:pt x="1475519" y="3893579"/>
                        <a:pt x="1485238" y="3901381"/>
                        <a:pt x="1420427" y="3888420"/>
                      </a:cubicBezTo>
                      <a:cubicBezTo>
                        <a:pt x="1346446" y="3894338"/>
                        <a:pt x="1271635" y="3893635"/>
                        <a:pt x="1198485" y="3906175"/>
                      </a:cubicBezTo>
                      <a:cubicBezTo>
                        <a:pt x="1139098" y="3916356"/>
                        <a:pt x="1106665" y="3941020"/>
                        <a:pt x="1065320" y="3977196"/>
                      </a:cubicBezTo>
                      <a:cubicBezTo>
                        <a:pt x="1055871" y="3985463"/>
                        <a:pt x="1049133" y="3996865"/>
                        <a:pt x="1038687" y="4003829"/>
                      </a:cubicBezTo>
                      <a:cubicBezTo>
                        <a:pt x="1022170" y="4014840"/>
                        <a:pt x="1003176" y="4021584"/>
                        <a:pt x="985421" y="4030462"/>
                      </a:cubicBezTo>
                      <a:cubicBezTo>
                        <a:pt x="926237" y="4015666"/>
                        <a:pt x="866132" y="4004156"/>
                        <a:pt x="807868" y="3986074"/>
                      </a:cubicBezTo>
                      <a:cubicBezTo>
                        <a:pt x="780033" y="3977435"/>
                        <a:pt x="755416" y="3960365"/>
                        <a:pt x="727969" y="3950563"/>
                      </a:cubicBezTo>
                      <a:cubicBezTo>
                        <a:pt x="713759" y="3945488"/>
                        <a:pt x="698119" y="3945725"/>
                        <a:pt x="683580" y="3941686"/>
                      </a:cubicBezTo>
                      <a:cubicBezTo>
                        <a:pt x="644799" y="3930914"/>
                        <a:pt x="607502" y="3914725"/>
                        <a:pt x="568171" y="3906175"/>
                      </a:cubicBezTo>
                      <a:cubicBezTo>
                        <a:pt x="539110" y="3899857"/>
                        <a:pt x="508873" y="3901227"/>
                        <a:pt x="479394" y="3897297"/>
                      </a:cubicBezTo>
                      <a:cubicBezTo>
                        <a:pt x="464437" y="3895303"/>
                        <a:pt x="449802" y="3891379"/>
                        <a:pt x="435006" y="3888420"/>
                      </a:cubicBezTo>
                      <a:cubicBezTo>
                        <a:pt x="417251" y="3903216"/>
                        <a:pt x="399014" y="3917453"/>
                        <a:pt x="381740" y="3932808"/>
                      </a:cubicBezTo>
                      <a:cubicBezTo>
                        <a:pt x="358894" y="3953115"/>
                        <a:pt x="348358" y="3971693"/>
                        <a:pt x="319596" y="3986074"/>
                      </a:cubicBezTo>
                      <a:cubicBezTo>
                        <a:pt x="308683" y="3991531"/>
                        <a:pt x="295509" y="3990668"/>
                        <a:pt x="284085" y="3994952"/>
                      </a:cubicBezTo>
                      <a:cubicBezTo>
                        <a:pt x="271694" y="3999599"/>
                        <a:pt x="260412" y="4006789"/>
                        <a:pt x="248575" y="4012707"/>
                      </a:cubicBezTo>
                      <a:cubicBezTo>
                        <a:pt x="74660" y="3888484"/>
                        <a:pt x="203566" y="4006412"/>
                        <a:pt x="195309" y="3568824"/>
                      </a:cubicBezTo>
                      <a:cubicBezTo>
                        <a:pt x="193273" y="3460946"/>
                        <a:pt x="89027" y="3400313"/>
                        <a:pt x="8877" y="3346882"/>
                      </a:cubicBezTo>
                      <a:cubicBezTo>
                        <a:pt x="20714" y="3278820"/>
                        <a:pt x="26587" y="3209446"/>
                        <a:pt x="44388" y="3142695"/>
                      </a:cubicBezTo>
                      <a:cubicBezTo>
                        <a:pt x="50737" y="3118886"/>
                        <a:pt x="127097" y="3011686"/>
                        <a:pt x="133165" y="3000653"/>
                      </a:cubicBezTo>
                      <a:cubicBezTo>
                        <a:pt x="213125" y="2855270"/>
                        <a:pt x="151668" y="2954318"/>
                        <a:pt x="195309" y="2840855"/>
                      </a:cubicBezTo>
                      <a:cubicBezTo>
                        <a:pt x="202435" y="2822327"/>
                        <a:pt x="213064" y="2805344"/>
                        <a:pt x="221942" y="2787589"/>
                      </a:cubicBezTo>
                      <a:cubicBezTo>
                        <a:pt x="232015" y="2666708"/>
                        <a:pt x="240896" y="2614293"/>
                        <a:pt x="221942" y="2476870"/>
                      </a:cubicBezTo>
                      <a:cubicBezTo>
                        <a:pt x="219230" y="2457205"/>
                        <a:pt x="204187" y="2441359"/>
                        <a:pt x="195309" y="2423604"/>
                      </a:cubicBezTo>
                      <a:cubicBezTo>
                        <a:pt x="186431" y="2370338"/>
                        <a:pt x="181278" y="2316316"/>
                        <a:pt x="168676" y="2263806"/>
                      </a:cubicBezTo>
                      <a:cubicBezTo>
                        <a:pt x="118567" y="2055019"/>
                        <a:pt x="159458" y="2393214"/>
                        <a:pt x="133165" y="2104008"/>
                      </a:cubicBezTo>
                      <a:cubicBezTo>
                        <a:pt x="127247" y="1828800"/>
                        <a:pt x="123583" y="1553535"/>
                        <a:pt x="115410" y="1278385"/>
                      </a:cubicBezTo>
                      <a:cubicBezTo>
                        <a:pt x="115174" y="1270440"/>
                        <a:pt x="104562" y="1181396"/>
                        <a:pt x="97654" y="1162975"/>
                      </a:cubicBezTo>
                      <a:cubicBezTo>
                        <a:pt x="93908" y="1152985"/>
                        <a:pt x="85817" y="1145220"/>
                        <a:pt x="79899" y="1136342"/>
                      </a:cubicBezTo>
                      <a:cubicBezTo>
                        <a:pt x="76940" y="1121546"/>
                        <a:pt x="73502" y="1106838"/>
                        <a:pt x="71021" y="1091954"/>
                      </a:cubicBezTo>
                      <a:cubicBezTo>
                        <a:pt x="43184" y="924929"/>
                        <a:pt x="56426" y="831639"/>
                        <a:pt x="79899" y="612559"/>
                      </a:cubicBezTo>
                      <a:cubicBezTo>
                        <a:pt x="83004" y="583580"/>
                        <a:pt x="102376" y="558728"/>
                        <a:pt x="115410" y="532660"/>
                      </a:cubicBezTo>
                      <a:cubicBezTo>
                        <a:pt x="131992" y="499496"/>
                        <a:pt x="149876" y="466966"/>
                        <a:pt x="168676" y="435006"/>
                      </a:cubicBezTo>
                      <a:cubicBezTo>
                        <a:pt x="212667" y="360221"/>
                        <a:pt x="200026" y="404276"/>
                        <a:pt x="230819" y="319596"/>
                      </a:cubicBezTo>
                      <a:cubicBezTo>
                        <a:pt x="234989" y="308130"/>
                        <a:pt x="237514" y="296090"/>
                        <a:pt x="239697" y="284086"/>
                      </a:cubicBezTo>
                      <a:cubicBezTo>
                        <a:pt x="257364" y="186923"/>
                        <a:pt x="248575" y="164166"/>
                        <a:pt x="248575" y="35511"/>
                      </a:cubicBezTo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DC323B0-0D57-4788-B307-BAFE0468DDF9}"/>
                  </a:ext>
                </a:extLst>
              </p:cNvPr>
              <p:cNvSpPr/>
              <p:nvPr/>
            </p:nvSpPr>
            <p:spPr>
              <a:xfrm>
                <a:off x="2225875" y="1764795"/>
                <a:ext cx="1295582" cy="1092645"/>
              </a:xfrm>
              <a:custGeom>
                <a:avLst/>
                <a:gdLst>
                  <a:gd name="connsiteX0" fmla="*/ 611130 w 1222260"/>
                  <a:gd name="connsiteY0" fmla="*/ 0 h 508977"/>
                  <a:gd name="connsiteX1" fmla="*/ 1222260 w 1222260"/>
                  <a:gd name="connsiteY1" fmla="*/ 0 h 508977"/>
                  <a:gd name="connsiteX2" fmla="*/ 1222260 w 1222260"/>
                  <a:gd name="connsiteY2" fmla="*/ 257288 h 508977"/>
                  <a:gd name="connsiteX3" fmla="*/ 849010 w 1222260"/>
                  <a:gd name="connsiteY3" fmla="*/ 494357 h 508977"/>
                  <a:gd name="connsiteX4" fmla="*/ 737139 w 1222260"/>
                  <a:gd name="connsiteY4" fmla="*/ 508977 h 508977"/>
                  <a:gd name="connsiteX5" fmla="*/ 485121 w 1222260"/>
                  <a:gd name="connsiteY5" fmla="*/ 508977 h 508977"/>
                  <a:gd name="connsiteX6" fmla="*/ 373251 w 1222260"/>
                  <a:gd name="connsiteY6" fmla="*/ 494357 h 508977"/>
                  <a:gd name="connsiteX7" fmla="*/ 0 w 1222260"/>
                  <a:gd name="connsiteY7" fmla="*/ 257288 h 508977"/>
                  <a:gd name="connsiteX8" fmla="*/ 611130 w 1222260"/>
                  <a:gd name="connsiteY8" fmla="*/ 0 h 50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2260" h="508977">
                    <a:moveTo>
                      <a:pt x="611130" y="0"/>
                    </a:moveTo>
                    <a:lnTo>
                      <a:pt x="1222260" y="0"/>
                    </a:lnTo>
                    <a:lnTo>
                      <a:pt x="1222260" y="257288"/>
                    </a:lnTo>
                    <a:cubicBezTo>
                      <a:pt x="1222260" y="363860"/>
                      <a:pt x="1068353" y="455299"/>
                      <a:pt x="849010" y="494357"/>
                    </a:cubicBezTo>
                    <a:lnTo>
                      <a:pt x="737139" y="508977"/>
                    </a:lnTo>
                    <a:lnTo>
                      <a:pt x="485121" y="508977"/>
                    </a:lnTo>
                    <a:lnTo>
                      <a:pt x="373251" y="494357"/>
                    </a:lnTo>
                    <a:cubicBezTo>
                      <a:pt x="153907" y="455299"/>
                      <a:pt x="0" y="363860"/>
                      <a:pt x="0" y="257288"/>
                    </a:cubicBezTo>
                    <a:cubicBezTo>
                      <a:pt x="0" y="115192"/>
                      <a:pt x="273612" y="0"/>
                      <a:pt x="611130" y="0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9050">
                <a:solidFill>
                  <a:srgbClr val="C00000"/>
                </a:solidFill>
              </a:ln>
            </p:spPr>
            <p:txBody>
              <a:bodyPr wrap="square" lIns="91440" tIns="45720" rIns="91440" bIns="45720">
                <a:noAutofit/>
              </a:bodyPr>
              <a:lstStyle/>
              <a:p>
                <a:pPr algn="ctr"/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Yêu</a:t>
                </a:r>
                <a:r>
                  <a:rPr lang="en-US" sz="5000" b="1" cap="none" spc="0" dirty="0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en-US" sz="5000" b="1" cap="none" spc="0" dirty="0" err="1">
                    <a:ln w="0"/>
                    <a:solidFill>
                      <a:srgbClr val="FF0000"/>
                    </a:solidFill>
                    <a:effectLst>
                      <a:reflection blurRad="6350" stA="53000" endA="300" endPos="35500" dir="5400000" sy="-90000" algn="bl" rotWithShape="0"/>
                    </a:effectLst>
                    <a:latin typeface="Calibri" panose="020F0502020204030204" pitchFamily="34" charset="0"/>
                    <a:cs typeface="Calibri" panose="020F0502020204030204" pitchFamily="34" charset="0"/>
                  </a:rPr>
                  <a:t>cầu</a:t>
                </a:r>
                <a:endParaRPr lang="en-US" sz="5000" b="1" cap="none" spc="0" dirty="0">
                  <a:ln w="0"/>
                  <a:solidFill>
                    <a:srgbClr val="FF0000"/>
                  </a:solidFill>
                  <a:effectLst>
                    <a:reflection blurRad="6350" stA="53000" endA="300" endPos="35500" dir="5400000" sy="-90000" algn="bl" rotWithShape="0"/>
                  </a:effectLst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6F0D4CF-02CD-45DB-97EC-C32628542454}"/>
                </a:ext>
              </a:extLst>
            </p:cNvPr>
            <p:cNvSpPr txBox="1"/>
            <p:nvPr/>
          </p:nvSpPr>
          <p:spPr>
            <a:xfrm>
              <a:off x="1465340" y="2904421"/>
              <a:ext cx="3057007" cy="169790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Nhìn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hình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ảnh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đoán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đúng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</a:p>
            <a:p>
              <a:pPr marL="0" marR="0" algn="ctr">
                <a:spcBef>
                  <a:spcPts val="0"/>
                </a:spcBef>
                <a:spcAft>
                  <a:spcPts val="1000"/>
                </a:spcAft>
              </a:pP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tên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các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vị</a:t>
              </a:r>
              <a:r>
                <a:rPr lang="en-US" sz="4800" b="1" i="1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4800" b="1" i="1" dirty="0" err="1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Calibri" panose="020F0502020204030204" pitchFamily="34" charset="0"/>
                </a:rPr>
                <a:t>thần</a:t>
              </a:r>
              <a:endParaRPr lang="en-US" sz="4800" b="1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49132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A2AF3B7-1582-4A8E-9117-CA53520103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6012"/>
            <a:ext cx="5352752" cy="525964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9B45D71-60EC-41C3-9F4A-06DC6201D1C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72440" y="594621"/>
            <a:ext cx="6919560" cy="578736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CFDFFA45-FE91-497C-8CDA-0CE8B992BC2B}"/>
              </a:ext>
            </a:extLst>
          </p:cNvPr>
          <p:cNvSpPr/>
          <p:nvPr/>
        </p:nvSpPr>
        <p:spPr>
          <a:xfrm>
            <a:off x="1807779" y="2782669"/>
            <a:ext cx="201798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400">
                <a:solidFill>
                  <a:schemeClr val="bg1"/>
                </a:solidFill>
              </a:rPr>
              <a:t>AI NHANH</a:t>
            </a:r>
          </a:p>
          <a:p>
            <a:r>
              <a:rPr lang="vi-VN" sz="2400">
                <a:solidFill>
                  <a:schemeClr val="bg1"/>
                </a:solidFill>
              </a:rPr>
              <a:t> TAY HƠN?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876BB51-3280-4917-BEFB-7C60CD6A928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70638" y="1432560"/>
            <a:ext cx="5017443" cy="4028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50268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BohemianVTI">
  <a:themeElements>
    <a:clrScheme name="Boho">
      <a:dk1>
        <a:sysClr val="windowText" lastClr="000000"/>
      </a:dk1>
      <a:lt1>
        <a:sysClr val="window" lastClr="FFFFFF"/>
      </a:lt1>
      <a:dk2>
        <a:srgbClr val="323232"/>
      </a:dk2>
      <a:lt2>
        <a:srgbClr val="F4F1EF"/>
      </a:lt2>
      <a:accent1>
        <a:srgbClr val="8F4F58"/>
      </a:accent1>
      <a:accent2>
        <a:srgbClr val="D09182"/>
      </a:accent2>
      <a:accent3>
        <a:srgbClr val="C7A085"/>
      </a:accent3>
      <a:accent4>
        <a:srgbClr val="ADA085"/>
      </a:accent4>
      <a:accent5>
        <a:srgbClr val="5F787F"/>
      </a:accent5>
      <a:accent6>
        <a:srgbClr val="5A6768"/>
      </a:accent6>
      <a:hlink>
        <a:srgbClr val="A25872"/>
      </a:hlink>
      <a:folHlink>
        <a:srgbClr val="667A7E"/>
      </a:folHlink>
    </a:clrScheme>
    <a:fontScheme name="modern love avenir">
      <a:majorFont>
        <a:latin typeface="Modern Love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hemianVTI" id="{B5E50611-F7C7-47BC-81A6-BE9493DF8677}" vid="{7A26D0DD-A1A5-444B-B0FB-E7DB9E2D047F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avonVTI">
  <a:themeElements>
    <a:clrScheme name="Me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Savon">
      <a:majorFont>
        <a:latin typeface="Avenir Next LT Pro Light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3.xml><?xml version="1.0" encoding="utf-8"?>
<a:theme xmlns:a="http://schemas.openxmlformats.org/drawingml/2006/main" name="RetrospectVTI">
  <a:themeElements>
    <a:clrScheme name="">
      <a:dk1>
        <a:srgbClr val="000000"/>
      </a:dk1>
      <a:lt1>
        <a:srgbClr val="FFFFFF"/>
      </a:lt1>
      <a:dk2>
        <a:srgbClr val="243541"/>
      </a:dk2>
      <a:lt2>
        <a:srgbClr val="E2E5E8"/>
      </a:lt2>
      <a:accent1>
        <a:srgbClr val="E88B33"/>
      </a:accent1>
      <a:accent2>
        <a:srgbClr val="AEA33A"/>
      </a:accent2>
      <a:accent3>
        <a:srgbClr val="8CAB4A"/>
      </a:accent3>
      <a:accent4>
        <a:srgbClr val="57B636"/>
      </a:accent4>
      <a:accent5>
        <a:srgbClr val="2EBA43"/>
      </a:accent5>
      <a:accent6>
        <a:srgbClr val="33B67D"/>
      </a:accent6>
      <a:hlink>
        <a:srgbClr val="5F84A8"/>
      </a:hlink>
      <a:folHlink>
        <a:srgbClr val="7F7F7F"/>
      </a:folHlink>
    </a:clrScheme>
    <a:fontScheme name="Retrospect">
      <a:majorFont>
        <a:latin typeface="Georgia Pro Cond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Speak Pro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VTI" id="{ABE3C30C-0FC0-4450-828E-52DE70F1BCCB}" vid="{A6E2497D-935A-4CFD-B9FD-6DCB15FA68BF}"/>
    </a:ext>
  </a:extLst>
</a:theme>
</file>

<file path=ppt/theme/theme4.xml><?xml version="1.0" encoding="utf-8"?>
<a:theme xmlns:a="http://schemas.openxmlformats.org/drawingml/2006/main" name="1_SavonVTI">
  <a:themeElements>
    <a:clrScheme name="Custom 38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E462D"/>
      </a:accent1>
      <a:accent2>
        <a:srgbClr val="595A85"/>
      </a:accent2>
      <a:accent3>
        <a:srgbClr val="8D6F5B"/>
      </a:accent3>
      <a:accent4>
        <a:srgbClr val="FABD2F"/>
      </a:accent4>
      <a:accent5>
        <a:srgbClr val="AF8073"/>
      </a:accent5>
      <a:accent6>
        <a:srgbClr val="787880"/>
      </a:accent6>
      <a:hlink>
        <a:srgbClr val="CC8D00"/>
      </a:hlink>
      <a:folHlink>
        <a:srgbClr val="82829E"/>
      </a:folHlink>
    </a:clrScheme>
    <a:fontScheme name="Savon">
      <a:majorFont>
        <a:latin typeface="Avenir Next LT Pro Light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Avenir Next LT Pro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Savo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5000"/>
                <a:lumMod val="105000"/>
              </a:schemeClr>
            </a:gs>
            <a:gs pos="100000">
              <a:schemeClr val="phClr">
                <a:tint val="65000"/>
                <a:satMod val="100000"/>
                <a:lumMod val="10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0000"/>
                <a:lumMod val="100000"/>
              </a:schemeClr>
            </a:gs>
            <a:gs pos="50000">
              <a:schemeClr val="phClr">
                <a:shade val="99000"/>
                <a:satMod val="105000"/>
                <a:lumMod val="100000"/>
              </a:schemeClr>
            </a:gs>
            <a:gs pos="100000">
              <a:schemeClr val="phClr">
                <a:shade val="98000"/>
                <a:satMod val="105000"/>
                <a:lumMod val="100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12700" dir="5400000" algn="ctr" rotWithShape="0">
              <a:srgbClr val="000000">
                <a:alpha val="63000"/>
              </a:srgbClr>
            </a:outerShdw>
          </a:effectLst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4200000"/>
            </a:lightRig>
          </a:scene3d>
          <a:sp3d prstMaterial="flat">
            <a:bevelT w="50800" h="63500" prst="rible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hade val="100000"/>
                <a:satMod val="300000"/>
              </a:schemeClr>
            </a:gs>
            <a:gs pos="100000">
              <a:schemeClr val="phClr">
                <a:tint val="100000"/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2000"/>
                <a:satMod val="115000"/>
              </a:schemeClr>
            </a:duotone>
          </a:blip>
          <a:tile tx="0" ty="0" sx="60000" sy="6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avonVTI" id="{A72E8C35-66DD-49F8-AF66-813F19B983AE}" vid="{93CCBC76-B7A1-4C3D-93EA-5CE34C4670F9}"/>
    </a:ext>
  </a:extLst>
</a:theme>
</file>

<file path=ppt/theme/theme5.xml><?xml version="1.0" encoding="utf-8"?>
<a:theme xmlns:a="http://schemas.openxmlformats.org/drawingml/2006/main" name="GradientUnivers">
  <a:themeElements>
    <a:clrScheme name="Gradient">
      <a:dk1>
        <a:sysClr val="windowText" lastClr="000000"/>
      </a:dk1>
      <a:lt1>
        <a:sysClr val="window" lastClr="FFFFFF"/>
      </a:lt1>
      <a:dk2>
        <a:srgbClr val="10013F"/>
      </a:dk2>
      <a:lt2>
        <a:srgbClr val="F2F0FF"/>
      </a:lt2>
      <a:accent1>
        <a:srgbClr val="814DFF"/>
      </a:accent1>
      <a:accent2>
        <a:srgbClr val="243FFF"/>
      </a:accent2>
      <a:accent3>
        <a:srgbClr val="FF83B6"/>
      </a:accent3>
      <a:accent4>
        <a:srgbClr val="FF9022"/>
      </a:accent4>
      <a:accent5>
        <a:srgbClr val="FF1F85"/>
      </a:accent5>
      <a:accent6>
        <a:srgbClr val="1A98FF"/>
      </a:accent6>
      <a:hlink>
        <a:srgbClr val="0563C1"/>
      </a:hlink>
      <a:folHlink>
        <a:srgbClr val="954F72"/>
      </a:folHlink>
    </a:clrScheme>
    <a:fontScheme name="Univers">
      <a:majorFont>
        <a:latin typeface="Univers"/>
        <a:ea typeface=""/>
        <a:cs typeface=""/>
      </a:majorFont>
      <a:minorFont>
        <a:latin typeface="Univer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radientUnivers" id="{605F9078-86F9-4258-A3E1-F8EFF02AE8CC}" vid="{4848699B-BB01-41E3-9EC4-3D97DFE5292B}"/>
    </a:ext>
  </a:extLst>
</a:theme>
</file>

<file path=ppt/theme/theme6.xml><?xml version="1.0" encoding="utf-8"?>
<a:theme xmlns:a="http://schemas.openxmlformats.org/drawingml/2006/main" name="1_Office Theme">
  <a:themeElements>
    <a:clrScheme name="Custom 3">
      <a:dk1>
        <a:srgbClr val="313650"/>
      </a:dk1>
      <a:lt1>
        <a:srgbClr val="29ABE2"/>
      </a:lt1>
      <a:dk2>
        <a:srgbClr val="4C1959"/>
      </a:dk2>
      <a:lt2>
        <a:srgbClr val="1B1464"/>
      </a:lt2>
      <a:accent1>
        <a:srgbClr val="8E64AE"/>
      </a:accent1>
      <a:accent2>
        <a:srgbClr val="000000"/>
      </a:accent2>
      <a:accent3>
        <a:srgbClr val="9E005D"/>
      </a:accent3>
      <a:accent4>
        <a:srgbClr val="FFFFFF"/>
      </a:accent4>
      <a:accent5>
        <a:srgbClr val="6DC4EB"/>
      </a:accent5>
      <a:accent6>
        <a:srgbClr val="662D91"/>
      </a:accent6>
      <a:hlink>
        <a:srgbClr val="4C1959"/>
      </a:hlink>
      <a:folHlink>
        <a:srgbClr val="4C1959"/>
      </a:folHlink>
    </a:clrScheme>
    <a:fontScheme name="Custom 7">
      <a:majorFont>
        <a:latin typeface="Century Gothic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F6CA1"/>
        </a:solidFill>
        <a:ln w="72390">
          <a:solidFill>
            <a:schemeClr val="accent4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History_Timeline_04_MO - v2" id="{0F1F6C48-B0BC-41F9-A6D7-4B05CFA9DEC8}" vid="{ECEDC10B-F7F5-4BB3-92C3-10F525CAEA75}"/>
    </a:ext>
  </a:extLst>
</a:theme>
</file>

<file path=ppt/theme/theme7.xml><?xml version="1.0" encoding="utf-8"?>
<a:theme xmlns:a="http://schemas.openxmlformats.org/drawingml/2006/main" name="2_Office Theme">
  <a:themeElements>
    <a:clrScheme name="Paper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Century Schoolbook">
      <a:majorFont>
        <a:latin typeface="Century Schoolbook"/>
        <a:ea typeface=""/>
        <a:cs typeface=""/>
        <a:font script="Jpan" typeface="ＭＳ Ｐ明朝"/>
        <a:font script="Hang" typeface="휴먼매직체"/>
        <a:font script="Hans" typeface="华文楷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Schoolbook"/>
        <a:ea typeface=""/>
        <a:cs typeface=""/>
        <a:font script="Jpan" typeface="ＭＳ Ｐ明朝"/>
        <a:font script="Hang" typeface="휴먼매직체"/>
        <a:font script="Hans" typeface="宋体"/>
        <a:font script="Hant" typeface="新細明體"/>
        <a:font script="Arab" typeface="Times New Roman"/>
        <a:font script="Hebr" typeface="Times New Roman"/>
        <a:font script="Thai" typeface="Kodchiang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hoto Album_Reunion_AE - v2" id="{C96C8338-05E3-4382-BEF1-FAD390B7429A}" vid="{82A553AD-BE10-4E55-9649-5A3FC78EB3C5}"/>
    </a:ext>
  </a:extLst>
</a:theme>
</file>

<file path=ppt/theme/theme8.xml><?xml version="1.0" encoding="utf-8"?>
<a:theme xmlns:a="http://schemas.openxmlformats.org/drawingml/2006/main" name="Brush">
  <a:themeElements>
    <a:clrScheme name="Custom 17">
      <a:dk1>
        <a:sysClr val="windowText" lastClr="000000"/>
      </a:dk1>
      <a:lt1>
        <a:sysClr val="window" lastClr="FFFFFF"/>
      </a:lt1>
      <a:dk2>
        <a:srgbClr val="57495C"/>
      </a:dk2>
      <a:lt2>
        <a:srgbClr val="E7E6E6"/>
      </a:lt2>
      <a:accent1>
        <a:srgbClr val="F07C98"/>
      </a:accent1>
      <a:accent2>
        <a:srgbClr val="A6778D"/>
      </a:accent2>
      <a:accent3>
        <a:srgbClr val="768BA6"/>
      </a:accent3>
      <a:accent4>
        <a:srgbClr val="E8908B"/>
      </a:accent4>
      <a:accent5>
        <a:srgbClr val="C47A93"/>
      </a:accent5>
      <a:accent6>
        <a:srgbClr val="70A8DB"/>
      </a:accent6>
      <a:hlink>
        <a:srgbClr val="EB8067"/>
      </a:hlink>
      <a:folHlink>
        <a:srgbClr val="7BC7C0"/>
      </a:folHlink>
    </a:clrScheme>
    <a:fontScheme name="Custom 3">
      <a:majorFont>
        <a:latin typeface="Elephant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rush" id="{83ACE2F6-3F27-4C0C-9F26-3A644E012A31}" vid="{2791EB26-28CE-473B-9B2E-6D68997E8991}"/>
    </a:ext>
  </a:extLst>
</a:theme>
</file>

<file path=ppt/theme/theme9.xml><?xml version="1.0" encoding="utf-8"?>
<a:theme xmlns:a="http://schemas.openxmlformats.org/drawingml/2006/main" name="3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Override1.xml><?xml version="1.0" encoding="utf-8"?>
<a:themeOverride xmlns:a="http://schemas.openxmlformats.org/drawingml/2006/main">
  <a:clrScheme name="Custom 46">
    <a:dk1>
      <a:sysClr val="windowText" lastClr="000000"/>
    </a:dk1>
    <a:lt1>
      <a:sysClr val="window" lastClr="FFFFFF"/>
    </a:lt1>
    <a:dk2>
      <a:srgbClr val="121316"/>
    </a:dk2>
    <a:lt2>
      <a:srgbClr val="FEFCF7"/>
    </a:lt2>
    <a:accent1>
      <a:srgbClr val="8394A4"/>
    </a:accent1>
    <a:accent2>
      <a:srgbClr val="65739F"/>
    </a:accent2>
    <a:accent3>
      <a:srgbClr val="B2AC8A"/>
    </a:accent3>
    <a:accent4>
      <a:srgbClr val="879BB3"/>
    </a:accent4>
    <a:accent5>
      <a:srgbClr val="D7B579"/>
    </a:accent5>
    <a:accent6>
      <a:srgbClr val="8A9B89"/>
    </a:accent6>
    <a:hlink>
      <a:srgbClr val="85C4D2"/>
    </a:hlink>
    <a:folHlink>
      <a:srgbClr val="8E8CA7"/>
    </a:folHlink>
  </a:clrScheme>
</a:themeOverride>
</file>

<file path=ppt/theme/themeOverride2.xml><?xml version="1.0" encoding="utf-8"?>
<a:themeOverride xmlns:a="http://schemas.openxmlformats.org/drawingml/2006/main">
  <a:clrScheme name="Custom 40">
    <a:dk1>
      <a:sysClr val="windowText" lastClr="000000"/>
    </a:dk1>
    <a:lt1>
      <a:sysClr val="window" lastClr="FFFFFF"/>
    </a:lt1>
    <a:dk2>
      <a:srgbClr val="545D57"/>
    </a:dk2>
    <a:lt2>
      <a:srgbClr val="EBEBE8"/>
    </a:lt2>
    <a:accent1>
      <a:srgbClr val="579858"/>
    </a:accent1>
    <a:accent2>
      <a:srgbClr val="ED583E"/>
    </a:accent2>
    <a:accent3>
      <a:srgbClr val="D3BA59"/>
    </a:accent3>
    <a:accent4>
      <a:srgbClr val="4C94AC"/>
    </a:accent4>
    <a:accent5>
      <a:srgbClr val="A09E84"/>
    </a:accent5>
    <a:accent6>
      <a:srgbClr val="FC7D4A"/>
    </a:accent6>
    <a:hlink>
      <a:srgbClr val="04A2DA"/>
    </a:hlink>
    <a:folHlink>
      <a:srgbClr val="808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3694</TotalTime>
  <Words>3722</Words>
  <Application>Microsoft Office PowerPoint</Application>
  <PresentationFormat>Widescreen</PresentationFormat>
  <Paragraphs>377</Paragraphs>
  <Slides>56</Slides>
  <Notes>1</Notes>
  <HiddenSlides>0</HiddenSlides>
  <MMClips>2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56</vt:i4>
      </vt:variant>
    </vt:vector>
  </HeadingPairs>
  <TitlesOfParts>
    <vt:vector size="85" baseType="lpstr">
      <vt:lpstr>Arial</vt:lpstr>
      <vt:lpstr>Arial Black</vt:lpstr>
      <vt:lpstr>Avenir Next LT Pro</vt:lpstr>
      <vt:lpstr>Avenir Next LT Pro Light</vt:lpstr>
      <vt:lpstr>Bookman Old Style</vt:lpstr>
      <vt:lpstr>Calibri</vt:lpstr>
      <vt:lpstr>Century Gothic</vt:lpstr>
      <vt:lpstr>Century Schoolbook</vt:lpstr>
      <vt:lpstr>Elephant</vt:lpstr>
      <vt:lpstr>Garamond</vt:lpstr>
      <vt:lpstr>Georgia Pro Cond Light</vt:lpstr>
      <vt:lpstr>Lucida Handwriting</vt:lpstr>
      <vt:lpstr>Modern Love</vt:lpstr>
      <vt:lpstr>MS Mincho</vt:lpstr>
      <vt:lpstr>Posterama</vt:lpstr>
      <vt:lpstr>Speak Pro</vt:lpstr>
      <vt:lpstr>Times New Roman</vt:lpstr>
      <vt:lpstr>Univers</vt:lpstr>
      <vt:lpstr>VNI-Aptima</vt:lpstr>
      <vt:lpstr>Wingdings</vt:lpstr>
      <vt:lpstr>BohemianVTI</vt:lpstr>
      <vt:lpstr>SavonVTI</vt:lpstr>
      <vt:lpstr>RetrospectVTI</vt:lpstr>
      <vt:lpstr>1_SavonVTI</vt:lpstr>
      <vt:lpstr>GradientUnivers</vt:lpstr>
      <vt:lpstr>1_Office Theme</vt:lpstr>
      <vt:lpstr>2_Office Theme</vt:lpstr>
      <vt:lpstr>Brush</vt:lpstr>
      <vt:lpstr>3_Office Theme</vt:lpstr>
      <vt:lpstr>             Ngày soạn: 1/9/2023 Ngày dạy: 6/9/2023 Lớp dạy: 10a7,10D4   BÀI 1 SỨC HẤP DẪN CỦA TRUYỆN KỂ Thời gian thực hiện: 11 tiết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Bảng câu hỏi ngắn để tạo kết nối giữa kiến thức nền với bài học: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II. ĐỌC HIỂU VĂN BẢN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                TỔNG KẾT</vt:lpstr>
      <vt:lpstr>PowerPoint Presentation</vt:lpstr>
      <vt:lpstr>PowerPoint Presentation</vt:lpstr>
      <vt:lpstr>Mở rộng: So sánh sự tương đồng và khác biệt giữa 3 vị thần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VẬN DỤNG</vt:lpstr>
      <vt:lpstr>PowerPoint Presentation</vt:lpstr>
      <vt:lpstr>PowerPoint Presentation</vt:lpstr>
      <vt:lpstr>PowerPoint Presentation</vt:lpstr>
      <vt:lpstr>PowerPoint Presentation</vt:lpstr>
      <vt:lpstr>ĐOẠN VĂN THAM KHẢO </vt:lpstr>
      <vt:lpstr>ĐOẠN VĂN THAM KHẢO 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TRUYỆN KỂ CÁC VỊ THẦN SÁNG TẠO THẾ GIỚI</dc:title>
  <dc:creator>TBC</dc:creator>
  <cp:lastModifiedBy>MyPC</cp:lastModifiedBy>
  <cp:revision>268</cp:revision>
  <dcterms:created xsi:type="dcterms:W3CDTF">2022-03-21T10:58:55Z</dcterms:created>
  <dcterms:modified xsi:type="dcterms:W3CDTF">2024-10-05T10:10:57Z</dcterms:modified>
</cp:coreProperties>
</file>