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17" r:id="rId3"/>
    <p:sldId id="262" r:id="rId4"/>
    <p:sldId id="352" r:id="rId5"/>
    <p:sldId id="258" r:id="rId6"/>
    <p:sldId id="353" r:id="rId7"/>
    <p:sldId id="418" r:id="rId8"/>
    <p:sldId id="420" r:id="rId9"/>
    <p:sldId id="419" r:id="rId10"/>
    <p:sldId id="422" r:id="rId11"/>
    <p:sldId id="270" r:id="rId12"/>
    <p:sldId id="427" r:id="rId13"/>
    <p:sldId id="428" r:id="rId14"/>
    <p:sldId id="429" r:id="rId15"/>
    <p:sldId id="424" r:id="rId16"/>
    <p:sldId id="430" r:id="rId17"/>
    <p:sldId id="431" r:id="rId18"/>
    <p:sldId id="426" r:id="rId19"/>
    <p:sldId id="434" r:id="rId20"/>
    <p:sldId id="433" r:id="rId21"/>
    <p:sldId id="437" r:id="rId22"/>
    <p:sldId id="439" r:id="rId23"/>
    <p:sldId id="440" r:id="rId24"/>
    <p:sldId id="441" r:id="rId25"/>
    <p:sldId id="443" r:id="rId26"/>
    <p:sldId id="372" r:id="rId27"/>
    <p:sldId id="373" r:id="rId28"/>
    <p:sldId id="445" r:id="rId29"/>
    <p:sldId id="446" r:id="rId30"/>
    <p:sldId id="393" r:id="rId31"/>
    <p:sldId id="447" r:id="rId32"/>
    <p:sldId id="449" r:id="rId33"/>
    <p:sldId id="399" r:id="rId34"/>
    <p:sldId id="450" r:id="rId35"/>
    <p:sldId id="45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3CB6A-9E45-432A-824C-0324E5A15A29}" v="18" dt="2023-04-02T12:52:18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47FC8077-DBB4-4491-9F24-9D5D42E897F7}"/>
    <pc:docChg chg="undo custSel addSld delSld modSld sldOrd modMainMaster">
      <pc:chgData name="Thúy Mai" userId="222f1c7e07c9bd7a" providerId="LiveId" clId="{47FC8077-DBB4-4491-9F24-9D5D42E897F7}" dt="2022-11-19T09:11:11.996" v="986" actId="14100"/>
      <pc:docMkLst>
        <pc:docMk/>
      </pc:docMkLst>
      <pc:sldChg chg="modSp mod modTransition">
        <pc:chgData name="Thúy Mai" userId="222f1c7e07c9bd7a" providerId="LiveId" clId="{47FC8077-DBB4-4491-9F24-9D5D42E897F7}" dt="2022-11-19T09:10:16.439" v="985"/>
        <pc:sldMkLst>
          <pc:docMk/>
          <pc:sldMk cId="2875577869" sldId="257"/>
        </pc:sldMkLst>
        <pc:spChg chg="mod">
          <ac:chgData name="Thúy Mai" userId="222f1c7e07c9bd7a" providerId="LiveId" clId="{47FC8077-DBB4-4491-9F24-9D5D42E897F7}" dt="2022-11-17T15:05:16.293" v="0" actId="1076"/>
          <ac:spMkLst>
            <pc:docMk/>
            <pc:sldMk cId="2875577869" sldId="257"/>
            <ac:spMk id="6" creationId="{8873BD93-4FBC-E804-3D3A-51E553D6FF74}"/>
          </ac:spMkLst>
        </pc:spChg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321628484" sldId="258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1305237526" sldId="262"/>
        </pc:sldMkLst>
      </pc:sldChg>
      <pc:sldChg chg="addSp delSp modSp mod modTransition">
        <pc:chgData name="Thúy Mai" userId="222f1c7e07c9bd7a" providerId="LiveId" clId="{47FC8077-DBB4-4491-9F24-9D5D42E897F7}" dt="2022-11-19T09:10:16.439" v="985"/>
        <pc:sldMkLst>
          <pc:docMk/>
          <pc:sldMk cId="2746758446" sldId="270"/>
        </pc:sldMkLst>
        <pc:spChg chg="mod">
          <ac:chgData name="Thúy Mai" userId="222f1c7e07c9bd7a" providerId="LiveId" clId="{47FC8077-DBB4-4491-9F24-9D5D42E897F7}" dt="2022-11-17T15:23:56.398" v="468" actId="14100"/>
          <ac:spMkLst>
            <pc:docMk/>
            <pc:sldMk cId="2746758446" sldId="270"/>
            <ac:spMk id="6" creationId="{D24C2CEF-45B9-DB47-277D-C0DA78B81A92}"/>
          </ac:spMkLst>
        </pc:spChg>
        <pc:spChg chg="mod">
          <ac:chgData name="Thúy Mai" userId="222f1c7e07c9bd7a" providerId="LiveId" clId="{47FC8077-DBB4-4491-9F24-9D5D42E897F7}" dt="2022-11-17T15:24:31.948" v="565" actId="20577"/>
          <ac:spMkLst>
            <pc:docMk/>
            <pc:sldMk cId="2746758446" sldId="270"/>
            <ac:spMk id="10" creationId="{F8157803-084F-5F2A-624A-6D92DAEA6453}"/>
          </ac:spMkLst>
        </pc:spChg>
        <pc:spChg chg="mod">
          <ac:chgData name="Thúy Mai" userId="222f1c7e07c9bd7a" providerId="LiveId" clId="{47FC8077-DBB4-4491-9F24-9D5D42E897F7}" dt="2022-11-17T15:24:00.671" v="470" actId="1076"/>
          <ac:spMkLst>
            <pc:docMk/>
            <pc:sldMk cId="2746758446" sldId="270"/>
            <ac:spMk id="15" creationId="{60281DD8-67BF-D2FC-4207-CB653ED44556}"/>
          </ac:spMkLst>
        </pc:spChg>
        <pc:graphicFrameChg chg="add del mod">
          <ac:chgData name="Thúy Mai" userId="222f1c7e07c9bd7a" providerId="LiveId" clId="{47FC8077-DBB4-4491-9F24-9D5D42E897F7}" dt="2022-11-17T15:23:40.249" v="457"/>
          <ac:graphicFrameMkLst>
            <pc:docMk/>
            <pc:sldMk cId="2746758446" sldId="270"/>
            <ac:graphicFrameMk id="2" creationId="{914BCA35-CB70-EC18-3186-6E574B59C7BF}"/>
          </ac:graphicFrameMkLst>
        </pc:graphicFrameChg>
      </pc:sldChg>
      <pc:sldChg chg="del">
        <pc:chgData name="Thúy Mai" userId="222f1c7e07c9bd7a" providerId="LiveId" clId="{47FC8077-DBB4-4491-9F24-9D5D42E897F7}" dt="2022-11-19T08:57:16.930" v="780" actId="47"/>
        <pc:sldMkLst>
          <pc:docMk/>
          <pc:sldMk cId="3181246368" sldId="340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1649439028" sldId="352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805029867" sldId="353"/>
        </pc:sldMkLst>
      </pc:sldChg>
      <pc:sldChg chg="del">
        <pc:chgData name="Thúy Mai" userId="222f1c7e07c9bd7a" providerId="LiveId" clId="{47FC8077-DBB4-4491-9F24-9D5D42E897F7}" dt="2022-11-19T08:44:38.199" v="568" actId="47"/>
        <pc:sldMkLst>
          <pc:docMk/>
          <pc:sldMk cId="739983582" sldId="354"/>
        </pc:sldMkLst>
      </pc:sldChg>
      <pc:sldChg chg="del">
        <pc:chgData name="Thúy Mai" userId="222f1c7e07c9bd7a" providerId="LiveId" clId="{47FC8077-DBB4-4491-9F24-9D5D42E897F7}" dt="2022-11-19T08:44:38.335" v="569" actId="47"/>
        <pc:sldMkLst>
          <pc:docMk/>
          <pc:sldMk cId="1037672148" sldId="355"/>
        </pc:sldMkLst>
      </pc:sldChg>
      <pc:sldChg chg="del">
        <pc:chgData name="Thúy Mai" userId="222f1c7e07c9bd7a" providerId="LiveId" clId="{47FC8077-DBB4-4491-9F24-9D5D42E897F7}" dt="2022-11-19T08:44:39.559" v="572" actId="47"/>
        <pc:sldMkLst>
          <pc:docMk/>
          <pc:sldMk cId="3736306240" sldId="356"/>
        </pc:sldMkLst>
      </pc:sldChg>
      <pc:sldChg chg="del">
        <pc:chgData name="Thúy Mai" userId="222f1c7e07c9bd7a" providerId="LiveId" clId="{47FC8077-DBB4-4491-9F24-9D5D42E897F7}" dt="2022-11-19T08:44:39.832" v="573" actId="47"/>
        <pc:sldMkLst>
          <pc:docMk/>
          <pc:sldMk cId="2804274575" sldId="357"/>
        </pc:sldMkLst>
      </pc:sldChg>
      <pc:sldChg chg="del">
        <pc:chgData name="Thúy Mai" userId="222f1c7e07c9bd7a" providerId="LiveId" clId="{47FC8077-DBB4-4491-9F24-9D5D42E897F7}" dt="2022-11-19T08:44:40.111" v="574" actId="47"/>
        <pc:sldMkLst>
          <pc:docMk/>
          <pc:sldMk cId="3245267459" sldId="358"/>
        </pc:sldMkLst>
      </pc:sldChg>
      <pc:sldChg chg="del">
        <pc:chgData name="Thúy Mai" userId="222f1c7e07c9bd7a" providerId="LiveId" clId="{47FC8077-DBB4-4491-9F24-9D5D42E897F7}" dt="2022-11-19T08:44:41.797" v="578" actId="47"/>
        <pc:sldMkLst>
          <pc:docMk/>
          <pc:sldMk cId="2508126280" sldId="362"/>
        </pc:sldMkLst>
      </pc:sldChg>
      <pc:sldChg chg="del">
        <pc:chgData name="Thúy Mai" userId="222f1c7e07c9bd7a" providerId="LiveId" clId="{47FC8077-DBB4-4491-9F24-9D5D42E897F7}" dt="2022-11-19T08:44:42.160" v="579" actId="47"/>
        <pc:sldMkLst>
          <pc:docMk/>
          <pc:sldMk cId="566320677" sldId="364"/>
        </pc:sldMkLst>
      </pc:sldChg>
      <pc:sldChg chg="del">
        <pc:chgData name="Thúy Mai" userId="222f1c7e07c9bd7a" providerId="LiveId" clId="{47FC8077-DBB4-4491-9F24-9D5D42E897F7}" dt="2022-11-19T08:44:42.727" v="580" actId="47"/>
        <pc:sldMkLst>
          <pc:docMk/>
          <pc:sldMk cId="2033649860" sldId="365"/>
        </pc:sldMkLst>
      </pc:sldChg>
      <pc:sldChg chg="del">
        <pc:chgData name="Thúy Mai" userId="222f1c7e07c9bd7a" providerId="LiveId" clId="{47FC8077-DBB4-4491-9F24-9D5D42E897F7}" dt="2022-11-19T08:44:43.047" v="581" actId="47"/>
        <pc:sldMkLst>
          <pc:docMk/>
          <pc:sldMk cId="2706921655" sldId="366"/>
        </pc:sldMkLst>
      </pc:sldChg>
      <pc:sldChg chg="del">
        <pc:chgData name="Thúy Mai" userId="222f1c7e07c9bd7a" providerId="LiveId" clId="{47FC8077-DBB4-4491-9F24-9D5D42E897F7}" dt="2022-11-19T08:44:44.259" v="584" actId="47"/>
        <pc:sldMkLst>
          <pc:docMk/>
          <pc:sldMk cId="728215456" sldId="369"/>
        </pc:sldMkLst>
      </pc:sldChg>
      <pc:sldChg chg="del">
        <pc:chgData name="Thúy Mai" userId="222f1c7e07c9bd7a" providerId="LiveId" clId="{47FC8077-DBB4-4491-9F24-9D5D42E897F7}" dt="2022-11-19T08:44:44.645" v="585" actId="47"/>
        <pc:sldMkLst>
          <pc:docMk/>
          <pc:sldMk cId="770554132" sldId="370"/>
        </pc:sldMkLst>
      </pc:sldChg>
      <pc:sldChg chg="del">
        <pc:chgData name="Thúy Mai" userId="222f1c7e07c9bd7a" providerId="LiveId" clId="{47FC8077-DBB4-4491-9F24-9D5D42E897F7}" dt="2022-11-19T08:44:45.047" v="586" actId="47"/>
        <pc:sldMkLst>
          <pc:docMk/>
          <pc:sldMk cId="3631122145" sldId="371"/>
        </pc:sldMkLst>
      </pc:sldChg>
      <pc:sldChg chg="addSp delSp modSp add del mod modTransition">
        <pc:chgData name="Thúy Mai" userId="222f1c7e07c9bd7a" providerId="LiveId" clId="{47FC8077-DBB4-4491-9F24-9D5D42E897F7}" dt="2022-11-19T09:11:11.996" v="986" actId="14100"/>
        <pc:sldMkLst>
          <pc:docMk/>
          <pc:sldMk cId="2145563146" sldId="372"/>
        </pc:sldMkLst>
        <pc:spChg chg="mod">
          <ac:chgData name="Thúy Mai" userId="222f1c7e07c9bd7a" providerId="LiveId" clId="{47FC8077-DBB4-4491-9F24-9D5D42E897F7}" dt="2022-11-19T09:11:11.996" v="986" actId="14100"/>
          <ac:spMkLst>
            <pc:docMk/>
            <pc:sldMk cId="2145563146" sldId="372"/>
            <ac:spMk id="8" creationId="{A7205851-F241-D1CF-1FC4-0E5A6FBD909E}"/>
          </ac:spMkLst>
        </pc:spChg>
        <pc:graphicFrameChg chg="add del mod">
          <ac:chgData name="Thúy Mai" userId="222f1c7e07c9bd7a" providerId="LiveId" clId="{47FC8077-DBB4-4491-9F24-9D5D42E897F7}" dt="2022-11-19T08:45:03.200" v="595"/>
          <ac:graphicFrameMkLst>
            <pc:docMk/>
            <pc:sldMk cId="2145563146" sldId="372"/>
            <ac:graphicFrameMk id="2" creationId="{181652CC-C4F6-E3E6-D040-96F639EECA7A}"/>
          </ac:graphicFrameMkLst>
        </pc:graphicFrameChg>
      </pc:sldChg>
      <pc:sldChg chg="addSp delSp modSp mod modTransition delAnim modAnim">
        <pc:chgData name="Thúy Mai" userId="222f1c7e07c9bd7a" providerId="LiveId" clId="{47FC8077-DBB4-4491-9F24-9D5D42E897F7}" dt="2022-11-19T09:10:16.439" v="985"/>
        <pc:sldMkLst>
          <pc:docMk/>
          <pc:sldMk cId="70378272" sldId="373"/>
        </pc:sldMkLst>
        <pc:spChg chg="add mod">
          <ac:chgData name="Thúy Mai" userId="222f1c7e07c9bd7a" providerId="LiveId" clId="{47FC8077-DBB4-4491-9F24-9D5D42E897F7}" dt="2022-11-19T08:52:35.593" v="655" actId="20577"/>
          <ac:spMkLst>
            <pc:docMk/>
            <pc:sldMk cId="70378272" sldId="373"/>
            <ac:spMk id="3" creationId="{2251B136-20C8-7437-B1C8-4C9EC4FD1700}"/>
          </ac:spMkLst>
        </pc:spChg>
        <pc:spChg chg="add mod">
          <ac:chgData name="Thúy Mai" userId="222f1c7e07c9bd7a" providerId="LiveId" clId="{47FC8077-DBB4-4491-9F24-9D5D42E897F7}" dt="2022-11-19T08:53:09.094" v="664" actId="14100"/>
          <ac:spMkLst>
            <pc:docMk/>
            <pc:sldMk cId="70378272" sldId="373"/>
            <ac:spMk id="4" creationId="{9D39F074-96BC-E961-9625-8B352AE73042}"/>
          </ac:spMkLst>
        </pc:spChg>
        <pc:spChg chg="mod">
          <ac:chgData name="Thúy Mai" userId="222f1c7e07c9bd7a" providerId="LiveId" clId="{47FC8077-DBB4-4491-9F24-9D5D42E897F7}" dt="2022-11-19T08:45:43.624" v="615" actId="20577"/>
          <ac:spMkLst>
            <pc:docMk/>
            <pc:sldMk cId="70378272" sldId="373"/>
            <ac:spMk id="7" creationId="{5D2211FC-AD0F-AE7E-05F1-80D583C0C5A6}"/>
          </ac:spMkLst>
        </pc:spChg>
        <pc:spChg chg="mod">
          <ac:chgData name="Thúy Mai" userId="222f1c7e07c9bd7a" providerId="LiveId" clId="{47FC8077-DBB4-4491-9F24-9D5D42E897F7}" dt="2022-11-19T08:45:58.177" v="624" actId="14100"/>
          <ac:spMkLst>
            <pc:docMk/>
            <pc:sldMk cId="70378272" sldId="373"/>
            <ac:spMk id="11" creationId="{3598DE9F-67CD-668D-6851-7BBDC71B55DB}"/>
          </ac:spMkLst>
        </pc:spChg>
        <pc:spChg chg="del">
          <ac:chgData name="Thúy Mai" userId="222f1c7e07c9bd7a" providerId="LiveId" clId="{47FC8077-DBB4-4491-9F24-9D5D42E897F7}" dt="2022-11-19T08:46:00.110" v="625" actId="478"/>
          <ac:spMkLst>
            <pc:docMk/>
            <pc:sldMk cId="70378272" sldId="373"/>
            <ac:spMk id="12" creationId="{1931ABFA-85B8-BC6E-13EC-57154E7AD43C}"/>
          </ac:spMkLst>
        </pc:spChg>
        <pc:graphicFrameChg chg="add del mod">
          <ac:chgData name="Thúy Mai" userId="222f1c7e07c9bd7a" providerId="LiveId" clId="{47FC8077-DBB4-4491-9F24-9D5D42E897F7}" dt="2022-11-19T08:45:46.083" v="618"/>
          <ac:graphicFrameMkLst>
            <pc:docMk/>
            <pc:sldMk cId="70378272" sldId="373"/>
            <ac:graphicFrameMk id="2" creationId="{4CAB67CB-0C73-517C-9598-E5A2065E67B3}"/>
          </ac:graphicFrameMkLst>
        </pc:graphicFrameChg>
        <pc:graphicFrameChg chg="add del mod">
          <ac:chgData name="Thúy Mai" userId="222f1c7e07c9bd7a" providerId="LiveId" clId="{47FC8077-DBB4-4491-9F24-9D5D42E897F7}" dt="2022-11-19T08:52:50.465" v="660"/>
          <ac:graphicFrameMkLst>
            <pc:docMk/>
            <pc:sldMk cId="70378272" sldId="373"/>
            <ac:graphicFrameMk id="8" creationId="{EB362211-08D6-2216-6557-CCFFA54A76B5}"/>
          </ac:graphicFrameMkLst>
        </pc:graphicFrameChg>
      </pc:sldChg>
      <pc:sldChg chg="del">
        <pc:chgData name="Thúy Mai" userId="222f1c7e07c9bd7a" providerId="LiveId" clId="{47FC8077-DBB4-4491-9F24-9D5D42E897F7}" dt="2022-11-19T08:56:59.395" v="776" actId="47"/>
        <pc:sldMkLst>
          <pc:docMk/>
          <pc:sldMk cId="3971270151" sldId="374"/>
        </pc:sldMkLst>
      </pc:sldChg>
      <pc:sldChg chg="del">
        <pc:chgData name="Thúy Mai" userId="222f1c7e07c9bd7a" providerId="LiveId" clId="{47FC8077-DBB4-4491-9F24-9D5D42E897F7}" dt="2022-11-19T08:56:59.834" v="777" actId="47"/>
        <pc:sldMkLst>
          <pc:docMk/>
          <pc:sldMk cId="1065864941" sldId="375"/>
        </pc:sldMkLst>
      </pc:sldChg>
      <pc:sldChg chg="del">
        <pc:chgData name="Thúy Mai" userId="222f1c7e07c9bd7a" providerId="LiveId" clId="{47FC8077-DBB4-4491-9F24-9D5D42E897F7}" dt="2022-11-19T08:57:17.482" v="781" actId="47"/>
        <pc:sldMkLst>
          <pc:docMk/>
          <pc:sldMk cId="647573213" sldId="376"/>
        </pc:sldMkLst>
      </pc:sldChg>
      <pc:sldChg chg="del">
        <pc:chgData name="Thúy Mai" userId="222f1c7e07c9bd7a" providerId="LiveId" clId="{47FC8077-DBB4-4491-9F24-9D5D42E897F7}" dt="2022-11-19T08:57:17.821" v="782" actId="47"/>
        <pc:sldMkLst>
          <pc:docMk/>
          <pc:sldMk cId="1593492876" sldId="377"/>
        </pc:sldMkLst>
      </pc:sldChg>
      <pc:sldChg chg="del">
        <pc:chgData name="Thúy Mai" userId="222f1c7e07c9bd7a" providerId="LiveId" clId="{47FC8077-DBB4-4491-9F24-9D5D42E897F7}" dt="2022-11-19T08:57:18.112" v="783" actId="47"/>
        <pc:sldMkLst>
          <pc:docMk/>
          <pc:sldMk cId="1208344298" sldId="379"/>
        </pc:sldMkLst>
      </pc:sldChg>
      <pc:sldChg chg="del">
        <pc:chgData name="Thúy Mai" userId="222f1c7e07c9bd7a" providerId="LiveId" clId="{47FC8077-DBB4-4491-9F24-9D5D42E897F7}" dt="2022-11-19T08:57:18.397" v="784" actId="47"/>
        <pc:sldMkLst>
          <pc:docMk/>
          <pc:sldMk cId="1478342829" sldId="380"/>
        </pc:sldMkLst>
      </pc:sldChg>
      <pc:sldChg chg="del">
        <pc:chgData name="Thúy Mai" userId="222f1c7e07c9bd7a" providerId="LiveId" clId="{47FC8077-DBB4-4491-9F24-9D5D42E897F7}" dt="2022-11-19T08:57:18.756" v="785" actId="47"/>
        <pc:sldMkLst>
          <pc:docMk/>
          <pc:sldMk cId="609346192" sldId="383"/>
        </pc:sldMkLst>
      </pc:sldChg>
      <pc:sldChg chg="del">
        <pc:chgData name="Thúy Mai" userId="222f1c7e07c9bd7a" providerId="LiveId" clId="{47FC8077-DBB4-4491-9F24-9D5D42E897F7}" dt="2022-11-19T08:57:18.803" v="786" actId="47"/>
        <pc:sldMkLst>
          <pc:docMk/>
          <pc:sldMk cId="3232630725" sldId="384"/>
        </pc:sldMkLst>
      </pc:sldChg>
      <pc:sldChg chg="del">
        <pc:chgData name="Thúy Mai" userId="222f1c7e07c9bd7a" providerId="LiveId" clId="{47FC8077-DBB4-4491-9F24-9D5D42E897F7}" dt="2022-11-19T08:57:19.096" v="787" actId="47"/>
        <pc:sldMkLst>
          <pc:docMk/>
          <pc:sldMk cId="103295308" sldId="385"/>
        </pc:sldMkLst>
      </pc:sldChg>
      <pc:sldChg chg="del">
        <pc:chgData name="Thúy Mai" userId="222f1c7e07c9bd7a" providerId="LiveId" clId="{47FC8077-DBB4-4491-9F24-9D5D42E897F7}" dt="2022-11-19T08:57:19.401" v="788" actId="47"/>
        <pc:sldMkLst>
          <pc:docMk/>
          <pc:sldMk cId="3982056027" sldId="386"/>
        </pc:sldMkLst>
      </pc:sldChg>
      <pc:sldChg chg="del">
        <pc:chgData name="Thúy Mai" userId="222f1c7e07c9bd7a" providerId="LiveId" clId="{47FC8077-DBB4-4491-9F24-9D5D42E897F7}" dt="2022-11-19T08:57:19.702" v="789" actId="47"/>
        <pc:sldMkLst>
          <pc:docMk/>
          <pc:sldMk cId="3466073956" sldId="387"/>
        </pc:sldMkLst>
      </pc:sldChg>
      <pc:sldChg chg="del">
        <pc:chgData name="Thúy Mai" userId="222f1c7e07c9bd7a" providerId="LiveId" clId="{47FC8077-DBB4-4491-9F24-9D5D42E897F7}" dt="2022-11-19T08:57:19.994" v="790" actId="47"/>
        <pc:sldMkLst>
          <pc:docMk/>
          <pc:sldMk cId="65435399" sldId="388"/>
        </pc:sldMkLst>
      </pc:sldChg>
      <pc:sldChg chg="del">
        <pc:chgData name="Thúy Mai" userId="222f1c7e07c9bd7a" providerId="LiveId" clId="{47FC8077-DBB4-4491-9F24-9D5D42E897F7}" dt="2022-11-19T08:57:20.296" v="791" actId="47"/>
        <pc:sldMkLst>
          <pc:docMk/>
          <pc:sldMk cId="2773561670" sldId="389"/>
        </pc:sldMkLst>
      </pc:sldChg>
      <pc:sldChg chg="del">
        <pc:chgData name="Thúy Mai" userId="222f1c7e07c9bd7a" providerId="LiveId" clId="{47FC8077-DBB4-4491-9F24-9D5D42E897F7}" dt="2022-11-19T08:57:20.609" v="792" actId="47"/>
        <pc:sldMkLst>
          <pc:docMk/>
          <pc:sldMk cId="1919664474" sldId="390"/>
        </pc:sldMkLst>
      </pc:sldChg>
      <pc:sldChg chg="del">
        <pc:chgData name="Thúy Mai" userId="222f1c7e07c9bd7a" providerId="LiveId" clId="{47FC8077-DBB4-4491-9F24-9D5D42E897F7}" dt="2022-11-19T08:57:20.663" v="793" actId="47"/>
        <pc:sldMkLst>
          <pc:docMk/>
          <pc:sldMk cId="1757746301" sldId="391"/>
        </pc:sldMkLst>
      </pc:sldChg>
      <pc:sldChg chg="addSp delSp modSp mod modTransition">
        <pc:chgData name="Thúy Mai" userId="222f1c7e07c9bd7a" providerId="LiveId" clId="{47FC8077-DBB4-4491-9F24-9D5D42E897F7}" dt="2022-11-19T09:10:16.439" v="985"/>
        <pc:sldMkLst>
          <pc:docMk/>
          <pc:sldMk cId="1760226735" sldId="393"/>
        </pc:sldMkLst>
        <pc:spChg chg="add mod">
          <ac:chgData name="Thúy Mai" userId="222f1c7e07c9bd7a" providerId="LiveId" clId="{47FC8077-DBB4-4491-9F24-9D5D42E897F7}" dt="2022-11-19T08:58:59.798" v="814" actId="1076"/>
          <ac:spMkLst>
            <pc:docMk/>
            <pc:sldMk cId="1760226735" sldId="393"/>
            <ac:spMk id="6" creationId="{2C650186-5833-E070-B8DA-D636B8B2BB0C}"/>
          </ac:spMkLst>
        </pc:spChg>
        <pc:graphicFrameChg chg="add del mod">
          <ac:chgData name="Thúy Mai" userId="222f1c7e07c9bd7a" providerId="LiveId" clId="{47FC8077-DBB4-4491-9F24-9D5D42E897F7}" dt="2022-11-19T08:57:31.909" v="801"/>
          <ac:graphicFrameMkLst>
            <pc:docMk/>
            <pc:sldMk cId="1760226735" sldId="393"/>
            <ac:graphicFrameMk id="2" creationId="{6C94DACD-3FE6-7270-C0EA-F7F7C5A93D21}"/>
          </ac:graphicFrameMkLst>
        </pc:graphicFrameChg>
        <pc:picChg chg="mod">
          <ac:chgData name="Thúy Mai" userId="222f1c7e07c9bd7a" providerId="LiveId" clId="{47FC8077-DBB4-4491-9F24-9D5D42E897F7}" dt="2022-11-19T08:57:36.182" v="806" actId="1076"/>
          <ac:picMkLst>
            <pc:docMk/>
            <pc:sldMk cId="1760226735" sldId="393"/>
            <ac:picMk id="3" creationId="{5F2DFF67-5C0B-1165-7F6E-A01521150D79}"/>
          </ac:picMkLst>
        </pc:picChg>
      </pc:sldChg>
      <pc:sldChg chg="del">
        <pc:chgData name="Thúy Mai" userId="222f1c7e07c9bd7a" providerId="LiveId" clId="{47FC8077-DBB4-4491-9F24-9D5D42E897F7}" dt="2022-11-19T08:57:16.668" v="779" actId="47"/>
        <pc:sldMkLst>
          <pc:docMk/>
          <pc:sldMk cId="1961755910" sldId="394"/>
        </pc:sldMkLst>
      </pc:sldChg>
      <pc:sldChg chg="add del">
        <pc:chgData name="Thúy Mai" userId="222f1c7e07c9bd7a" providerId="LiveId" clId="{47FC8077-DBB4-4491-9F24-9D5D42E897F7}" dt="2022-11-19T09:03:31.732" v="884" actId="47"/>
        <pc:sldMkLst>
          <pc:docMk/>
          <pc:sldMk cId="851614423" sldId="395"/>
        </pc:sldMkLst>
      </pc:sldChg>
      <pc:sldChg chg="del">
        <pc:chgData name="Thúy Mai" userId="222f1c7e07c9bd7a" providerId="LiveId" clId="{47FC8077-DBB4-4491-9F24-9D5D42E897F7}" dt="2022-11-19T09:03:32.081" v="885" actId="47"/>
        <pc:sldMkLst>
          <pc:docMk/>
          <pc:sldMk cId="2348306309" sldId="396"/>
        </pc:sldMkLst>
      </pc:sldChg>
      <pc:sldChg chg="del">
        <pc:chgData name="Thúy Mai" userId="222f1c7e07c9bd7a" providerId="LiveId" clId="{47FC8077-DBB4-4491-9F24-9D5D42E897F7}" dt="2022-11-19T09:03:32.557" v="886" actId="47"/>
        <pc:sldMkLst>
          <pc:docMk/>
          <pc:sldMk cId="2241158417" sldId="397"/>
        </pc:sldMkLst>
      </pc:sldChg>
      <pc:sldChg chg="del">
        <pc:chgData name="Thúy Mai" userId="222f1c7e07c9bd7a" providerId="LiveId" clId="{47FC8077-DBB4-4491-9F24-9D5D42E897F7}" dt="2022-11-19T09:03:33.678" v="887" actId="47"/>
        <pc:sldMkLst>
          <pc:docMk/>
          <pc:sldMk cId="3872226703" sldId="398"/>
        </pc:sldMkLst>
      </pc:sldChg>
      <pc:sldChg chg="addSp delSp modSp mod modTransition">
        <pc:chgData name="Thúy Mai" userId="222f1c7e07c9bd7a" providerId="LiveId" clId="{47FC8077-DBB4-4491-9F24-9D5D42E897F7}" dt="2022-11-19T09:10:16.439" v="985"/>
        <pc:sldMkLst>
          <pc:docMk/>
          <pc:sldMk cId="361350941" sldId="399"/>
        </pc:sldMkLst>
        <pc:spChg chg="mod">
          <ac:chgData name="Thúy Mai" userId="222f1c7e07c9bd7a" providerId="LiveId" clId="{47FC8077-DBB4-4491-9F24-9D5D42E897F7}" dt="2022-11-19T09:04:01.125" v="900" actId="123"/>
          <ac:spMkLst>
            <pc:docMk/>
            <pc:sldMk cId="361350941" sldId="399"/>
            <ac:spMk id="7" creationId="{87F281B3-18D1-7B74-DC78-ED6092B5A185}"/>
          </ac:spMkLst>
        </pc:spChg>
        <pc:graphicFrameChg chg="add del mod">
          <ac:chgData name="Thúy Mai" userId="222f1c7e07c9bd7a" providerId="LiveId" clId="{47FC8077-DBB4-4491-9F24-9D5D42E897F7}" dt="2022-11-19T09:03:44.970" v="890"/>
          <ac:graphicFrameMkLst>
            <pc:docMk/>
            <pc:sldMk cId="361350941" sldId="399"/>
            <ac:graphicFrameMk id="3" creationId="{9896AC06-344F-BDAF-9C5F-06390CB2CD8B}"/>
          </ac:graphicFrameMkLst>
        </pc:graphicFrameChg>
      </pc:sldChg>
      <pc:sldChg chg="del">
        <pc:chgData name="Thúy Mai" userId="222f1c7e07c9bd7a" providerId="LiveId" clId="{47FC8077-DBB4-4491-9F24-9D5D42E897F7}" dt="2022-11-19T09:08:32.648" v="960" actId="47"/>
        <pc:sldMkLst>
          <pc:docMk/>
          <pc:sldMk cId="763504794" sldId="400"/>
        </pc:sldMkLst>
      </pc:sldChg>
      <pc:sldChg chg="del">
        <pc:chgData name="Thúy Mai" userId="222f1c7e07c9bd7a" providerId="LiveId" clId="{47FC8077-DBB4-4491-9F24-9D5D42E897F7}" dt="2022-11-19T09:08:32.224" v="959" actId="47"/>
        <pc:sldMkLst>
          <pc:docMk/>
          <pc:sldMk cId="667173633" sldId="401"/>
        </pc:sldMkLst>
      </pc:sldChg>
      <pc:sldChg chg="del">
        <pc:chgData name="Thúy Mai" userId="222f1c7e07c9bd7a" providerId="LiveId" clId="{47FC8077-DBB4-4491-9F24-9D5D42E897F7}" dt="2022-11-19T08:44:38.539" v="570" actId="47"/>
        <pc:sldMkLst>
          <pc:docMk/>
          <pc:sldMk cId="2487651635" sldId="402"/>
        </pc:sldMkLst>
      </pc:sldChg>
      <pc:sldChg chg="del">
        <pc:chgData name="Thúy Mai" userId="222f1c7e07c9bd7a" providerId="LiveId" clId="{47FC8077-DBB4-4491-9F24-9D5D42E897F7}" dt="2022-11-19T08:44:39.234" v="571" actId="47"/>
        <pc:sldMkLst>
          <pc:docMk/>
          <pc:sldMk cId="2031447876" sldId="404"/>
        </pc:sldMkLst>
      </pc:sldChg>
      <pc:sldChg chg="del">
        <pc:chgData name="Thúy Mai" userId="222f1c7e07c9bd7a" providerId="LiveId" clId="{47FC8077-DBB4-4491-9F24-9D5D42E897F7}" dt="2022-11-19T08:44:41.012" v="576" actId="47"/>
        <pc:sldMkLst>
          <pc:docMk/>
          <pc:sldMk cId="1806707828" sldId="405"/>
        </pc:sldMkLst>
      </pc:sldChg>
      <pc:sldChg chg="del">
        <pc:chgData name="Thúy Mai" userId="222f1c7e07c9bd7a" providerId="LiveId" clId="{47FC8077-DBB4-4491-9F24-9D5D42E897F7}" dt="2022-11-19T08:44:40.413" v="575" actId="47"/>
        <pc:sldMkLst>
          <pc:docMk/>
          <pc:sldMk cId="3653472716" sldId="407"/>
        </pc:sldMkLst>
      </pc:sldChg>
      <pc:sldChg chg="del">
        <pc:chgData name="Thúy Mai" userId="222f1c7e07c9bd7a" providerId="LiveId" clId="{47FC8077-DBB4-4491-9F24-9D5D42E897F7}" dt="2022-11-19T08:44:41.347" v="577" actId="47"/>
        <pc:sldMkLst>
          <pc:docMk/>
          <pc:sldMk cId="3938897575" sldId="408"/>
        </pc:sldMkLst>
      </pc:sldChg>
      <pc:sldChg chg="del">
        <pc:chgData name="Thúy Mai" userId="222f1c7e07c9bd7a" providerId="LiveId" clId="{47FC8077-DBB4-4491-9F24-9D5D42E897F7}" dt="2022-11-19T08:44:43.417" v="582" actId="47"/>
        <pc:sldMkLst>
          <pc:docMk/>
          <pc:sldMk cId="2556323588" sldId="409"/>
        </pc:sldMkLst>
      </pc:sldChg>
      <pc:sldChg chg="del">
        <pc:chgData name="Thúy Mai" userId="222f1c7e07c9bd7a" providerId="LiveId" clId="{47FC8077-DBB4-4491-9F24-9D5D42E897F7}" dt="2022-11-19T08:44:43.814" v="583" actId="47"/>
        <pc:sldMkLst>
          <pc:docMk/>
          <pc:sldMk cId="2592158403" sldId="410"/>
        </pc:sldMkLst>
      </pc:sldChg>
      <pc:sldChg chg="del">
        <pc:chgData name="Thúy Mai" userId="222f1c7e07c9bd7a" providerId="LiveId" clId="{47FC8077-DBB4-4491-9F24-9D5D42E897F7}" dt="2022-11-19T08:44:45.394" v="587" actId="47"/>
        <pc:sldMkLst>
          <pc:docMk/>
          <pc:sldMk cId="3123343350" sldId="411"/>
        </pc:sldMkLst>
      </pc:sldChg>
      <pc:sldChg chg="del">
        <pc:chgData name="Thúy Mai" userId="222f1c7e07c9bd7a" providerId="LiveId" clId="{47FC8077-DBB4-4491-9F24-9D5D42E897F7}" dt="2022-11-19T08:44:45.837" v="588" actId="47"/>
        <pc:sldMkLst>
          <pc:docMk/>
          <pc:sldMk cId="2367336449" sldId="414"/>
        </pc:sldMkLst>
      </pc:sldChg>
      <pc:sldChg chg="del">
        <pc:chgData name="Thúy Mai" userId="222f1c7e07c9bd7a" providerId="LiveId" clId="{47FC8077-DBB4-4491-9F24-9D5D42E897F7}" dt="2022-11-19T08:44:46.141" v="589" actId="47"/>
        <pc:sldMkLst>
          <pc:docMk/>
          <pc:sldMk cId="1084759572" sldId="415"/>
        </pc:sldMkLst>
      </pc:sldChg>
      <pc:sldChg chg="del">
        <pc:chgData name="Thúy Mai" userId="222f1c7e07c9bd7a" providerId="LiveId" clId="{47FC8077-DBB4-4491-9F24-9D5D42E897F7}" dt="2022-11-19T08:44:46.514" v="590" actId="47"/>
        <pc:sldMkLst>
          <pc:docMk/>
          <pc:sldMk cId="3339738934" sldId="416"/>
        </pc:sldMkLst>
      </pc:sldChg>
      <pc:sldChg chg="addSp delSp modSp new mod modTransition modAnim">
        <pc:chgData name="Thúy Mai" userId="222f1c7e07c9bd7a" providerId="LiveId" clId="{47FC8077-DBB4-4491-9F24-9D5D42E897F7}" dt="2022-11-19T09:10:16.439" v="985"/>
        <pc:sldMkLst>
          <pc:docMk/>
          <pc:sldMk cId="1603464892" sldId="417"/>
        </pc:sldMkLst>
        <pc:spChg chg="del">
          <ac:chgData name="Thúy Mai" userId="222f1c7e07c9bd7a" providerId="LiveId" clId="{47FC8077-DBB4-4491-9F24-9D5D42E897F7}" dt="2022-11-17T15:06:53.370" v="2" actId="478"/>
          <ac:spMkLst>
            <pc:docMk/>
            <pc:sldMk cId="1603464892" sldId="417"/>
            <ac:spMk id="2" creationId="{6482FDC1-4BC4-9816-34A0-2F6E08D58452}"/>
          </ac:spMkLst>
        </pc:spChg>
        <pc:spChg chg="del">
          <ac:chgData name="Thúy Mai" userId="222f1c7e07c9bd7a" providerId="LiveId" clId="{47FC8077-DBB4-4491-9F24-9D5D42E897F7}" dt="2022-11-17T15:06:56.270" v="3" actId="478"/>
          <ac:spMkLst>
            <pc:docMk/>
            <pc:sldMk cId="1603464892" sldId="417"/>
            <ac:spMk id="3" creationId="{8545E1CE-D87F-7D01-3F8E-B07165E01014}"/>
          </ac:spMkLst>
        </pc:spChg>
        <pc:picChg chg="add mod">
          <ac:chgData name="Thúy Mai" userId="222f1c7e07c9bd7a" providerId="LiveId" clId="{47FC8077-DBB4-4491-9F24-9D5D42E897F7}" dt="2022-11-17T15:07:10.771" v="12" actId="1076"/>
          <ac:picMkLst>
            <pc:docMk/>
            <pc:sldMk cId="1603464892" sldId="417"/>
            <ac:picMk id="4" creationId="{0970B1F4-4823-D430-476C-E996B03A860A}"/>
          </ac:picMkLst>
        </pc:picChg>
        <pc:picChg chg="add mod">
          <ac:chgData name="Thúy Mai" userId="222f1c7e07c9bd7a" providerId="LiveId" clId="{47FC8077-DBB4-4491-9F24-9D5D42E897F7}" dt="2022-11-17T15:07:14.466" v="15" actId="14100"/>
          <ac:picMkLst>
            <pc:docMk/>
            <pc:sldMk cId="1603464892" sldId="417"/>
            <ac:picMk id="5" creationId="{10D43E1F-82DF-7F98-7551-687B826FC17C}"/>
          </ac:picMkLst>
        </pc:picChg>
        <pc:picChg chg="add mod">
          <ac:chgData name="Thúy Mai" userId="222f1c7e07c9bd7a" providerId="LiveId" clId="{47FC8077-DBB4-4491-9F24-9D5D42E897F7}" dt="2022-11-17T15:07:11.792" v="13" actId="1076"/>
          <ac:picMkLst>
            <pc:docMk/>
            <pc:sldMk cId="1603464892" sldId="417"/>
            <ac:picMk id="6" creationId="{EFCA88E6-624C-0245-0394-DB66BBB526E9}"/>
          </ac:picMkLst>
        </pc:picChg>
      </pc:sldChg>
      <pc:sldChg chg="addSp delSp modSp add mod ord modTransition delAnim modAnim">
        <pc:chgData name="Thúy Mai" userId="222f1c7e07c9bd7a" providerId="LiveId" clId="{47FC8077-DBB4-4491-9F24-9D5D42E897F7}" dt="2022-11-19T09:10:16.439" v="985"/>
        <pc:sldMkLst>
          <pc:docMk/>
          <pc:sldMk cId="3074082605" sldId="418"/>
        </pc:sldMkLst>
        <pc:spChg chg="add mod">
          <ac:chgData name="Thúy Mai" userId="222f1c7e07c9bd7a" providerId="LiveId" clId="{47FC8077-DBB4-4491-9F24-9D5D42E897F7}" dt="2022-11-17T15:11:40.469" v="168" actId="1076"/>
          <ac:spMkLst>
            <pc:docMk/>
            <pc:sldMk cId="3074082605" sldId="418"/>
            <ac:spMk id="4" creationId="{5DC0CAFA-4324-4F64-9721-F6945C163DC0}"/>
          </ac:spMkLst>
        </pc:spChg>
        <pc:spChg chg="mod">
          <ac:chgData name="Thúy Mai" userId="222f1c7e07c9bd7a" providerId="LiveId" clId="{47FC8077-DBB4-4491-9F24-9D5D42E897F7}" dt="2022-11-17T15:10:32.525" v="124" actId="14100"/>
          <ac:spMkLst>
            <pc:docMk/>
            <pc:sldMk cId="3074082605" sldId="418"/>
            <ac:spMk id="6" creationId="{D24C2CEF-45B9-DB47-277D-C0DA78B81A92}"/>
          </ac:spMkLst>
        </pc:spChg>
        <pc:spChg chg="del">
          <ac:chgData name="Thúy Mai" userId="222f1c7e07c9bd7a" providerId="LiveId" clId="{47FC8077-DBB4-4491-9F24-9D5D42E897F7}" dt="2022-11-17T15:10:54.211" v="125" actId="478"/>
          <ac:spMkLst>
            <pc:docMk/>
            <pc:sldMk cId="3074082605" sldId="418"/>
            <ac:spMk id="10" creationId="{F8157803-084F-5F2A-624A-6D92DAEA6453}"/>
          </ac:spMkLst>
        </pc:spChg>
        <pc:spChg chg="del">
          <ac:chgData name="Thúy Mai" userId="222f1c7e07c9bd7a" providerId="LiveId" clId="{47FC8077-DBB4-4491-9F24-9D5D42E897F7}" dt="2022-11-17T15:07:53.249" v="20" actId="478"/>
          <ac:spMkLst>
            <pc:docMk/>
            <pc:sldMk cId="3074082605" sldId="418"/>
            <ac:spMk id="15" creationId="{60281DD8-67BF-D2FC-4207-CB653ED44556}"/>
          </ac:spMkLst>
        </pc:spChg>
        <pc:graphicFrameChg chg="add del mod">
          <ac:chgData name="Thúy Mai" userId="222f1c7e07c9bd7a" providerId="LiveId" clId="{47FC8077-DBB4-4491-9F24-9D5D42E897F7}" dt="2022-11-17T15:10:56.716" v="128"/>
          <ac:graphicFrameMkLst>
            <pc:docMk/>
            <pc:sldMk cId="3074082605" sldId="418"/>
            <ac:graphicFrameMk id="2" creationId="{1B330465-C228-B8F9-C8A3-97F0C729679B}"/>
          </ac:graphicFrameMkLst>
        </pc:graphicFrameChg>
      </pc:sldChg>
      <pc:sldChg chg="addSp delSp modSp new mod modTransition modAnim">
        <pc:chgData name="Thúy Mai" userId="222f1c7e07c9bd7a" providerId="LiveId" clId="{47FC8077-DBB4-4491-9F24-9D5D42E897F7}" dt="2022-11-19T09:10:16.439" v="985"/>
        <pc:sldMkLst>
          <pc:docMk/>
          <pc:sldMk cId="597657421" sldId="419"/>
        </pc:sldMkLst>
        <pc:spChg chg="del">
          <ac:chgData name="Thúy Mai" userId="222f1c7e07c9bd7a" providerId="LiveId" clId="{47FC8077-DBB4-4491-9F24-9D5D42E897F7}" dt="2022-11-17T15:07:58.726" v="22" actId="478"/>
          <ac:spMkLst>
            <pc:docMk/>
            <pc:sldMk cId="597657421" sldId="419"/>
            <ac:spMk id="2" creationId="{1997FD1F-8E61-C67C-D53C-C29989499290}"/>
          </ac:spMkLst>
        </pc:spChg>
        <pc:spChg chg="del">
          <ac:chgData name="Thúy Mai" userId="222f1c7e07c9bd7a" providerId="LiveId" clId="{47FC8077-DBB4-4491-9F24-9D5D42E897F7}" dt="2022-11-17T15:07:58.726" v="22" actId="478"/>
          <ac:spMkLst>
            <pc:docMk/>
            <pc:sldMk cId="597657421" sldId="419"/>
            <ac:spMk id="3" creationId="{C3D7FDAD-11AE-FC33-8AAC-A2D97CEF44F6}"/>
          </ac:spMkLst>
        </pc:spChg>
        <pc:spChg chg="add mod">
          <ac:chgData name="Thúy Mai" userId="222f1c7e07c9bd7a" providerId="LiveId" clId="{47FC8077-DBB4-4491-9F24-9D5D42E897F7}" dt="2022-11-17T15:12:44.642" v="238" actId="1076"/>
          <ac:spMkLst>
            <pc:docMk/>
            <pc:sldMk cId="597657421" sldId="419"/>
            <ac:spMk id="8" creationId="{A5213FC9-F3AD-71F1-064C-C94E8E8F3917}"/>
          </ac:spMkLst>
        </pc:spChg>
        <pc:graphicFrameChg chg="add del mod">
          <ac:chgData name="Thúy Mai" userId="222f1c7e07c9bd7a" providerId="LiveId" clId="{47FC8077-DBB4-4491-9F24-9D5D42E897F7}" dt="2022-11-17T15:08:02.069" v="25"/>
          <ac:graphicFrameMkLst>
            <pc:docMk/>
            <pc:sldMk cId="597657421" sldId="419"/>
            <ac:graphicFrameMk id="4" creationId="{25BE3CCE-340D-1034-6F74-0E45AC85EA93}"/>
          </ac:graphicFrameMkLst>
        </pc:graphicFrameChg>
        <pc:graphicFrameChg chg="add mod modGraphic">
          <ac:chgData name="Thúy Mai" userId="222f1c7e07c9bd7a" providerId="LiveId" clId="{47FC8077-DBB4-4491-9F24-9D5D42E897F7}" dt="2022-11-17T15:12:46.604" v="239" actId="1076"/>
          <ac:graphicFrameMkLst>
            <pc:docMk/>
            <pc:sldMk cId="597657421" sldId="419"/>
            <ac:graphicFrameMk id="5" creationId="{B910201D-FC61-62D6-69F0-581092DB0B4F}"/>
          </ac:graphicFrameMkLst>
        </pc:graphicFrameChg>
        <pc:graphicFrameChg chg="add del mod">
          <ac:chgData name="Thúy Mai" userId="222f1c7e07c9bd7a" providerId="LiveId" clId="{47FC8077-DBB4-4491-9F24-9D5D42E897F7}" dt="2022-11-17T15:09:37.301" v="60"/>
          <ac:graphicFrameMkLst>
            <pc:docMk/>
            <pc:sldMk cId="597657421" sldId="419"/>
            <ac:graphicFrameMk id="6" creationId="{EAA8DBEA-E5FE-9369-E0B2-B966D0F56EDA}"/>
          </ac:graphicFrameMkLst>
        </pc:graphicFrameChg>
        <pc:picChg chg="add mod">
          <ac:chgData name="Thúy Mai" userId="222f1c7e07c9bd7a" providerId="LiveId" clId="{47FC8077-DBB4-4491-9F24-9D5D42E897F7}" dt="2022-11-17T15:12:41.747" v="237" actId="1076"/>
          <ac:picMkLst>
            <pc:docMk/>
            <pc:sldMk cId="597657421" sldId="419"/>
            <ac:picMk id="9" creationId="{148F87D7-F1F5-4504-67EF-7AE94251BB53}"/>
          </ac:picMkLst>
        </pc:picChg>
      </pc:sldChg>
      <pc:sldChg chg="addSp delSp modSp add mod modTransition delAnim modAnim">
        <pc:chgData name="Thúy Mai" userId="222f1c7e07c9bd7a" providerId="LiveId" clId="{47FC8077-DBB4-4491-9F24-9D5D42E897F7}" dt="2022-11-19T09:10:16.439" v="985"/>
        <pc:sldMkLst>
          <pc:docMk/>
          <pc:sldMk cId="3199981643" sldId="420"/>
        </pc:sldMkLst>
        <pc:spChg chg="mod">
          <ac:chgData name="Thúy Mai" userId="222f1c7e07c9bd7a" providerId="LiveId" clId="{47FC8077-DBB4-4491-9F24-9D5D42E897F7}" dt="2022-11-17T15:12:14.435" v="228" actId="1076"/>
          <ac:spMkLst>
            <pc:docMk/>
            <pc:sldMk cId="3199981643" sldId="420"/>
            <ac:spMk id="4" creationId="{5DC0CAFA-4324-4F64-9721-F6945C163DC0}"/>
          </ac:spMkLst>
        </pc:spChg>
        <pc:picChg chg="add mod">
          <ac:chgData name="Thúy Mai" userId="222f1c7e07c9bd7a" providerId="LiveId" clId="{47FC8077-DBB4-4491-9F24-9D5D42E897F7}" dt="2022-11-17T15:12:29.195" v="232" actId="1076"/>
          <ac:picMkLst>
            <pc:docMk/>
            <pc:sldMk cId="3199981643" sldId="420"/>
            <ac:picMk id="3" creationId="{A0D8FC02-7E2A-C6F6-0601-0A222AEF3B57}"/>
          </ac:picMkLst>
        </pc:picChg>
        <pc:picChg chg="del">
          <ac:chgData name="Thúy Mai" userId="222f1c7e07c9bd7a" providerId="LiveId" clId="{47FC8077-DBB4-4491-9F24-9D5D42E897F7}" dt="2022-11-17T15:12:15.772" v="229" actId="478"/>
          <ac:picMkLst>
            <pc:docMk/>
            <pc:sldMk cId="3199981643" sldId="420"/>
            <ac:picMk id="11" creationId="{BDABCECC-6908-BB3B-2F3E-4C257BDE71CC}"/>
          </ac:picMkLst>
        </pc:picChg>
      </pc:sldChg>
      <pc:sldChg chg="addSp delSp modSp new del mod">
        <pc:chgData name="Thúy Mai" userId="222f1c7e07c9bd7a" providerId="LiveId" clId="{47FC8077-DBB4-4491-9F24-9D5D42E897F7}" dt="2022-11-17T15:19:53.142" v="387" actId="47"/>
        <pc:sldMkLst>
          <pc:docMk/>
          <pc:sldMk cId="139835639" sldId="421"/>
        </pc:sldMkLst>
        <pc:spChg chg="del">
          <ac:chgData name="Thúy Mai" userId="222f1c7e07c9bd7a" providerId="LiveId" clId="{47FC8077-DBB4-4491-9F24-9D5D42E897F7}" dt="2022-11-17T15:12:58.970" v="241" actId="478"/>
          <ac:spMkLst>
            <pc:docMk/>
            <pc:sldMk cId="139835639" sldId="421"/>
            <ac:spMk id="2" creationId="{545965DD-FEFD-C9FC-BEC4-3EC1F966CB8F}"/>
          </ac:spMkLst>
        </pc:spChg>
        <pc:spChg chg="del">
          <ac:chgData name="Thúy Mai" userId="222f1c7e07c9bd7a" providerId="LiveId" clId="{47FC8077-DBB4-4491-9F24-9D5D42E897F7}" dt="2022-11-17T15:12:58.970" v="241" actId="478"/>
          <ac:spMkLst>
            <pc:docMk/>
            <pc:sldMk cId="139835639" sldId="421"/>
            <ac:spMk id="3" creationId="{BEFA26F7-2E53-423E-E731-1AE11D1FE2E2}"/>
          </ac:spMkLst>
        </pc:spChg>
        <pc:graphicFrameChg chg="add mod modGraphic">
          <ac:chgData name="Thúy Mai" userId="222f1c7e07c9bd7a" providerId="LiveId" clId="{47FC8077-DBB4-4491-9F24-9D5D42E897F7}" dt="2022-11-17T15:19:08.888" v="380" actId="21"/>
          <ac:graphicFrameMkLst>
            <pc:docMk/>
            <pc:sldMk cId="139835639" sldId="421"/>
            <ac:graphicFrameMk id="4" creationId="{C72436EF-C71F-09E9-66AE-1EDBF26BB9B7}"/>
          </ac:graphicFrameMkLst>
        </pc:graphicFrameChg>
      </pc:sldChg>
      <pc:sldChg chg="addSp delSp modSp add mod modTransition modAnim">
        <pc:chgData name="Thúy Mai" userId="222f1c7e07c9bd7a" providerId="LiveId" clId="{47FC8077-DBB4-4491-9F24-9D5D42E897F7}" dt="2022-11-19T09:10:16.439" v="985"/>
        <pc:sldMkLst>
          <pc:docMk/>
          <pc:sldMk cId="2653604411" sldId="422"/>
        </pc:sldMkLst>
        <pc:spChg chg="add mod">
          <ac:chgData name="Thúy Mai" userId="222f1c7e07c9bd7a" providerId="LiveId" clId="{47FC8077-DBB4-4491-9F24-9D5D42E897F7}" dt="2022-11-17T15:17:33.917" v="345" actId="1076"/>
          <ac:spMkLst>
            <pc:docMk/>
            <pc:sldMk cId="2653604411" sldId="422"/>
            <ac:spMk id="3" creationId="{A1ACBD0B-B005-37B7-987F-E2414131E549}"/>
          </ac:spMkLst>
        </pc:spChg>
        <pc:spChg chg="add mod">
          <ac:chgData name="Thúy Mai" userId="222f1c7e07c9bd7a" providerId="LiveId" clId="{47FC8077-DBB4-4491-9F24-9D5D42E897F7}" dt="2022-11-17T15:18:12.734" v="360" actId="1036"/>
          <ac:spMkLst>
            <pc:docMk/>
            <pc:sldMk cId="2653604411" sldId="422"/>
            <ac:spMk id="4" creationId="{416EF328-E6DF-F157-B677-D9492A10BC08}"/>
          </ac:spMkLst>
        </pc:spChg>
        <pc:spChg chg="add mod">
          <ac:chgData name="Thúy Mai" userId="222f1c7e07c9bd7a" providerId="LiveId" clId="{47FC8077-DBB4-4491-9F24-9D5D42E897F7}" dt="2022-11-17T15:18:22.108" v="363" actId="1076"/>
          <ac:spMkLst>
            <pc:docMk/>
            <pc:sldMk cId="2653604411" sldId="422"/>
            <ac:spMk id="6" creationId="{C3C9C792-E7F2-F025-BA87-3FB29CB4CD62}"/>
          </ac:spMkLst>
        </pc:spChg>
        <pc:spChg chg="del mod">
          <ac:chgData name="Thúy Mai" userId="222f1c7e07c9bd7a" providerId="LiveId" clId="{47FC8077-DBB4-4491-9F24-9D5D42E897F7}" dt="2022-11-17T15:19:50.976" v="386" actId="478"/>
          <ac:spMkLst>
            <pc:docMk/>
            <pc:sldMk cId="2653604411" sldId="422"/>
            <ac:spMk id="8" creationId="{A5213FC9-F3AD-71F1-064C-C94E8E8F3917}"/>
          </ac:spMkLst>
        </pc:spChg>
        <pc:spChg chg="add mod">
          <ac:chgData name="Thúy Mai" userId="222f1c7e07c9bd7a" providerId="LiveId" clId="{47FC8077-DBB4-4491-9F24-9D5D42E897F7}" dt="2022-11-17T15:18:58.199" v="376" actId="1076"/>
          <ac:spMkLst>
            <pc:docMk/>
            <pc:sldMk cId="2653604411" sldId="422"/>
            <ac:spMk id="10" creationId="{190F6BEE-F7E1-F18C-02C3-EC102ECBD231}"/>
          </ac:spMkLst>
        </pc:spChg>
        <pc:spChg chg="add mod">
          <ac:chgData name="Thúy Mai" userId="222f1c7e07c9bd7a" providerId="LiveId" clId="{47FC8077-DBB4-4491-9F24-9D5D42E897F7}" dt="2022-11-17T15:19:17.942" v="383" actId="1076"/>
          <ac:spMkLst>
            <pc:docMk/>
            <pc:sldMk cId="2653604411" sldId="422"/>
            <ac:spMk id="11" creationId="{E06E62E2-D50A-45AC-B82E-CE36393ABA98}"/>
          </ac:spMkLst>
        </pc:spChg>
        <pc:graphicFrameChg chg="mod modGraphic">
          <ac:chgData name="Thúy Mai" userId="222f1c7e07c9bd7a" providerId="LiveId" clId="{47FC8077-DBB4-4491-9F24-9D5D42E897F7}" dt="2022-11-17T15:18:54.743" v="375" actId="1076"/>
          <ac:graphicFrameMkLst>
            <pc:docMk/>
            <pc:sldMk cId="2653604411" sldId="422"/>
            <ac:graphicFrameMk id="5" creationId="{B910201D-FC61-62D6-69F0-581092DB0B4F}"/>
          </ac:graphicFrameMkLst>
        </pc:graphicFrameChg>
        <pc:picChg chg="mod">
          <ac:chgData name="Thúy Mai" userId="222f1c7e07c9bd7a" providerId="LiveId" clId="{47FC8077-DBB4-4491-9F24-9D5D42E897F7}" dt="2022-11-17T15:13:57.799" v="262" actId="1076"/>
          <ac:picMkLst>
            <pc:docMk/>
            <pc:sldMk cId="2653604411" sldId="422"/>
            <ac:picMk id="9" creationId="{148F87D7-F1F5-4504-67EF-7AE94251BB53}"/>
          </ac:picMkLst>
        </pc:picChg>
      </pc:sldChg>
      <pc:sldChg chg="addSp delSp modSp new mod">
        <pc:chgData name="Thúy Mai" userId="222f1c7e07c9bd7a" providerId="LiveId" clId="{47FC8077-DBB4-4491-9F24-9D5D42E897F7}" dt="2022-11-17T15:21:58.115" v="435" actId="478"/>
        <pc:sldMkLst>
          <pc:docMk/>
          <pc:sldMk cId="787907311" sldId="423"/>
        </pc:sldMkLst>
        <pc:spChg chg="del">
          <ac:chgData name="Thúy Mai" userId="222f1c7e07c9bd7a" providerId="LiveId" clId="{47FC8077-DBB4-4491-9F24-9D5D42E897F7}" dt="2022-11-17T15:20:13.210" v="389" actId="478"/>
          <ac:spMkLst>
            <pc:docMk/>
            <pc:sldMk cId="787907311" sldId="423"/>
            <ac:spMk id="2" creationId="{04EBBC1B-E006-E7F5-5894-2560DC5F4340}"/>
          </ac:spMkLst>
        </pc:spChg>
        <pc:spChg chg="del">
          <ac:chgData name="Thúy Mai" userId="222f1c7e07c9bd7a" providerId="LiveId" clId="{47FC8077-DBB4-4491-9F24-9D5D42E897F7}" dt="2022-11-17T15:20:13.210" v="389" actId="478"/>
          <ac:spMkLst>
            <pc:docMk/>
            <pc:sldMk cId="787907311" sldId="423"/>
            <ac:spMk id="3" creationId="{2D775B13-DCC5-7AE8-B86D-D980AD0CD29B}"/>
          </ac:spMkLst>
        </pc:spChg>
        <pc:spChg chg="add mod">
          <ac:chgData name="Thúy Mai" userId="222f1c7e07c9bd7a" providerId="LiveId" clId="{47FC8077-DBB4-4491-9F24-9D5D42E897F7}" dt="2022-11-17T15:20:27.971" v="402" actId="1076"/>
          <ac:spMkLst>
            <pc:docMk/>
            <pc:sldMk cId="787907311" sldId="423"/>
            <ac:spMk id="6" creationId="{79FE037C-5C34-1978-C1EC-B0E911D98BD2}"/>
          </ac:spMkLst>
        </pc:spChg>
        <pc:spChg chg="add del mod">
          <ac:chgData name="Thúy Mai" userId="222f1c7e07c9bd7a" providerId="LiveId" clId="{47FC8077-DBB4-4491-9F24-9D5D42E897F7}" dt="2022-11-17T15:21:58.115" v="435" actId="478"/>
          <ac:spMkLst>
            <pc:docMk/>
            <pc:sldMk cId="787907311" sldId="423"/>
            <ac:spMk id="9" creationId="{5D2AF1B6-444A-FEDC-6815-CFDA33185698}"/>
          </ac:spMkLst>
        </pc:spChg>
        <pc:graphicFrameChg chg="add del mod">
          <ac:chgData name="Thúy Mai" userId="222f1c7e07c9bd7a" providerId="LiveId" clId="{47FC8077-DBB4-4491-9F24-9D5D42E897F7}" dt="2022-11-17T15:20:14.494" v="392"/>
          <ac:graphicFrameMkLst>
            <pc:docMk/>
            <pc:sldMk cId="787907311" sldId="423"/>
            <ac:graphicFrameMk id="4" creationId="{C0336D1C-527C-810B-B9B7-4B5DFD59D340}"/>
          </ac:graphicFrameMkLst>
        </pc:graphicFrameChg>
        <pc:graphicFrameChg chg="add del mod">
          <ac:chgData name="Thúy Mai" userId="222f1c7e07c9bd7a" providerId="LiveId" clId="{47FC8077-DBB4-4491-9F24-9D5D42E897F7}" dt="2022-11-17T15:20:35.164" v="405"/>
          <ac:graphicFrameMkLst>
            <pc:docMk/>
            <pc:sldMk cId="787907311" sldId="423"/>
            <ac:graphicFrameMk id="7" creationId="{0B2F4D48-246A-7078-4628-AFFE03E005CA}"/>
          </ac:graphicFrameMkLst>
        </pc:graphicFrameChg>
        <pc:graphicFrameChg chg="add mod modGraphic">
          <ac:chgData name="Thúy Mai" userId="222f1c7e07c9bd7a" providerId="LiveId" clId="{47FC8077-DBB4-4491-9F24-9D5D42E897F7}" dt="2022-11-17T15:21:15.138" v="416" actId="1076"/>
          <ac:graphicFrameMkLst>
            <pc:docMk/>
            <pc:sldMk cId="787907311" sldId="423"/>
            <ac:graphicFrameMk id="8" creationId="{8D1B00B6-B2CE-83EC-B535-23A2692D0E8F}"/>
          </ac:graphicFrameMkLst>
        </pc:graphicFrameChg>
        <pc:graphicFrameChg chg="add del mod">
          <ac:chgData name="Thúy Mai" userId="222f1c7e07c9bd7a" providerId="LiveId" clId="{47FC8077-DBB4-4491-9F24-9D5D42E897F7}" dt="2022-11-17T15:21:29.436" v="421"/>
          <ac:graphicFrameMkLst>
            <pc:docMk/>
            <pc:sldMk cId="787907311" sldId="423"/>
            <ac:graphicFrameMk id="10" creationId="{4865F47B-981A-6385-2283-C94963BD8C98}"/>
          </ac:graphicFrameMkLst>
        </pc:graphicFrameChg>
      </pc:sldChg>
      <pc:sldChg chg="addSp delSp modSp add mod modTransition">
        <pc:chgData name="Thúy Mai" userId="222f1c7e07c9bd7a" providerId="LiveId" clId="{47FC8077-DBB4-4491-9F24-9D5D42E897F7}" dt="2022-11-19T09:10:16.439" v="985"/>
        <pc:sldMkLst>
          <pc:docMk/>
          <pc:sldMk cId="1409043556" sldId="424"/>
        </pc:sldMkLst>
        <pc:spChg chg="del">
          <ac:chgData name="Thúy Mai" userId="222f1c7e07c9bd7a" providerId="LiveId" clId="{47FC8077-DBB4-4491-9F24-9D5D42E897F7}" dt="2022-11-17T15:21:53.719" v="433" actId="478"/>
          <ac:spMkLst>
            <pc:docMk/>
            <pc:sldMk cId="1409043556" sldId="424"/>
            <ac:spMk id="6" creationId="{79FE037C-5C34-1978-C1EC-B0E911D98BD2}"/>
          </ac:spMkLst>
        </pc:spChg>
        <pc:spChg chg="mod">
          <ac:chgData name="Thúy Mai" userId="222f1c7e07c9bd7a" providerId="LiveId" clId="{47FC8077-DBB4-4491-9F24-9D5D42E897F7}" dt="2022-11-17T15:21:55.855" v="434" actId="1076"/>
          <ac:spMkLst>
            <pc:docMk/>
            <pc:sldMk cId="1409043556" sldId="424"/>
            <ac:spMk id="9" creationId="{5D2AF1B6-444A-FEDC-6815-CFDA33185698}"/>
          </ac:spMkLst>
        </pc:spChg>
        <pc:graphicFrameChg chg="add mod modGraphic">
          <ac:chgData name="Thúy Mai" userId="222f1c7e07c9bd7a" providerId="LiveId" clId="{47FC8077-DBB4-4491-9F24-9D5D42E897F7}" dt="2022-11-17T15:23:11.493" v="454" actId="207"/>
          <ac:graphicFrameMkLst>
            <pc:docMk/>
            <pc:sldMk cId="1409043556" sldId="424"/>
            <ac:graphicFrameMk id="2" creationId="{22FFFDB3-ABB2-2431-0B8C-E174C225697E}"/>
          </ac:graphicFrameMkLst>
        </pc:graphicFrameChg>
        <pc:graphicFrameChg chg="del">
          <ac:chgData name="Thúy Mai" userId="222f1c7e07c9bd7a" providerId="LiveId" clId="{47FC8077-DBB4-4491-9F24-9D5D42E897F7}" dt="2022-11-17T15:21:52.368" v="432" actId="478"/>
          <ac:graphicFrameMkLst>
            <pc:docMk/>
            <pc:sldMk cId="1409043556" sldId="424"/>
            <ac:graphicFrameMk id="8" creationId="{8D1B00B6-B2CE-83EC-B535-23A2692D0E8F}"/>
          </ac:graphicFrameMkLst>
        </pc:graphicFrameChg>
      </pc:sldChg>
      <pc:sldChg chg="new">
        <pc:chgData name="Thúy Mai" userId="222f1c7e07c9bd7a" providerId="LiveId" clId="{47FC8077-DBB4-4491-9F24-9D5D42E897F7}" dt="2022-11-17T15:24:36.643" v="566" actId="680"/>
        <pc:sldMkLst>
          <pc:docMk/>
          <pc:sldMk cId="2565467292" sldId="425"/>
        </pc:sldMkLst>
      </pc:sldChg>
      <pc:sldChg chg="new modTransition">
        <pc:chgData name="Thúy Mai" userId="222f1c7e07c9bd7a" providerId="LiveId" clId="{47FC8077-DBB4-4491-9F24-9D5D42E897F7}" dt="2022-11-19T09:10:16.439" v="985"/>
        <pc:sldMkLst>
          <pc:docMk/>
          <pc:sldMk cId="2764023375" sldId="426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829421005" sldId="427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405808906" sldId="428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501268404" sldId="429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586461111" sldId="430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3476677019" sldId="431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495817453" sldId="433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304066690" sldId="434"/>
        </pc:sldMkLst>
      </pc:sldChg>
      <pc:sldChg chg="del">
        <pc:chgData name="Thúy Mai" userId="222f1c7e07c9bd7a" providerId="LiveId" clId="{47FC8077-DBB4-4491-9F24-9D5D42E897F7}" dt="2022-11-19T08:45:23.780" v="604" actId="47"/>
        <pc:sldMkLst>
          <pc:docMk/>
          <pc:sldMk cId="3665747210" sldId="436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1674009258" sldId="437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966674908" sldId="439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495290856" sldId="440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652327176" sldId="441"/>
        </pc:sldMkLst>
      </pc:sldChg>
      <pc:sldChg chg="modTransition">
        <pc:chgData name="Thúy Mai" userId="222f1c7e07c9bd7a" providerId="LiveId" clId="{47FC8077-DBB4-4491-9F24-9D5D42E897F7}" dt="2022-11-19T09:10:16.439" v="985"/>
        <pc:sldMkLst>
          <pc:docMk/>
          <pc:sldMk cId="243613986" sldId="443"/>
        </pc:sldMkLst>
      </pc:sldChg>
      <pc:sldChg chg="new del">
        <pc:chgData name="Thúy Mai" userId="222f1c7e07c9bd7a" providerId="LiveId" clId="{47FC8077-DBB4-4491-9F24-9D5D42E897F7}" dt="2022-11-19T08:57:01.271" v="778" actId="47"/>
        <pc:sldMkLst>
          <pc:docMk/>
          <pc:sldMk cId="3060716198" sldId="444"/>
        </pc:sldMkLst>
      </pc:sldChg>
      <pc:sldChg chg="del">
        <pc:chgData name="Thúy Mai" userId="222f1c7e07c9bd7a" providerId="LiveId" clId="{47FC8077-DBB4-4491-9F24-9D5D42E897F7}" dt="2022-11-19T08:45:23.557" v="603" actId="47"/>
        <pc:sldMkLst>
          <pc:docMk/>
          <pc:sldMk cId="4003446343" sldId="444"/>
        </pc:sldMkLst>
      </pc:sldChg>
      <pc:sldChg chg="addSp delSp modSp add mod modTransition delAnim">
        <pc:chgData name="Thúy Mai" userId="222f1c7e07c9bd7a" providerId="LiveId" clId="{47FC8077-DBB4-4491-9F24-9D5D42E897F7}" dt="2022-11-19T09:10:16.439" v="985"/>
        <pc:sldMkLst>
          <pc:docMk/>
          <pc:sldMk cId="3520717476" sldId="445"/>
        </pc:sldMkLst>
        <pc:spChg chg="del">
          <ac:chgData name="Thúy Mai" userId="222f1c7e07c9bd7a" providerId="LiveId" clId="{47FC8077-DBB4-4491-9F24-9D5D42E897F7}" dt="2022-11-19T08:53:31.774" v="666" actId="478"/>
          <ac:spMkLst>
            <pc:docMk/>
            <pc:sldMk cId="3520717476" sldId="445"/>
            <ac:spMk id="3" creationId="{2251B136-20C8-7437-B1C8-4C9EC4FD1700}"/>
          </ac:spMkLst>
        </pc:spChg>
        <pc:spChg chg="del">
          <ac:chgData name="Thúy Mai" userId="222f1c7e07c9bd7a" providerId="LiveId" clId="{47FC8077-DBB4-4491-9F24-9D5D42E897F7}" dt="2022-11-19T08:55:34.984" v="767" actId="478"/>
          <ac:spMkLst>
            <pc:docMk/>
            <pc:sldMk cId="3520717476" sldId="445"/>
            <ac:spMk id="4" creationId="{9D39F074-96BC-E961-9625-8B352AE73042}"/>
          </ac:spMkLst>
        </pc:spChg>
        <pc:spChg chg="mod">
          <ac:chgData name="Thúy Mai" userId="222f1c7e07c9bd7a" providerId="LiveId" clId="{47FC8077-DBB4-4491-9F24-9D5D42E897F7}" dt="2022-11-19T08:53:52.184" v="759" actId="20577"/>
          <ac:spMkLst>
            <pc:docMk/>
            <pc:sldMk cId="3520717476" sldId="445"/>
            <ac:spMk id="7" creationId="{5D2211FC-AD0F-AE7E-05F1-80D583C0C5A6}"/>
          </ac:spMkLst>
        </pc:spChg>
        <pc:spChg chg="mod">
          <ac:chgData name="Thúy Mai" userId="222f1c7e07c9bd7a" providerId="LiveId" clId="{47FC8077-DBB4-4491-9F24-9D5D42E897F7}" dt="2022-11-19T08:55:37.139" v="768" actId="1076"/>
          <ac:spMkLst>
            <pc:docMk/>
            <pc:sldMk cId="3520717476" sldId="445"/>
            <ac:spMk id="11" creationId="{3598DE9F-67CD-668D-6851-7BBDC71B55DB}"/>
          </ac:spMkLst>
        </pc:spChg>
        <pc:graphicFrameChg chg="add del mod">
          <ac:chgData name="Thúy Mai" userId="222f1c7e07c9bd7a" providerId="LiveId" clId="{47FC8077-DBB4-4491-9F24-9D5D42E897F7}" dt="2022-11-19T08:54:27.089" v="762"/>
          <ac:graphicFrameMkLst>
            <pc:docMk/>
            <pc:sldMk cId="3520717476" sldId="445"/>
            <ac:graphicFrameMk id="2" creationId="{38569704-0727-FC72-9EE6-8A7CA7F1D293}"/>
          </ac:graphicFrameMkLst>
        </pc:graphicFrameChg>
      </pc:sldChg>
      <pc:sldChg chg="addSp delSp modSp add mod modTransition delAnim">
        <pc:chgData name="Thúy Mai" userId="222f1c7e07c9bd7a" providerId="LiveId" clId="{47FC8077-DBB4-4491-9F24-9D5D42E897F7}" dt="2022-11-19T09:10:16.439" v="985"/>
        <pc:sldMkLst>
          <pc:docMk/>
          <pc:sldMk cId="831428270" sldId="446"/>
        </pc:sldMkLst>
        <pc:spChg chg="del">
          <ac:chgData name="Thúy Mai" userId="222f1c7e07c9bd7a" providerId="LiveId" clId="{47FC8077-DBB4-4491-9F24-9D5D42E897F7}" dt="2022-11-19T08:55:47.789" v="769" actId="478"/>
          <ac:spMkLst>
            <pc:docMk/>
            <pc:sldMk cId="831428270" sldId="446"/>
            <ac:spMk id="4" creationId="{9D39F074-96BC-E961-9625-8B352AE73042}"/>
          </ac:spMkLst>
        </pc:spChg>
        <pc:spChg chg="mod">
          <ac:chgData name="Thúy Mai" userId="222f1c7e07c9bd7a" providerId="LiveId" clId="{47FC8077-DBB4-4491-9F24-9D5D42E897F7}" dt="2022-11-19T08:56:13.749" v="775" actId="255"/>
          <ac:spMkLst>
            <pc:docMk/>
            <pc:sldMk cId="831428270" sldId="446"/>
            <ac:spMk id="11" creationId="{3598DE9F-67CD-668D-6851-7BBDC71B55DB}"/>
          </ac:spMkLst>
        </pc:spChg>
        <pc:graphicFrameChg chg="add del mod">
          <ac:chgData name="Thúy Mai" userId="222f1c7e07c9bd7a" providerId="LiveId" clId="{47FC8077-DBB4-4491-9F24-9D5D42E897F7}" dt="2022-11-19T08:56:04.319" v="772"/>
          <ac:graphicFrameMkLst>
            <pc:docMk/>
            <pc:sldMk cId="831428270" sldId="446"/>
            <ac:graphicFrameMk id="2" creationId="{49A46B3C-E42B-3A6A-0BD0-03956BBB31AC}"/>
          </ac:graphicFrameMkLst>
        </pc:graphicFrameChg>
      </pc:sldChg>
      <pc:sldChg chg="addSp delSp modSp new mod modTransition">
        <pc:chgData name="Thúy Mai" userId="222f1c7e07c9bd7a" providerId="LiveId" clId="{47FC8077-DBB4-4491-9F24-9D5D42E897F7}" dt="2022-11-19T09:10:16.439" v="985"/>
        <pc:sldMkLst>
          <pc:docMk/>
          <pc:sldMk cId="675329734" sldId="447"/>
        </pc:sldMkLst>
        <pc:spChg chg="del">
          <ac:chgData name="Thúy Mai" userId="222f1c7e07c9bd7a" providerId="LiveId" clId="{47FC8077-DBB4-4491-9F24-9D5D42E897F7}" dt="2022-11-19T08:59:16.574" v="818" actId="478"/>
          <ac:spMkLst>
            <pc:docMk/>
            <pc:sldMk cId="675329734" sldId="447"/>
            <ac:spMk id="2" creationId="{40DC2A41-5652-D559-AED6-3577EE881A93}"/>
          </ac:spMkLst>
        </pc:spChg>
        <pc:spChg chg="del">
          <ac:chgData name="Thúy Mai" userId="222f1c7e07c9bd7a" providerId="LiveId" clId="{47FC8077-DBB4-4491-9F24-9D5D42E897F7}" dt="2022-11-19T08:59:16.574" v="818" actId="478"/>
          <ac:spMkLst>
            <pc:docMk/>
            <pc:sldMk cId="675329734" sldId="447"/>
            <ac:spMk id="3" creationId="{BA0788B9-C2DB-7CE4-FA0B-A1908E0C825F}"/>
          </ac:spMkLst>
        </pc:spChg>
        <pc:spChg chg="add mod">
          <ac:chgData name="Thúy Mai" userId="222f1c7e07c9bd7a" providerId="LiveId" clId="{47FC8077-DBB4-4491-9F24-9D5D42E897F7}" dt="2022-11-19T09:02:00.765" v="858" actId="1076"/>
          <ac:spMkLst>
            <pc:docMk/>
            <pc:sldMk cId="675329734" sldId="447"/>
            <ac:spMk id="6" creationId="{F4E51094-0CC7-CB32-B0B4-26399E71643E}"/>
          </ac:spMkLst>
        </pc:spChg>
        <pc:graphicFrameChg chg="add del mod">
          <ac:chgData name="Thúy Mai" userId="222f1c7e07c9bd7a" providerId="LiveId" clId="{47FC8077-DBB4-4491-9F24-9D5D42E897F7}" dt="2022-11-19T08:59:17.459" v="821"/>
          <ac:graphicFrameMkLst>
            <pc:docMk/>
            <pc:sldMk cId="675329734" sldId="447"/>
            <ac:graphicFrameMk id="4" creationId="{EA83D9C2-47E0-394D-96B7-B22916F52BA1}"/>
          </ac:graphicFrameMkLst>
        </pc:graphicFrameChg>
        <pc:graphicFrameChg chg="add del mod">
          <ac:chgData name="Thúy Mai" userId="222f1c7e07c9bd7a" providerId="LiveId" clId="{47FC8077-DBB4-4491-9F24-9D5D42E897F7}" dt="2022-11-19T08:59:36.430" v="833"/>
          <ac:graphicFrameMkLst>
            <pc:docMk/>
            <pc:sldMk cId="675329734" sldId="447"/>
            <ac:graphicFrameMk id="7" creationId="{57A0E2BA-715E-7146-5D8B-CFF135401509}"/>
          </ac:graphicFrameMkLst>
        </pc:graphicFrameChg>
        <pc:graphicFrameChg chg="add mod modGraphic">
          <ac:chgData name="Thúy Mai" userId="222f1c7e07c9bd7a" providerId="LiveId" clId="{47FC8077-DBB4-4491-9F24-9D5D42E897F7}" dt="2022-11-19T09:01:58.912" v="857" actId="1076"/>
          <ac:graphicFrameMkLst>
            <pc:docMk/>
            <pc:sldMk cId="675329734" sldId="447"/>
            <ac:graphicFrameMk id="8" creationId="{B4AD8B97-4736-009B-F10B-9097FC774CC7}"/>
          </ac:graphicFrameMkLst>
        </pc:graphicFrameChg>
      </pc:sldChg>
      <pc:sldChg chg="add del">
        <pc:chgData name="Thúy Mai" userId="222f1c7e07c9bd7a" providerId="LiveId" clId="{47FC8077-DBB4-4491-9F24-9D5D42E897F7}" dt="2022-11-19T08:59:13.804" v="816" actId="47"/>
        <pc:sldMkLst>
          <pc:docMk/>
          <pc:sldMk cId="4179706157" sldId="447"/>
        </pc:sldMkLst>
      </pc:sldChg>
      <pc:sldChg chg="new del">
        <pc:chgData name="Thúy Mai" userId="222f1c7e07c9bd7a" providerId="LiveId" clId="{47FC8077-DBB4-4491-9F24-9D5D42E897F7}" dt="2022-11-19T09:03:31.287" v="883" actId="47"/>
        <pc:sldMkLst>
          <pc:docMk/>
          <pc:sldMk cId="2635452899" sldId="448"/>
        </pc:sldMkLst>
      </pc:sldChg>
      <pc:sldChg chg="addSp delSp modSp add mod ord modTransition delAnim">
        <pc:chgData name="Thúy Mai" userId="222f1c7e07c9bd7a" providerId="LiveId" clId="{47FC8077-DBB4-4491-9F24-9D5D42E897F7}" dt="2022-11-19T09:10:16.439" v="985"/>
        <pc:sldMkLst>
          <pc:docMk/>
          <pc:sldMk cId="4046398334" sldId="449"/>
        </pc:sldMkLst>
        <pc:spChg chg="del">
          <ac:chgData name="Thúy Mai" userId="222f1c7e07c9bd7a" providerId="LiveId" clId="{47FC8077-DBB4-4491-9F24-9D5D42E897F7}" dt="2022-11-19T09:02:32.734" v="863" actId="478"/>
          <ac:spMkLst>
            <pc:docMk/>
            <pc:sldMk cId="4046398334" sldId="449"/>
            <ac:spMk id="4" creationId="{E21B94C3-3306-4E48-D70D-3A75B8B0EBAB}"/>
          </ac:spMkLst>
        </pc:spChg>
        <pc:spChg chg="del">
          <ac:chgData name="Thúy Mai" userId="222f1c7e07c9bd7a" providerId="LiveId" clId="{47FC8077-DBB4-4491-9F24-9D5D42E897F7}" dt="2022-11-19T09:02:32.734" v="863" actId="478"/>
          <ac:spMkLst>
            <pc:docMk/>
            <pc:sldMk cId="4046398334" sldId="449"/>
            <ac:spMk id="6" creationId="{2C650186-5833-E070-B8DA-D636B8B2BB0C}"/>
          </ac:spMkLst>
        </pc:spChg>
        <pc:spChg chg="add mod">
          <ac:chgData name="Thúy Mai" userId="222f1c7e07c9bd7a" providerId="LiveId" clId="{47FC8077-DBB4-4491-9F24-9D5D42E897F7}" dt="2022-11-19T09:03:22.955" v="882" actId="207"/>
          <ac:spMkLst>
            <pc:docMk/>
            <pc:sldMk cId="4046398334" sldId="449"/>
            <ac:spMk id="7" creationId="{F02B58BD-EE70-1FCF-41DC-B52DEA494CB9}"/>
          </ac:spMkLst>
        </pc:spChg>
        <pc:graphicFrameChg chg="add del mod">
          <ac:chgData name="Thúy Mai" userId="222f1c7e07c9bd7a" providerId="LiveId" clId="{47FC8077-DBB4-4491-9F24-9D5D42E897F7}" dt="2022-11-19T09:02:33.762" v="866"/>
          <ac:graphicFrameMkLst>
            <pc:docMk/>
            <pc:sldMk cId="4046398334" sldId="449"/>
            <ac:graphicFrameMk id="2" creationId="{98777C49-545A-463D-406C-300429A8A90C}"/>
          </ac:graphicFrameMkLst>
        </pc:graphicFrameChg>
        <pc:picChg chg="del">
          <ac:chgData name="Thúy Mai" userId="222f1c7e07c9bd7a" providerId="LiveId" clId="{47FC8077-DBB4-4491-9F24-9D5D42E897F7}" dt="2022-11-19T09:02:32.734" v="863" actId="478"/>
          <ac:picMkLst>
            <pc:docMk/>
            <pc:sldMk cId="4046398334" sldId="449"/>
            <ac:picMk id="3" creationId="{5F2DFF67-5C0B-1165-7F6E-A01521150D79}"/>
          </ac:picMkLst>
        </pc:picChg>
      </pc:sldChg>
      <pc:sldChg chg="addSp delSp modSp new mod modTransition">
        <pc:chgData name="Thúy Mai" userId="222f1c7e07c9bd7a" providerId="LiveId" clId="{47FC8077-DBB4-4491-9F24-9D5D42E897F7}" dt="2022-11-19T09:10:16.439" v="985"/>
        <pc:sldMkLst>
          <pc:docMk/>
          <pc:sldMk cId="884593574" sldId="450"/>
        </pc:sldMkLst>
        <pc:spChg chg="del">
          <ac:chgData name="Thúy Mai" userId="222f1c7e07c9bd7a" providerId="LiveId" clId="{47FC8077-DBB4-4491-9F24-9D5D42E897F7}" dt="2022-11-19T09:04:19.472" v="902" actId="478"/>
          <ac:spMkLst>
            <pc:docMk/>
            <pc:sldMk cId="884593574" sldId="450"/>
            <ac:spMk id="2" creationId="{7FE087CD-81E8-9D08-260C-C6B880ADA140}"/>
          </ac:spMkLst>
        </pc:spChg>
        <pc:spChg chg="del">
          <ac:chgData name="Thúy Mai" userId="222f1c7e07c9bd7a" providerId="LiveId" clId="{47FC8077-DBB4-4491-9F24-9D5D42E897F7}" dt="2022-11-19T09:04:19.472" v="902" actId="478"/>
          <ac:spMkLst>
            <pc:docMk/>
            <pc:sldMk cId="884593574" sldId="450"/>
            <ac:spMk id="3" creationId="{D1895F50-775E-4FB9-84B8-89CF6F20CF14}"/>
          </ac:spMkLst>
        </pc:spChg>
        <pc:spChg chg="add mod">
          <ac:chgData name="Thúy Mai" userId="222f1c7e07c9bd7a" providerId="LiveId" clId="{47FC8077-DBB4-4491-9F24-9D5D42E897F7}" dt="2022-11-19T09:07:45.611" v="955" actId="1076"/>
          <ac:spMkLst>
            <pc:docMk/>
            <pc:sldMk cId="884593574" sldId="450"/>
            <ac:spMk id="6" creationId="{242CDAAB-7FD5-D786-08D4-79F6AC636A4D}"/>
          </ac:spMkLst>
        </pc:spChg>
        <pc:graphicFrameChg chg="add del mod">
          <ac:chgData name="Thúy Mai" userId="222f1c7e07c9bd7a" providerId="LiveId" clId="{47FC8077-DBB4-4491-9F24-9D5D42E897F7}" dt="2022-11-19T09:04:20.660" v="905"/>
          <ac:graphicFrameMkLst>
            <pc:docMk/>
            <pc:sldMk cId="884593574" sldId="450"/>
            <ac:graphicFrameMk id="4" creationId="{BB8DBF6C-4B30-80BF-B21B-EC69BD4D814D}"/>
          </ac:graphicFrameMkLst>
        </pc:graphicFrameChg>
        <pc:graphicFrameChg chg="add del mod">
          <ac:chgData name="Thúy Mai" userId="222f1c7e07c9bd7a" providerId="LiveId" clId="{47FC8077-DBB4-4491-9F24-9D5D42E897F7}" dt="2022-11-19T09:04:40.799" v="919"/>
          <ac:graphicFrameMkLst>
            <pc:docMk/>
            <pc:sldMk cId="884593574" sldId="450"/>
            <ac:graphicFrameMk id="7" creationId="{5B7D171A-954E-1AFD-48D4-30CB1CFB37F0}"/>
          </ac:graphicFrameMkLst>
        </pc:graphicFrameChg>
        <pc:graphicFrameChg chg="add mod modGraphic">
          <ac:chgData name="Thúy Mai" userId="222f1c7e07c9bd7a" providerId="LiveId" clId="{47FC8077-DBB4-4491-9F24-9D5D42E897F7}" dt="2022-11-19T09:08:20.718" v="958" actId="14734"/>
          <ac:graphicFrameMkLst>
            <pc:docMk/>
            <pc:sldMk cId="884593574" sldId="450"/>
            <ac:graphicFrameMk id="8" creationId="{E29FE5C3-3E4A-BF02-9A40-D2CB51B3962E}"/>
          </ac:graphicFrameMkLst>
        </pc:graphicFrameChg>
      </pc:sldChg>
      <pc:sldChg chg="addSp delSp modSp new mod modTransition">
        <pc:chgData name="Thúy Mai" userId="222f1c7e07c9bd7a" providerId="LiveId" clId="{47FC8077-DBB4-4491-9F24-9D5D42E897F7}" dt="2022-11-19T09:10:16.439" v="985"/>
        <pc:sldMkLst>
          <pc:docMk/>
          <pc:sldMk cId="58986937" sldId="451"/>
        </pc:sldMkLst>
        <pc:spChg chg="del">
          <ac:chgData name="Thúy Mai" userId="222f1c7e07c9bd7a" providerId="LiveId" clId="{47FC8077-DBB4-4491-9F24-9D5D42E897F7}" dt="2022-11-19T09:08:39.404" v="962" actId="478"/>
          <ac:spMkLst>
            <pc:docMk/>
            <pc:sldMk cId="58986937" sldId="451"/>
            <ac:spMk id="2" creationId="{418A6AAA-0E42-7E9C-991F-E44C2773E505}"/>
          </ac:spMkLst>
        </pc:spChg>
        <pc:spChg chg="del">
          <ac:chgData name="Thúy Mai" userId="222f1c7e07c9bd7a" providerId="LiveId" clId="{47FC8077-DBB4-4491-9F24-9D5D42E897F7}" dt="2022-11-19T09:08:39.404" v="962" actId="478"/>
          <ac:spMkLst>
            <pc:docMk/>
            <pc:sldMk cId="58986937" sldId="451"/>
            <ac:spMk id="3" creationId="{9F6F5AB0-9142-48F9-1AA4-8C372BBABC6C}"/>
          </ac:spMkLst>
        </pc:spChg>
        <pc:spChg chg="add mod">
          <ac:chgData name="Thúy Mai" userId="222f1c7e07c9bd7a" providerId="LiveId" clId="{47FC8077-DBB4-4491-9F24-9D5D42E897F7}" dt="2022-11-19T09:10:07.117" v="982" actId="1076"/>
          <ac:spMkLst>
            <pc:docMk/>
            <pc:sldMk cId="58986937" sldId="451"/>
            <ac:spMk id="6" creationId="{769EB4FE-0BFF-BCC8-5EA1-20116E22B4B0}"/>
          </ac:spMkLst>
        </pc:spChg>
        <pc:graphicFrameChg chg="add del mod">
          <ac:chgData name="Thúy Mai" userId="222f1c7e07c9bd7a" providerId="LiveId" clId="{47FC8077-DBB4-4491-9F24-9D5D42E897F7}" dt="2022-11-19T09:08:40.792" v="965"/>
          <ac:graphicFrameMkLst>
            <pc:docMk/>
            <pc:sldMk cId="58986937" sldId="451"/>
            <ac:graphicFrameMk id="4" creationId="{FE7187E8-6B72-24C2-0468-A51D2CE13F2E}"/>
          </ac:graphicFrameMkLst>
        </pc:graphicFrameChg>
        <pc:picChg chg="add mod">
          <ac:chgData name="Thúy Mai" userId="222f1c7e07c9bd7a" providerId="LiveId" clId="{47FC8077-DBB4-4491-9F24-9D5D42E897F7}" dt="2022-11-19T09:10:05.761" v="981" actId="1076"/>
          <ac:picMkLst>
            <pc:docMk/>
            <pc:sldMk cId="58986937" sldId="451"/>
            <ac:picMk id="8" creationId="{6CCFE8EF-F8A6-17B3-2DFC-42FFC150CAB0}"/>
          </ac:picMkLst>
        </pc:picChg>
      </pc:sldChg>
      <pc:sldMasterChg chg="modTransition modSldLayout">
        <pc:chgData name="Thúy Mai" userId="222f1c7e07c9bd7a" providerId="LiveId" clId="{47FC8077-DBB4-4491-9F24-9D5D42E897F7}" dt="2022-11-19T09:10:16.439" v="985"/>
        <pc:sldMasterMkLst>
          <pc:docMk/>
          <pc:sldMasterMk cId="176936360" sldId="2147483648"/>
        </pc:sldMasterMkLst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3145974919" sldId="2147483649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593766687" sldId="2147483650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644580566" sldId="2147483651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3483223589" sldId="2147483652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116445694" sldId="2147483653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3299153211" sldId="2147483654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4065102078" sldId="2147483655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852384762" sldId="2147483656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561812936" sldId="2147483657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2995751454" sldId="2147483658"/>
          </pc:sldLayoutMkLst>
        </pc:sldLayoutChg>
        <pc:sldLayoutChg chg="modTransition">
          <pc:chgData name="Thúy Mai" userId="222f1c7e07c9bd7a" providerId="LiveId" clId="{47FC8077-DBB4-4491-9F24-9D5D42E897F7}" dt="2022-11-19T09:10:16.439" v="985"/>
          <pc:sldLayoutMkLst>
            <pc:docMk/>
            <pc:sldMasterMk cId="176936360" sldId="2147483648"/>
            <pc:sldLayoutMk cId="1305885177" sldId="2147483659"/>
          </pc:sldLayoutMkLst>
        </pc:sldLayoutChg>
      </pc:sldMasterChg>
    </pc:docChg>
  </pc:docChgLst>
  <pc:docChgLst>
    <pc:chgData name="Người dùng Khách" userId="S::urn:spo:anon#8f81aaed5b3a43a67d68dffc3cce4115bff1fa94ec78486504942092acdd6ca0::" providerId="AD" clId="Web-{D7B3CB6A-9E45-432A-824C-0324E5A15A29}"/>
    <pc:docChg chg="modSld">
      <pc:chgData name="Người dùng Khách" userId="S::urn:spo:anon#8f81aaed5b3a43a67d68dffc3cce4115bff1fa94ec78486504942092acdd6ca0::" providerId="AD" clId="Web-{D7B3CB6A-9E45-432A-824C-0324E5A15A29}" dt="2023-04-02T12:52:18.777" v="11" actId="20577"/>
      <pc:docMkLst>
        <pc:docMk/>
      </pc:docMkLst>
      <pc:sldChg chg="modSp">
        <pc:chgData name="Người dùng Khách" userId="S::urn:spo:anon#8f81aaed5b3a43a67d68dffc3cce4115bff1fa94ec78486504942092acdd6ca0::" providerId="AD" clId="Web-{D7B3CB6A-9E45-432A-824C-0324E5A15A29}" dt="2023-04-02T12:52:18.777" v="11" actId="20577"/>
        <pc:sldMkLst>
          <pc:docMk/>
          <pc:sldMk cId="2875577869" sldId="257"/>
        </pc:sldMkLst>
        <pc:spChg chg="mod">
          <ac:chgData name="Người dùng Khách" userId="S::urn:spo:anon#8f81aaed5b3a43a67d68dffc3cce4115bff1fa94ec78486504942092acdd6ca0::" providerId="AD" clId="Web-{D7B3CB6A-9E45-432A-824C-0324E5A15A29}" dt="2023-04-02T12:52:18.777" v="11" actId="20577"/>
          <ac:spMkLst>
            <pc:docMk/>
            <pc:sldMk cId="2875577869" sldId="257"/>
            <ac:spMk id="6" creationId="{8873BD93-4FBC-E804-3D3A-51E553D6FF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028A4C-71C7-BB34-E8D9-2C165C47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D9477E4-042C-042F-13E1-25BF689D9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261042-5177-259B-9BE1-98070784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0CBC7C-8F54-846D-536C-F69358C2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76817F-FDBF-E05A-7C98-7A097B10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E2CF87-C4E6-95BB-DADF-8A60EDBE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5963C69-3071-DB1B-EF73-86600D313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E37611-F8AD-626C-DDB2-ECE0DCBA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6FD33-7CF5-8351-CB9E-1774F364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C1E93A-FEF4-B6C5-6056-BBAD3E51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63DFA24-AA29-5528-1D22-274B1271B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042FEB0-5D3E-65D7-1192-51613EA8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3FDD97-064C-BC22-2F35-BD09470F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E5274F9-EB5F-7D6F-E367-17697A70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BC6430-848D-F9C9-4CF5-F8624BAD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B93579-6FE1-821D-2555-3892EB4D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7A3E250-B908-A433-AEF0-4D1C255C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61E5919-6576-AEDC-F257-4CEA2EC9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87F9A1-24F8-126B-972E-A33BF976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31F564-C1F3-E76D-0795-278470DD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A372FFC-34F8-76C4-189A-87564179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B98889-4A3A-2377-834B-197CBA073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47B0DDD-2019-2077-4289-6E4D281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32405F-B96D-7D4C-4DBD-37F96E89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A23002-15DF-A1CB-EB80-B08A85179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3393D5-662B-33B2-9D6A-DAFFE0D88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B6652E-9FA2-F91A-F4DA-B5B64BC63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DC4FF0-8B00-122A-C51D-909016162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7C5F6AD-4178-A2AA-B2EC-3D96A8B8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B05438A-054B-981D-3EF3-EBC6E501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42D31A-0E1E-7C14-C653-C49D9689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2B39AD-A053-79BD-1ECF-E6C4D853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E0637E3-A47B-DEE8-D143-CC63E6FF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22BFD85-4D6C-BC85-343B-B8C955EA0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D2640FD-FA02-EDDF-082A-592A9B0C5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4245E75-6968-532E-8AEC-7A8810298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5BD387C-608D-0D41-8A87-FE75AA07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1A908B0-730F-75F7-E094-3AEB35AD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3C49BA3-14A8-3944-94A2-6ABC9E8C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B39030-E96C-C0B2-1E34-6FA288B03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F3EF9DB-CAB9-D276-9A79-D18EC100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5C3A628-9F77-63F9-AFC1-4EA64616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42EDD1F-4F25-4085-A336-B2302183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E3386B3-D2E1-431C-C424-2887851C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C519933-B648-133C-F0ED-A6D5A3B2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7991D72-FFE1-0F45-4A9D-7FFCC628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9DE04B-1953-FE91-A98C-94F74FE4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CAB7424-A463-0FD4-B8E1-72BBB223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D2AFC60-D77C-070D-1D41-E0C3366B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271E7B0-0E59-DE56-C86E-93456EC2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2539B-3EC1-94B3-7546-0489E845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2ECB610-941C-8121-31E8-930A47F3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640AA0-58A6-E3BD-D66C-A60E8559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0EA7F23-3B5A-D393-B060-4723DF7D6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7E73385-CC7A-E4C2-A0AF-6AB8410E6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6C7FC34-0979-BAA5-44E8-986DE7B4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187B2C-54F8-2470-3690-FCCF2BD7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396E71-0056-88F3-836F-D02890ED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77C2537-F9DB-E535-8236-C7C71866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B7CC87-8216-2621-5169-DCD2B90C5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C6DC7BD-26F5-289A-0082-16A4883A6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FBEB-96FC-4188-BA07-03D7F7B0034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56C8A6D-7563-7457-309A-254546176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FDA492-0CA2-96E8-CE2F-6406BED2C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2359-3387-4BF3-B55A-D87B61BBD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73BD93-4FBC-E804-3D3A-51E553D6FF74}"/>
              </a:ext>
            </a:extLst>
          </p:cNvPr>
          <p:cNvSpPr txBox="1"/>
          <p:nvPr/>
        </p:nvSpPr>
        <p:spPr>
          <a:xfrm>
            <a:off x="2256076" y="595638"/>
            <a:ext cx="8833266" cy="1741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B050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TIẾT 56</a:t>
            </a:r>
            <a:endParaRPr lang="en-US" sz="4400">
              <a:solidFill>
                <a:srgbClr val="00B050"/>
              </a:solidFill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1499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B050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BẢO</a:t>
            </a:r>
            <a:r>
              <a:rPr lang="en-US" sz="4400" b="1" dirty="0">
                <a:solidFill>
                  <a:srgbClr val="00B05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KÍNH CẢNH GIỚI (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bài</a:t>
            </a:r>
            <a:r>
              <a:rPr lang="en-US" sz="4400" b="1" dirty="0">
                <a:solidFill>
                  <a:srgbClr val="00B050"/>
                </a:solidFill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43)</a:t>
            </a:r>
            <a:endParaRPr lang="en-US" sz="4400" dirty="0">
              <a:solidFill>
                <a:srgbClr val="00B050"/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7A13061-DF7A-3B84-C4B4-DB8E0A3BE4A7}"/>
              </a:ext>
            </a:extLst>
          </p:cNvPr>
          <p:cNvSpPr txBox="1"/>
          <p:nvPr/>
        </p:nvSpPr>
        <p:spPr>
          <a:xfrm>
            <a:off x="5921521" y="3072913"/>
            <a:ext cx="609755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E6748F7-7CC6-C191-5E29-053A59A8E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5056"/>
            <a:ext cx="4311892" cy="44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910201D-FC61-62D6-69F0-581092DB0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90537"/>
              </p:ext>
            </p:extLst>
          </p:nvPr>
        </p:nvGraphicFramePr>
        <p:xfrm>
          <a:off x="164592" y="839706"/>
          <a:ext cx="11610109" cy="5815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val="4038975709"/>
                    </a:ext>
                  </a:extLst>
                </a:gridCol>
                <a:gridCol w="2495480">
                  <a:extLst>
                    <a:ext uri="{9D8B030D-6E8A-4147-A177-3AD203B41FA5}">
                      <a16:colId xmlns:a16="http://schemas.microsoft.com/office/drawing/2014/main" val="2355661611"/>
                    </a:ext>
                  </a:extLst>
                </a:gridCol>
                <a:gridCol w="7895428">
                  <a:extLst>
                    <a:ext uri="{9D8B030D-6E8A-4147-A177-3AD203B41FA5}">
                      <a16:colId xmlns:a16="http://schemas.microsoft.com/office/drawing/2014/main" val="1411142374"/>
                    </a:ext>
                  </a:extLst>
                </a:gridCol>
              </a:tblGrid>
              <a:tr h="840622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Thơ Nôm Đường luật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1. Khái niệm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8850"/>
                  </a:ext>
                </a:extLst>
              </a:tr>
              <a:tr h="1280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 Đặc điểm riêng biệt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58752"/>
                  </a:ext>
                </a:extLst>
              </a:tr>
              <a:tr h="1176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Ý nghĩa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992326"/>
                  </a:ext>
                </a:extLst>
              </a:tr>
              <a:tr h="1246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 Thành tựu nổi bật ban đầu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87825"/>
                  </a:ext>
                </a:extLst>
              </a:tr>
              <a:tr h="12371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6499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148F87D7-F1F5-4504-67EF-7AE94251B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05" y="-194456"/>
            <a:ext cx="1642342" cy="164234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1ACBD0B-B005-37B7-987F-E2414131E549}"/>
              </a:ext>
            </a:extLst>
          </p:cNvPr>
          <p:cNvSpPr txBox="1"/>
          <p:nvPr/>
        </p:nvSpPr>
        <p:spPr>
          <a:xfrm>
            <a:off x="3853918" y="780307"/>
            <a:ext cx="78438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loại thơ được sáng tác theo thể Đường luật, viết bằng chữ Nôm, hình thành vào khoảng thế kỉ XIII</a:t>
            </a:r>
            <a:endParaRPr lang="en-US" sz="28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16EF328-E6DF-F157-B677-D9492A10BC08}"/>
              </a:ext>
            </a:extLst>
          </p:cNvPr>
          <p:cNvSpPr txBox="1"/>
          <p:nvPr/>
        </p:nvSpPr>
        <p:spPr>
          <a:xfrm>
            <a:off x="3853918" y="1580305"/>
            <a:ext cx="76521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Sáng tạo dựa trên mô hình của thơ Đường luật</a:t>
            </a:r>
            <a:endParaRPr lang="en-US" sz="2800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nhiều cách tân về đề tài, thi liệu, cảm hứng, bút pháp, ngôn ngữ thơ</a:t>
            </a:r>
            <a:endParaRPr lang="en-US" sz="28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3C9C792-E7F2-F025-BA87-3FB29CB4CD62}"/>
              </a:ext>
            </a:extLst>
          </p:cNvPr>
          <p:cNvSpPr txBox="1"/>
          <p:nvPr/>
        </p:nvSpPr>
        <p:spPr>
          <a:xfrm>
            <a:off x="3915131" y="2899000"/>
            <a:ext cx="77214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2800" i="0" u="none" strike="noStrike" kern="12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Đạt được những thành tựu lớn</a:t>
            </a:r>
            <a:endParaRPr lang="en-US" sz="2800" i="0" u="none" strike="noStrike" dirty="0"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  <a:p>
            <a:pPr marL="0" marR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2800" i="0" u="none" strike="noStrike" kern="12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Góp phần quan trọng tạo nên diện mạo của nền thơ trung đại Việt Nam</a:t>
            </a:r>
            <a:endParaRPr lang="en-US" sz="2800" i="0" u="none" strike="noStrike" dirty="0"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90F6BEE-F7E1-F18C-02C3-EC102ECBD231}"/>
              </a:ext>
            </a:extLst>
          </p:cNvPr>
          <p:cNvSpPr txBox="1"/>
          <p:nvPr/>
        </p:nvSpPr>
        <p:spPr>
          <a:xfrm>
            <a:off x="4126345" y="4461225"/>
            <a:ext cx="6368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Quốc âm thi tập của Nguyễn Trãi</a:t>
            </a:r>
            <a:endParaRPr lang="en-US" sz="28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06E62E2-D50A-45AC-B82E-CE36393ABA98}"/>
              </a:ext>
            </a:extLst>
          </p:cNvPr>
          <p:cNvSpPr txBox="1"/>
          <p:nvPr/>
        </p:nvSpPr>
        <p:spPr>
          <a:xfrm>
            <a:off x="4126345" y="5541240"/>
            <a:ext cx="6368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63500" y="-106066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399" y="246943"/>
            <a:ext cx="10171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17600" y="1411825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endParaRPr lang="en-US" sz="32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0281DD8-67BF-D2FC-4207-CB653ED44556}"/>
              </a:ext>
            </a:extLst>
          </p:cNvPr>
          <p:cNvSpPr txBox="1"/>
          <p:nvPr/>
        </p:nvSpPr>
        <p:spPr>
          <a:xfrm>
            <a:off x="2677676" y="2525973"/>
            <a:ext cx="8040161" cy="1191816"/>
          </a:xfrm>
          <a:prstGeom prst="wedgeRoundRectCallout">
            <a:avLst>
              <a:gd name="adj1" fmla="val -53893"/>
              <a:gd name="adj2" fmla="val 34398"/>
              <a:gd name="adj3" fmla="val 16667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02: </a:t>
            </a:r>
          </a:p>
          <a:p>
            <a:pPr algn="ctr"/>
            <a:r>
              <a:rPr lang="pt-BR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về chùm thơ </a:t>
            </a:r>
            <a:r>
              <a:rPr lang="pt-BR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kính cảnh giới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500" y="3461457"/>
            <a:ext cx="3149600" cy="314960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4DDD5DBE-A777-DF26-2540-E87F5889C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5480883"/>
            <a:ext cx="1260576" cy="1260576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0626B02C-7890-FEDE-46D3-97BD8E326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26079"/>
              </p:ext>
            </p:extLst>
          </p:nvPr>
        </p:nvGraphicFramePr>
        <p:xfrm>
          <a:off x="3848102" y="4128973"/>
          <a:ext cx="6025488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334">
                  <a:extLst>
                    <a:ext uri="{9D8B030D-6E8A-4147-A177-3AD203B41FA5}">
                      <a16:colId xmlns:a16="http://schemas.microsoft.com/office/drawing/2014/main" val="2882455672"/>
                    </a:ext>
                  </a:extLst>
                </a:gridCol>
                <a:gridCol w="4073154">
                  <a:extLst>
                    <a:ext uri="{9D8B030D-6E8A-4147-A177-3AD203B41FA5}">
                      <a16:colId xmlns:a16="http://schemas.microsoft.com/office/drawing/2014/main" val="2497415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589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92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179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17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761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7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0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939799" y="176766"/>
            <a:ext cx="10171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21062" y="1368735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endParaRPr lang="en-US" sz="32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899" y="5501662"/>
            <a:ext cx="1521821" cy="1521821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0626B02C-7890-FEDE-46D3-97BD8E326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888622"/>
              </p:ext>
            </p:extLst>
          </p:nvPr>
        </p:nvGraphicFramePr>
        <p:xfrm>
          <a:off x="1209964" y="1953507"/>
          <a:ext cx="10049160" cy="4735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509">
                  <a:extLst>
                    <a:ext uri="{9D8B030D-6E8A-4147-A177-3AD203B41FA5}">
                      <a16:colId xmlns:a16="http://schemas.microsoft.com/office/drawing/2014/main" val="2882455672"/>
                    </a:ext>
                  </a:extLst>
                </a:gridCol>
                <a:gridCol w="8192651">
                  <a:extLst>
                    <a:ext uri="{9D8B030D-6E8A-4147-A177-3AD203B41FA5}">
                      <a16:colId xmlns:a16="http://schemas.microsoft.com/office/drawing/2014/main" val="2497415171"/>
                    </a:ext>
                  </a:extLst>
                </a:gridCol>
              </a:tblGrid>
              <a:tr h="1708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xứ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589611"/>
                  </a:ext>
                </a:extLst>
              </a:tr>
              <a:tr h="489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đề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92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179059"/>
                  </a:ext>
                </a:extLst>
              </a:tr>
              <a:tr h="206800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17630"/>
                  </a:ext>
                </a:extLst>
              </a:tr>
              <a:tr h="1387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761306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8F92F41-0818-FDB4-9114-77FC22289B9E}"/>
              </a:ext>
            </a:extLst>
          </p:cNvPr>
          <p:cNvSpPr txBox="1"/>
          <p:nvPr/>
        </p:nvSpPr>
        <p:spPr>
          <a:xfrm>
            <a:off x="3161149" y="1895731"/>
            <a:ext cx="633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tập Quốc âm thi tập (254 bài)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B94D15E-31E5-AF7C-A757-DB13D2E5037D}"/>
              </a:ext>
            </a:extLst>
          </p:cNvPr>
          <p:cNvSpPr txBox="1"/>
          <p:nvPr/>
        </p:nvSpPr>
        <p:spPr>
          <a:xfrm>
            <a:off x="3161149" y="2480671"/>
            <a:ext cx="6331526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kính cảnh giới (Gương báu răn mình)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045BC9B-5094-9BAE-32D9-448DB2BDAB4B}"/>
              </a:ext>
            </a:extLst>
          </p:cNvPr>
          <p:cNvSpPr txBox="1"/>
          <p:nvPr/>
        </p:nvSpPr>
        <p:spPr>
          <a:xfrm>
            <a:off x="3192320" y="2945430"/>
            <a:ext cx="6331526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bài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D2AD38D-EB07-E9E3-5765-2047CE9235E8}"/>
              </a:ext>
            </a:extLst>
          </p:cNvPr>
          <p:cNvSpPr txBox="1"/>
          <p:nvPr/>
        </p:nvSpPr>
        <p:spPr>
          <a:xfrm>
            <a:off x="3161149" y="3170941"/>
            <a:ext cx="79190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giáo huấn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Trăn trở, suy tư về thế sự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Khoảnh khắc thư nhàn khi tác giả lánh xa chốn quan trường, hòa mình với thiên nhiên và nhịp sống bình dị, bình yên nơi thôn dã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3C03B8B-CAF6-90AA-4027-6B0A95345E36}"/>
              </a:ext>
            </a:extLst>
          </p:cNvPr>
          <p:cNvSpPr txBox="1"/>
          <p:nvPr/>
        </p:nvSpPr>
        <p:spPr>
          <a:xfrm>
            <a:off x="3069935" y="5296239"/>
            <a:ext cx="8185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Thể hiện tư tưởng, nhân cách của bậc lương thần chưa bao giờ nguôi nỗi lo dân, nước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Phản chiếu vẻ đẹp phong phú của một tâm hồn nghệ sĩ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63500" y="-106066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399" y="246943"/>
            <a:ext cx="10171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17600" y="1411825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612" y="4616824"/>
            <a:ext cx="2241176" cy="2241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CE82E75-87B9-BEB6-F3C6-7DEB2A2087F0}"/>
              </a:ext>
            </a:extLst>
          </p:cNvPr>
          <p:cNvSpPr txBox="1"/>
          <p:nvPr/>
        </p:nvSpPr>
        <p:spPr>
          <a:xfrm>
            <a:off x="1117600" y="1930546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31803FA-2E7E-2469-293A-2BAB35A06AA0}"/>
              </a:ext>
            </a:extLst>
          </p:cNvPr>
          <p:cNvSpPr txBox="1"/>
          <p:nvPr/>
        </p:nvSpPr>
        <p:spPr>
          <a:xfrm>
            <a:off x="1611405" y="2736832"/>
            <a:ext cx="1060077" cy="5878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just" fontAlgn="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8D4A61-CB17-2F00-D4D6-435186A9D2B2}"/>
              </a:ext>
            </a:extLst>
          </p:cNvPr>
          <p:cNvSpPr txBox="1"/>
          <p:nvPr/>
        </p:nvSpPr>
        <p:spPr>
          <a:xfrm>
            <a:off x="1629334" y="3533316"/>
            <a:ext cx="2835090" cy="5878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-63500" y="-106066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399" y="246943"/>
            <a:ext cx="10171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157803-084F-5F2A-624A-6D92DAEA6453}"/>
              </a:ext>
            </a:extLst>
          </p:cNvPr>
          <p:cNvSpPr txBox="1"/>
          <p:nvPr/>
        </p:nvSpPr>
        <p:spPr>
          <a:xfrm>
            <a:off x="1117600" y="1411825"/>
            <a:ext cx="901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3200" dirty="0">
              <a:solidFill>
                <a:srgbClr val="3399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612" y="4616824"/>
            <a:ext cx="2241176" cy="224117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CE82E75-87B9-BEB6-F3C6-7DEB2A2087F0}"/>
              </a:ext>
            </a:extLst>
          </p:cNvPr>
          <p:cNvSpPr txBox="1"/>
          <p:nvPr/>
        </p:nvSpPr>
        <p:spPr>
          <a:xfrm>
            <a:off x="1193801" y="1980128"/>
            <a:ext cx="901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pt-BR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kính cảnh giới </a:t>
            </a:r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43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8D4A61-CB17-2F00-D4D6-435186A9D2B2}"/>
              </a:ext>
            </a:extLst>
          </p:cNvPr>
          <p:cNvSpPr txBox="1"/>
          <p:nvPr/>
        </p:nvSpPr>
        <p:spPr>
          <a:xfrm>
            <a:off x="4517090" y="3429000"/>
            <a:ext cx="3157819" cy="5878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D2AF1B6-444A-FEDC-6815-CFDA33185698}"/>
              </a:ext>
            </a:extLst>
          </p:cNvPr>
          <p:cNvSpPr txBox="1"/>
          <p:nvPr/>
        </p:nvSpPr>
        <p:spPr>
          <a:xfrm>
            <a:off x="325581" y="132145"/>
            <a:ext cx="11540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03: Tìm hiểu chung về bài thơ </a:t>
            </a:r>
            <a:r>
              <a:rPr lang="pt-BR" sz="2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kính cảnh giới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43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22FFFDB3-ABB2-2431-0B8C-E174C225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13934"/>
              </p:ext>
            </p:extLst>
          </p:nvPr>
        </p:nvGraphicFramePr>
        <p:xfrm>
          <a:off x="599412" y="934815"/>
          <a:ext cx="10845800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176">
                  <a:extLst>
                    <a:ext uri="{9D8B030D-6E8A-4147-A177-3AD203B41FA5}">
                      <a16:colId xmlns:a16="http://schemas.microsoft.com/office/drawing/2014/main" val="2583035457"/>
                    </a:ext>
                  </a:extLst>
                </a:gridCol>
                <a:gridCol w="4034117">
                  <a:extLst>
                    <a:ext uri="{9D8B030D-6E8A-4147-A177-3AD203B41FA5}">
                      <a16:colId xmlns:a16="http://schemas.microsoft.com/office/drawing/2014/main" val="1292273471"/>
                    </a:ext>
                  </a:extLst>
                </a:gridCol>
                <a:gridCol w="4766507">
                  <a:extLst>
                    <a:ext uri="{9D8B030D-6E8A-4147-A177-3AD203B41FA5}">
                      <a16:colId xmlns:a16="http://schemas.microsoft.com/office/drawing/2014/main" val="2788096290"/>
                    </a:ext>
                  </a:extLst>
                </a:gridCol>
              </a:tblGrid>
              <a:tr h="35770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loại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 Nôm Đường luật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81070"/>
                  </a:ext>
                </a:extLst>
              </a:tr>
              <a:tr h="357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 Đường luật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kính cảnh giới số 43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10310"/>
                  </a:ext>
                </a:extLst>
              </a:tr>
              <a:tr h="1788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07551"/>
                  </a:ext>
                </a:extLst>
              </a:tr>
              <a:tr h="3577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986373"/>
                  </a:ext>
                </a:extLst>
              </a:tr>
              <a:tr h="357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750442"/>
                  </a:ext>
                </a:extLst>
              </a:tr>
              <a:tr h="71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khái quát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027932"/>
                  </a:ext>
                </a:extLst>
              </a:tr>
              <a:tr h="71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trữ tình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433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D2AF1B6-444A-FEDC-6815-CFDA33185698}"/>
              </a:ext>
            </a:extLst>
          </p:cNvPr>
          <p:cNvSpPr txBox="1"/>
          <p:nvPr/>
        </p:nvSpPr>
        <p:spPr>
          <a:xfrm>
            <a:off x="325581" y="132145"/>
            <a:ext cx="11540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03: Tìm hiểu chung về bài thơ </a:t>
            </a:r>
            <a:r>
              <a:rPr lang="pt-BR" sz="2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kính cảnh giới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43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22FFFDB3-ABB2-2431-0B8C-E174C225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172"/>
              </p:ext>
            </p:extLst>
          </p:nvPr>
        </p:nvGraphicFramePr>
        <p:xfrm>
          <a:off x="325581" y="632139"/>
          <a:ext cx="11540838" cy="6093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866">
                  <a:extLst>
                    <a:ext uri="{9D8B030D-6E8A-4147-A177-3AD203B41FA5}">
                      <a16:colId xmlns:a16="http://schemas.microsoft.com/office/drawing/2014/main" val="2583035457"/>
                    </a:ext>
                  </a:extLst>
                </a:gridCol>
                <a:gridCol w="4810842">
                  <a:extLst>
                    <a:ext uri="{9D8B030D-6E8A-4147-A177-3AD203B41FA5}">
                      <a16:colId xmlns:a16="http://schemas.microsoft.com/office/drawing/2014/main" val="1292273471"/>
                    </a:ext>
                  </a:extLst>
                </a:gridCol>
                <a:gridCol w="169333">
                  <a:extLst>
                    <a:ext uri="{9D8B030D-6E8A-4147-A177-3AD203B41FA5}">
                      <a16:colId xmlns:a16="http://schemas.microsoft.com/office/drawing/2014/main" val="2067727509"/>
                    </a:ext>
                  </a:extLst>
                </a:gridCol>
                <a:gridCol w="5589797">
                  <a:extLst>
                    <a:ext uri="{9D8B030D-6E8A-4147-A177-3AD203B41FA5}">
                      <a16:colId xmlns:a16="http://schemas.microsoft.com/office/drawing/2014/main" val="2788096290"/>
                    </a:ext>
                  </a:extLst>
                </a:gridCol>
              </a:tblGrid>
              <a:tr h="41510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loại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 Nôm Đường luật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81070"/>
                  </a:ext>
                </a:extLst>
              </a:tr>
              <a:tr h="415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 Đường luật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kính cảnh giới số 43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10310"/>
                  </a:ext>
                </a:extLst>
              </a:tr>
              <a:tr h="3476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807551"/>
                  </a:ext>
                </a:extLst>
              </a:tr>
              <a:tr h="1763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986373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862FA51-F02F-4C82-8E65-37B8C431EF8C}"/>
              </a:ext>
            </a:extLst>
          </p:cNvPr>
          <p:cNvSpPr txBox="1"/>
          <p:nvPr/>
        </p:nvSpPr>
        <p:spPr>
          <a:xfrm>
            <a:off x="4668999" y="1466811"/>
            <a:ext cx="1122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CC3111-33EB-4059-7108-39AB90E35CCB}"/>
              </a:ext>
            </a:extLst>
          </p:cNvPr>
          <p:cNvSpPr txBox="1"/>
          <p:nvPr/>
        </p:nvSpPr>
        <p:spPr>
          <a:xfrm>
            <a:off x="3387046" y="1876908"/>
            <a:ext cx="6704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AF52D08-867A-AE9B-4626-2A44FD290233}"/>
              </a:ext>
            </a:extLst>
          </p:cNvPr>
          <p:cNvSpPr txBox="1"/>
          <p:nvPr/>
        </p:nvSpPr>
        <p:spPr>
          <a:xfrm>
            <a:off x="2867093" y="2325389"/>
            <a:ext cx="70482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8, 2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5, 6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6F95871-C8E9-1569-E735-5960ECC8806A}"/>
              </a:ext>
            </a:extLst>
          </p:cNvPr>
          <p:cNvSpPr txBox="1"/>
          <p:nvPr/>
        </p:nvSpPr>
        <p:spPr>
          <a:xfrm>
            <a:off x="2631429" y="3148584"/>
            <a:ext cx="7283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1EC8772-5605-576D-5A3F-E0AA90A1E594}"/>
              </a:ext>
            </a:extLst>
          </p:cNvPr>
          <p:cNvSpPr txBox="1"/>
          <p:nvPr/>
        </p:nvSpPr>
        <p:spPr>
          <a:xfrm>
            <a:off x="2656352" y="4009388"/>
            <a:ext cx="72838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4, 6, 8 (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DEA6FDB-2851-4FD7-90DA-4DECC1C7DC1A}"/>
              </a:ext>
            </a:extLst>
          </p:cNvPr>
          <p:cNvSpPr txBox="1"/>
          <p:nvPr/>
        </p:nvSpPr>
        <p:spPr>
          <a:xfrm>
            <a:off x="1348765" y="5080217"/>
            <a:ext cx="461933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4/3.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27D3B5C-B7FA-3486-6732-086D0E9169BA}"/>
              </a:ext>
            </a:extLst>
          </p:cNvPr>
          <p:cNvSpPr txBox="1"/>
          <p:nvPr/>
        </p:nvSpPr>
        <p:spPr>
          <a:xfrm>
            <a:off x="6096000" y="4949520"/>
            <a:ext cx="55202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3/4 </a:t>
            </a:r>
            <a:endParaRPr lang="en-US" sz="2000" dirty="0">
              <a:solidFill>
                <a:srgbClr val="0066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D2AF1B6-444A-FEDC-6815-CFDA33185698}"/>
              </a:ext>
            </a:extLst>
          </p:cNvPr>
          <p:cNvSpPr txBox="1"/>
          <p:nvPr/>
        </p:nvSpPr>
        <p:spPr>
          <a:xfrm>
            <a:off x="325581" y="132145"/>
            <a:ext cx="11540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03: Tìm hiểu chung về bài thơ </a:t>
            </a:r>
            <a:r>
              <a:rPr lang="pt-BR" sz="2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kính cảnh giới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43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22FFFDB3-ABB2-2431-0B8C-E174C225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72065"/>
              </p:ext>
            </p:extLst>
          </p:nvPr>
        </p:nvGraphicFramePr>
        <p:xfrm>
          <a:off x="565546" y="655365"/>
          <a:ext cx="10971698" cy="3918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916">
                  <a:extLst>
                    <a:ext uri="{9D8B030D-6E8A-4147-A177-3AD203B41FA5}">
                      <a16:colId xmlns:a16="http://schemas.microsoft.com/office/drawing/2014/main" val="2583035457"/>
                    </a:ext>
                  </a:extLst>
                </a:gridCol>
                <a:gridCol w="4080945">
                  <a:extLst>
                    <a:ext uri="{9D8B030D-6E8A-4147-A177-3AD203B41FA5}">
                      <a16:colId xmlns:a16="http://schemas.microsoft.com/office/drawing/2014/main" val="1292273471"/>
                    </a:ext>
                  </a:extLst>
                </a:gridCol>
                <a:gridCol w="4821837">
                  <a:extLst>
                    <a:ext uri="{9D8B030D-6E8A-4147-A177-3AD203B41FA5}">
                      <a16:colId xmlns:a16="http://schemas.microsoft.com/office/drawing/2014/main" val="2788096290"/>
                    </a:ext>
                  </a:extLst>
                </a:gridCol>
              </a:tblGrid>
              <a:tr h="2212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750442"/>
                  </a:ext>
                </a:extLst>
              </a:tr>
              <a:tr h="756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khái quát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027932"/>
                  </a:ext>
                </a:extLst>
              </a:tr>
              <a:tr h="749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trữ tình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433619"/>
                  </a:ext>
                </a:extLst>
              </a:tr>
            </a:tbl>
          </a:graphicData>
        </a:graphic>
      </p:graphicFrame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6F95871-C8E9-1569-E735-5960ECC8806A}"/>
              </a:ext>
            </a:extLst>
          </p:cNvPr>
          <p:cNvSpPr txBox="1"/>
          <p:nvPr/>
        </p:nvSpPr>
        <p:spPr>
          <a:xfrm>
            <a:off x="2705671" y="655365"/>
            <a:ext cx="39209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+ 2/2/2/2;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+ 4/4;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+ 6/2.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EF11F22-E680-2943-A281-137841199697}"/>
              </a:ext>
            </a:extLst>
          </p:cNvPr>
          <p:cNvSpPr txBox="1"/>
          <p:nvPr/>
        </p:nvSpPr>
        <p:spPr>
          <a:xfrm>
            <a:off x="6824133" y="655365"/>
            <a:ext cx="45155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C74C79F-EE0C-B07D-A2AF-8A2FD26C4768}"/>
              </a:ext>
            </a:extLst>
          </p:cNvPr>
          <p:cNvSpPr txBox="1"/>
          <p:nvPr/>
        </p:nvSpPr>
        <p:spPr>
          <a:xfrm>
            <a:off x="2940755" y="3042520"/>
            <a:ext cx="83989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yêu thiên nhiên và nỗi lòng lo nước thương đời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A4842FE-BCAE-FD72-810A-71DCEA8C5193}"/>
              </a:ext>
            </a:extLst>
          </p:cNvPr>
          <p:cNvSpPr txBox="1"/>
          <p:nvPr/>
        </p:nvSpPr>
        <p:spPr>
          <a:xfrm>
            <a:off x="2940755" y="3808389"/>
            <a:ext cx="1444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FED26D9-33A6-BE34-73A1-49D1CA974B79}"/>
              </a:ext>
            </a:extLst>
          </p:cNvPr>
          <p:cNvSpPr txBox="1"/>
          <p:nvPr/>
        </p:nvSpPr>
        <p:spPr>
          <a:xfrm>
            <a:off x="2731911" y="3794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6702D260-54D4-F60C-EA27-A2072848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8383"/>
              </p:ext>
            </p:extLst>
          </p:nvPr>
        </p:nvGraphicFramePr>
        <p:xfrm>
          <a:off x="321733" y="1508760"/>
          <a:ext cx="11548533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069">
                  <a:extLst>
                    <a:ext uri="{9D8B030D-6E8A-4147-A177-3AD203B41FA5}">
                      <a16:colId xmlns:a16="http://schemas.microsoft.com/office/drawing/2014/main" val="1222460785"/>
                    </a:ext>
                  </a:extLst>
                </a:gridCol>
                <a:gridCol w="8319564">
                  <a:extLst>
                    <a:ext uri="{9D8B030D-6E8A-4147-A177-3AD203B41FA5}">
                      <a16:colId xmlns:a16="http://schemas.microsoft.com/office/drawing/2014/main" val="1872513321"/>
                    </a:ext>
                  </a:extLst>
                </a:gridCol>
                <a:gridCol w="2355900">
                  <a:extLst>
                    <a:ext uri="{9D8B030D-6E8A-4147-A177-3AD203B41FA5}">
                      <a16:colId xmlns:a16="http://schemas.microsoft.com/office/drawing/2014/main" val="3035747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STT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chí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Đạt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/ Chưa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đạt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20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1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Đảm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bảo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đọc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đúng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chính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tả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 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410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2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Đảm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bảo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đọc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tương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đối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diễn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thể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hiện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được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xúc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, tâm tư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nhà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thơ.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 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211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3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Đảm bảo đọc diễn cảm, thể hiện sâu sắc xúc cảm, tâm tư nhà thơ.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59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4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Ngâm thơ giúp người nghe như sống trong thế giới thơ ca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112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5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Phổ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nhạc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,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phối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khí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đem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lại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sức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sống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mới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lạ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cho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bài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thơ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497295"/>
                  </a:ext>
                </a:extLst>
              </a:tr>
            </a:tbl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:a16="http://schemas.microsoft.com/office/drawing/2014/main" id="{98E34417-5241-DD3D-A554-B87296079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134515"/>
            <a:ext cx="1413270" cy="13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31171" y="0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399" y="246943"/>
            <a:ext cx="10171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8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2612" y="4616824"/>
            <a:ext cx="2241176" cy="2241176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8D4A61-CB17-2F00-D4D6-435186A9D2B2}"/>
              </a:ext>
            </a:extLst>
          </p:cNvPr>
          <p:cNvSpPr txBox="1"/>
          <p:nvPr/>
        </p:nvSpPr>
        <p:spPr>
          <a:xfrm>
            <a:off x="4359046" y="2356556"/>
            <a:ext cx="3157819" cy="58785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 fontAlgn="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hân tích bài thơ &quot;Cảnh ngày hè&quot; của Nguyễn Trãi (Bài 2) | Văn mẫu 10">
            <a:extLst>
              <a:ext uri="{FF2B5EF4-FFF2-40B4-BE49-F238E27FC236}">
                <a16:creationId xmlns:a16="http://schemas.microsoft.com/office/drawing/2014/main" id="{0970B1F4-4823-D430-476C-E996B03A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9464" y="3550024"/>
            <a:ext cx="2812805" cy="312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hân tích tư tưởng nhân nghĩa trong “Bình Ngô đại cáo” của Nguyễn Trãi -  HocTotNguVan.vn">
            <a:extLst>
              <a:ext uri="{FF2B5EF4-FFF2-40B4-BE49-F238E27FC236}">
                <a16:creationId xmlns:a16="http://schemas.microsoft.com/office/drawing/2014/main" id="{10D43E1F-82DF-7F98-7551-687B826F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5" y="515471"/>
            <a:ext cx="3328146" cy="320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Kết quả hình ảnh cho hình ảnh cho bài bảo kính cảnh giới 43">
            <a:extLst>
              <a:ext uri="{FF2B5EF4-FFF2-40B4-BE49-F238E27FC236}">
                <a16:creationId xmlns:a16="http://schemas.microsoft.com/office/drawing/2014/main" id="{EFCA88E6-624C-0245-0394-DB66BBB526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987" y="1985683"/>
            <a:ext cx="3038432" cy="312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34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99969EC-36C6-1196-40E7-BCA3FE306C33}"/>
              </a:ext>
            </a:extLst>
          </p:cNvPr>
          <p:cNvSpPr txBox="1"/>
          <p:nvPr/>
        </p:nvSpPr>
        <p:spPr>
          <a:xfrm>
            <a:off x="2235200" y="0"/>
            <a:ext cx="8082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4: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 đẹp bài thơ Bảo kính cảnh giới (bài 43)</a:t>
            </a:r>
            <a:endParaRPr lang="en-US" sz="3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9590E5C4-D942-CC3B-3EE3-C72A9F89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82559"/>
              </p:ext>
            </p:extLst>
          </p:nvPr>
        </p:nvGraphicFramePr>
        <p:xfrm>
          <a:off x="838199" y="1093280"/>
          <a:ext cx="10515601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871">
                  <a:extLst>
                    <a:ext uri="{9D8B030D-6E8A-4147-A177-3AD203B41FA5}">
                      <a16:colId xmlns:a16="http://schemas.microsoft.com/office/drawing/2014/main" val="52824841"/>
                    </a:ext>
                  </a:extLst>
                </a:gridCol>
                <a:gridCol w="1389550">
                  <a:extLst>
                    <a:ext uri="{9D8B030D-6E8A-4147-A177-3AD203B41FA5}">
                      <a16:colId xmlns:a16="http://schemas.microsoft.com/office/drawing/2014/main" val="1739125214"/>
                    </a:ext>
                  </a:extLst>
                </a:gridCol>
                <a:gridCol w="4477439">
                  <a:extLst>
                    <a:ext uri="{9D8B030D-6E8A-4147-A177-3AD203B41FA5}">
                      <a16:colId xmlns:a16="http://schemas.microsoft.com/office/drawing/2014/main" val="1119769144"/>
                    </a:ext>
                  </a:extLst>
                </a:gridCol>
                <a:gridCol w="2559585">
                  <a:extLst>
                    <a:ext uri="{9D8B030D-6E8A-4147-A177-3AD203B41FA5}">
                      <a16:colId xmlns:a16="http://schemas.microsoft.com/office/drawing/2014/main" val="3239935550"/>
                    </a:ext>
                  </a:extLst>
                </a:gridCol>
                <a:gridCol w="426156">
                  <a:extLst>
                    <a:ext uri="{9D8B030D-6E8A-4147-A177-3AD203B41FA5}">
                      <a16:colId xmlns:a16="http://schemas.microsoft.com/office/drawing/2014/main" val="1770351789"/>
                    </a:ext>
                  </a:extLst>
                </a:gridCol>
              </a:tblGrid>
              <a:tr h="1006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6336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80449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2, 3,4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656603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5, 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13480"/>
                  </a:ext>
                </a:extLst>
              </a:tr>
              <a:tr h="3354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7, 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422703"/>
                  </a:ext>
                </a:extLst>
              </a:tr>
              <a:tr h="1677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0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8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9590E5C4-D942-CC3B-3EE3-C72A9F89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656963"/>
              </p:ext>
            </p:extLst>
          </p:nvPr>
        </p:nvGraphicFramePr>
        <p:xfrm>
          <a:off x="255410" y="1286933"/>
          <a:ext cx="11681179" cy="393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335">
                  <a:extLst>
                    <a:ext uri="{9D8B030D-6E8A-4147-A177-3AD203B41FA5}">
                      <a16:colId xmlns:a16="http://schemas.microsoft.com/office/drawing/2014/main" val="52824841"/>
                    </a:ext>
                  </a:extLst>
                </a:gridCol>
                <a:gridCol w="2088444">
                  <a:extLst>
                    <a:ext uri="{9D8B030D-6E8A-4147-A177-3AD203B41FA5}">
                      <a16:colId xmlns:a16="http://schemas.microsoft.com/office/drawing/2014/main" val="1739125214"/>
                    </a:ext>
                  </a:extLst>
                </a:gridCol>
                <a:gridCol w="6005689">
                  <a:extLst>
                    <a:ext uri="{9D8B030D-6E8A-4147-A177-3AD203B41FA5}">
                      <a16:colId xmlns:a16="http://schemas.microsoft.com/office/drawing/2014/main" val="1119769144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3239935550"/>
                    </a:ext>
                  </a:extLst>
                </a:gridCol>
              </a:tblGrid>
              <a:tr h="688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6336"/>
                  </a:ext>
                </a:extLst>
              </a:tr>
              <a:tr h="308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380449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368D2CC-4D38-A1AF-163C-B3BD54137016}"/>
              </a:ext>
            </a:extLst>
          </p:cNvPr>
          <p:cNvSpPr txBox="1"/>
          <p:nvPr/>
        </p:nvSpPr>
        <p:spPr>
          <a:xfrm>
            <a:off x="1144412" y="2214223"/>
            <a:ext cx="24383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F46D0DC-3A41-40C9-96A7-A34055B728CA}"/>
              </a:ext>
            </a:extLst>
          </p:cNvPr>
          <p:cNvSpPr txBox="1"/>
          <p:nvPr/>
        </p:nvSpPr>
        <p:spPr>
          <a:xfrm>
            <a:off x="3402188" y="2133289"/>
            <a:ext cx="593513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1/2/3: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dĩ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55D8CE-638A-3F8B-2768-0FA2B8DED99F}"/>
              </a:ext>
            </a:extLst>
          </p:cNvPr>
          <p:cNvSpPr txBox="1"/>
          <p:nvPr/>
        </p:nvSpPr>
        <p:spPr>
          <a:xfrm>
            <a:off x="9337321" y="2133289"/>
            <a:ext cx="24383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9590E5C4-D942-CC3B-3EE3-C72A9F89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02630"/>
              </p:ext>
            </p:extLst>
          </p:nvPr>
        </p:nvGraphicFramePr>
        <p:xfrm>
          <a:off x="255410" y="214555"/>
          <a:ext cx="11681179" cy="642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335">
                  <a:extLst>
                    <a:ext uri="{9D8B030D-6E8A-4147-A177-3AD203B41FA5}">
                      <a16:colId xmlns:a16="http://schemas.microsoft.com/office/drawing/2014/main" val="52824841"/>
                    </a:ext>
                  </a:extLst>
                </a:gridCol>
                <a:gridCol w="2088444">
                  <a:extLst>
                    <a:ext uri="{9D8B030D-6E8A-4147-A177-3AD203B41FA5}">
                      <a16:colId xmlns:a16="http://schemas.microsoft.com/office/drawing/2014/main" val="173912521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119769144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239935550"/>
                    </a:ext>
                  </a:extLst>
                </a:gridCol>
              </a:tblGrid>
              <a:tr h="1218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6336"/>
                  </a:ext>
                </a:extLst>
              </a:tr>
              <a:tr h="51487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2, 3,4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656603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368D2CC-4D38-A1AF-163C-B3BD54137016}"/>
              </a:ext>
            </a:extLst>
          </p:cNvPr>
          <p:cNvSpPr txBox="1"/>
          <p:nvPr/>
        </p:nvSpPr>
        <p:spPr>
          <a:xfrm>
            <a:off x="1358901" y="1703494"/>
            <a:ext cx="20545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F46D0DC-3A41-40C9-96A7-A34055B728CA}"/>
              </a:ext>
            </a:extLst>
          </p:cNvPr>
          <p:cNvSpPr txBox="1"/>
          <p:nvPr/>
        </p:nvSpPr>
        <p:spPr>
          <a:xfrm>
            <a:off x="3489677" y="1534218"/>
            <a:ext cx="37958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55D8CE-638A-3F8B-2768-0FA2B8DED99F}"/>
              </a:ext>
            </a:extLst>
          </p:cNvPr>
          <p:cNvSpPr txBox="1"/>
          <p:nvPr/>
        </p:nvSpPr>
        <p:spPr>
          <a:xfrm>
            <a:off x="8010880" y="1614066"/>
            <a:ext cx="39257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9590E5C4-D942-CC3B-3EE3-C72A9F89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4539"/>
              </p:ext>
            </p:extLst>
          </p:nvPr>
        </p:nvGraphicFramePr>
        <p:xfrm>
          <a:off x="172154" y="395110"/>
          <a:ext cx="11681179" cy="629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335">
                  <a:extLst>
                    <a:ext uri="{9D8B030D-6E8A-4147-A177-3AD203B41FA5}">
                      <a16:colId xmlns:a16="http://schemas.microsoft.com/office/drawing/2014/main" val="52824841"/>
                    </a:ext>
                  </a:extLst>
                </a:gridCol>
                <a:gridCol w="1941688">
                  <a:extLst>
                    <a:ext uri="{9D8B030D-6E8A-4147-A177-3AD203B41FA5}">
                      <a16:colId xmlns:a16="http://schemas.microsoft.com/office/drawing/2014/main" val="1739125214"/>
                    </a:ext>
                  </a:extLst>
                </a:gridCol>
                <a:gridCol w="5080000">
                  <a:extLst>
                    <a:ext uri="{9D8B030D-6E8A-4147-A177-3AD203B41FA5}">
                      <a16:colId xmlns:a16="http://schemas.microsoft.com/office/drawing/2014/main" val="1119769144"/>
                    </a:ext>
                  </a:extLst>
                </a:gridCol>
                <a:gridCol w="3601156">
                  <a:extLst>
                    <a:ext uri="{9D8B030D-6E8A-4147-A177-3AD203B41FA5}">
                      <a16:colId xmlns:a16="http://schemas.microsoft.com/office/drawing/2014/main" val="3239935550"/>
                    </a:ext>
                  </a:extLst>
                </a:gridCol>
              </a:tblGrid>
              <a:tr h="1210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6336"/>
                  </a:ext>
                </a:extLst>
              </a:tr>
              <a:tr h="5011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13480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368D2CC-4D38-A1AF-163C-B3BD54137016}"/>
              </a:ext>
            </a:extLst>
          </p:cNvPr>
          <p:cNvSpPr txBox="1"/>
          <p:nvPr/>
        </p:nvSpPr>
        <p:spPr>
          <a:xfrm>
            <a:off x="1281291" y="1785245"/>
            <a:ext cx="19755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F46D0DC-3A41-40C9-96A7-A34055B728CA}"/>
              </a:ext>
            </a:extLst>
          </p:cNvPr>
          <p:cNvSpPr txBox="1"/>
          <p:nvPr/>
        </p:nvSpPr>
        <p:spPr>
          <a:xfrm>
            <a:off x="3162300" y="1785245"/>
            <a:ext cx="50221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”…-&gt;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55D8CE-638A-3F8B-2768-0FA2B8DED99F}"/>
              </a:ext>
            </a:extLst>
          </p:cNvPr>
          <p:cNvSpPr txBox="1"/>
          <p:nvPr/>
        </p:nvSpPr>
        <p:spPr>
          <a:xfrm>
            <a:off x="8277580" y="1785245"/>
            <a:ext cx="35757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9590E5C4-D942-CC3B-3EE3-C72A9F899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60269"/>
              </p:ext>
            </p:extLst>
          </p:nvPr>
        </p:nvGraphicFramePr>
        <p:xfrm>
          <a:off x="206019" y="124177"/>
          <a:ext cx="11681179" cy="643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959">
                  <a:extLst>
                    <a:ext uri="{9D8B030D-6E8A-4147-A177-3AD203B41FA5}">
                      <a16:colId xmlns:a16="http://schemas.microsoft.com/office/drawing/2014/main" val="52824841"/>
                    </a:ext>
                  </a:extLst>
                </a:gridCol>
                <a:gridCol w="1772355">
                  <a:extLst>
                    <a:ext uri="{9D8B030D-6E8A-4147-A177-3AD203B41FA5}">
                      <a16:colId xmlns:a16="http://schemas.microsoft.com/office/drawing/2014/main" val="1739125214"/>
                    </a:ext>
                  </a:extLst>
                </a:gridCol>
                <a:gridCol w="5791198">
                  <a:extLst>
                    <a:ext uri="{9D8B030D-6E8A-4147-A177-3AD203B41FA5}">
                      <a16:colId xmlns:a16="http://schemas.microsoft.com/office/drawing/2014/main" val="1119769144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3239935550"/>
                    </a:ext>
                  </a:extLst>
                </a:gridCol>
              </a:tblGrid>
              <a:tr h="5705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6336"/>
                  </a:ext>
                </a:extLst>
              </a:tr>
              <a:tr h="2596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7, 8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422703"/>
                  </a:ext>
                </a:extLst>
              </a:tr>
              <a:tr h="2596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616592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368D2CC-4D38-A1AF-163C-B3BD54137016}"/>
              </a:ext>
            </a:extLst>
          </p:cNvPr>
          <p:cNvSpPr txBox="1"/>
          <p:nvPr/>
        </p:nvSpPr>
        <p:spPr>
          <a:xfrm>
            <a:off x="1332091" y="970534"/>
            <a:ext cx="19303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F46D0DC-3A41-40C9-96A7-A34055B728CA}"/>
              </a:ext>
            </a:extLst>
          </p:cNvPr>
          <p:cNvSpPr txBox="1"/>
          <p:nvPr/>
        </p:nvSpPr>
        <p:spPr>
          <a:xfrm>
            <a:off x="3199696" y="970534"/>
            <a:ext cx="57926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855D8CE-638A-3F8B-2768-0FA2B8DED99F}"/>
              </a:ext>
            </a:extLst>
          </p:cNvPr>
          <p:cNvSpPr txBox="1"/>
          <p:nvPr/>
        </p:nvSpPr>
        <p:spPr>
          <a:xfrm>
            <a:off x="9014176" y="891512"/>
            <a:ext cx="27304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E37C047-EF2E-23AE-6552-9DE462A86F76}"/>
              </a:ext>
            </a:extLst>
          </p:cNvPr>
          <p:cNvSpPr txBox="1"/>
          <p:nvPr/>
        </p:nvSpPr>
        <p:spPr>
          <a:xfrm>
            <a:off x="1799165" y="3981213"/>
            <a:ext cx="9776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5B3B4DA-1062-ED7B-FFA9-9A467D0D5430}"/>
              </a:ext>
            </a:extLst>
          </p:cNvPr>
          <p:cNvSpPr txBox="1"/>
          <p:nvPr/>
        </p:nvSpPr>
        <p:spPr>
          <a:xfrm>
            <a:off x="2336799" y="241423"/>
            <a:ext cx="87037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ĐÁNH GIÁ SẢN PHẨM 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 NỘI DUNG THẢO LUẬN CÁC NHÓM</a:t>
            </a:r>
            <a:endParaRPr lang="en-US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E0A72E7F-67CF-2F9F-69AF-FABD7EA4A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40504"/>
              </p:ext>
            </p:extLst>
          </p:nvPr>
        </p:nvGraphicFramePr>
        <p:xfrm>
          <a:off x="386644" y="1647086"/>
          <a:ext cx="11418712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660">
                  <a:extLst>
                    <a:ext uri="{9D8B030D-6E8A-4147-A177-3AD203B41FA5}">
                      <a16:colId xmlns:a16="http://schemas.microsoft.com/office/drawing/2014/main" val="1691480796"/>
                    </a:ext>
                  </a:extLst>
                </a:gridCol>
                <a:gridCol w="7231697">
                  <a:extLst>
                    <a:ext uri="{9D8B030D-6E8A-4147-A177-3AD203B41FA5}">
                      <a16:colId xmlns:a16="http://schemas.microsoft.com/office/drawing/2014/main" val="4080177978"/>
                    </a:ext>
                  </a:extLst>
                </a:gridCol>
                <a:gridCol w="1286933">
                  <a:extLst>
                    <a:ext uri="{9D8B030D-6E8A-4147-A177-3AD203B41FA5}">
                      <a16:colId xmlns:a16="http://schemas.microsoft.com/office/drawing/2014/main" val="1740513178"/>
                    </a:ext>
                  </a:extLst>
                </a:gridCol>
                <a:gridCol w="2009422">
                  <a:extLst>
                    <a:ext uri="{9D8B030D-6E8A-4147-A177-3AD203B41FA5}">
                      <a16:colId xmlns:a16="http://schemas.microsoft.com/office/drawing/2014/main" val="1545818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STT 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chí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Xuất hiện 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Không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xuất</a:t>
                      </a:r>
                      <a:br>
                        <a:rPr lang="vi-VN" sz="2800" dirty="0">
                          <a:effectLst/>
                          <a:latin typeface="+mj-lt"/>
                        </a:rPr>
                      </a:br>
                      <a:r>
                        <a:rPr lang="vi-VN" sz="2800" dirty="0" err="1">
                          <a:effectLst/>
                          <a:latin typeface="+mj-lt"/>
                        </a:rPr>
                        <a:t>hiện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04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1 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02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2 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1213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3 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39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4 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sâu sắc 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065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5 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82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3804" r="6815"/>
          <a:stretch/>
        </p:blipFill>
        <p:spPr bwMode="auto">
          <a:xfrm>
            <a:off x="0" y="-3781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984089" y="255814"/>
            <a:ext cx="703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205851-F241-D1CF-1FC4-0E5A6FBD909E}"/>
              </a:ext>
            </a:extLst>
          </p:cNvPr>
          <p:cNvSpPr txBox="1"/>
          <p:nvPr/>
        </p:nvSpPr>
        <p:spPr>
          <a:xfrm>
            <a:off x="2424952" y="2405771"/>
            <a:ext cx="8691284" cy="1055608"/>
          </a:xfrm>
          <a:prstGeom prst="wedgeRoundRectCallout">
            <a:avLst>
              <a:gd name="adj1" fmla="val -43275"/>
              <a:gd name="adj2" fmla="val 83940"/>
              <a:gd name="adj3" fmla="val 16667"/>
            </a:avLst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43)?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204803A-D9F6-7DE0-5DD5-BDA2D80C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503" y="4452229"/>
            <a:ext cx="2641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3804" r="6815"/>
          <a:stretch/>
        </p:blipFill>
        <p:spPr bwMode="auto">
          <a:xfrm>
            <a:off x="0" y="0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984089" y="271067"/>
            <a:ext cx="703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204803A-D9F6-7DE0-5DD5-BDA2D80C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88787"/>
            <a:ext cx="1679894" cy="167989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D2211FC-AD0F-AE7E-05F1-80D583C0C5A6}"/>
              </a:ext>
            </a:extLst>
          </p:cNvPr>
          <p:cNvSpPr txBox="1"/>
          <p:nvPr/>
        </p:nvSpPr>
        <p:spPr>
          <a:xfrm>
            <a:off x="1168400" y="890126"/>
            <a:ext cx="99187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sz="3200" b="1" dirty="0">
                <a:solidFill>
                  <a:srgbClr val="3399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ội dung</a:t>
            </a:r>
            <a:endParaRPr lang="en-US" sz="32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98DE9F-67CD-668D-6851-7BBDC71B55DB}"/>
              </a:ext>
            </a:extLst>
          </p:cNvPr>
          <p:cNvSpPr txBox="1"/>
          <p:nvPr/>
        </p:nvSpPr>
        <p:spPr>
          <a:xfrm>
            <a:off x="1331684" y="1627330"/>
            <a:ext cx="10331397" cy="1055608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251B136-20C8-7437-B1C8-4C9EC4FD1700}"/>
              </a:ext>
            </a:extLst>
          </p:cNvPr>
          <p:cNvSpPr txBox="1"/>
          <p:nvPr/>
        </p:nvSpPr>
        <p:spPr>
          <a:xfrm>
            <a:off x="1168400" y="2809517"/>
            <a:ext cx="99187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Nghệ thuật</a:t>
            </a:r>
            <a:endParaRPr lang="en-US" sz="32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D39F074-96BC-E961-9625-8B352AE73042}"/>
              </a:ext>
            </a:extLst>
          </p:cNvPr>
          <p:cNvSpPr txBox="1"/>
          <p:nvPr/>
        </p:nvSpPr>
        <p:spPr>
          <a:xfrm>
            <a:off x="1412366" y="3573442"/>
            <a:ext cx="10250715" cy="2485787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3804" r="6815"/>
          <a:stretch/>
        </p:blipFill>
        <p:spPr bwMode="auto">
          <a:xfrm>
            <a:off x="0" y="0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984089" y="271067"/>
            <a:ext cx="703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204803A-D9F6-7DE0-5DD5-BDA2D80C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88787"/>
            <a:ext cx="1679894" cy="167989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D2211FC-AD0F-AE7E-05F1-80D583C0C5A6}"/>
              </a:ext>
            </a:extLst>
          </p:cNvPr>
          <p:cNvSpPr txBox="1"/>
          <p:nvPr/>
        </p:nvSpPr>
        <p:spPr>
          <a:xfrm>
            <a:off x="1168400" y="890126"/>
            <a:ext cx="99187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Những lưu ý khi đọc thơ Nôm Đường luật</a:t>
            </a:r>
            <a:endParaRPr lang="en-US" sz="32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98DE9F-67CD-668D-6851-7BBDC71B55DB}"/>
              </a:ext>
            </a:extLst>
          </p:cNvPr>
          <p:cNvSpPr txBox="1"/>
          <p:nvPr/>
        </p:nvSpPr>
        <p:spPr>
          <a:xfrm>
            <a:off x="1277896" y="1676459"/>
            <a:ext cx="10331397" cy="3439239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nội dung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07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3804" r="6815"/>
          <a:stretch/>
        </p:blipFill>
        <p:spPr bwMode="auto">
          <a:xfrm>
            <a:off x="0" y="0"/>
            <a:ext cx="12192000" cy="68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984089" y="271067"/>
            <a:ext cx="703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highlight>
                  <a:srgbClr val="339933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Tổng kết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204803A-D9F6-7DE0-5DD5-BDA2D80C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288787"/>
            <a:ext cx="1679894" cy="167989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D2211FC-AD0F-AE7E-05F1-80D583C0C5A6}"/>
              </a:ext>
            </a:extLst>
          </p:cNvPr>
          <p:cNvSpPr txBox="1"/>
          <p:nvPr/>
        </p:nvSpPr>
        <p:spPr>
          <a:xfrm>
            <a:off x="1168400" y="890126"/>
            <a:ext cx="99187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33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Những lưu ý khi đọc thơ Nôm Đường luật</a:t>
            </a:r>
            <a:endParaRPr lang="en-US" sz="3200" dirty="0">
              <a:solidFill>
                <a:srgbClr val="3399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598DE9F-67CD-668D-6851-7BBDC71B55DB}"/>
              </a:ext>
            </a:extLst>
          </p:cNvPr>
          <p:cNvSpPr txBox="1"/>
          <p:nvPr/>
        </p:nvSpPr>
        <p:spPr>
          <a:xfrm>
            <a:off x="1331684" y="1627330"/>
            <a:ext cx="10331397" cy="3439239"/>
          </a:xfrm>
          <a:prstGeom prst="round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hình 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314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55FB33E9-D152-372D-52F9-8B9BC8DEAE84}"/>
              </a:ext>
            </a:extLst>
          </p:cNvPr>
          <p:cNvSpPr/>
          <p:nvPr/>
        </p:nvSpPr>
        <p:spPr>
          <a:xfrm>
            <a:off x="1277983" y="339220"/>
            <a:ext cx="9841173" cy="6967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E08D2F3-ADC5-13CD-0725-3662CC072C8E}"/>
              </a:ext>
            </a:extLst>
          </p:cNvPr>
          <p:cNvSpPr/>
          <p:nvPr/>
        </p:nvSpPr>
        <p:spPr>
          <a:xfrm>
            <a:off x="1617130" y="558967"/>
            <a:ext cx="9270968" cy="27724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36ECE4BB-2BED-ED14-DF8D-08D10B46D15C}"/>
              </a:ext>
            </a:extLst>
          </p:cNvPr>
          <p:cNvGrpSpPr/>
          <p:nvPr/>
        </p:nvGrpSpPr>
        <p:grpSpPr>
          <a:xfrm>
            <a:off x="7448368" y="364936"/>
            <a:ext cx="661270" cy="661270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E70B24A0-2C5B-EBFE-BC87-2A46BC276AEB}"/>
              </a:ext>
            </a:extLst>
          </p:cNvPr>
          <p:cNvGrpSpPr/>
          <p:nvPr/>
        </p:nvGrpSpPr>
        <p:grpSpPr>
          <a:xfrm>
            <a:off x="652330" y="386299"/>
            <a:ext cx="3134362" cy="5911563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id="{C3A59529-FF63-3214-C28F-454B70DADD36}"/>
              </a:ext>
            </a:extLst>
          </p:cNvPr>
          <p:cNvGrpSpPr/>
          <p:nvPr/>
        </p:nvGrpSpPr>
        <p:grpSpPr>
          <a:xfrm>
            <a:off x="3410643" y="368249"/>
            <a:ext cx="3097247" cy="5155728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F43133DC-7B59-9EBF-B256-F1961DEF47D2}"/>
              </a:ext>
            </a:extLst>
          </p:cNvPr>
          <p:cNvGrpSpPr/>
          <p:nvPr/>
        </p:nvGrpSpPr>
        <p:grpSpPr>
          <a:xfrm>
            <a:off x="6291328" y="1025795"/>
            <a:ext cx="2884350" cy="5113815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BDD32071-FF1E-8C56-FC4A-BA18E0B6CAEF}"/>
              </a:ext>
            </a:extLst>
          </p:cNvPr>
          <p:cNvGrpSpPr/>
          <p:nvPr/>
        </p:nvGrpSpPr>
        <p:grpSpPr>
          <a:xfrm>
            <a:off x="8740030" y="395014"/>
            <a:ext cx="2884350" cy="4875023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14" y="3398494"/>
            <a:ext cx="1363435" cy="1023167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2" y="2473618"/>
            <a:ext cx="861362" cy="656914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35" y="4455490"/>
            <a:ext cx="800675" cy="599733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0" y="4383061"/>
            <a:ext cx="1070665" cy="947670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id="{2BC2D9CE-7292-5D29-D5D3-1C95A939E188}"/>
              </a:ext>
            </a:extLst>
          </p:cNvPr>
          <p:cNvSpPr txBox="1"/>
          <p:nvPr/>
        </p:nvSpPr>
        <p:spPr>
          <a:xfrm>
            <a:off x="3948998" y="2954585"/>
            <a:ext cx="2078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id="{35EDE2B2-AB5B-EBD0-43DF-082D8C9AEBD3}"/>
              </a:ext>
            </a:extLst>
          </p:cNvPr>
          <p:cNvSpPr txBox="1"/>
          <p:nvPr/>
        </p:nvSpPr>
        <p:spPr>
          <a:xfrm>
            <a:off x="6811044" y="4150919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id="{B6D4BABE-2666-DD45-D8B2-6162C3542127}"/>
              </a:ext>
            </a:extLst>
          </p:cNvPr>
          <p:cNvSpPr txBox="1"/>
          <p:nvPr/>
        </p:nvSpPr>
        <p:spPr>
          <a:xfrm>
            <a:off x="9291588" y="3055204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id="{63D14C22-6FAB-AB8F-1602-DE9A1EA6952D}"/>
              </a:ext>
            </a:extLst>
          </p:cNvPr>
          <p:cNvSpPr txBox="1"/>
          <p:nvPr/>
        </p:nvSpPr>
        <p:spPr>
          <a:xfrm>
            <a:off x="1665348" y="3981463"/>
            <a:ext cx="2078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0523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4293847" y="599682"/>
            <a:ext cx="3670300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F2DFF67-5C0B-1165-7F6E-A01521150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17" y="2671197"/>
            <a:ext cx="2271561" cy="232214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C650186-5833-E070-B8DA-D636B8B2BB0C}"/>
              </a:ext>
            </a:extLst>
          </p:cNvPr>
          <p:cNvSpPr txBox="1"/>
          <p:nvPr/>
        </p:nvSpPr>
        <p:spPr>
          <a:xfrm>
            <a:off x="3998011" y="2578024"/>
            <a:ext cx="6199094" cy="1930300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4E51094-0CC7-CB32-B0B4-26399E71643E}"/>
              </a:ext>
            </a:extLst>
          </p:cNvPr>
          <p:cNvSpPr txBox="1"/>
          <p:nvPr/>
        </p:nvSpPr>
        <p:spPr>
          <a:xfrm>
            <a:off x="3254188" y="6316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4AD8B97-4736-009B-F10B-9097FC774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30302"/>
              </p:ext>
            </p:extLst>
          </p:nvPr>
        </p:nvGraphicFramePr>
        <p:xfrm>
          <a:off x="368673" y="1374411"/>
          <a:ext cx="11454654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901">
                  <a:extLst>
                    <a:ext uri="{9D8B030D-6E8A-4147-A177-3AD203B41FA5}">
                      <a16:colId xmlns:a16="http://schemas.microsoft.com/office/drawing/2014/main" val="4187596419"/>
                    </a:ext>
                  </a:extLst>
                </a:gridCol>
                <a:gridCol w="8108494">
                  <a:extLst>
                    <a:ext uri="{9D8B030D-6E8A-4147-A177-3AD203B41FA5}">
                      <a16:colId xmlns:a16="http://schemas.microsoft.com/office/drawing/2014/main" val="1417266114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3669074611"/>
                    </a:ext>
                  </a:extLst>
                </a:gridCol>
              </a:tblGrid>
              <a:tr h="281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STT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chí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Đạt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/ Chưa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đạt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686086"/>
                  </a:ext>
                </a:extLst>
              </a:tr>
              <a:tr h="281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1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Đảm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bảo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hình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thức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đoạn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dung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lượng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150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chữ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 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201960"/>
                  </a:ext>
                </a:extLst>
              </a:tr>
              <a:tr h="618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2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Đoạn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đúng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chủ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đề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: phân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tích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một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yếu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tố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“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phá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cách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“ trong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bài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Bảo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kính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cảnh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giới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bài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43.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 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288653"/>
                  </a:ext>
                </a:extLst>
              </a:tr>
              <a:tr h="56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3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+mj-lt"/>
                        </a:rPr>
                        <a:t>Đoạn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văn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đảm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bảo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tính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liên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kết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giữa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câu trong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đoạn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văn,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có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sự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kết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hợp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thao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tác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lập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luận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phù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+mj-lt"/>
                        </a:rPr>
                        <a:t>hợp</a:t>
                      </a:r>
                      <a:r>
                        <a:rPr lang="vi-VN" sz="2800" dirty="0">
                          <a:effectLst/>
                          <a:latin typeface="+mj-lt"/>
                        </a:rPr>
                        <a:t>.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490986"/>
                  </a:ext>
                </a:extLst>
              </a:tr>
              <a:tr h="56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4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Đoạn văn đảm bảo yêu cầu về chính tả, cách sử dụng từ ngữ, ngữ pháp.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905667"/>
                  </a:ext>
                </a:extLst>
              </a:tr>
              <a:tr h="562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5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Đoạn văn thể hiện sự sáng tạo: suy nghĩ sâu sắc về vấn đề nghị luận; có cách diễn đạt mới mẻ.</a:t>
                      </a:r>
                      <a:endParaRPr lang="en-US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6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3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02B58BD-EE70-1FCF-41DC-B52DEA494CB9}"/>
              </a:ext>
            </a:extLst>
          </p:cNvPr>
          <p:cNvSpPr txBox="1"/>
          <p:nvPr/>
        </p:nvSpPr>
        <p:spPr>
          <a:xfrm>
            <a:off x="1109382" y="487025"/>
            <a:ext cx="1033854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Nam”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Thai Mai)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4293847" y="599682"/>
            <a:ext cx="3670300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C3ED896-7772-5F7D-FCAB-276C026EF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95" y="-130415"/>
            <a:ext cx="1727199" cy="172719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F281B3-18D1-7B74-DC78-ED6092B5A185}"/>
              </a:ext>
            </a:extLst>
          </p:cNvPr>
          <p:cNvSpPr txBox="1"/>
          <p:nvPr/>
        </p:nvSpPr>
        <p:spPr>
          <a:xfrm>
            <a:off x="1423987" y="1873080"/>
            <a:ext cx="9623425" cy="1384995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1E865FB-DAA0-4E92-245D-8A211568F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89" y="3607618"/>
            <a:ext cx="3713807" cy="27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42CDAAB-7FD5-D786-08D4-79F6AC636A4D}"/>
              </a:ext>
            </a:extLst>
          </p:cNvPr>
          <p:cNvSpPr txBox="1"/>
          <p:nvPr/>
        </p:nvSpPr>
        <p:spPr>
          <a:xfrm>
            <a:off x="2734235" y="182693"/>
            <a:ext cx="73869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602615" algn="l"/>
              </a:tabLs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E29FE5C3-3E4A-BF02-9A40-D2CB51B39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68589"/>
              </p:ext>
            </p:extLst>
          </p:nvPr>
        </p:nvGraphicFramePr>
        <p:xfrm>
          <a:off x="838200" y="1557391"/>
          <a:ext cx="10515599" cy="43890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59424">
                  <a:extLst>
                    <a:ext uri="{9D8B030D-6E8A-4147-A177-3AD203B41FA5}">
                      <a16:colId xmlns:a16="http://schemas.microsoft.com/office/drawing/2014/main" val="193584282"/>
                    </a:ext>
                  </a:extLst>
                </a:gridCol>
                <a:gridCol w="2348752">
                  <a:extLst>
                    <a:ext uri="{9D8B030D-6E8A-4147-A177-3AD203B41FA5}">
                      <a16:colId xmlns:a16="http://schemas.microsoft.com/office/drawing/2014/main" val="2050995659"/>
                    </a:ext>
                  </a:extLst>
                </a:gridCol>
                <a:gridCol w="2859742">
                  <a:extLst>
                    <a:ext uri="{9D8B030D-6E8A-4147-A177-3AD203B41FA5}">
                      <a16:colId xmlns:a16="http://schemas.microsoft.com/office/drawing/2014/main" val="1060298344"/>
                    </a:ext>
                  </a:extLst>
                </a:gridCol>
                <a:gridCol w="2747681">
                  <a:extLst>
                    <a:ext uri="{9D8B030D-6E8A-4147-A177-3AD203B41FA5}">
                      <a16:colId xmlns:a16="http://schemas.microsoft.com/office/drawing/2014/main" val="2721660724"/>
                    </a:ext>
                  </a:extLst>
                </a:gridCol>
              </a:tblGrid>
              <a:tr h="70712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22415"/>
                  </a:ext>
                </a:extLst>
              </a:tr>
              <a:tr h="3535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khấu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( 5 – 6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 – 8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(9 - 10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20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69EB4FE-0BFF-BCC8-5EA1-20116E22B4B0}"/>
              </a:ext>
            </a:extLst>
          </p:cNvPr>
          <p:cNvSpPr txBox="1"/>
          <p:nvPr/>
        </p:nvSpPr>
        <p:spPr>
          <a:xfrm>
            <a:off x="4688541" y="1956609"/>
            <a:ext cx="6096000" cy="32316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ướng dẫn học ở nhà</a:t>
            </a:r>
            <a:r>
              <a:rPr lang="pt-BR" sz="3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Vẽ sơ đồ tư duy về các đơn vị kiến thức của bài học hoặc vẽ tranh hình ảnh ấn tượng về bài học.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Tìm đọc thêm các tác phẩm Thơ Nôm Đường luật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Chuẩn bị bài: Văn bản 4. 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 Thúy Sơn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CCFE8EF-F8A6-17B3-2DFC-42FFC150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3" y="2021664"/>
            <a:ext cx="3288365" cy="3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3968527" y="463707"/>
            <a:ext cx="4254946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0A4A3B11-EA48-E019-A6B2-744BF2098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5" y="3539612"/>
            <a:ext cx="3161071" cy="3161071"/>
          </a:xfrm>
          <a:prstGeom prst="rect">
            <a:avLst/>
          </a:prstGeom>
        </p:spPr>
      </p:pic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id="{AB1B6A3D-23D9-5C33-D0A0-88EA3285FA18}"/>
              </a:ext>
            </a:extLst>
          </p:cNvPr>
          <p:cNvSpPr/>
          <p:nvPr/>
        </p:nvSpPr>
        <p:spPr>
          <a:xfrm>
            <a:off x="2891876" y="2060183"/>
            <a:ext cx="8106324" cy="2644224"/>
          </a:xfrm>
          <a:prstGeom prst="wedgeRoundRectCallout">
            <a:avLst>
              <a:gd name="adj1" fmla="val -51080"/>
              <a:gd name="adj2" fmla="val 72168"/>
              <a:gd name="adj3" fmla="val 16667"/>
            </a:avLst>
          </a:prstGeom>
          <a:noFill/>
          <a:ln w="5715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7150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94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9C74C517-2CA8-9D21-9A2E-3F97FEF7B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0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92476A9-96E9-8373-6C74-F93E4657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2" y="3972232"/>
            <a:ext cx="2644263" cy="264426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74FA4BC-70AF-6409-3370-D4C41FC278A0}"/>
              </a:ext>
            </a:extLst>
          </p:cNvPr>
          <p:cNvSpPr txBox="1"/>
          <p:nvPr/>
        </p:nvSpPr>
        <p:spPr>
          <a:xfrm>
            <a:off x="1426887" y="1208982"/>
            <a:ext cx="5837514" cy="548099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5715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CD9FA5-3116-1AD9-0631-35327818DDFC}"/>
              </a:ext>
            </a:extLst>
          </p:cNvPr>
          <p:cNvSpPr txBox="1"/>
          <p:nvPr/>
        </p:nvSpPr>
        <p:spPr>
          <a:xfrm>
            <a:off x="1237943" y="1865795"/>
            <a:ext cx="5837514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571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0636C5CF-B736-A843-226C-BCB7CB9BA3D2}"/>
              </a:ext>
            </a:extLst>
          </p:cNvPr>
          <p:cNvSpPr txBox="1"/>
          <p:nvPr/>
        </p:nvSpPr>
        <p:spPr>
          <a:xfrm>
            <a:off x="1237943" y="2475071"/>
            <a:ext cx="6127750" cy="54809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571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49A6993-E636-13C5-F981-C614D081EA72}"/>
              </a:ext>
            </a:extLst>
          </p:cNvPr>
          <p:cNvSpPr txBox="1"/>
          <p:nvPr/>
        </p:nvSpPr>
        <p:spPr>
          <a:xfrm>
            <a:off x="2580342" y="3663913"/>
            <a:ext cx="8603645" cy="203466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5715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57150" algn="l"/>
                <a:tab pos="15240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A5B50F30-39BC-A9D4-56DE-A5EE4B2C1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r="4044"/>
          <a:stretch/>
        </p:blipFill>
        <p:spPr bwMode="auto">
          <a:xfrm>
            <a:off x="0" y="-33562"/>
            <a:ext cx="12257994" cy="68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21B94C3-3306-4E48-D70D-3A75B8B0EBAB}"/>
              </a:ext>
            </a:extLst>
          </p:cNvPr>
          <p:cNvSpPr txBox="1"/>
          <p:nvPr/>
        </p:nvSpPr>
        <p:spPr>
          <a:xfrm>
            <a:off x="2171700" y="501854"/>
            <a:ext cx="8242300" cy="919401"/>
          </a:xfrm>
          <a:prstGeom prst="roundRect">
            <a:avLst/>
          </a:prstGeom>
          <a:gradFill>
            <a:gsLst>
              <a:gs pos="36000">
                <a:srgbClr val="00FF00"/>
              </a:gs>
              <a:gs pos="100000">
                <a:srgbClr val="00CC00"/>
              </a:gs>
            </a:gsLst>
            <a:lin ang="5400000" scaled="1"/>
          </a:gra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BF14B4D-EC47-9D4A-56EE-0F148E7B7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22" y="1783479"/>
            <a:ext cx="47053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-53033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400" y="246943"/>
            <a:ext cx="8604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Tìm hiểu chung về thơ Nôm Đường luật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DABCECC-6908-BB3B-2F3E-4C257BDE7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500" y="3461457"/>
            <a:ext cx="3149600" cy="314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DC0CAFA-4324-4F64-9721-F6945C163DC0}"/>
              </a:ext>
            </a:extLst>
          </p:cNvPr>
          <p:cNvSpPr txBox="1"/>
          <p:nvPr/>
        </p:nvSpPr>
        <p:spPr>
          <a:xfrm>
            <a:off x="3086100" y="1776116"/>
            <a:ext cx="7595347" cy="267765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một bài Thơ Nôm Đường luật mà em biết.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Chia sẻ những hiểu biết về Thơ Nôm Đường luật dựa vào kiến thức SGK tr.23 và đã tìm hiểu ở nhà.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Em có những nhận xét ban đầu gì về Thơ Nôm Đường luật?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otebook Powerpoint Template | Notebook paper template, Notebook paper,  Powerpoint template free">
            <a:extLst>
              <a:ext uri="{FF2B5EF4-FFF2-40B4-BE49-F238E27FC236}">
                <a16:creationId xmlns:a16="http://schemas.microsoft.com/office/drawing/2014/main" id="{FC9F4253-6A35-3325-9E75-32374E943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3804" r="4044"/>
          <a:stretch/>
        </p:blipFill>
        <p:spPr bwMode="auto">
          <a:xfrm>
            <a:off x="0" y="-53033"/>
            <a:ext cx="12192000" cy="69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4C2CEF-45B9-DB47-277D-C0DA78B81A92}"/>
              </a:ext>
            </a:extLst>
          </p:cNvPr>
          <p:cNvSpPr txBox="1"/>
          <p:nvPr/>
        </p:nvSpPr>
        <p:spPr>
          <a:xfrm>
            <a:off x="1041400" y="246943"/>
            <a:ext cx="8604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600" b="1" dirty="0">
                <a:solidFill>
                  <a:schemeClr val="bg1"/>
                </a:solidFill>
                <a:effectLst/>
                <a:highlight>
                  <a:srgbClr val="33993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Tìm hiểu chung về thơ Nôm Đường luật</a:t>
            </a:r>
            <a:endParaRPr lang="en-US" sz="3600" dirty="0">
              <a:solidFill>
                <a:schemeClr val="bg1"/>
              </a:solidFill>
              <a:effectLst/>
              <a:highlight>
                <a:srgbClr val="339933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DC0CAFA-4324-4F64-9721-F6945C163DC0}"/>
              </a:ext>
            </a:extLst>
          </p:cNvPr>
          <p:cNvSpPr txBox="1"/>
          <p:nvPr/>
        </p:nvSpPr>
        <p:spPr>
          <a:xfrm>
            <a:off x="4050722" y="2542734"/>
            <a:ext cx="4090555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01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0D8FC02-7E2A-C6F6-0601-0A222AEF3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13" y="3151908"/>
            <a:ext cx="2870777" cy="28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B910201D-FC61-62D6-69F0-581092DB0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99828"/>
              </p:ext>
            </p:extLst>
          </p:nvPr>
        </p:nvGraphicFramePr>
        <p:xfrm>
          <a:off x="2014205" y="2464364"/>
          <a:ext cx="9345707" cy="2761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576">
                  <a:extLst>
                    <a:ext uri="{9D8B030D-6E8A-4147-A177-3AD203B41FA5}">
                      <a16:colId xmlns:a16="http://schemas.microsoft.com/office/drawing/2014/main" val="4038975709"/>
                    </a:ext>
                  </a:extLst>
                </a:gridCol>
                <a:gridCol w="3343836">
                  <a:extLst>
                    <a:ext uri="{9D8B030D-6E8A-4147-A177-3AD203B41FA5}">
                      <a16:colId xmlns:a16="http://schemas.microsoft.com/office/drawing/2014/main" val="2355661611"/>
                    </a:ext>
                  </a:extLst>
                </a:gridCol>
                <a:gridCol w="4751295">
                  <a:extLst>
                    <a:ext uri="{9D8B030D-6E8A-4147-A177-3AD203B41FA5}">
                      <a16:colId xmlns:a16="http://schemas.microsoft.com/office/drawing/2014/main" val="1411142374"/>
                    </a:ext>
                  </a:extLst>
                </a:gridCol>
              </a:tblGrid>
              <a:tr h="31399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Thơ Nôm Đường luật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1. Khái niệm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8850"/>
                  </a:ext>
                </a:extLst>
              </a:tr>
              <a:tr h="313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2. Đặc điểm riêng biệt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58752"/>
                  </a:ext>
                </a:extLst>
              </a:tr>
              <a:tr h="313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3. Ý nghĩa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992326"/>
                  </a:ext>
                </a:extLst>
              </a:tr>
              <a:tr h="627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4. Thành tựu nổi bật ban đầu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987825"/>
                  </a:ext>
                </a:extLst>
              </a:tr>
              <a:tr h="627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5. Nhận xét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................................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456499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213FC9-F3AD-71F1-064C-C94E8E8F3917}"/>
              </a:ext>
            </a:extLst>
          </p:cNvPr>
          <p:cNvSpPr txBox="1"/>
          <p:nvPr/>
        </p:nvSpPr>
        <p:spPr>
          <a:xfrm>
            <a:off x="2576944" y="493779"/>
            <a:ext cx="8680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01: Tìm hiểu về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(HS đã chuẩn bị ở nhà)</a:t>
            </a:r>
            <a:endParaRPr lang="en-US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48F87D7-F1F5-4504-67EF-7AE94251B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33" y="-162994"/>
            <a:ext cx="2870777" cy="28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3026</Words>
  <Application>Microsoft Office PowerPoint</Application>
  <PresentationFormat>Widescreen</PresentationFormat>
  <Paragraphs>355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Forte</vt:lpstr>
      <vt:lpstr>Tahoma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Administrator</cp:lastModifiedBy>
  <cp:revision>20</cp:revision>
  <dcterms:created xsi:type="dcterms:W3CDTF">2022-11-17T05:21:39Z</dcterms:created>
  <dcterms:modified xsi:type="dcterms:W3CDTF">2024-01-08T03:12:12Z</dcterms:modified>
</cp:coreProperties>
</file>