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265" r:id="rId4"/>
    <p:sldId id="258" r:id="rId5"/>
    <p:sldId id="259" r:id="rId6"/>
    <p:sldId id="266" r:id="rId7"/>
    <p:sldId id="268" r:id="rId8"/>
    <p:sldId id="267" r:id="rId9"/>
    <p:sldId id="270" r:id="rId10"/>
    <p:sldId id="269" r:id="rId11"/>
    <p:sldId id="261" r:id="rId12"/>
    <p:sldId id="262" r:id="rId13"/>
    <p:sldId id="263" r:id="rId14"/>
    <p:sldId id="271" r:id="rId15"/>
    <p:sldId id="275" r:id="rId16"/>
    <p:sldId id="285" r:id="rId17"/>
    <p:sldId id="272" r:id="rId18"/>
    <p:sldId id="277" r:id="rId19"/>
    <p:sldId id="278" r:id="rId20"/>
    <p:sldId id="286" r:id="rId21"/>
    <p:sldId id="273" r:id="rId22"/>
    <p:sldId id="279" r:id="rId23"/>
    <p:sldId id="281" r:id="rId24"/>
    <p:sldId id="287" r:id="rId25"/>
    <p:sldId id="274" r:id="rId26"/>
    <p:sldId id="283" r:id="rId27"/>
    <p:sldId id="284" r:id="rId28"/>
    <p:sldId id="288" r:id="rId29"/>
    <p:sldId id="289" r:id="rId30"/>
    <p:sldId id="295" r:id="rId31"/>
    <p:sldId id="296" r:id="rId32"/>
    <p:sldId id="297" r:id="rId33"/>
    <p:sldId id="298" r:id="rId34"/>
    <p:sldId id="290" r:id="rId35"/>
    <p:sldId id="299" r:id="rId36"/>
    <p:sldId id="301" r:id="rId37"/>
    <p:sldId id="302" r:id="rId38"/>
    <p:sldId id="293" r:id="rId39"/>
    <p:sldId id="291" r:id="rId40"/>
    <p:sldId id="306" r:id="rId41"/>
    <p:sldId id="304" r:id="rId42"/>
    <p:sldId id="305" r:id="rId43"/>
    <p:sldId id="308" r:id="rId44"/>
    <p:sldId id="307" r:id="rId45"/>
    <p:sldId id="309" r:id="rId46"/>
    <p:sldId id="311" r:id="rId47"/>
    <p:sldId id="312" r:id="rId48"/>
    <p:sldId id="313" r:id="rId49"/>
    <p:sldId id="314" r:id="rId50"/>
    <p:sldId id="315" r:id="rId51"/>
    <p:sldId id="321" r:id="rId52"/>
    <p:sldId id="322" r:id="rId53"/>
    <p:sldId id="324" r:id="rId54"/>
    <p:sldId id="325" r:id="rId55"/>
    <p:sldId id="326" r:id="rId56"/>
    <p:sldId id="327" r:id="rId57"/>
    <p:sldId id="328" r:id="rId58"/>
    <p:sldId id="329" r:id="rId59"/>
    <p:sldId id="331" r:id="rId60"/>
    <p:sldId id="330" r:id="rId61"/>
    <p:sldId id="332" r:id="rId62"/>
    <p:sldId id="333" r:id="rId63"/>
    <p:sldId id="334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5FF"/>
    <a:srgbClr val="FFFF99"/>
    <a:srgbClr val="0066FF"/>
    <a:srgbClr val="0000FF"/>
    <a:srgbClr val="0000CC"/>
    <a:srgbClr val="00FF00"/>
    <a:srgbClr val="00FFCC"/>
    <a:srgbClr val="CDCDFF"/>
    <a:srgbClr val="FFFFFF"/>
    <a:srgbClr val="4C4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352DC0-44C6-4E30-5D9D-8762D1423721}" v="46" dt="2023-04-02T12:49:43.366"/>
    <p1510:client id="{87E06D4F-4FC2-766A-6018-959428BF1F58}" v="8" dt="2023-04-02T12:50:41.6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97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43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87E06D4F-4FC2-766A-6018-959428BF1F58}"/>
    <pc:docChg chg="modSld">
      <pc:chgData name="" userId="" providerId="" clId="Web-{87E06D4F-4FC2-766A-6018-959428BF1F58}" dt="2023-04-02T12:50:41.692" v="3" actId="20577"/>
      <pc:docMkLst>
        <pc:docMk/>
      </pc:docMkLst>
      <pc:sldChg chg="modSp">
        <pc:chgData name="" userId="" providerId="" clId="Web-{87E06D4F-4FC2-766A-6018-959428BF1F58}" dt="2023-04-02T12:50:41.692" v="3" actId="20577"/>
        <pc:sldMkLst>
          <pc:docMk/>
          <pc:sldMk cId="3031793023" sldId="256"/>
        </pc:sldMkLst>
        <pc:spChg chg="mod">
          <ac:chgData name="" userId="" providerId="" clId="Web-{87E06D4F-4FC2-766A-6018-959428BF1F58}" dt="2023-04-02T12:50:41.692" v="3" actId="20577"/>
          <ac:spMkLst>
            <pc:docMk/>
            <pc:sldMk cId="3031793023" sldId="256"/>
            <ac:spMk id="6" creationId="{FA55A3DA-8F79-9E9D-EC4E-7F250F944839}"/>
          </ac:spMkLst>
        </pc:spChg>
      </pc:sldChg>
    </pc:docChg>
  </pc:docChgLst>
  <pc:docChgLst>
    <pc:chgData name="Thúy Mai" userId="222f1c7e07c9bd7a" providerId="LiveId" clId="{FCD55817-DB4A-45AB-8B7C-1797E35C092A}"/>
    <pc:docChg chg="undo redo custSel addSld delSld modSld sldOrd">
      <pc:chgData name="Thúy Mai" userId="222f1c7e07c9bd7a" providerId="LiveId" clId="{FCD55817-DB4A-45AB-8B7C-1797E35C092A}" dt="2022-11-14T10:01:21.118" v="2005"/>
      <pc:docMkLst>
        <pc:docMk/>
      </pc:docMkLst>
      <pc:sldChg chg="delSp modSp mod">
        <pc:chgData name="Thúy Mai" userId="222f1c7e07c9bd7a" providerId="LiveId" clId="{FCD55817-DB4A-45AB-8B7C-1797E35C092A}" dt="2022-11-10T08:43:04.325" v="39" actId="478"/>
        <pc:sldMkLst>
          <pc:docMk/>
          <pc:sldMk cId="1910638367" sldId="257"/>
        </pc:sldMkLst>
        <pc:spChg chg="del mod">
          <ac:chgData name="Thúy Mai" userId="222f1c7e07c9bd7a" providerId="LiveId" clId="{FCD55817-DB4A-45AB-8B7C-1797E35C092A}" dt="2022-11-10T08:43:04.325" v="39" actId="478"/>
          <ac:spMkLst>
            <pc:docMk/>
            <pc:sldMk cId="1910638367" sldId="257"/>
            <ac:spMk id="6" creationId="{61082B79-B3D6-0DD6-FB75-DD340B00F021}"/>
          </ac:spMkLst>
        </pc:spChg>
      </pc:sldChg>
      <pc:sldChg chg="addSp delSp modSp mod modAnim">
        <pc:chgData name="Thúy Mai" userId="222f1c7e07c9bd7a" providerId="LiveId" clId="{FCD55817-DB4A-45AB-8B7C-1797E35C092A}" dt="2022-11-10T08:46:41.460" v="61"/>
        <pc:sldMkLst>
          <pc:docMk/>
          <pc:sldMk cId="172358921" sldId="258"/>
        </pc:sldMkLst>
        <pc:spChg chg="add mod">
          <ac:chgData name="Thúy Mai" userId="222f1c7e07c9bd7a" providerId="LiveId" clId="{FCD55817-DB4A-45AB-8B7C-1797E35C092A}" dt="2022-11-10T08:42:36.336" v="37" actId="1076"/>
          <ac:spMkLst>
            <pc:docMk/>
            <pc:sldMk cId="172358921" sldId="258"/>
            <ac:spMk id="4" creationId="{1D05BABA-0D47-4E76-CD72-AF15FE50B958}"/>
          </ac:spMkLst>
        </pc:spChg>
        <pc:spChg chg="add del mod">
          <ac:chgData name="Thúy Mai" userId="222f1c7e07c9bd7a" providerId="LiveId" clId="{FCD55817-DB4A-45AB-8B7C-1797E35C092A}" dt="2022-11-10T08:37:02.814" v="20" actId="478"/>
          <ac:spMkLst>
            <pc:docMk/>
            <pc:sldMk cId="172358921" sldId="258"/>
            <ac:spMk id="5" creationId="{CFDB0C0B-5AB5-117E-3115-642F9D90FACF}"/>
          </ac:spMkLst>
        </pc:spChg>
        <pc:spChg chg="add mod">
          <ac:chgData name="Thúy Mai" userId="222f1c7e07c9bd7a" providerId="LiveId" clId="{FCD55817-DB4A-45AB-8B7C-1797E35C092A}" dt="2022-11-10T08:46:38.523" v="60" actId="1076"/>
          <ac:spMkLst>
            <pc:docMk/>
            <pc:sldMk cId="172358921" sldId="258"/>
            <ac:spMk id="7" creationId="{70B06378-C42F-6B81-0179-19794063EF45}"/>
          </ac:spMkLst>
        </pc:spChg>
        <pc:graphicFrameChg chg="add del mod">
          <ac:chgData name="Thúy Mai" userId="222f1c7e07c9bd7a" providerId="LiveId" clId="{FCD55817-DB4A-45AB-8B7C-1797E35C092A}" dt="2022-11-10T08:36:26.932" v="6"/>
          <ac:graphicFrameMkLst>
            <pc:docMk/>
            <pc:sldMk cId="172358921" sldId="258"/>
            <ac:graphicFrameMk id="2" creationId="{444BEFDC-4A1D-5EC3-A31D-EB4DA40FC4C1}"/>
          </ac:graphicFrameMkLst>
        </pc:graphicFrameChg>
        <pc:picChg chg="add mod">
          <ac:chgData name="Thúy Mai" userId="222f1c7e07c9bd7a" providerId="LiveId" clId="{FCD55817-DB4A-45AB-8B7C-1797E35C092A}" dt="2022-11-10T08:46:36.396" v="59" actId="1076"/>
          <ac:picMkLst>
            <pc:docMk/>
            <pc:sldMk cId="172358921" sldId="258"/>
            <ac:picMk id="9" creationId="{1AD995AA-5645-908F-6B4E-2813C14B9B54}"/>
          </ac:picMkLst>
        </pc:picChg>
      </pc:sldChg>
      <pc:sldChg chg="addSp delSp modSp mod modAnim">
        <pc:chgData name="Thúy Mai" userId="222f1c7e07c9bd7a" providerId="LiveId" clId="{FCD55817-DB4A-45AB-8B7C-1797E35C092A}" dt="2022-11-10T08:55:54.486" v="330" actId="1076"/>
        <pc:sldMkLst>
          <pc:docMk/>
          <pc:sldMk cId="4242196833" sldId="259"/>
        </pc:sldMkLst>
        <pc:spChg chg="add del mod">
          <ac:chgData name="Thúy Mai" userId="222f1c7e07c9bd7a" providerId="LiveId" clId="{FCD55817-DB4A-45AB-8B7C-1797E35C092A}" dt="2022-11-10T08:55:43.027" v="328" actId="478"/>
          <ac:spMkLst>
            <pc:docMk/>
            <pc:sldMk cId="4242196833" sldId="259"/>
            <ac:spMk id="5" creationId="{C5180FC3-E796-CF52-C1A3-A014414EE496}"/>
          </ac:spMkLst>
        </pc:spChg>
        <pc:spChg chg="add mod">
          <ac:chgData name="Thúy Mai" userId="222f1c7e07c9bd7a" providerId="LiveId" clId="{FCD55817-DB4A-45AB-8B7C-1797E35C092A}" dt="2022-11-10T08:55:54.486" v="330" actId="1076"/>
          <ac:spMkLst>
            <pc:docMk/>
            <pc:sldMk cId="4242196833" sldId="259"/>
            <ac:spMk id="7" creationId="{31FC6160-E148-9342-5D96-36D8FFD27C45}"/>
          </ac:spMkLst>
        </pc:spChg>
        <pc:spChg chg="add mod">
          <ac:chgData name="Thúy Mai" userId="222f1c7e07c9bd7a" providerId="LiveId" clId="{FCD55817-DB4A-45AB-8B7C-1797E35C092A}" dt="2022-11-10T08:55:50.529" v="329" actId="1076"/>
          <ac:spMkLst>
            <pc:docMk/>
            <pc:sldMk cId="4242196833" sldId="259"/>
            <ac:spMk id="8" creationId="{B0FD49CA-5FB5-616B-835D-55A8C32950A9}"/>
          </ac:spMkLst>
        </pc:spChg>
        <pc:graphicFrameChg chg="add del mod">
          <ac:chgData name="Thúy Mai" userId="222f1c7e07c9bd7a" providerId="LiveId" clId="{FCD55817-DB4A-45AB-8B7C-1797E35C092A}" dt="2022-11-10T08:50:00.912" v="68"/>
          <ac:graphicFrameMkLst>
            <pc:docMk/>
            <pc:sldMk cId="4242196833" sldId="259"/>
            <ac:graphicFrameMk id="2" creationId="{E3751CE0-5CA3-9AED-DD1F-383EC9EF1270}"/>
          </ac:graphicFrameMkLst>
        </pc:graphicFrameChg>
        <pc:picChg chg="mod">
          <ac:chgData name="Thúy Mai" userId="222f1c7e07c9bd7a" providerId="LiveId" clId="{FCD55817-DB4A-45AB-8B7C-1797E35C092A}" dt="2022-11-10T08:50:37.260" v="85" actId="14100"/>
          <ac:picMkLst>
            <pc:docMk/>
            <pc:sldMk cId="4242196833" sldId="259"/>
            <ac:picMk id="4" creationId="{7D843768-6190-F525-93F3-CFD1944842BC}"/>
          </ac:picMkLst>
        </pc:picChg>
        <pc:picChg chg="del mod">
          <ac:chgData name="Thúy Mai" userId="222f1c7e07c9bd7a" providerId="LiveId" clId="{FCD55817-DB4A-45AB-8B7C-1797E35C092A}" dt="2022-11-10T08:50:26.961" v="79" actId="478"/>
          <ac:picMkLst>
            <pc:docMk/>
            <pc:sldMk cId="4242196833" sldId="259"/>
            <ac:picMk id="2050" creationId="{FD81CF8A-BD52-8AC6-6C03-97EB193704BD}"/>
          </ac:picMkLst>
        </pc:picChg>
        <pc:picChg chg="del mod">
          <ac:chgData name="Thúy Mai" userId="222f1c7e07c9bd7a" providerId="LiveId" clId="{FCD55817-DB4A-45AB-8B7C-1797E35C092A}" dt="2022-11-10T08:50:25.753" v="78" actId="478"/>
          <ac:picMkLst>
            <pc:docMk/>
            <pc:sldMk cId="4242196833" sldId="259"/>
            <ac:picMk id="2052" creationId="{B4707037-C2A8-777C-FFDF-101EC863D6E1}"/>
          </ac:picMkLst>
        </pc:picChg>
        <pc:picChg chg="del">
          <ac:chgData name="Thúy Mai" userId="222f1c7e07c9bd7a" providerId="LiveId" clId="{FCD55817-DB4A-45AB-8B7C-1797E35C092A}" dt="2022-11-10T08:50:25.753" v="78" actId="478"/>
          <ac:picMkLst>
            <pc:docMk/>
            <pc:sldMk cId="4242196833" sldId="259"/>
            <ac:picMk id="2054" creationId="{277E02F8-39C2-A9CA-8439-FFE971CB28D4}"/>
          </ac:picMkLst>
        </pc:picChg>
        <pc:picChg chg="del">
          <ac:chgData name="Thúy Mai" userId="222f1c7e07c9bd7a" providerId="LiveId" clId="{FCD55817-DB4A-45AB-8B7C-1797E35C092A}" dt="2022-11-10T08:50:25.753" v="78" actId="478"/>
          <ac:picMkLst>
            <pc:docMk/>
            <pc:sldMk cId="4242196833" sldId="259"/>
            <ac:picMk id="2056" creationId="{691F5A4E-9B04-F09F-4AD2-7454EDEAC188}"/>
          </ac:picMkLst>
        </pc:picChg>
        <pc:picChg chg="del">
          <ac:chgData name="Thúy Mai" userId="222f1c7e07c9bd7a" providerId="LiveId" clId="{FCD55817-DB4A-45AB-8B7C-1797E35C092A}" dt="2022-11-10T08:50:25.753" v="78" actId="478"/>
          <ac:picMkLst>
            <pc:docMk/>
            <pc:sldMk cId="4242196833" sldId="259"/>
            <ac:picMk id="2058" creationId="{C7C33E91-9123-C01C-933D-8F042B8C3B20}"/>
          </ac:picMkLst>
        </pc:picChg>
      </pc:sldChg>
      <pc:sldChg chg="del">
        <pc:chgData name="Thúy Mai" userId="222f1c7e07c9bd7a" providerId="LiveId" clId="{FCD55817-DB4A-45AB-8B7C-1797E35C092A}" dt="2022-11-10T08:36:16.081" v="3" actId="47"/>
        <pc:sldMkLst>
          <pc:docMk/>
          <pc:sldMk cId="1605342212" sldId="260"/>
        </pc:sldMkLst>
      </pc:sldChg>
      <pc:sldChg chg="delSp new mod">
        <pc:chgData name="Thúy Mai" userId="222f1c7e07c9bd7a" providerId="LiveId" clId="{FCD55817-DB4A-45AB-8B7C-1797E35C092A}" dt="2022-11-10T08:20:29.748" v="1" actId="478"/>
        <pc:sldMkLst>
          <pc:docMk/>
          <pc:sldMk cId="539346516" sldId="264"/>
        </pc:sldMkLst>
        <pc:spChg chg="del">
          <ac:chgData name="Thúy Mai" userId="222f1c7e07c9bd7a" providerId="LiveId" clId="{FCD55817-DB4A-45AB-8B7C-1797E35C092A}" dt="2022-11-10T08:20:29.748" v="1" actId="478"/>
          <ac:spMkLst>
            <pc:docMk/>
            <pc:sldMk cId="539346516" sldId="264"/>
            <ac:spMk id="2" creationId="{834B0422-EFD4-9C8A-9977-6D311345F832}"/>
          </ac:spMkLst>
        </pc:spChg>
        <pc:spChg chg="del">
          <ac:chgData name="Thúy Mai" userId="222f1c7e07c9bd7a" providerId="LiveId" clId="{FCD55817-DB4A-45AB-8B7C-1797E35C092A}" dt="2022-11-10T08:20:29.748" v="1" actId="478"/>
          <ac:spMkLst>
            <pc:docMk/>
            <pc:sldMk cId="539346516" sldId="264"/>
            <ac:spMk id="3" creationId="{C2754D7C-7576-7F82-70F3-A80F8E5918AC}"/>
          </ac:spMkLst>
        </pc:spChg>
      </pc:sldChg>
      <pc:sldChg chg="add setBg">
        <pc:chgData name="Thúy Mai" userId="222f1c7e07c9bd7a" providerId="LiveId" clId="{FCD55817-DB4A-45AB-8B7C-1797E35C092A}" dt="2022-11-10T08:33:48.403" v="2"/>
        <pc:sldMkLst>
          <pc:docMk/>
          <pc:sldMk cId="894317992" sldId="265"/>
        </pc:sldMkLst>
      </pc:sldChg>
      <pc:sldChg chg="addSp delSp modSp add mod modAnim">
        <pc:chgData name="Thúy Mai" userId="222f1c7e07c9bd7a" providerId="LiveId" clId="{FCD55817-DB4A-45AB-8B7C-1797E35C092A}" dt="2022-11-10T08:56:05.299" v="334"/>
        <pc:sldMkLst>
          <pc:docMk/>
          <pc:sldMk cId="3723913264" sldId="266"/>
        </pc:sldMkLst>
        <pc:spChg chg="add mod">
          <ac:chgData name="Thúy Mai" userId="222f1c7e07c9bd7a" providerId="LiveId" clId="{FCD55817-DB4A-45AB-8B7C-1797E35C092A}" dt="2022-11-10T08:53:00.039" v="160" actId="20577"/>
          <ac:spMkLst>
            <pc:docMk/>
            <pc:sldMk cId="3723913264" sldId="266"/>
            <ac:spMk id="2" creationId="{FC945B2B-9A2D-4ABE-5D05-355D3EA02181}"/>
          </ac:spMkLst>
        </pc:spChg>
        <pc:spChg chg="add mod">
          <ac:chgData name="Thúy Mai" userId="222f1c7e07c9bd7a" providerId="LiveId" clId="{FCD55817-DB4A-45AB-8B7C-1797E35C092A}" dt="2022-11-10T08:55:58.316" v="331"/>
          <ac:spMkLst>
            <pc:docMk/>
            <pc:sldMk cId="3723913264" sldId="266"/>
            <ac:spMk id="3" creationId="{8595BC7B-D35C-3A98-6149-4B9335C9201B}"/>
          </ac:spMkLst>
        </pc:spChg>
        <pc:spChg chg="del">
          <ac:chgData name="Thúy Mai" userId="222f1c7e07c9bd7a" providerId="LiveId" clId="{FCD55817-DB4A-45AB-8B7C-1797E35C092A}" dt="2022-11-10T08:52:26.043" v="115" actId="478"/>
          <ac:spMkLst>
            <pc:docMk/>
            <pc:sldMk cId="3723913264" sldId="266"/>
            <ac:spMk id="5" creationId="{C5180FC3-E796-CF52-C1A3-A014414EE496}"/>
          </ac:spMkLst>
        </pc:spChg>
        <pc:spChg chg="del">
          <ac:chgData name="Thúy Mai" userId="222f1c7e07c9bd7a" providerId="LiveId" clId="{FCD55817-DB4A-45AB-8B7C-1797E35C092A}" dt="2022-11-10T08:51:47.949" v="109" actId="478"/>
          <ac:spMkLst>
            <pc:docMk/>
            <pc:sldMk cId="3723913264" sldId="266"/>
            <ac:spMk id="7" creationId="{31FC6160-E148-9342-5D96-36D8FFD27C45}"/>
          </ac:spMkLst>
        </pc:spChg>
        <pc:picChg chg="del">
          <ac:chgData name="Thúy Mai" userId="222f1c7e07c9bd7a" providerId="LiveId" clId="{FCD55817-DB4A-45AB-8B7C-1797E35C092A}" dt="2022-11-10T08:51:35.491" v="101" actId="478"/>
          <ac:picMkLst>
            <pc:docMk/>
            <pc:sldMk cId="3723913264" sldId="266"/>
            <ac:picMk id="4" creationId="{7D843768-6190-F525-93F3-CFD1944842BC}"/>
          </ac:picMkLst>
        </pc:picChg>
        <pc:picChg chg="mod">
          <ac:chgData name="Thúy Mai" userId="222f1c7e07c9bd7a" providerId="LiveId" clId="{FCD55817-DB4A-45AB-8B7C-1797E35C092A}" dt="2022-11-10T08:51:53.555" v="111" actId="14100"/>
          <ac:picMkLst>
            <pc:docMk/>
            <pc:sldMk cId="3723913264" sldId="266"/>
            <ac:picMk id="2050" creationId="{FD81CF8A-BD52-8AC6-6C03-97EB193704BD}"/>
          </ac:picMkLst>
        </pc:picChg>
        <pc:picChg chg="del">
          <ac:chgData name="Thúy Mai" userId="222f1c7e07c9bd7a" providerId="LiveId" clId="{FCD55817-DB4A-45AB-8B7C-1797E35C092A}" dt="2022-11-10T08:51:37.183" v="102" actId="478"/>
          <ac:picMkLst>
            <pc:docMk/>
            <pc:sldMk cId="3723913264" sldId="266"/>
            <ac:picMk id="2052" creationId="{B4707037-C2A8-777C-FFDF-101EC863D6E1}"/>
          </ac:picMkLst>
        </pc:picChg>
        <pc:picChg chg="del">
          <ac:chgData name="Thúy Mai" userId="222f1c7e07c9bd7a" providerId="LiveId" clId="{FCD55817-DB4A-45AB-8B7C-1797E35C092A}" dt="2022-11-10T08:51:39.619" v="104" actId="478"/>
          <ac:picMkLst>
            <pc:docMk/>
            <pc:sldMk cId="3723913264" sldId="266"/>
            <ac:picMk id="2054" creationId="{277E02F8-39C2-A9CA-8439-FFE971CB28D4}"/>
          </ac:picMkLst>
        </pc:picChg>
        <pc:picChg chg="del">
          <ac:chgData name="Thúy Mai" userId="222f1c7e07c9bd7a" providerId="LiveId" clId="{FCD55817-DB4A-45AB-8B7C-1797E35C092A}" dt="2022-11-10T08:51:37.739" v="103" actId="478"/>
          <ac:picMkLst>
            <pc:docMk/>
            <pc:sldMk cId="3723913264" sldId="266"/>
            <ac:picMk id="2056" creationId="{691F5A4E-9B04-F09F-4AD2-7454EDEAC188}"/>
          </ac:picMkLst>
        </pc:picChg>
        <pc:picChg chg="del">
          <ac:chgData name="Thúy Mai" userId="222f1c7e07c9bd7a" providerId="LiveId" clId="{FCD55817-DB4A-45AB-8B7C-1797E35C092A}" dt="2022-11-10T08:51:40.135" v="105" actId="478"/>
          <ac:picMkLst>
            <pc:docMk/>
            <pc:sldMk cId="3723913264" sldId="266"/>
            <ac:picMk id="2058" creationId="{C7C33E91-9123-C01C-933D-8F042B8C3B20}"/>
          </ac:picMkLst>
        </pc:picChg>
      </pc:sldChg>
      <pc:sldChg chg="addSp delSp modSp add mod modAnim">
        <pc:chgData name="Thúy Mai" userId="222f1c7e07c9bd7a" providerId="LiveId" clId="{FCD55817-DB4A-45AB-8B7C-1797E35C092A}" dt="2022-11-10T08:56:57.252" v="341"/>
        <pc:sldMkLst>
          <pc:docMk/>
          <pc:sldMk cId="124683901" sldId="267"/>
        </pc:sldMkLst>
        <pc:spChg chg="add mod">
          <ac:chgData name="Thúy Mai" userId="222f1c7e07c9bd7a" providerId="LiveId" clId="{FCD55817-DB4A-45AB-8B7C-1797E35C092A}" dt="2022-11-10T08:53:55.692" v="234" actId="20577"/>
          <ac:spMkLst>
            <pc:docMk/>
            <pc:sldMk cId="124683901" sldId="267"/>
            <ac:spMk id="2" creationId="{055CCE86-3057-3FCF-FEE5-1ACE97F60C27}"/>
          </ac:spMkLst>
        </pc:spChg>
        <pc:spChg chg="add mod">
          <ac:chgData name="Thúy Mai" userId="222f1c7e07c9bd7a" providerId="LiveId" clId="{FCD55817-DB4A-45AB-8B7C-1797E35C092A}" dt="2022-11-10T08:56:54.647" v="340"/>
          <ac:spMkLst>
            <pc:docMk/>
            <pc:sldMk cId="124683901" sldId="267"/>
            <ac:spMk id="3" creationId="{B25D3254-699D-44BF-7CE7-54F7A188AB0F}"/>
          </ac:spMkLst>
        </pc:spChg>
        <pc:spChg chg="del">
          <ac:chgData name="Thúy Mai" userId="222f1c7e07c9bd7a" providerId="LiveId" clId="{FCD55817-DB4A-45AB-8B7C-1797E35C092A}" dt="2022-11-10T08:53:30.048" v="212" actId="478"/>
          <ac:spMkLst>
            <pc:docMk/>
            <pc:sldMk cId="124683901" sldId="267"/>
            <ac:spMk id="5" creationId="{C5180FC3-E796-CF52-C1A3-A014414EE496}"/>
          </ac:spMkLst>
        </pc:spChg>
        <pc:spChg chg="del">
          <ac:chgData name="Thúy Mai" userId="222f1c7e07c9bd7a" providerId="LiveId" clId="{FCD55817-DB4A-45AB-8B7C-1797E35C092A}" dt="2022-11-10T08:53:25.941" v="210" actId="478"/>
          <ac:spMkLst>
            <pc:docMk/>
            <pc:sldMk cId="124683901" sldId="267"/>
            <ac:spMk id="7" creationId="{31FC6160-E148-9342-5D96-36D8FFD27C45}"/>
          </ac:spMkLst>
        </pc:spChg>
        <pc:picChg chg="del">
          <ac:chgData name="Thúy Mai" userId="222f1c7e07c9bd7a" providerId="LiveId" clId="{FCD55817-DB4A-45AB-8B7C-1797E35C092A}" dt="2022-11-10T08:53:24.070" v="208" actId="478"/>
          <ac:picMkLst>
            <pc:docMk/>
            <pc:sldMk cId="124683901" sldId="267"/>
            <ac:picMk id="4" creationId="{7D843768-6190-F525-93F3-CFD1944842BC}"/>
          </ac:picMkLst>
        </pc:picChg>
        <pc:picChg chg="del">
          <ac:chgData name="Thúy Mai" userId="222f1c7e07c9bd7a" providerId="LiveId" clId="{FCD55817-DB4A-45AB-8B7C-1797E35C092A}" dt="2022-11-10T08:53:26.668" v="211" actId="478"/>
          <ac:picMkLst>
            <pc:docMk/>
            <pc:sldMk cId="124683901" sldId="267"/>
            <ac:picMk id="2050" creationId="{FD81CF8A-BD52-8AC6-6C03-97EB193704BD}"/>
          </ac:picMkLst>
        </pc:picChg>
        <pc:picChg chg="del">
          <ac:chgData name="Thúy Mai" userId="222f1c7e07c9bd7a" providerId="LiveId" clId="{FCD55817-DB4A-45AB-8B7C-1797E35C092A}" dt="2022-11-10T08:53:24.625" v="209" actId="478"/>
          <ac:picMkLst>
            <pc:docMk/>
            <pc:sldMk cId="124683901" sldId="267"/>
            <ac:picMk id="2052" creationId="{B4707037-C2A8-777C-FFDF-101EC863D6E1}"/>
          </ac:picMkLst>
        </pc:picChg>
        <pc:picChg chg="mod">
          <ac:chgData name="Thúy Mai" userId="222f1c7e07c9bd7a" providerId="LiveId" clId="{FCD55817-DB4A-45AB-8B7C-1797E35C092A}" dt="2022-11-10T08:53:38.845" v="217" actId="1076"/>
          <ac:picMkLst>
            <pc:docMk/>
            <pc:sldMk cId="124683901" sldId="267"/>
            <ac:picMk id="2054" creationId="{277E02F8-39C2-A9CA-8439-FFE971CB28D4}"/>
          </ac:picMkLst>
        </pc:picChg>
        <pc:picChg chg="del">
          <ac:chgData name="Thúy Mai" userId="222f1c7e07c9bd7a" providerId="LiveId" clId="{FCD55817-DB4A-45AB-8B7C-1797E35C092A}" dt="2022-11-10T08:53:32.097" v="213" actId="478"/>
          <ac:picMkLst>
            <pc:docMk/>
            <pc:sldMk cId="124683901" sldId="267"/>
            <ac:picMk id="2056" creationId="{691F5A4E-9B04-F09F-4AD2-7454EDEAC188}"/>
          </ac:picMkLst>
        </pc:picChg>
        <pc:picChg chg="del">
          <ac:chgData name="Thúy Mai" userId="222f1c7e07c9bd7a" providerId="LiveId" clId="{FCD55817-DB4A-45AB-8B7C-1797E35C092A}" dt="2022-11-10T08:53:32.701" v="214" actId="478"/>
          <ac:picMkLst>
            <pc:docMk/>
            <pc:sldMk cId="124683901" sldId="267"/>
            <ac:picMk id="2058" creationId="{C7C33E91-9123-C01C-933D-8F042B8C3B20}"/>
          </ac:picMkLst>
        </pc:picChg>
      </pc:sldChg>
      <pc:sldChg chg="addSp delSp modSp add mod ord modAnim">
        <pc:chgData name="Thúy Mai" userId="222f1c7e07c9bd7a" providerId="LiveId" clId="{FCD55817-DB4A-45AB-8B7C-1797E35C092A}" dt="2022-11-10T08:56:51.113" v="339"/>
        <pc:sldMkLst>
          <pc:docMk/>
          <pc:sldMk cId="2912765443" sldId="268"/>
        </pc:sldMkLst>
        <pc:spChg chg="add mod">
          <ac:chgData name="Thúy Mai" userId="222f1c7e07c9bd7a" providerId="LiveId" clId="{FCD55817-DB4A-45AB-8B7C-1797E35C092A}" dt="2022-11-10T08:53:15.328" v="207" actId="20577"/>
          <ac:spMkLst>
            <pc:docMk/>
            <pc:sldMk cId="2912765443" sldId="268"/>
            <ac:spMk id="2" creationId="{C1E2CBC7-02FB-2951-D7E8-BA86CDF1FBAE}"/>
          </ac:spMkLst>
        </pc:spChg>
        <pc:spChg chg="add mod">
          <ac:chgData name="Thúy Mai" userId="222f1c7e07c9bd7a" providerId="LiveId" clId="{FCD55817-DB4A-45AB-8B7C-1797E35C092A}" dt="2022-11-10T08:56:37.069" v="335"/>
          <ac:spMkLst>
            <pc:docMk/>
            <pc:sldMk cId="2912765443" sldId="268"/>
            <ac:spMk id="3" creationId="{74FB8DA2-9AB9-89DF-407C-3CB2BE09ADD1}"/>
          </ac:spMkLst>
        </pc:spChg>
        <pc:spChg chg="del">
          <ac:chgData name="Thúy Mai" userId="222f1c7e07c9bd7a" providerId="LiveId" clId="{FCD55817-DB4A-45AB-8B7C-1797E35C092A}" dt="2022-11-10T08:52:34.814" v="120" actId="478"/>
          <ac:spMkLst>
            <pc:docMk/>
            <pc:sldMk cId="2912765443" sldId="268"/>
            <ac:spMk id="5" creationId="{C5180FC3-E796-CF52-C1A3-A014414EE496}"/>
          </ac:spMkLst>
        </pc:spChg>
        <pc:spChg chg="del">
          <ac:chgData name="Thúy Mai" userId="222f1c7e07c9bd7a" providerId="LiveId" clId="{FCD55817-DB4A-45AB-8B7C-1797E35C092A}" dt="2022-11-10T08:52:32.769" v="119" actId="478"/>
          <ac:spMkLst>
            <pc:docMk/>
            <pc:sldMk cId="2912765443" sldId="268"/>
            <ac:spMk id="7" creationId="{31FC6160-E148-9342-5D96-36D8FFD27C45}"/>
          </ac:spMkLst>
        </pc:spChg>
        <pc:picChg chg="del">
          <ac:chgData name="Thúy Mai" userId="222f1c7e07c9bd7a" providerId="LiveId" clId="{FCD55817-DB4A-45AB-8B7C-1797E35C092A}" dt="2022-11-10T08:52:31.038" v="117" actId="478"/>
          <ac:picMkLst>
            <pc:docMk/>
            <pc:sldMk cId="2912765443" sldId="268"/>
            <ac:picMk id="4" creationId="{7D843768-6190-F525-93F3-CFD1944842BC}"/>
          </ac:picMkLst>
        </pc:picChg>
        <pc:picChg chg="del">
          <ac:chgData name="Thúy Mai" userId="222f1c7e07c9bd7a" providerId="LiveId" clId="{FCD55817-DB4A-45AB-8B7C-1797E35C092A}" dt="2022-11-10T08:52:31.745" v="118" actId="478"/>
          <ac:picMkLst>
            <pc:docMk/>
            <pc:sldMk cId="2912765443" sldId="268"/>
            <ac:picMk id="2050" creationId="{FD81CF8A-BD52-8AC6-6C03-97EB193704BD}"/>
          </ac:picMkLst>
        </pc:picChg>
        <pc:picChg chg="mod">
          <ac:chgData name="Thúy Mai" userId="222f1c7e07c9bd7a" providerId="LiveId" clId="{FCD55817-DB4A-45AB-8B7C-1797E35C092A}" dt="2022-11-10T08:52:42.712" v="126" actId="1076"/>
          <ac:picMkLst>
            <pc:docMk/>
            <pc:sldMk cId="2912765443" sldId="268"/>
            <ac:picMk id="2052" creationId="{B4707037-C2A8-777C-FFDF-101EC863D6E1}"/>
          </ac:picMkLst>
        </pc:picChg>
        <pc:picChg chg="del">
          <ac:chgData name="Thúy Mai" userId="222f1c7e07c9bd7a" providerId="LiveId" clId="{FCD55817-DB4A-45AB-8B7C-1797E35C092A}" dt="2022-11-10T08:52:35.523" v="121" actId="478"/>
          <ac:picMkLst>
            <pc:docMk/>
            <pc:sldMk cId="2912765443" sldId="268"/>
            <ac:picMk id="2054" creationId="{277E02F8-39C2-A9CA-8439-FFE971CB28D4}"/>
          </ac:picMkLst>
        </pc:picChg>
        <pc:picChg chg="del">
          <ac:chgData name="Thúy Mai" userId="222f1c7e07c9bd7a" providerId="LiveId" clId="{FCD55817-DB4A-45AB-8B7C-1797E35C092A}" dt="2022-11-10T08:52:36.226" v="122" actId="478"/>
          <ac:picMkLst>
            <pc:docMk/>
            <pc:sldMk cId="2912765443" sldId="268"/>
            <ac:picMk id="2056" creationId="{691F5A4E-9B04-F09F-4AD2-7454EDEAC188}"/>
          </ac:picMkLst>
        </pc:picChg>
        <pc:picChg chg="del">
          <ac:chgData name="Thúy Mai" userId="222f1c7e07c9bd7a" providerId="LiveId" clId="{FCD55817-DB4A-45AB-8B7C-1797E35C092A}" dt="2022-11-10T08:52:36.703" v="123" actId="478"/>
          <ac:picMkLst>
            <pc:docMk/>
            <pc:sldMk cId="2912765443" sldId="268"/>
            <ac:picMk id="2058" creationId="{C7C33E91-9123-C01C-933D-8F042B8C3B20}"/>
          </ac:picMkLst>
        </pc:picChg>
      </pc:sldChg>
      <pc:sldChg chg="addSp delSp modSp add mod modAnim">
        <pc:chgData name="Thúy Mai" userId="222f1c7e07c9bd7a" providerId="LiveId" clId="{FCD55817-DB4A-45AB-8B7C-1797E35C092A}" dt="2022-11-10T08:57:17.582" v="346" actId="1076"/>
        <pc:sldMkLst>
          <pc:docMk/>
          <pc:sldMk cId="595147560" sldId="269"/>
        </pc:sldMkLst>
        <pc:spChg chg="add mod">
          <ac:chgData name="Thúy Mai" userId="222f1c7e07c9bd7a" providerId="LiveId" clId="{FCD55817-DB4A-45AB-8B7C-1797E35C092A}" dt="2022-11-10T08:55:05.645" v="293" actId="20577"/>
          <ac:spMkLst>
            <pc:docMk/>
            <pc:sldMk cId="595147560" sldId="269"/>
            <ac:spMk id="2" creationId="{35A38375-EDD4-416C-6B75-6D71D59C9F86}"/>
          </ac:spMkLst>
        </pc:spChg>
        <pc:spChg chg="add mod">
          <ac:chgData name="Thúy Mai" userId="222f1c7e07c9bd7a" providerId="LiveId" clId="{FCD55817-DB4A-45AB-8B7C-1797E35C092A}" dt="2022-11-10T08:57:17.582" v="346" actId="1076"/>
          <ac:spMkLst>
            <pc:docMk/>
            <pc:sldMk cId="595147560" sldId="269"/>
            <ac:spMk id="3" creationId="{D0CECE58-67B2-6AD5-87DC-888A7CE3424A}"/>
          </ac:spMkLst>
        </pc:spChg>
        <pc:spChg chg="del">
          <ac:chgData name="Thúy Mai" userId="222f1c7e07c9bd7a" providerId="LiveId" clId="{FCD55817-DB4A-45AB-8B7C-1797E35C092A}" dt="2022-11-10T08:54:48.971" v="284" actId="478"/>
          <ac:spMkLst>
            <pc:docMk/>
            <pc:sldMk cId="595147560" sldId="269"/>
            <ac:spMk id="5" creationId="{C5180FC3-E796-CF52-C1A3-A014414EE496}"/>
          </ac:spMkLst>
        </pc:spChg>
        <pc:spChg chg="del">
          <ac:chgData name="Thúy Mai" userId="222f1c7e07c9bd7a" providerId="LiveId" clId="{FCD55817-DB4A-45AB-8B7C-1797E35C092A}" dt="2022-11-10T08:54:46.415" v="282" actId="478"/>
          <ac:spMkLst>
            <pc:docMk/>
            <pc:sldMk cId="595147560" sldId="269"/>
            <ac:spMk id="7" creationId="{31FC6160-E148-9342-5D96-36D8FFD27C45}"/>
          </ac:spMkLst>
        </pc:spChg>
        <pc:picChg chg="del">
          <ac:chgData name="Thúy Mai" userId="222f1c7e07c9bd7a" providerId="LiveId" clId="{FCD55817-DB4A-45AB-8B7C-1797E35C092A}" dt="2022-11-10T08:54:42.369" v="280" actId="478"/>
          <ac:picMkLst>
            <pc:docMk/>
            <pc:sldMk cId="595147560" sldId="269"/>
            <ac:picMk id="4" creationId="{7D843768-6190-F525-93F3-CFD1944842BC}"/>
          </ac:picMkLst>
        </pc:picChg>
        <pc:picChg chg="del">
          <ac:chgData name="Thúy Mai" userId="222f1c7e07c9bd7a" providerId="LiveId" clId="{FCD55817-DB4A-45AB-8B7C-1797E35C092A}" dt="2022-11-10T08:54:47.235" v="283" actId="478"/>
          <ac:picMkLst>
            <pc:docMk/>
            <pc:sldMk cId="595147560" sldId="269"/>
            <ac:picMk id="2050" creationId="{FD81CF8A-BD52-8AC6-6C03-97EB193704BD}"/>
          </ac:picMkLst>
        </pc:picChg>
        <pc:picChg chg="del">
          <ac:chgData name="Thúy Mai" userId="222f1c7e07c9bd7a" providerId="LiveId" clId="{FCD55817-DB4A-45AB-8B7C-1797E35C092A}" dt="2022-11-10T08:54:43.470" v="281" actId="478"/>
          <ac:picMkLst>
            <pc:docMk/>
            <pc:sldMk cId="595147560" sldId="269"/>
            <ac:picMk id="2052" creationId="{B4707037-C2A8-777C-FFDF-101EC863D6E1}"/>
          </ac:picMkLst>
        </pc:picChg>
        <pc:picChg chg="del">
          <ac:chgData name="Thúy Mai" userId="222f1c7e07c9bd7a" providerId="LiveId" clId="{FCD55817-DB4A-45AB-8B7C-1797E35C092A}" dt="2022-11-10T08:54:49.746" v="285" actId="478"/>
          <ac:picMkLst>
            <pc:docMk/>
            <pc:sldMk cId="595147560" sldId="269"/>
            <ac:picMk id="2054" creationId="{277E02F8-39C2-A9CA-8439-FFE971CB28D4}"/>
          </ac:picMkLst>
        </pc:picChg>
        <pc:picChg chg="del mod">
          <ac:chgData name="Thúy Mai" userId="222f1c7e07c9bd7a" providerId="LiveId" clId="{FCD55817-DB4A-45AB-8B7C-1797E35C092A}" dt="2022-11-10T08:54:51.612" v="287" actId="478"/>
          <ac:picMkLst>
            <pc:docMk/>
            <pc:sldMk cId="595147560" sldId="269"/>
            <ac:picMk id="2056" creationId="{691F5A4E-9B04-F09F-4AD2-7454EDEAC188}"/>
          </ac:picMkLst>
        </pc:picChg>
        <pc:picChg chg="mod">
          <ac:chgData name="Thúy Mai" userId="222f1c7e07c9bd7a" providerId="LiveId" clId="{FCD55817-DB4A-45AB-8B7C-1797E35C092A}" dt="2022-11-10T08:54:56.630" v="290" actId="1076"/>
          <ac:picMkLst>
            <pc:docMk/>
            <pc:sldMk cId="595147560" sldId="269"/>
            <ac:picMk id="2058" creationId="{C7C33E91-9123-C01C-933D-8F042B8C3B20}"/>
          </ac:picMkLst>
        </pc:picChg>
      </pc:sldChg>
      <pc:sldChg chg="addSp delSp modSp add mod ord modAnim">
        <pc:chgData name="Thúy Mai" userId="222f1c7e07c9bd7a" providerId="LiveId" clId="{FCD55817-DB4A-45AB-8B7C-1797E35C092A}" dt="2022-11-10T08:57:04.504" v="343"/>
        <pc:sldMkLst>
          <pc:docMk/>
          <pc:sldMk cId="1074324916" sldId="270"/>
        </pc:sldMkLst>
        <pc:spChg chg="add mod">
          <ac:chgData name="Thúy Mai" userId="222f1c7e07c9bd7a" providerId="LiveId" clId="{FCD55817-DB4A-45AB-8B7C-1797E35C092A}" dt="2022-11-10T08:54:34.904" v="279" actId="20577"/>
          <ac:spMkLst>
            <pc:docMk/>
            <pc:sldMk cId="1074324916" sldId="270"/>
            <ac:spMk id="2" creationId="{CB376A09-8EF9-EBAE-73E5-3F42B0608AE7}"/>
          </ac:spMkLst>
        </pc:spChg>
        <pc:spChg chg="add mod">
          <ac:chgData name="Thúy Mai" userId="222f1c7e07c9bd7a" providerId="LiveId" clId="{FCD55817-DB4A-45AB-8B7C-1797E35C092A}" dt="2022-11-10T08:57:02.029" v="342"/>
          <ac:spMkLst>
            <pc:docMk/>
            <pc:sldMk cId="1074324916" sldId="270"/>
            <ac:spMk id="3" creationId="{C31C2B76-AC51-8863-C809-02607D1B8D2C}"/>
          </ac:spMkLst>
        </pc:spChg>
        <pc:spChg chg="del">
          <ac:chgData name="Thúy Mai" userId="222f1c7e07c9bd7a" providerId="LiveId" clId="{FCD55817-DB4A-45AB-8B7C-1797E35C092A}" dt="2022-11-10T08:54:10.849" v="238" actId="478"/>
          <ac:spMkLst>
            <pc:docMk/>
            <pc:sldMk cId="1074324916" sldId="270"/>
            <ac:spMk id="5" creationId="{C5180FC3-E796-CF52-C1A3-A014414EE496}"/>
          </ac:spMkLst>
        </pc:spChg>
        <pc:spChg chg="del">
          <ac:chgData name="Thúy Mai" userId="222f1c7e07c9bd7a" providerId="LiveId" clId="{FCD55817-DB4A-45AB-8B7C-1797E35C092A}" dt="2022-11-10T08:54:09.558" v="237" actId="478"/>
          <ac:spMkLst>
            <pc:docMk/>
            <pc:sldMk cId="1074324916" sldId="270"/>
            <ac:spMk id="7" creationId="{31FC6160-E148-9342-5D96-36D8FFD27C45}"/>
          </ac:spMkLst>
        </pc:spChg>
        <pc:picChg chg="del">
          <ac:chgData name="Thúy Mai" userId="222f1c7e07c9bd7a" providerId="LiveId" clId="{FCD55817-DB4A-45AB-8B7C-1797E35C092A}" dt="2022-11-10T08:54:06.494" v="236" actId="478"/>
          <ac:picMkLst>
            <pc:docMk/>
            <pc:sldMk cId="1074324916" sldId="270"/>
            <ac:picMk id="4" creationId="{7D843768-6190-F525-93F3-CFD1944842BC}"/>
          </ac:picMkLst>
        </pc:picChg>
        <pc:picChg chg="del">
          <ac:chgData name="Thúy Mai" userId="222f1c7e07c9bd7a" providerId="LiveId" clId="{FCD55817-DB4A-45AB-8B7C-1797E35C092A}" dt="2022-11-10T08:54:09.558" v="237" actId="478"/>
          <ac:picMkLst>
            <pc:docMk/>
            <pc:sldMk cId="1074324916" sldId="270"/>
            <ac:picMk id="2050" creationId="{FD81CF8A-BD52-8AC6-6C03-97EB193704BD}"/>
          </ac:picMkLst>
        </pc:picChg>
        <pc:picChg chg="del">
          <ac:chgData name="Thúy Mai" userId="222f1c7e07c9bd7a" providerId="LiveId" clId="{FCD55817-DB4A-45AB-8B7C-1797E35C092A}" dt="2022-11-10T08:54:09.558" v="237" actId="478"/>
          <ac:picMkLst>
            <pc:docMk/>
            <pc:sldMk cId="1074324916" sldId="270"/>
            <ac:picMk id="2052" creationId="{B4707037-C2A8-777C-FFDF-101EC863D6E1}"/>
          </ac:picMkLst>
        </pc:picChg>
        <pc:picChg chg="del">
          <ac:chgData name="Thúy Mai" userId="222f1c7e07c9bd7a" providerId="LiveId" clId="{FCD55817-DB4A-45AB-8B7C-1797E35C092A}" dt="2022-11-10T08:54:09.558" v="237" actId="478"/>
          <ac:picMkLst>
            <pc:docMk/>
            <pc:sldMk cId="1074324916" sldId="270"/>
            <ac:picMk id="2054" creationId="{277E02F8-39C2-A9CA-8439-FFE971CB28D4}"/>
          </ac:picMkLst>
        </pc:picChg>
        <pc:picChg chg="mod">
          <ac:chgData name="Thúy Mai" userId="222f1c7e07c9bd7a" providerId="LiveId" clId="{FCD55817-DB4A-45AB-8B7C-1797E35C092A}" dt="2022-11-10T08:54:19.359" v="245" actId="1076"/>
          <ac:picMkLst>
            <pc:docMk/>
            <pc:sldMk cId="1074324916" sldId="270"/>
            <ac:picMk id="2056" creationId="{691F5A4E-9B04-F09F-4AD2-7454EDEAC188}"/>
          </ac:picMkLst>
        </pc:picChg>
        <pc:picChg chg="del">
          <ac:chgData name="Thúy Mai" userId="222f1c7e07c9bd7a" providerId="LiveId" clId="{FCD55817-DB4A-45AB-8B7C-1797E35C092A}" dt="2022-11-10T08:54:11.523" v="239" actId="478"/>
          <ac:picMkLst>
            <pc:docMk/>
            <pc:sldMk cId="1074324916" sldId="270"/>
            <ac:picMk id="2058" creationId="{C7C33E91-9123-C01C-933D-8F042B8C3B20}"/>
          </ac:picMkLst>
        </pc:picChg>
      </pc:sldChg>
      <pc:sldChg chg="modSp">
        <pc:chgData name="Thúy Mai" userId="222f1c7e07c9bd7a" providerId="LiveId" clId="{FCD55817-DB4A-45AB-8B7C-1797E35C092A}" dt="2022-11-12T13:27:54.439" v="347" actId="20577"/>
        <pc:sldMkLst>
          <pc:docMk/>
          <pc:sldMk cId="869728922" sldId="275"/>
        </pc:sldMkLst>
        <pc:spChg chg="mod">
          <ac:chgData name="Thúy Mai" userId="222f1c7e07c9bd7a" providerId="LiveId" clId="{FCD55817-DB4A-45AB-8B7C-1797E35C092A}" dt="2022-11-12T13:27:54.439" v="347" actId="20577"/>
          <ac:spMkLst>
            <pc:docMk/>
            <pc:sldMk cId="869728922" sldId="275"/>
            <ac:spMk id="9" creationId="{72D6EEE4-B863-7BA4-5FDF-7E1E844BD191}"/>
          </ac:spMkLst>
        </pc:spChg>
      </pc:sldChg>
      <pc:sldChg chg="modSp">
        <pc:chgData name="Thúy Mai" userId="222f1c7e07c9bd7a" providerId="LiveId" clId="{FCD55817-DB4A-45AB-8B7C-1797E35C092A}" dt="2022-11-12T13:29:30.091" v="353" actId="20577"/>
        <pc:sldMkLst>
          <pc:docMk/>
          <pc:sldMk cId="1869838672" sldId="288"/>
        </pc:sldMkLst>
        <pc:spChg chg="mod">
          <ac:chgData name="Thúy Mai" userId="222f1c7e07c9bd7a" providerId="LiveId" clId="{FCD55817-DB4A-45AB-8B7C-1797E35C092A}" dt="2022-11-12T13:29:30.091" v="353" actId="20577"/>
          <ac:spMkLst>
            <pc:docMk/>
            <pc:sldMk cId="1869838672" sldId="288"/>
            <ac:spMk id="6" creationId="{243BE493-6CD7-7934-DF70-B0A044956D0A}"/>
          </ac:spMkLst>
        </pc:spChg>
        <pc:spChg chg="mod">
          <ac:chgData name="Thúy Mai" userId="222f1c7e07c9bd7a" providerId="LiveId" clId="{FCD55817-DB4A-45AB-8B7C-1797E35C092A}" dt="2022-11-12T13:28:37.618" v="349" actId="20577"/>
          <ac:spMkLst>
            <pc:docMk/>
            <pc:sldMk cId="1869838672" sldId="288"/>
            <ac:spMk id="9" creationId="{72D6EEE4-B863-7BA4-5FDF-7E1E844BD191}"/>
          </ac:spMkLst>
        </pc:spChg>
      </pc:sldChg>
      <pc:sldChg chg="modSp del mod">
        <pc:chgData name="Thúy Mai" userId="222f1c7e07c9bd7a" providerId="LiveId" clId="{FCD55817-DB4A-45AB-8B7C-1797E35C092A}" dt="2022-11-14T08:27:41.740" v="1191" actId="47"/>
        <pc:sldMkLst>
          <pc:docMk/>
          <pc:sldMk cId="3696662101" sldId="292"/>
        </pc:sldMkLst>
        <pc:graphicFrameChg chg="mod modGraphic">
          <ac:chgData name="Thúy Mai" userId="222f1c7e07c9bd7a" providerId="LiveId" clId="{FCD55817-DB4A-45AB-8B7C-1797E35C092A}" dt="2022-11-14T08:26:21.781" v="1183" actId="21"/>
          <ac:graphicFrameMkLst>
            <pc:docMk/>
            <pc:sldMk cId="3696662101" sldId="292"/>
            <ac:graphicFrameMk id="3" creationId="{BFE5A7A6-EFC0-E14F-BF04-99BA225C67AC}"/>
          </ac:graphicFrameMkLst>
        </pc:graphicFrameChg>
      </pc:sldChg>
      <pc:sldChg chg="modSp del mod">
        <pc:chgData name="Thúy Mai" userId="222f1c7e07c9bd7a" providerId="LiveId" clId="{FCD55817-DB4A-45AB-8B7C-1797E35C092A}" dt="2022-11-12T13:57:50.774" v="620" actId="47"/>
        <pc:sldMkLst>
          <pc:docMk/>
          <pc:sldMk cId="3598756054" sldId="294"/>
        </pc:sldMkLst>
        <pc:graphicFrameChg chg="mod">
          <ac:chgData name="Thúy Mai" userId="222f1c7e07c9bd7a" providerId="LiveId" clId="{FCD55817-DB4A-45AB-8B7C-1797E35C092A}" dt="2022-11-12T13:50:54.266" v="509" actId="21"/>
          <ac:graphicFrameMkLst>
            <pc:docMk/>
            <pc:sldMk cId="3598756054" sldId="294"/>
            <ac:graphicFrameMk id="5" creationId="{4896AD7F-D232-4CA0-4575-4E5DA6D6BABE}"/>
          </ac:graphicFrameMkLst>
        </pc:graphicFrameChg>
      </pc:sldChg>
      <pc:sldChg chg="addSp delSp modSp add mod delAnim modAnim">
        <pc:chgData name="Thúy Mai" userId="222f1c7e07c9bd7a" providerId="LiveId" clId="{FCD55817-DB4A-45AB-8B7C-1797E35C092A}" dt="2022-11-12T13:39:50.822" v="404" actId="1076"/>
        <pc:sldMkLst>
          <pc:docMk/>
          <pc:sldMk cId="1857409555" sldId="295"/>
        </pc:sldMkLst>
        <pc:spChg chg="add mod">
          <ac:chgData name="Thúy Mai" userId="222f1c7e07c9bd7a" providerId="LiveId" clId="{FCD55817-DB4A-45AB-8B7C-1797E35C092A}" dt="2022-11-12T13:39:47.986" v="403" actId="1076"/>
          <ac:spMkLst>
            <pc:docMk/>
            <pc:sldMk cId="1857409555" sldId="295"/>
            <ac:spMk id="3" creationId="{F3B885F5-6906-20C6-9A35-5F333801A819}"/>
          </ac:spMkLst>
        </pc:spChg>
        <pc:spChg chg="add mod">
          <ac:chgData name="Thúy Mai" userId="222f1c7e07c9bd7a" providerId="LiveId" clId="{FCD55817-DB4A-45AB-8B7C-1797E35C092A}" dt="2022-11-12T13:39:47.986" v="403" actId="1076"/>
          <ac:spMkLst>
            <pc:docMk/>
            <pc:sldMk cId="1857409555" sldId="295"/>
            <ac:spMk id="4" creationId="{C1327B08-3E4C-2EA8-7EE7-D6EA975264F2}"/>
          </ac:spMkLst>
        </pc:spChg>
        <pc:spChg chg="add mod">
          <ac:chgData name="Thúy Mai" userId="222f1c7e07c9bd7a" providerId="LiveId" clId="{FCD55817-DB4A-45AB-8B7C-1797E35C092A}" dt="2022-11-12T13:39:47.986" v="403" actId="1076"/>
          <ac:spMkLst>
            <pc:docMk/>
            <pc:sldMk cId="1857409555" sldId="295"/>
            <ac:spMk id="5" creationId="{8B1F0F4C-A1A3-80C1-E183-ABCF0292A1F3}"/>
          </ac:spMkLst>
        </pc:spChg>
        <pc:spChg chg="mod">
          <ac:chgData name="Thúy Mai" userId="222f1c7e07c9bd7a" providerId="LiveId" clId="{FCD55817-DB4A-45AB-8B7C-1797E35C092A}" dt="2022-11-12T13:39:50.822" v="404" actId="1076"/>
          <ac:spMkLst>
            <pc:docMk/>
            <pc:sldMk cId="1857409555" sldId="295"/>
            <ac:spMk id="6" creationId="{9262C5A8-B9C2-818C-0522-A1003AD8C159}"/>
          </ac:spMkLst>
        </pc:spChg>
        <pc:spChg chg="add mod">
          <ac:chgData name="Thúy Mai" userId="222f1c7e07c9bd7a" providerId="LiveId" clId="{FCD55817-DB4A-45AB-8B7C-1797E35C092A}" dt="2022-11-12T13:39:47.986" v="403" actId="1076"/>
          <ac:spMkLst>
            <pc:docMk/>
            <pc:sldMk cId="1857409555" sldId="295"/>
            <ac:spMk id="7" creationId="{F246231A-0B5A-AB4F-501B-BBA7846D56C3}"/>
          </ac:spMkLst>
        </pc:spChg>
        <pc:spChg chg="add mod">
          <ac:chgData name="Thúy Mai" userId="222f1c7e07c9bd7a" providerId="LiveId" clId="{FCD55817-DB4A-45AB-8B7C-1797E35C092A}" dt="2022-11-12T13:39:47.986" v="403" actId="1076"/>
          <ac:spMkLst>
            <pc:docMk/>
            <pc:sldMk cId="1857409555" sldId="295"/>
            <ac:spMk id="8" creationId="{2949F8C7-79D8-F91B-3203-5AC0A90FA18B}"/>
          </ac:spMkLst>
        </pc:spChg>
        <pc:spChg chg="add del mod">
          <ac:chgData name="Thúy Mai" userId="222f1c7e07c9bd7a" providerId="LiveId" clId="{FCD55817-DB4A-45AB-8B7C-1797E35C092A}" dt="2022-11-12T13:39:42.212" v="402" actId="478"/>
          <ac:spMkLst>
            <pc:docMk/>
            <pc:sldMk cId="1857409555" sldId="295"/>
            <ac:spMk id="10" creationId="{A959C7E1-DDDD-DFCF-3945-35A2BB374BD6}"/>
          </ac:spMkLst>
        </pc:spChg>
        <pc:graphicFrameChg chg="mod modGraphic">
          <ac:chgData name="Thúy Mai" userId="222f1c7e07c9bd7a" providerId="LiveId" clId="{FCD55817-DB4A-45AB-8B7C-1797E35C092A}" dt="2022-11-12T13:39:47.986" v="403" actId="1076"/>
          <ac:graphicFrameMkLst>
            <pc:docMk/>
            <pc:sldMk cId="1857409555" sldId="295"/>
            <ac:graphicFrameMk id="9" creationId="{707E0D68-36B2-4D33-F695-B935C3F2CFDB}"/>
          </ac:graphicFrameMkLst>
        </pc:graphicFrameChg>
      </pc:sldChg>
      <pc:sldChg chg="addSp delSp modSp add mod delAnim modAnim">
        <pc:chgData name="Thúy Mai" userId="222f1c7e07c9bd7a" providerId="LiveId" clId="{FCD55817-DB4A-45AB-8B7C-1797E35C092A}" dt="2022-11-12T13:52:39.304" v="523" actId="1076"/>
        <pc:sldMkLst>
          <pc:docMk/>
          <pc:sldMk cId="3544235197" sldId="296"/>
        </pc:sldMkLst>
        <pc:spChg chg="add mod">
          <ac:chgData name="Thúy Mai" userId="222f1c7e07c9bd7a" providerId="LiveId" clId="{FCD55817-DB4A-45AB-8B7C-1797E35C092A}" dt="2022-11-12T13:52:39.304" v="523" actId="1076"/>
          <ac:spMkLst>
            <pc:docMk/>
            <pc:sldMk cId="3544235197" sldId="296"/>
            <ac:spMk id="2" creationId="{EB199FDB-26F3-7250-0F5E-8BFACEA2EB65}"/>
          </ac:spMkLst>
        </pc:spChg>
        <pc:spChg chg="mod">
          <ac:chgData name="Thúy Mai" userId="222f1c7e07c9bd7a" providerId="LiveId" clId="{FCD55817-DB4A-45AB-8B7C-1797E35C092A}" dt="2022-11-12T13:52:18.260" v="519" actId="1076"/>
          <ac:spMkLst>
            <pc:docMk/>
            <pc:sldMk cId="3544235197" sldId="296"/>
            <ac:spMk id="3" creationId="{F3B885F5-6906-20C6-9A35-5F333801A819}"/>
          </ac:spMkLst>
        </pc:spChg>
        <pc:spChg chg="del">
          <ac:chgData name="Thúy Mai" userId="222f1c7e07c9bd7a" providerId="LiveId" clId="{FCD55817-DB4A-45AB-8B7C-1797E35C092A}" dt="2022-11-12T13:40:16.941" v="407" actId="478"/>
          <ac:spMkLst>
            <pc:docMk/>
            <pc:sldMk cId="3544235197" sldId="296"/>
            <ac:spMk id="4" creationId="{C1327B08-3E4C-2EA8-7EE7-D6EA975264F2}"/>
          </ac:spMkLst>
        </pc:spChg>
        <pc:spChg chg="mod">
          <ac:chgData name="Thúy Mai" userId="222f1c7e07c9bd7a" providerId="LiveId" clId="{FCD55817-DB4A-45AB-8B7C-1797E35C092A}" dt="2022-11-12T13:52:18.260" v="519" actId="1076"/>
          <ac:spMkLst>
            <pc:docMk/>
            <pc:sldMk cId="3544235197" sldId="296"/>
            <ac:spMk id="5" creationId="{8B1F0F4C-A1A3-80C1-E183-ABCF0292A1F3}"/>
          </ac:spMkLst>
        </pc:spChg>
        <pc:spChg chg="mod">
          <ac:chgData name="Thúy Mai" userId="222f1c7e07c9bd7a" providerId="LiveId" clId="{FCD55817-DB4A-45AB-8B7C-1797E35C092A}" dt="2022-11-12T13:46:56.109" v="468" actId="1076"/>
          <ac:spMkLst>
            <pc:docMk/>
            <pc:sldMk cId="3544235197" sldId="296"/>
            <ac:spMk id="6" creationId="{9262C5A8-B9C2-818C-0522-A1003AD8C159}"/>
          </ac:spMkLst>
        </pc:spChg>
        <pc:spChg chg="mod">
          <ac:chgData name="Thúy Mai" userId="222f1c7e07c9bd7a" providerId="LiveId" clId="{FCD55817-DB4A-45AB-8B7C-1797E35C092A}" dt="2022-11-12T13:52:18.260" v="519" actId="1076"/>
          <ac:spMkLst>
            <pc:docMk/>
            <pc:sldMk cId="3544235197" sldId="296"/>
            <ac:spMk id="7" creationId="{F246231A-0B5A-AB4F-501B-BBA7846D56C3}"/>
          </ac:spMkLst>
        </pc:spChg>
        <pc:spChg chg="mod">
          <ac:chgData name="Thúy Mai" userId="222f1c7e07c9bd7a" providerId="LiveId" clId="{FCD55817-DB4A-45AB-8B7C-1797E35C092A}" dt="2022-11-12T13:52:18.260" v="519" actId="1076"/>
          <ac:spMkLst>
            <pc:docMk/>
            <pc:sldMk cId="3544235197" sldId="296"/>
            <ac:spMk id="8" creationId="{2949F8C7-79D8-F91B-3203-5AC0A90FA18B}"/>
          </ac:spMkLst>
        </pc:spChg>
        <pc:spChg chg="del">
          <ac:chgData name="Thúy Mai" userId="222f1c7e07c9bd7a" providerId="LiveId" clId="{FCD55817-DB4A-45AB-8B7C-1797E35C092A}" dt="2022-11-12T13:39:21.851" v="399" actId="478"/>
          <ac:spMkLst>
            <pc:docMk/>
            <pc:sldMk cId="3544235197" sldId="296"/>
            <ac:spMk id="10" creationId="{A959C7E1-DDDD-DFCF-3945-35A2BB374BD6}"/>
          </ac:spMkLst>
        </pc:spChg>
        <pc:spChg chg="add mod">
          <ac:chgData name="Thúy Mai" userId="222f1c7e07c9bd7a" providerId="LiveId" clId="{FCD55817-DB4A-45AB-8B7C-1797E35C092A}" dt="2022-11-12T13:52:35.732" v="522" actId="1076"/>
          <ac:spMkLst>
            <pc:docMk/>
            <pc:sldMk cId="3544235197" sldId="296"/>
            <ac:spMk id="11" creationId="{880C2A1E-26FD-9709-17C6-8DA2824DCE9B}"/>
          </ac:spMkLst>
        </pc:spChg>
        <pc:graphicFrameChg chg="mod modGraphic">
          <ac:chgData name="Thúy Mai" userId="222f1c7e07c9bd7a" providerId="LiveId" clId="{FCD55817-DB4A-45AB-8B7C-1797E35C092A}" dt="2022-11-12T13:52:18.260" v="519" actId="1076"/>
          <ac:graphicFrameMkLst>
            <pc:docMk/>
            <pc:sldMk cId="3544235197" sldId="296"/>
            <ac:graphicFrameMk id="9" creationId="{707E0D68-36B2-4D33-F695-B935C3F2CFDB}"/>
          </ac:graphicFrameMkLst>
        </pc:graphicFrameChg>
      </pc:sldChg>
      <pc:sldChg chg="addSp delSp modSp add mod delAnim modAnim">
        <pc:chgData name="Thúy Mai" userId="222f1c7e07c9bd7a" providerId="LiveId" clId="{FCD55817-DB4A-45AB-8B7C-1797E35C092A}" dt="2022-11-12T13:56:41.302" v="619" actId="1076"/>
        <pc:sldMkLst>
          <pc:docMk/>
          <pc:sldMk cId="3754180341" sldId="297"/>
        </pc:sldMkLst>
        <pc:spChg chg="mod">
          <ac:chgData name="Thúy Mai" userId="222f1c7e07c9bd7a" providerId="LiveId" clId="{FCD55817-DB4A-45AB-8B7C-1797E35C092A}" dt="2022-11-12T13:55:15.111" v="604" actId="1076"/>
          <ac:spMkLst>
            <pc:docMk/>
            <pc:sldMk cId="3754180341" sldId="297"/>
            <ac:spMk id="2" creationId="{EB199FDB-26F3-7250-0F5E-8BFACEA2EB65}"/>
          </ac:spMkLst>
        </pc:spChg>
        <pc:spChg chg="del mod">
          <ac:chgData name="Thúy Mai" userId="222f1c7e07c9bd7a" providerId="LiveId" clId="{FCD55817-DB4A-45AB-8B7C-1797E35C092A}" dt="2022-11-12T13:52:22.836" v="520" actId="21"/>
          <ac:spMkLst>
            <pc:docMk/>
            <pc:sldMk cId="3754180341" sldId="297"/>
            <ac:spMk id="3" creationId="{F3B885F5-6906-20C6-9A35-5F333801A819}"/>
          </ac:spMkLst>
        </pc:spChg>
        <pc:spChg chg="add mod">
          <ac:chgData name="Thúy Mai" userId="222f1c7e07c9bd7a" providerId="LiveId" clId="{FCD55817-DB4A-45AB-8B7C-1797E35C092A}" dt="2022-11-12T13:56:41.302" v="619" actId="1076"/>
          <ac:spMkLst>
            <pc:docMk/>
            <pc:sldMk cId="3754180341" sldId="297"/>
            <ac:spMk id="4" creationId="{197CAA28-275C-A231-DE20-4CB5554B02F9}"/>
          </ac:spMkLst>
        </pc:spChg>
        <pc:spChg chg="mod">
          <ac:chgData name="Thúy Mai" userId="222f1c7e07c9bd7a" providerId="LiveId" clId="{FCD55817-DB4A-45AB-8B7C-1797E35C092A}" dt="2022-11-12T13:53:47.082" v="585" actId="1076"/>
          <ac:spMkLst>
            <pc:docMk/>
            <pc:sldMk cId="3754180341" sldId="297"/>
            <ac:spMk id="5" creationId="{8B1F0F4C-A1A3-80C1-E183-ABCF0292A1F3}"/>
          </ac:spMkLst>
        </pc:spChg>
        <pc:spChg chg="mod">
          <ac:chgData name="Thúy Mai" userId="222f1c7e07c9bd7a" providerId="LiveId" clId="{FCD55817-DB4A-45AB-8B7C-1797E35C092A}" dt="2022-11-12T13:53:50.204" v="586" actId="1076"/>
          <ac:spMkLst>
            <pc:docMk/>
            <pc:sldMk cId="3754180341" sldId="297"/>
            <ac:spMk id="7" creationId="{F246231A-0B5A-AB4F-501B-BBA7846D56C3}"/>
          </ac:spMkLst>
        </pc:spChg>
        <pc:spChg chg="mod">
          <ac:chgData name="Thúy Mai" userId="222f1c7e07c9bd7a" providerId="LiveId" clId="{FCD55817-DB4A-45AB-8B7C-1797E35C092A}" dt="2022-11-12T13:55:04.561" v="602" actId="1076"/>
          <ac:spMkLst>
            <pc:docMk/>
            <pc:sldMk cId="3754180341" sldId="297"/>
            <ac:spMk id="8" creationId="{2949F8C7-79D8-F91B-3203-5AC0A90FA18B}"/>
          </ac:spMkLst>
        </pc:spChg>
        <pc:graphicFrameChg chg="mod modGraphic">
          <ac:chgData name="Thúy Mai" userId="222f1c7e07c9bd7a" providerId="LiveId" clId="{FCD55817-DB4A-45AB-8B7C-1797E35C092A}" dt="2022-11-12T13:56:37.084" v="618" actId="14734"/>
          <ac:graphicFrameMkLst>
            <pc:docMk/>
            <pc:sldMk cId="3754180341" sldId="297"/>
            <ac:graphicFrameMk id="9" creationId="{707E0D68-36B2-4D33-F695-B935C3F2CFDB}"/>
          </ac:graphicFrameMkLst>
        </pc:graphicFrameChg>
      </pc:sldChg>
      <pc:sldChg chg="addSp delSp modSp add mod ord modAnim">
        <pc:chgData name="Thúy Mai" userId="222f1c7e07c9bd7a" providerId="LiveId" clId="{FCD55817-DB4A-45AB-8B7C-1797E35C092A}" dt="2022-11-12T14:02:57.940" v="681" actId="20577"/>
        <pc:sldMkLst>
          <pc:docMk/>
          <pc:sldMk cId="534165322" sldId="298"/>
        </pc:sldMkLst>
        <pc:spChg chg="add mod">
          <ac:chgData name="Thúy Mai" userId="222f1c7e07c9bd7a" providerId="LiveId" clId="{FCD55817-DB4A-45AB-8B7C-1797E35C092A}" dt="2022-11-12T14:02:39.038" v="677" actId="207"/>
          <ac:spMkLst>
            <pc:docMk/>
            <pc:sldMk cId="534165322" sldId="298"/>
            <ac:spMk id="8" creationId="{13626A31-CC64-5B84-BB6D-5A2D28D379EA}"/>
          </ac:spMkLst>
        </pc:spChg>
        <pc:spChg chg="mod">
          <ac:chgData name="Thúy Mai" userId="222f1c7e07c9bd7a" providerId="LiveId" clId="{FCD55817-DB4A-45AB-8B7C-1797E35C092A}" dt="2022-11-12T14:02:57.940" v="681" actId="20577"/>
          <ac:spMkLst>
            <pc:docMk/>
            <pc:sldMk cId="534165322" sldId="298"/>
            <ac:spMk id="9" creationId="{72D6EEE4-B863-7BA4-5FDF-7E1E844BD191}"/>
          </ac:spMkLst>
        </pc:spChg>
        <pc:spChg chg="mod">
          <ac:chgData name="Thúy Mai" userId="222f1c7e07c9bd7a" providerId="LiveId" clId="{FCD55817-DB4A-45AB-8B7C-1797E35C092A}" dt="2022-11-12T14:00:30.755" v="663" actId="14100"/>
          <ac:spMkLst>
            <pc:docMk/>
            <pc:sldMk cId="534165322" sldId="298"/>
            <ac:spMk id="11" creationId="{C48BC8FA-289E-E27F-DA67-8936C7F3F785}"/>
          </ac:spMkLst>
        </pc:spChg>
        <pc:graphicFrameChg chg="add del mod">
          <ac:chgData name="Thúy Mai" userId="222f1c7e07c9bd7a" providerId="LiveId" clId="{FCD55817-DB4A-45AB-8B7C-1797E35C092A}" dt="2022-11-12T14:01:47.932" v="668"/>
          <ac:graphicFrameMkLst>
            <pc:docMk/>
            <pc:sldMk cId="534165322" sldId="298"/>
            <ac:graphicFrameMk id="5" creationId="{5E798949-33C2-9AC5-F9A0-9D6F4A48A114}"/>
          </ac:graphicFrameMkLst>
        </pc:graphicFrameChg>
      </pc:sldChg>
      <pc:sldChg chg="addSp delSp modSp add mod modAnim">
        <pc:chgData name="Thúy Mai" userId="222f1c7e07c9bd7a" providerId="LiveId" clId="{FCD55817-DB4A-45AB-8B7C-1797E35C092A}" dt="2022-11-12T15:08:43.158" v="955" actId="1076"/>
        <pc:sldMkLst>
          <pc:docMk/>
          <pc:sldMk cId="567218232" sldId="299"/>
        </pc:sldMkLst>
        <pc:spChg chg="del">
          <ac:chgData name="Thúy Mai" userId="222f1c7e07c9bd7a" providerId="LiveId" clId="{FCD55817-DB4A-45AB-8B7C-1797E35C092A}" dt="2022-11-12T14:03:09.195" v="683" actId="478"/>
          <ac:spMkLst>
            <pc:docMk/>
            <pc:sldMk cId="567218232" sldId="299"/>
            <ac:spMk id="3" creationId="{9919ABBE-6A6A-6038-E342-6CA93678611A}"/>
          </ac:spMkLst>
        </pc:spChg>
        <pc:spChg chg="add mod">
          <ac:chgData name="Thúy Mai" userId="222f1c7e07c9bd7a" providerId="LiveId" clId="{FCD55817-DB4A-45AB-8B7C-1797E35C092A}" dt="2022-11-12T15:08:43.158" v="955" actId="1076"/>
          <ac:spMkLst>
            <pc:docMk/>
            <pc:sldMk cId="567218232" sldId="299"/>
            <ac:spMk id="4" creationId="{66D1DEE2-BD05-3110-5A2B-92FF3841832D}"/>
          </ac:spMkLst>
        </pc:spChg>
        <pc:spChg chg="add mod">
          <ac:chgData name="Thúy Mai" userId="222f1c7e07c9bd7a" providerId="LiveId" clId="{FCD55817-DB4A-45AB-8B7C-1797E35C092A}" dt="2022-11-12T15:08:43.158" v="955" actId="1076"/>
          <ac:spMkLst>
            <pc:docMk/>
            <pc:sldMk cId="567218232" sldId="299"/>
            <ac:spMk id="6" creationId="{29BB97B6-1CBC-7065-EC6C-B536863D4318}"/>
          </ac:spMkLst>
        </pc:spChg>
        <pc:spChg chg="add mod">
          <ac:chgData name="Thúy Mai" userId="222f1c7e07c9bd7a" providerId="LiveId" clId="{FCD55817-DB4A-45AB-8B7C-1797E35C092A}" dt="2022-11-12T15:08:43.158" v="955" actId="1076"/>
          <ac:spMkLst>
            <pc:docMk/>
            <pc:sldMk cId="567218232" sldId="299"/>
            <ac:spMk id="7" creationId="{30C65D49-CEA2-FEE7-9D02-E20429130A66}"/>
          </ac:spMkLst>
        </pc:spChg>
        <pc:spChg chg="add mod">
          <ac:chgData name="Thúy Mai" userId="222f1c7e07c9bd7a" providerId="LiveId" clId="{FCD55817-DB4A-45AB-8B7C-1797E35C092A}" dt="2022-11-12T15:08:43.158" v="955" actId="1076"/>
          <ac:spMkLst>
            <pc:docMk/>
            <pc:sldMk cId="567218232" sldId="299"/>
            <ac:spMk id="8" creationId="{F49B8540-C107-BB5E-86C9-8AC2C63E9DF4}"/>
          </ac:spMkLst>
        </pc:spChg>
        <pc:spChg chg="add mod">
          <ac:chgData name="Thúy Mai" userId="222f1c7e07c9bd7a" providerId="LiveId" clId="{FCD55817-DB4A-45AB-8B7C-1797E35C092A}" dt="2022-11-12T14:52:12.378" v="790" actId="571"/>
          <ac:spMkLst>
            <pc:docMk/>
            <pc:sldMk cId="567218232" sldId="299"/>
            <ac:spMk id="9" creationId="{83A5B574-4306-6896-665C-E364D4996288}"/>
          </ac:spMkLst>
        </pc:spChg>
        <pc:spChg chg="add mod">
          <ac:chgData name="Thúy Mai" userId="222f1c7e07c9bd7a" providerId="LiveId" clId="{FCD55817-DB4A-45AB-8B7C-1797E35C092A}" dt="2022-11-12T14:52:11.544" v="789"/>
          <ac:spMkLst>
            <pc:docMk/>
            <pc:sldMk cId="567218232" sldId="299"/>
            <ac:spMk id="10" creationId="{AAC6D139-0F49-1E8A-1B15-F85018E95477}"/>
          </ac:spMkLst>
        </pc:spChg>
        <pc:spChg chg="add mod">
          <ac:chgData name="Thúy Mai" userId="222f1c7e07c9bd7a" providerId="LiveId" clId="{FCD55817-DB4A-45AB-8B7C-1797E35C092A}" dt="2022-11-12T15:08:43.158" v="955" actId="1076"/>
          <ac:spMkLst>
            <pc:docMk/>
            <pc:sldMk cId="567218232" sldId="299"/>
            <ac:spMk id="11" creationId="{36453805-23D1-C8F2-EF01-510F09D067B1}"/>
          </ac:spMkLst>
        </pc:spChg>
        <pc:spChg chg="add mod">
          <ac:chgData name="Thúy Mai" userId="222f1c7e07c9bd7a" providerId="LiveId" clId="{FCD55817-DB4A-45AB-8B7C-1797E35C092A}" dt="2022-11-12T15:08:43.158" v="955" actId="1076"/>
          <ac:spMkLst>
            <pc:docMk/>
            <pc:sldMk cId="567218232" sldId="299"/>
            <ac:spMk id="12" creationId="{2E218500-88E8-7EDD-279C-26825F8B3D5D}"/>
          </ac:spMkLst>
        </pc:spChg>
        <pc:spChg chg="add mod">
          <ac:chgData name="Thúy Mai" userId="222f1c7e07c9bd7a" providerId="LiveId" clId="{FCD55817-DB4A-45AB-8B7C-1797E35C092A}" dt="2022-11-12T14:54:13.881" v="815" actId="571"/>
          <ac:spMkLst>
            <pc:docMk/>
            <pc:sldMk cId="567218232" sldId="299"/>
            <ac:spMk id="13" creationId="{7EAF5F9B-89C3-9688-D210-14461D8F528E}"/>
          </ac:spMkLst>
        </pc:spChg>
        <pc:spChg chg="add mod">
          <ac:chgData name="Thúy Mai" userId="222f1c7e07c9bd7a" providerId="LiveId" clId="{FCD55817-DB4A-45AB-8B7C-1797E35C092A}" dt="2022-11-12T14:54:13.134" v="814"/>
          <ac:spMkLst>
            <pc:docMk/>
            <pc:sldMk cId="567218232" sldId="299"/>
            <ac:spMk id="14" creationId="{1816E389-5905-59FD-1955-ADF0FF3C8180}"/>
          </ac:spMkLst>
        </pc:spChg>
        <pc:spChg chg="add mod">
          <ac:chgData name="Thúy Mai" userId="222f1c7e07c9bd7a" providerId="LiveId" clId="{FCD55817-DB4A-45AB-8B7C-1797E35C092A}" dt="2022-11-12T15:08:43.158" v="955" actId="1076"/>
          <ac:spMkLst>
            <pc:docMk/>
            <pc:sldMk cId="567218232" sldId="299"/>
            <ac:spMk id="15" creationId="{5C458B75-9F85-B703-5323-6DCCE5F63D44}"/>
          </ac:spMkLst>
        </pc:spChg>
        <pc:spChg chg="add mod">
          <ac:chgData name="Thúy Mai" userId="222f1c7e07c9bd7a" providerId="LiveId" clId="{FCD55817-DB4A-45AB-8B7C-1797E35C092A}" dt="2022-11-12T15:08:43.158" v="955" actId="1076"/>
          <ac:spMkLst>
            <pc:docMk/>
            <pc:sldMk cId="567218232" sldId="299"/>
            <ac:spMk id="16" creationId="{A405F852-0297-F18A-D743-225C94402102}"/>
          </ac:spMkLst>
        </pc:spChg>
        <pc:spChg chg="add mod">
          <ac:chgData name="Thúy Mai" userId="222f1c7e07c9bd7a" providerId="LiveId" clId="{FCD55817-DB4A-45AB-8B7C-1797E35C092A}" dt="2022-11-12T14:55:11.928" v="831"/>
          <ac:spMkLst>
            <pc:docMk/>
            <pc:sldMk cId="567218232" sldId="299"/>
            <ac:spMk id="17" creationId="{5BAC4359-4F39-7371-949A-C5AFE65DEB9D}"/>
          </ac:spMkLst>
        </pc:spChg>
        <pc:spChg chg="add mod">
          <ac:chgData name="Thúy Mai" userId="222f1c7e07c9bd7a" providerId="LiveId" clId="{FCD55817-DB4A-45AB-8B7C-1797E35C092A}" dt="2022-11-12T15:08:43.158" v="955" actId="1076"/>
          <ac:spMkLst>
            <pc:docMk/>
            <pc:sldMk cId="567218232" sldId="299"/>
            <ac:spMk id="18" creationId="{C7C4DB76-19D5-6C4C-BB0C-E293FAE3B881}"/>
          </ac:spMkLst>
        </pc:spChg>
        <pc:spChg chg="add mod">
          <ac:chgData name="Thúy Mai" userId="222f1c7e07c9bd7a" providerId="LiveId" clId="{FCD55817-DB4A-45AB-8B7C-1797E35C092A}" dt="2022-11-12T15:08:43.158" v="955" actId="1076"/>
          <ac:spMkLst>
            <pc:docMk/>
            <pc:sldMk cId="567218232" sldId="299"/>
            <ac:spMk id="19" creationId="{E0A13875-BF23-04BA-AD9B-E6540920B19C}"/>
          </ac:spMkLst>
        </pc:spChg>
        <pc:spChg chg="add mod">
          <ac:chgData name="Thúy Mai" userId="222f1c7e07c9bd7a" providerId="LiveId" clId="{FCD55817-DB4A-45AB-8B7C-1797E35C092A}" dt="2022-11-12T15:08:43.158" v="955" actId="1076"/>
          <ac:spMkLst>
            <pc:docMk/>
            <pc:sldMk cId="567218232" sldId="299"/>
            <ac:spMk id="20" creationId="{604A14D2-EACD-2DD9-33A3-3A44AB91EBF3}"/>
          </ac:spMkLst>
        </pc:spChg>
        <pc:spChg chg="add mod">
          <ac:chgData name="Thúy Mai" userId="222f1c7e07c9bd7a" providerId="LiveId" clId="{FCD55817-DB4A-45AB-8B7C-1797E35C092A}" dt="2022-11-12T15:08:43.158" v="955" actId="1076"/>
          <ac:spMkLst>
            <pc:docMk/>
            <pc:sldMk cId="567218232" sldId="299"/>
            <ac:spMk id="21" creationId="{99156094-D792-D0D2-570D-3771C39E233E}"/>
          </ac:spMkLst>
        </pc:spChg>
        <pc:spChg chg="add mod">
          <ac:chgData name="Thúy Mai" userId="222f1c7e07c9bd7a" providerId="LiveId" clId="{FCD55817-DB4A-45AB-8B7C-1797E35C092A}" dt="2022-11-12T15:08:43.158" v="955" actId="1076"/>
          <ac:spMkLst>
            <pc:docMk/>
            <pc:sldMk cId="567218232" sldId="299"/>
            <ac:spMk id="22" creationId="{D3352850-2DD6-8E35-BFA2-9D956C9897C3}"/>
          </ac:spMkLst>
        </pc:spChg>
        <pc:spChg chg="add mod">
          <ac:chgData name="Thúy Mai" userId="222f1c7e07c9bd7a" providerId="LiveId" clId="{FCD55817-DB4A-45AB-8B7C-1797E35C092A}" dt="2022-11-12T15:08:43.158" v="955" actId="1076"/>
          <ac:spMkLst>
            <pc:docMk/>
            <pc:sldMk cId="567218232" sldId="299"/>
            <ac:spMk id="23" creationId="{D9145DC9-EB4A-845D-F5D8-02D72697C944}"/>
          </ac:spMkLst>
        </pc:spChg>
        <pc:spChg chg="add mod">
          <ac:chgData name="Thúy Mai" userId="222f1c7e07c9bd7a" providerId="LiveId" clId="{FCD55817-DB4A-45AB-8B7C-1797E35C092A}" dt="2022-11-12T15:08:43.158" v="955" actId="1076"/>
          <ac:spMkLst>
            <pc:docMk/>
            <pc:sldMk cId="567218232" sldId="299"/>
            <ac:spMk id="24" creationId="{CE43ED1C-5C18-D38C-89E3-13F51FF3CCF0}"/>
          </ac:spMkLst>
        </pc:spChg>
        <pc:spChg chg="add mod">
          <ac:chgData name="Thúy Mai" userId="222f1c7e07c9bd7a" providerId="LiveId" clId="{FCD55817-DB4A-45AB-8B7C-1797E35C092A}" dt="2022-11-12T15:08:43.158" v="955" actId="1076"/>
          <ac:spMkLst>
            <pc:docMk/>
            <pc:sldMk cId="567218232" sldId="299"/>
            <ac:spMk id="25" creationId="{C6AB81EB-C9C6-9CAE-F9A8-A4C5B432D05D}"/>
          </ac:spMkLst>
        </pc:spChg>
        <pc:graphicFrameChg chg="mod modGraphic">
          <ac:chgData name="Thúy Mai" userId="222f1c7e07c9bd7a" providerId="LiveId" clId="{FCD55817-DB4A-45AB-8B7C-1797E35C092A}" dt="2022-11-12T15:08:43.158" v="955" actId="1076"/>
          <ac:graphicFrameMkLst>
            <pc:docMk/>
            <pc:sldMk cId="567218232" sldId="299"/>
            <ac:graphicFrameMk id="5" creationId="{FA74D829-15BD-EEA1-DC41-7F624A2D3A7C}"/>
          </ac:graphicFrameMkLst>
        </pc:graphicFrameChg>
      </pc:sldChg>
      <pc:sldChg chg="addSp delSp modSp new mod">
        <pc:chgData name="Thúy Mai" userId="222f1c7e07c9bd7a" providerId="LiveId" clId="{FCD55817-DB4A-45AB-8B7C-1797E35C092A}" dt="2022-11-12T15:16:30.923" v="1031" actId="21"/>
        <pc:sldMkLst>
          <pc:docMk/>
          <pc:sldMk cId="853722460" sldId="300"/>
        </pc:sldMkLst>
        <pc:spChg chg="del">
          <ac:chgData name="Thúy Mai" userId="222f1c7e07c9bd7a" providerId="LiveId" clId="{FCD55817-DB4A-45AB-8B7C-1797E35C092A}" dt="2022-11-12T14:05:12.690" v="692"/>
          <ac:spMkLst>
            <pc:docMk/>
            <pc:sldMk cId="853722460" sldId="300"/>
            <ac:spMk id="3" creationId="{6BF737D4-0658-6B53-EE04-3ADF61902F9F}"/>
          </ac:spMkLst>
        </pc:spChg>
        <pc:graphicFrameChg chg="add mod modGraphic">
          <ac:chgData name="Thúy Mai" userId="222f1c7e07c9bd7a" providerId="LiveId" clId="{FCD55817-DB4A-45AB-8B7C-1797E35C092A}" dt="2022-11-12T15:16:30.923" v="1031" actId="21"/>
          <ac:graphicFrameMkLst>
            <pc:docMk/>
            <pc:sldMk cId="853722460" sldId="300"/>
            <ac:graphicFrameMk id="4" creationId="{6CFFD0A7-0A37-4E03-1756-B4465C1BC892}"/>
          </ac:graphicFrameMkLst>
        </pc:graphicFrameChg>
      </pc:sldChg>
      <pc:sldChg chg="delSp modSp add mod delAnim modAnim">
        <pc:chgData name="Thúy Mai" userId="222f1c7e07c9bd7a" providerId="LiveId" clId="{FCD55817-DB4A-45AB-8B7C-1797E35C092A}" dt="2022-11-12T15:17:05.126" v="1048" actId="20577"/>
        <pc:sldMkLst>
          <pc:docMk/>
          <pc:sldMk cId="1905401706" sldId="301"/>
        </pc:sldMkLst>
        <pc:spChg chg="mod">
          <ac:chgData name="Thúy Mai" userId="222f1c7e07c9bd7a" providerId="LiveId" clId="{FCD55817-DB4A-45AB-8B7C-1797E35C092A}" dt="2022-11-12T15:10:01.641" v="968" actId="14100"/>
          <ac:spMkLst>
            <pc:docMk/>
            <pc:sldMk cId="1905401706" sldId="301"/>
            <ac:spMk id="4" creationId="{66D1DEE2-BD05-3110-5A2B-92FF3841832D}"/>
          </ac:spMkLst>
        </pc:spChg>
        <pc:spChg chg="mod">
          <ac:chgData name="Thúy Mai" userId="222f1c7e07c9bd7a" providerId="LiveId" clId="{FCD55817-DB4A-45AB-8B7C-1797E35C092A}" dt="2022-11-12T15:10:55.687" v="974" actId="1076"/>
          <ac:spMkLst>
            <pc:docMk/>
            <pc:sldMk cId="1905401706" sldId="301"/>
            <ac:spMk id="6" creationId="{29BB97B6-1CBC-7065-EC6C-B536863D4318}"/>
          </ac:spMkLst>
        </pc:spChg>
        <pc:spChg chg="mod">
          <ac:chgData name="Thúy Mai" userId="222f1c7e07c9bd7a" providerId="LiveId" clId="{FCD55817-DB4A-45AB-8B7C-1797E35C092A}" dt="2022-11-12T15:11:12.190" v="977" actId="1076"/>
          <ac:spMkLst>
            <pc:docMk/>
            <pc:sldMk cId="1905401706" sldId="301"/>
            <ac:spMk id="7" creationId="{30C65D49-CEA2-FEE7-9D02-E20429130A66}"/>
          </ac:spMkLst>
        </pc:spChg>
        <pc:spChg chg="del">
          <ac:chgData name="Thúy Mai" userId="222f1c7e07c9bd7a" providerId="LiveId" clId="{FCD55817-DB4A-45AB-8B7C-1797E35C092A}" dt="2022-11-12T15:09:23.979" v="959" actId="478"/>
          <ac:spMkLst>
            <pc:docMk/>
            <pc:sldMk cId="1905401706" sldId="301"/>
            <ac:spMk id="8" creationId="{F49B8540-C107-BB5E-86C9-8AC2C63E9DF4}"/>
          </ac:spMkLst>
        </pc:spChg>
        <pc:spChg chg="del">
          <ac:chgData name="Thúy Mai" userId="222f1c7e07c9bd7a" providerId="LiveId" clId="{FCD55817-DB4A-45AB-8B7C-1797E35C092A}" dt="2022-11-12T15:09:28.439" v="960" actId="478"/>
          <ac:spMkLst>
            <pc:docMk/>
            <pc:sldMk cId="1905401706" sldId="301"/>
            <ac:spMk id="11" creationId="{36453805-23D1-C8F2-EF01-510F09D067B1}"/>
          </ac:spMkLst>
        </pc:spChg>
        <pc:spChg chg="del">
          <ac:chgData name="Thúy Mai" userId="222f1c7e07c9bd7a" providerId="LiveId" clId="{FCD55817-DB4A-45AB-8B7C-1797E35C092A}" dt="2022-11-12T15:09:32.206" v="961" actId="478"/>
          <ac:spMkLst>
            <pc:docMk/>
            <pc:sldMk cId="1905401706" sldId="301"/>
            <ac:spMk id="12" creationId="{2E218500-88E8-7EDD-279C-26825F8B3D5D}"/>
          </ac:spMkLst>
        </pc:spChg>
        <pc:spChg chg="mod">
          <ac:chgData name="Thúy Mai" userId="222f1c7e07c9bd7a" providerId="LiveId" clId="{FCD55817-DB4A-45AB-8B7C-1797E35C092A}" dt="2022-11-12T15:12:09.412" v="990" actId="1076"/>
          <ac:spMkLst>
            <pc:docMk/>
            <pc:sldMk cId="1905401706" sldId="301"/>
            <ac:spMk id="15" creationId="{5C458B75-9F85-B703-5323-6DCCE5F63D44}"/>
          </ac:spMkLst>
        </pc:spChg>
        <pc:spChg chg="mod">
          <ac:chgData name="Thúy Mai" userId="222f1c7e07c9bd7a" providerId="LiveId" clId="{FCD55817-DB4A-45AB-8B7C-1797E35C092A}" dt="2022-11-12T15:12:05.814" v="989" actId="1076"/>
          <ac:spMkLst>
            <pc:docMk/>
            <pc:sldMk cId="1905401706" sldId="301"/>
            <ac:spMk id="16" creationId="{A405F852-0297-F18A-D743-225C94402102}"/>
          </ac:spMkLst>
        </pc:spChg>
        <pc:spChg chg="mod">
          <ac:chgData name="Thúy Mai" userId="222f1c7e07c9bd7a" providerId="LiveId" clId="{FCD55817-DB4A-45AB-8B7C-1797E35C092A}" dt="2022-11-12T15:12:03.172" v="988" actId="1076"/>
          <ac:spMkLst>
            <pc:docMk/>
            <pc:sldMk cId="1905401706" sldId="301"/>
            <ac:spMk id="18" creationId="{C7C4DB76-19D5-6C4C-BB0C-E293FAE3B881}"/>
          </ac:spMkLst>
        </pc:spChg>
        <pc:spChg chg="mod">
          <ac:chgData name="Thúy Mai" userId="222f1c7e07c9bd7a" providerId="LiveId" clId="{FCD55817-DB4A-45AB-8B7C-1797E35C092A}" dt="2022-11-12T15:12:44.980" v="998" actId="1076"/>
          <ac:spMkLst>
            <pc:docMk/>
            <pc:sldMk cId="1905401706" sldId="301"/>
            <ac:spMk id="19" creationId="{E0A13875-BF23-04BA-AD9B-E6540920B19C}"/>
          </ac:spMkLst>
        </pc:spChg>
        <pc:spChg chg="mod">
          <ac:chgData name="Thúy Mai" userId="222f1c7e07c9bd7a" providerId="LiveId" clId="{FCD55817-DB4A-45AB-8B7C-1797E35C092A}" dt="2022-11-12T15:13:34.813" v="1006" actId="1076"/>
          <ac:spMkLst>
            <pc:docMk/>
            <pc:sldMk cId="1905401706" sldId="301"/>
            <ac:spMk id="20" creationId="{604A14D2-EACD-2DD9-33A3-3A44AB91EBF3}"/>
          </ac:spMkLst>
        </pc:spChg>
        <pc:spChg chg="mod">
          <ac:chgData name="Thúy Mai" userId="222f1c7e07c9bd7a" providerId="LiveId" clId="{FCD55817-DB4A-45AB-8B7C-1797E35C092A}" dt="2022-11-12T15:14:21.589" v="1011" actId="1076"/>
          <ac:spMkLst>
            <pc:docMk/>
            <pc:sldMk cId="1905401706" sldId="301"/>
            <ac:spMk id="21" creationId="{99156094-D792-D0D2-570D-3771C39E233E}"/>
          </ac:spMkLst>
        </pc:spChg>
        <pc:spChg chg="mod">
          <ac:chgData name="Thúy Mai" userId="222f1c7e07c9bd7a" providerId="LiveId" clId="{FCD55817-DB4A-45AB-8B7C-1797E35C092A}" dt="2022-11-12T15:16:24.664" v="1030" actId="1076"/>
          <ac:spMkLst>
            <pc:docMk/>
            <pc:sldMk cId="1905401706" sldId="301"/>
            <ac:spMk id="22" creationId="{D3352850-2DD6-8E35-BFA2-9D956C9897C3}"/>
          </ac:spMkLst>
        </pc:spChg>
        <pc:spChg chg="del mod">
          <ac:chgData name="Thúy Mai" userId="222f1c7e07c9bd7a" providerId="LiveId" clId="{FCD55817-DB4A-45AB-8B7C-1797E35C092A}" dt="2022-11-12T15:12:58.481" v="1001" actId="478"/>
          <ac:spMkLst>
            <pc:docMk/>
            <pc:sldMk cId="1905401706" sldId="301"/>
            <ac:spMk id="23" creationId="{D9145DC9-EB4A-845D-F5D8-02D72697C944}"/>
          </ac:spMkLst>
        </pc:spChg>
        <pc:spChg chg="mod">
          <ac:chgData name="Thúy Mai" userId="222f1c7e07c9bd7a" providerId="LiveId" clId="{FCD55817-DB4A-45AB-8B7C-1797E35C092A}" dt="2022-11-12T15:17:05.126" v="1048" actId="20577"/>
          <ac:spMkLst>
            <pc:docMk/>
            <pc:sldMk cId="1905401706" sldId="301"/>
            <ac:spMk id="25" creationId="{C6AB81EB-C9C6-9CAE-F9A8-A4C5B432D05D}"/>
          </ac:spMkLst>
        </pc:spChg>
        <pc:graphicFrameChg chg="mod modGraphic">
          <ac:chgData name="Thúy Mai" userId="222f1c7e07c9bd7a" providerId="LiveId" clId="{FCD55817-DB4A-45AB-8B7C-1797E35C092A}" dt="2022-11-12T15:15:59.450" v="1024" actId="14734"/>
          <ac:graphicFrameMkLst>
            <pc:docMk/>
            <pc:sldMk cId="1905401706" sldId="301"/>
            <ac:graphicFrameMk id="5" creationId="{FA74D829-15BD-EEA1-DC41-7F624A2D3A7C}"/>
          </ac:graphicFrameMkLst>
        </pc:graphicFrameChg>
      </pc:sldChg>
      <pc:sldChg chg="delSp modSp mod modAnim">
        <pc:chgData name="Thúy Mai" userId="222f1c7e07c9bd7a" providerId="LiveId" clId="{FCD55817-DB4A-45AB-8B7C-1797E35C092A}" dt="2022-11-14T08:20:18.724" v="1069"/>
        <pc:sldMkLst>
          <pc:docMk/>
          <pc:sldMk cId="2531816311" sldId="304"/>
        </pc:sldMkLst>
        <pc:spChg chg="mod">
          <ac:chgData name="Thúy Mai" userId="222f1c7e07c9bd7a" providerId="LiveId" clId="{FCD55817-DB4A-45AB-8B7C-1797E35C092A}" dt="2022-11-14T08:20:03.657" v="1066" actId="1076"/>
          <ac:spMkLst>
            <pc:docMk/>
            <pc:sldMk cId="2531816311" sldId="304"/>
            <ac:spMk id="3" creationId="{9919ABBE-6A6A-6038-E342-6CA93678611A}"/>
          </ac:spMkLst>
        </pc:spChg>
        <pc:spChg chg="mod">
          <ac:chgData name="Thúy Mai" userId="222f1c7e07c9bd7a" providerId="LiveId" clId="{FCD55817-DB4A-45AB-8B7C-1797E35C092A}" dt="2022-11-14T08:20:00.942" v="1065" actId="1076"/>
          <ac:spMkLst>
            <pc:docMk/>
            <pc:sldMk cId="2531816311" sldId="304"/>
            <ac:spMk id="9" creationId="{662DC9A0-26A2-1B70-AD85-E041666073A4}"/>
          </ac:spMkLst>
        </pc:spChg>
        <pc:spChg chg="del">
          <ac:chgData name="Thúy Mai" userId="222f1c7e07c9bd7a" providerId="LiveId" clId="{FCD55817-DB4A-45AB-8B7C-1797E35C092A}" dt="2022-11-14T08:19:07.782" v="1052" actId="478"/>
          <ac:spMkLst>
            <pc:docMk/>
            <pc:sldMk cId="2531816311" sldId="304"/>
            <ac:spMk id="11" creationId="{72C08250-64CA-7A9D-147D-00998364385D}"/>
          </ac:spMkLst>
        </pc:spChg>
        <pc:graphicFrameChg chg="mod modGraphic">
          <ac:chgData name="Thúy Mai" userId="222f1c7e07c9bd7a" providerId="LiveId" clId="{FCD55817-DB4A-45AB-8B7C-1797E35C092A}" dt="2022-11-14T08:20:00.942" v="1065" actId="1076"/>
          <ac:graphicFrameMkLst>
            <pc:docMk/>
            <pc:sldMk cId="2531816311" sldId="304"/>
            <ac:graphicFrameMk id="6" creationId="{E3FD8762-E8FB-FBB6-5AA1-5D8518835C0F}"/>
          </ac:graphicFrameMkLst>
        </pc:graphicFrameChg>
        <pc:picChg chg="mod">
          <ac:chgData name="Thúy Mai" userId="222f1c7e07c9bd7a" providerId="LiveId" clId="{FCD55817-DB4A-45AB-8B7C-1797E35C092A}" dt="2022-11-14T08:20:05.046" v="1067" actId="1076"/>
          <ac:picMkLst>
            <pc:docMk/>
            <pc:sldMk cId="2531816311" sldId="304"/>
            <ac:picMk id="7" creationId="{0999CA44-90D9-ACFF-1FD6-A624B9F8DC1C}"/>
          </ac:picMkLst>
        </pc:picChg>
      </pc:sldChg>
      <pc:sldChg chg="addSp modSp mod modAnim">
        <pc:chgData name="Thúy Mai" userId="222f1c7e07c9bd7a" providerId="LiveId" clId="{FCD55817-DB4A-45AB-8B7C-1797E35C092A}" dt="2022-11-14T08:23:09.696" v="1131" actId="1076"/>
        <pc:sldMkLst>
          <pc:docMk/>
          <pc:sldMk cId="3711844104" sldId="305"/>
        </pc:sldMkLst>
        <pc:spChg chg="add mod">
          <ac:chgData name="Thúy Mai" userId="222f1c7e07c9bd7a" providerId="LiveId" clId="{FCD55817-DB4A-45AB-8B7C-1797E35C092A}" dt="2022-11-14T08:23:01.271" v="1128" actId="1076"/>
          <ac:spMkLst>
            <pc:docMk/>
            <pc:sldMk cId="3711844104" sldId="305"/>
            <ac:spMk id="2" creationId="{BFE4F3DF-62AC-1C58-F3B0-1FE726754213}"/>
          </ac:spMkLst>
        </pc:spChg>
        <pc:spChg chg="add mod">
          <ac:chgData name="Thúy Mai" userId="222f1c7e07c9bd7a" providerId="LiveId" clId="{FCD55817-DB4A-45AB-8B7C-1797E35C092A}" dt="2022-11-14T08:23:09.696" v="1131" actId="1076"/>
          <ac:spMkLst>
            <pc:docMk/>
            <pc:sldMk cId="3711844104" sldId="305"/>
            <ac:spMk id="4" creationId="{DE2FCEEF-9C85-3326-F0E2-712D1EBEEA9C}"/>
          </ac:spMkLst>
        </pc:spChg>
        <pc:spChg chg="mod">
          <ac:chgData name="Thúy Mai" userId="222f1c7e07c9bd7a" providerId="LiveId" clId="{FCD55817-DB4A-45AB-8B7C-1797E35C092A}" dt="2022-11-14T08:22:53.408" v="1125" actId="1076"/>
          <ac:spMkLst>
            <pc:docMk/>
            <pc:sldMk cId="3711844104" sldId="305"/>
            <ac:spMk id="9" creationId="{662DC9A0-26A2-1B70-AD85-E041666073A4}"/>
          </ac:spMkLst>
        </pc:spChg>
        <pc:graphicFrameChg chg="modGraphic">
          <ac:chgData name="Thúy Mai" userId="222f1c7e07c9bd7a" providerId="LiveId" clId="{FCD55817-DB4A-45AB-8B7C-1797E35C092A}" dt="2022-11-14T08:22:57.888" v="1127" actId="14734"/>
          <ac:graphicFrameMkLst>
            <pc:docMk/>
            <pc:sldMk cId="3711844104" sldId="305"/>
            <ac:graphicFrameMk id="6" creationId="{E3FD8762-E8FB-FBB6-5AA1-5D8518835C0F}"/>
          </ac:graphicFrameMkLst>
        </pc:graphicFrameChg>
      </pc:sldChg>
      <pc:sldChg chg="ord modAnim">
        <pc:chgData name="Thúy Mai" userId="222f1c7e07c9bd7a" providerId="LiveId" clId="{FCD55817-DB4A-45AB-8B7C-1797E35C092A}" dt="2022-11-14T08:20:26.056" v="1071"/>
        <pc:sldMkLst>
          <pc:docMk/>
          <pc:sldMk cId="745189200" sldId="306"/>
        </pc:sldMkLst>
      </pc:sldChg>
      <pc:sldChg chg="modSp add mod ord">
        <pc:chgData name="Thúy Mai" userId="222f1c7e07c9bd7a" providerId="LiveId" clId="{FCD55817-DB4A-45AB-8B7C-1797E35C092A}" dt="2022-11-14T08:26:38.454" v="1190" actId="1076"/>
        <pc:sldMkLst>
          <pc:docMk/>
          <pc:sldMk cId="1554987046" sldId="307"/>
        </pc:sldMkLst>
        <pc:spChg chg="mod">
          <ac:chgData name="Thúy Mai" userId="222f1c7e07c9bd7a" providerId="LiveId" clId="{FCD55817-DB4A-45AB-8B7C-1797E35C092A}" dt="2022-11-14T08:26:38.454" v="1190" actId="1076"/>
          <ac:spMkLst>
            <pc:docMk/>
            <pc:sldMk cId="1554987046" sldId="307"/>
            <ac:spMk id="9" creationId="{662DC9A0-26A2-1B70-AD85-E041666073A4}"/>
          </ac:spMkLst>
        </pc:spChg>
        <pc:graphicFrameChg chg="mod modGraphic">
          <ac:chgData name="Thúy Mai" userId="222f1c7e07c9bd7a" providerId="LiveId" clId="{FCD55817-DB4A-45AB-8B7C-1797E35C092A}" dt="2022-11-14T08:26:15.288" v="1181" actId="14734"/>
          <ac:graphicFrameMkLst>
            <pc:docMk/>
            <pc:sldMk cId="1554987046" sldId="307"/>
            <ac:graphicFrameMk id="6" creationId="{E3FD8762-E8FB-FBB6-5AA1-5D8518835C0F}"/>
          </ac:graphicFrameMkLst>
        </pc:graphicFrameChg>
      </pc:sldChg>
      <pc:sldChg chg="addSp modSp add mod">
        <pc:chgData name="Thúy Mai" userId="222f1c7e07c9bd7a" providerId="LiveId" clId="{FCD55817-DB4A-45AB-8B7C-1797E35C092A}" dt="2022-11-14T08:25:39.859" v="1171" actId="14100"/>
        <pc:sldMkLst>
          <pc:docMk/>
          <pc:sldMk cId="2383880358" sldId="308"/>
        </pc:sldMkLst>
        <pc:spChg chg="add mod">
          <ac:chgData name="Thúy Mai" userId="222f1c7e07c9bd7a" providerId="LiveId" clId="{FCD55817-DB4A-45AB-8B7C-1797E35C092A}" dt="2022-11-14T08:25:32.688" v="1169" actId="1076"/>
          <ac:spMkLst>
            <pc:docMk/>
            <pc:sldMk cId="2383880358" sldId="308"/>
            <ac:spMk id="2" creationId="{A8715200-00B0-56F1-506B-83B6771EE170}"/>
          </ac:spMkLst>
        </pc:spChg>
        <pc:spChg chg="mod">
          <ac:chgData name="Thúy Mai" userId="222f1c7e07c9bd7a" providerId="LiveId" clId="{FCD55817-DB4A-45AB-8B7C-1797E35C092A}" dt="2022-11-14T08:25:39.859" v="1171" actId="14100"/>
          <ac:spMkLst>
            <pc:docMk/>
            <pc:sldMk cId="2383880358" sldId="308"/>
            <ac:spMk id="9" creationId="{662DC9A0-26A2-1B70-AD85-E041666073A4}"/>
          </ac:spMkLst>
        </pc:spChg>
        <pc:graphicFrameChg chg="mod modGraphic">
          <ac:chgData name="Thúy Mai" userId="222f1c7e07c9bd7a" providerId="LiveId" clId="{FCD55817-DB4A-45AB-8B7C-1797E35C092A}" dt="2022-11-14T08:25:36.052" v="1170" actId="14734"/>
          <ac:graphicFrameMkLst>
            <pc:docMk/>
            <pc:sldMk cId="2383880358" sldId="308"/>
            <ac:graphicFrameMk id="6" creationId="{E3FD8762-E8FB-FBB6-5AA1-5D8518835C0F}"/>
          </ac:graphicFrameMkLst>
        </pc:graphicFrameChg>
        <pc:picChg chg="mod">
          <ac:chgData name="Thúy Mai" userId="222f1c7e07c9bd7a" providerId="LiveId" clId="{FCD55817-DB4A-45AB-8B7C-1797E35C092A}" dt="2022-11-14T08:24:43.689" v="1156" actId="1076"/>
          <ac:picMkLst>
            <pc:docMk/>
            <pc:sldMk cId="2383880358" sldId="308"/>
            <ac:picMk id="7" creationId="{0999CA44-90D9-ACFF-1FD6-A624B9F8DC1C}"/>
          </ac:picMkLst>
        </pc:picChg>
      </pc:sldChg>
      <pc:sldChg chg="addSp delSp modSp add mod ord">
        <pc:chgData name="Thúy Mai" userId="222f1c7e07c9bd7a" providerId="LiveId" clId="{FCD55817-DB4A-45AB-8B7C-1797E35C092A}" dt="2022-11-14T08:28:00.672" v="1200"/>
        <pc:sldMkLst>
          <pc:docMk/>
          <pc:sldMk cId="1674657317" sldId="309"/>
        </pc:sldMkLst>
        <pc:graphicFrameChg chg="add del mod">
          <ac:chgData name="Thúy Mai" userId="222f1c7e07c9bd7a" providerId="LiveId" clId="{FCD55817-DB4A-45AB-8B7C-1797E35C092A}" dt="2022-11-14T08:28:00.672" v="1200"/>
          <ac:graphicFrameMkLst>
            <pc:docMk/>
            <pc:sldMk cId="1674657317" sldId="309"/>
            <ac:graphicFrameMk id="4" creationId="{86FE2D64-DD97-C44A-F505-51207358654C}"/>
          </ac:graphicFrameMkLst>
        </pc:graphicFrameChg>
        <pc:graphicFrameChg chg="add del mod">
          <ac:chgData name="Thúy Mai" userId="222f1c7e07c9bd7a" providerId="LiveId" clId="{FCD55817-DB4A-45AB-8B7C-1797E35C092A}" dt="2022-11-14T08:28:00.672" v="1200"/>
          <ac:graphicFrameMkLst>
            <pc:docMk/>
            <pc:sldMk cId="1674657317" sldId="309"/>
            <ac:graphicFrameMk id="6" creationId="{C61E5791-E3EA-E473-7738-0F082A86B1A0}"/>
          </ac:graphicFrameMkLst>
        </pc:graphicFrameChg>
      </pc:sldChg>
      <pc:sldChg chg="addSp delSp modSp new mod">
        <pc:chgData name="Thúy Mai" userId="222f1c7e07c9bd7a" providerId="LiveId" clId="{FCD55817-DB4A-45AB-8B7C-1797E35C092A}" dt="2022-11-14T09:18:31.285" v="1474" actId="14734"/>
        <pc:sldMkLst>
          <pc:docMk/>
          <pc:sldMk cId="1019482315" sldId="310"/>
        </pc:sldMkLst>
        <pc:spChg chg="del">
          <ac:chgData name="Thúy Mai" userId="222f1c7e07c9bd7a" providerId="LiveId" clId="{FCD55817-DB4A-45AB-8B7C-1797E35C092A}" dt="2022-11-14T08:28:05.074" v="1203" actId="478"/>
          <ac:spMkLst>
            <pc:docMk/>
            <pc:sldMk cId="1019482315" sldId="310"/>
            <ac:spMk id="2" creationId="{6B316C30-5692-180A-147D-553303ED3EC6}"/>
          </ac:spMkLst>
        </pc:spChg>
        <pc:spChg chg="del">
          <ac:chgData name="Thúy Mai" userId="222f1c7e07c9bd7a" providerId="LiveId" clId="{FCD55817-DB4A-45AB-8B7C-1797E35C092A}" dt="2022-11-14T08:28:03.755" v="1202" actId="478"/>
          <ac:spMkLst>
            <pc:docMk/>
            <pc:sldMk cId="1019482315" sldId="310"/>
            <ac:spMk id="3" creationId="{00918B58-2B09-23D1-1C13-92E5F051D0A6}"/>
          </ac:spMkLst>
        </pc:spChg>
        <pc:graphicFrameChg chg="add del mod">
          <ac:chgData name="Thúy Mai" userId="222f1c7e07c9bd7a" providerId="LiveId" clId="{FCD55817-DB4A-45AB-8B7C-1797E35C092A}" dt="2022-11-14T08:28:06.055" v="1206"/>
          <ac:graphicFrameMkLst>
            <pc:docMk/>
            <pc:sldMk cId="1019482315" sldId="310"/>
            <ac:graphicFrameMk id="4" creationId="{A437D649-89B7-6409-9016-9A256AE07A71}"/>
          </ac:graphicFrameMkLst>
        </pc:graphicFrameChg>
        <pc:graphicFrameChg chg="add del mod modGraphic">
          <ac:chgData name="Thúy Mai" userId="222f1c7e07c9bd7a" providerId="LiveId" clId="{FCD55817-DB4A-45AB-8B7C-1797E35C092A}" dt="2022-11-14T08:33:34.480" v="1314" actId="478"/>
          <ac:graphicFrameMkLst>
            <pc:docMk/>
            <pc:sldMk cId="1019482315" sldId="310"/>
            <ac:graphicFrameMk id="5" creationId="{DF2D9B94-C756-C11E-8733-683BB2585F6A}"/>
          </ac:graphicFrameMkLst>
        </pc:graphicFrameChg>
        <pc:graphicFrameChg chg="add mod modGraphic">
          <ac:chgData name="Thúy Mai" userId="222f1c7e07c9bd7a" providerId="LiveId" clId="{FCD55817-DB4A-45AB-8B7C-1797E35C092A}" dt="2022-11-14T09:18:31.285" v="1474" actId="14734"/>
          <ac:graphicFrameMkLst>
            <pc:docMk/>
            <pc:sldMk cId="1019482315" sldId="310"/>
            <ac:graphicFrameMk id="6" creationId="{B3B6C7B4-F238-B3F7-75AA-4541E572E9DD}"/>
          </ac:graphicFrameMkLst>
        </pc:graphicFrameChg>
      </pc:sldChg>
      <pc:sldChg chg="addSp modSp add mod modAnim">
        <pc:chgData name="Thúy Mai" userId="222f1c7e07c9bd7a" providerId="LiveId" clId="{FCD55817-DB4A-45AB-8B7C-1797E35C092A}" dt="2022-11-14T08:30:48.047" v="1258" actId="1076"/>
        <pc:sldMkLst>
          <pc:docMk/>
          <pc:sldMk cId="2567982104" sldId="311"/>
        </pc:sldMkLst>
        <pc:spChg chg="add mod">
          <ac:chgData name="Thúy Mai" userId="222f1c7e07c9bd7a" providerId="LiveId" clId="{FCD55817-DB4A-45AB-8B7C-1797E35C092A}" dt="2022-11-14T08:30:48.047" v="1258" actId="1076"/>
          <ac:spMkLst>
            <pc:docMk/>
            <pc:sldMk cId="2567982104" sldId="311"/>
            <ac:spMk id="6" creationId="{DB666B9E-F9B9-BE9F-E81B-5F27B0CDCA1D}"/>
          </ac:spMkLst>
        </pc:spChg>
        <pc:spChg chg="add mod">
          <ac:chgData name="Thúy Mai" userId="222f1c7e07c9bd7a" providerId="LiveId" clId="{FCD55817-DB4A-45AB-8B7C-1797E35C092A}" dt="2022-11-14T08:30:48.047" v="1258" actId="1076"/>
          <ac:spMkLst>
            <pc:docMk/>
            <pc:sldMk cId="2567982104" sldId="311"/>
            <ac:spMk id="7" creationId="{1FD2A020-2331-49ED-E0AA-A02257DF45F5}"/>
          </ac:spMkLst>
        </pc:spChg>
        <pc:graphicFrameChg chg="mod modGraphic">
          <ac:chgData name="Thúy Mai" userId="222f1c7e07c9bd7a" providerId="LiveId" clId="{FCD55817-DB4A-45AB-8B7C-1797E35C092A}" dt="2022-11-14T08:30:48.047" v="1258" actId="1076"/>
          <ac:graphicFrameMkLst>
            <pc:docMk/>
            <pc:sldMk cId="2567982104" sldId="311"/>
            <ac:graphicFrameMk id="5" creationId="{1BC85D90-DFDC-43FD-9792-769E4A57DAC4}"/>
          </ac:graphicFrameMkLst>
        </pc:graphicFrameChg>
        <pc:picChg chg="mod">
          <ac:chgData name="Thúy Mai" userId="222f1c7e07c9bd7a" providerId="LiveId" clId="{FCD55817-DB4A-45AB-8B7C-1797E35C092A}" dt="2022-11-14T08:28:36.812" v="1219" actId="1076"/>
          <ac:picMkLst>
            <pc:docMk/>
            <pc:sldMk cId="2567982104" sldId="311"/>
            <ac:picMk id="2" creationId="{264A9D87-996F-EB6C-42E3-092A0C80CBA8}"/>
          </ac:picMkLst>
        </pc:picChg>
      </pc:sldChg>
      <pc:sldChg chg="addSp modSp add mod modAnim">
        <pc:chgData name="Thúy Mai" userId="222f1c7e07c9bd7a" providerId="LiveId" clId="{FCD55817-DB4A-45AB-8B7C-1797E35C092A}" dt="2022-11-14T08:32:36.416" v="1297" actId="1076"/>
        <pc:sldMkLst>
          <pc:docMk/>
          <pc:sldMk cId="1942644466" sldId="312"/>
        </pc:sldMkLst>
        <pc:spChg chg="add mod">
          <ac:chgData name="Thúy Mai" userId="222f1c7e07c9bd7a" providerId="LiveId" clId="{FCD55817-DB4A-45AB-8B7C-1797E35C092A}" dt="2022-11-14T08:32:36.416" v="1297" actId="1076"/>
          <ac:spMkLst>
            <pc:docMk/>
            <pc:sldMk cId="1942644466" sldId="312"/>
            <ac:spMk id="4" creationId="{E74BF390-F894-1DBE-5400-5295A05476C5}"/>
          </ac:spMkLst>
        </pc:spChg>
        <pc:spChg chg="mod">
          <ac:chgData name="Thúy Mai" userId="222f1c7e07c9bd7a" providerId="LiveId" clId="{FCD55817-DB4A-45AB-8B7C-1797E35C092A}" dt="2022-11-14T08:32:36.416" v="1297" actId="1076"/>
          <ac:spMkLst>
            <pc:docMk/>
            <pc:sldMk cId="1942644466" sldId="312"/>
            <ac:spMk id="6" creationId="{DB666B9E-F9B9-BE9F-E81B-5F27B0CDCA1D}"/>
          </ac:spMkLst>
        </pc:spChg>
        <pc:graphicFrameChg chg="mod modGraphic">
          <ac:chgData name="Thúy Mai" userId="222f1c7e07c9bd7a" providerId="LiveId" clId="{FCD55817-DB4A-45AB-8B7C-1797E35C092A}" dt="2022-11-14T08:32:36.416" v="1297" actId="1076"/>
          <ac:graphicFrameMkLst>
            <pc:docMk/>
            <pc:sldMk cId="1942644466" sldId="312"/>
            <ac:graphicFrameMk id="5" creationId="{1BC85D90-DFDC-43FD-9792-769E4A57DAC4}"/>
          </ac:graphicFrameMkLst>
        </pc:graphicFrameChg>
      </pc:sldChg>
      <pc:sldChg chg="addSp modSp add mod modAnim">
        <pc:chgData name="Thúy Mai" userId="222f1c7e07c9bd7a" providerId="LiveId" clId="{FCD55817-DB4A-45AB-8B7C-1797E35C092A}" dt="2022-11-14T08:33:25.547" v="1312" actId="14100"/>
        <pc:sldMkLst>
          <pc:docMk/>
          <pc:sldMk cId="3365195459" sldId="313"/>
        </pc:sldMkLst>
        <pc:spChg chg="add mod">
          <ac:chgData name="Thúy Mai" userId="222f1c7e07c9bd7a" providerId="LiveId" clId="{FCD55817-DB4A-45AB-8B7C-1797E35C092A}" dt="2022-11-14T08:33:25.547" v="1312" actId="14100"/>
          <ac:spMkLst>
            <pc:docMk/>
            <pc:sldMk cId="3365195459" sldId="313"/>
            <ac:spMk id="4" creationId="{F9F48DEE-2CE4-9B5C-5A24-2332B06FBEBA}"/>
          </ac:spMkLst>
        </pc:spChg>
        <pc:spChg chg="mod">
          <ac:chgData name="Thúy Mai" userId="222f1c7e07c9bd7a" providerId="LiveId" clId="{FCD55817-DB4A-45AB-8B7C-1797E35C092A}" dt="2022-11-14T08:33:08.845" v="1305" actId="14100"/>
          <ac:spMkLst>
            <pc:docMk/>
            <pc:sldMk cId="3365195459" sldId="313"/>
            <ac:spMk id="6" creationId="{DB666B9E-F9B9-BE9F-E81B-5F27B0CDCA1D}"/>
          </ac:spMkLst>
        </pc:spChg>
        <pc:graphicFrameChg chg="mod modGraphic">
          <ac:chgData name="Thúy Mai" userId="222f1c7e07c9bd7a" providerId="LiveId" clId="{FCD55817-DB4A-45AB-8B7C-1797E35C092A}" dt="2022-11-14T08:32:49.949" v="1301" actId="14734"/>
          <ac:graphicFrameMkLst>
            <pc:docMk/>
            <pc:sldMk cId="3365195459" sldId="313"/>
            <ac:graphicFrameMk id="5" creationId="{1BC85D90-DFDC-43FD-9792-769E4A57DAC4}"/>
          </ac:graphicFrameMkLst>
        </pc:graphicFrameChg>
      </pc:sldChg>
      <pc:sldChg chg="addSp delSp modSp add mod ord modAnim">
        <pc:chgData name="Thúy Mai" userId="222f1c7e07c9bd7a" providerId="LiveId" clId="{FCD55817-DB4A-45AB-8B7C-1797E35C092A}" dt="2022-11-14T08:40:59.606" v="1358" actId="1076"/>
        <pc:sldMkLst>
          <pc:docMk/>
          <pc:sldMk cId="2689165947" sldId="314"/>
        </pc:sldMkLst>
        <pc:spChg chg="add mod">
          <ac:chgData name="Thúy Mai" userId="222f1c7e07c9bd7a" providerId="LiveId" clId="{FCD55817-DB4A-45AB-8B7C-1797E35C092A}" dt="2022-11-14T08:40:59.606" v="1358" actId="1076"/>
          <ac:spMkLst>
            <pc:docMk/>
            <pc:sldMk cId="2689165947" sldId="314"/>
            <ac:spMk id="8" creationId="{21E2A748-E866-C8FD-FE33-5EE3EDDF5DAC}"/>
          </ac:spMkLst>
        </pc:spChg>
        <pc:graphicFrameChg chg="add del mod">
          <ac:chgData name="Thúy Mai" userId="222f1c7e07c9bd7a" providerId="LiveId" clId="{FCD55817-DB4A-45AB-8B7C-1797E35C092A}" dt="2022-11-14T08:39:20.749" v="1320"/>
          <ac:graphicFrameMkLst>
            <pc:docMk/>
            <pc:sldMk cId="2689165947" sldId="314"/>
            <ac:graphicFrameMk id="4" creationId="{B570FA1C-A6EF-7E17-90AB-65EFFA8D12A7}"/>
          </ac:graphicFrameMkLst>
        </pc:graphicFrameChg>
        <pc:graphicFrameChg chg="mod modGraphic">
          <ac:chgData name="Thúy Mai" userId="222f1c7e07c9bd7a" providerId="LiveId" clId="{FCD55817-DB4A-45AB-8B7C-1797E35C092A}" dt="2022-11-14T08:40:27.118" v="1349" actId="14734"/>
          <ac:graphicFrameMkLst>
            <pc:docMk/>
            <pc:sldMk cId="2689165947" sldId="314"/>
            <ac:graphicFrameMk id="5" creationId="{1BC85D90-DFDC-43FD-9792-769E4A57DAC4}"/>
          </ac:graphicFrameMkLst>
        </pc:graphicFrameChg>
        <pc:graphicFrameChg chg="add del mod">
          <ac:chgData name="Thúy Mai" userId="222f1c7e07c9bd7a" providerId="LiveId" clId="{FCD55817-DB4A-45AB-8B7C-1797E35C092A}" dt="2022-11-14T08:39:28.473" v="1323" actId="478"/>
          <ac:graphicFrameMkLst>
            <pc:docMk/>
            <pc:sldMk cId="2689165947" sldId="314"/>
            <ac:graphicFrameMk id="6" creationId="{C8100F61-B255-41D3-EB47-5AD821EC25C8}"/>
          </ac:graphicFrameMkLst>
        </pc:graphicFrameChg>
        <pc:picChg chg="mod">
          <ac:chgData name="Thúy Mai" userId="222f1c7e07c9bd7a" providerId="LiveId" clId="{FCD55817-DB4A-45AB-8B7C-1797E35C092A}" dt="2022-11-14T08:40:16.561" v="1345" actId="1076"/>
          <ac:picMkLst>
            <pc:docMk/>
            <pc:sldMk cId="2689165947" sldId="314"/>
            <ac:picMk id="2" creationId="{264A9D87-996F-EB6C-42E3-092A0C80CBA8}"/>
          </ac:picMkLst>
        </pc:picChg>
      </pc:sldChg>
      <pc:sldChg chg="addSp delSp modSp add mod ord modAnim">
        <pc:chgData name="Thúy Mai" userId="222f1c7e07c9bd7a" providerId="LiveId" clId="{FCD55817-DB4A-45AB-8B7C-1797E35C092A}" dt="2022-11-14T09:04:32.741" v="1409" actId="14100"/>
        <pc:sldMkLst>
          <pc:docMk/>
          <pc:sldMk cId="3009898883" sldId="315"/>
        </pc:sldMkLst>
        <pc:spChg chg="mod">
          <ac:chgData name="Thúy Mai" userId="222f1c7e07c9bd7a" providerId="LiveId" clId="{FCD55817-DB4A-45AB-8B7C-1797E35C092A}" dt="2022-11-14T09:04:32.741" v="1409" actId="14100"/>
          <ac:spMkLst>
            <pc:docMk/>
            <pc:sldMk cId="3009898883" sldId="315"/>
            <ac:spMk id="4" creationId="{1D05BABA-0D47-4E76-CD72-AF15FE50B958}"/>
          </ac:spMkLst>
        </pc:spChg>
        <pc:spChg chg="add mod">
          <ac:chgData name="Thúy Mai" userId="222f1c7e07c9bd7a" providerId="LiveId" clId="{FCD55817-DB4A-45AB-8B7C-1797E35C092A}" dt="2022-11-14T09:03:18.746" v="1408" actId="1076"/>
          <ac:spMkLst>
            <pc:docMk/>
            <pc:sldMk cId="3009898883" sldId="315"/>
            <ac:spMk id="8" creationId="{A20DC486-6047-4F9C-813E-93BEE2E8F51D}"/>
          </ac:spMkLst>
        </pc:spChg>
        <pc:graphicFrameChg chg="add del mod">
          <ac:chgData name="Thúy Mai" userId="222f1c7e07c9bd7a" providerId="LiveId" clId="{FCD55817-DB4A-45AB-8B7C-1797E35C092A}" dt="2022-11-14T08:42:31.007" v="1393"/>
          <ac:graphicFrameMkLst>
            <pc:docMk/>
            <pc:sldMk cId="3009898883" sldId="315"/>
            <ac:graphicFrameMk id="5" creationId="{4826E511-D19A-16BC-C246-B3F4B03D3570}"/>
          </ac:graphicFrameMkLst>
        </pc:graphicFrameChg>
        <pc:picChg chg="add mod">
          <ac:chgData name="Thúy Mai" userId="222f1c7e07c9bd7a" providerId="LiveId" clId="{FCD55817-DB4A-45AB-8B7C-1797E35C092A}" dt="2022-11-14T08:42:18.577" v="1389" actId="1076"/>
          <ac:picMkLst>
            <pc:docMk/>
            <pc:sldMk cId="3009898883" sldId="315"/>
            <ac:picMk id="2" creationId="{C68DCE31-4B93-B53B-B3E3-0947932C510A}"/>
          </ac:picMkLst>
        </pc:picChg>
        <pc:picChg chg="del">
          <ac:chgData name="Thúy Mai" userId="222f1c7e07c9bd7a" providerId="LiveId" clId="{FCD55817-DB4A-45AB-8B7C-1797E35C092A}" dt="2022-11-14T08:42:14.939" v="1387" actId="478"/>
          <ac:picMkLst>
            <pc:docMk/>
            <pc:sldMk cId="3009898883" sldId="315"/>
            <ac:picMk id="3" creationId="{F4F3788E-7BAA-5D97-6831-71AB2D0AE83B}"/>
          </ac:picMkLst>
        </pc:picChg>
        <pc:picChg chg="del">
          <ac:chgData name="Thúy Mai" userId="222f1c7e07c9bd7a" providerId="LiveId" clId="{FCD55817-DB4A-45AB-8B7C-1797E35C092A}" dt="2022-11-14T08:42:19.415" v="1390" actId="478"/>
          <ac:picMkLst>
            <pc:docMk/>
            <pc:sldMk cId="3009898883" sldId="315"/>
            <ac:picMk id="6" creationId="{43DF28D6-A314-CBD4-0594-BB15BB722874}"/>
          </ac:picMkLst>
        </pc:picChg>
        <pc:picChg chg="add mod">
          <ac:chgData name="Thúy Mai" userId="222f1c7e07c9bd7a" providerId="LiveId" clId="{FCD55817-DB4A-45AB-8B7C-1797E35C092A}" dt="2022-11-14T08:43:36.089" v="1405" actId="196"/>
          <ac:picMkLst>
            <pc:docMk/>
            <pc:sldMk cId="3009898883" sldId="315"/>
            <ac:picMk id="10" creationId="{5CE3EAC6-B5F2-0E45-66BD-98F9D284FE3B}"/>
          </ac:picMkLst>
        </pc:picChg>
      </pc:sldChg>
      <pc:sldChg chg="addSp delSp modSp new mod">
        <pc:chgData name="Thúy Mai" userId="222f1c7e07c9bd7a" providerId="LiveId" clId="{FCD55817-DB4A-45AB-8B7C-1797E35C092A}" dt="2022-11-14T10:00:07.061" v="1986" actId="21"/>
        <pc:sldMkLst>
          <pc:docMk/>
          <pc:sldMk cId="3142026950" sldId="316"/>
        </pc:sldMkLst>
        <pc:spChg chg="del">
          <ac:chgData name="Thúy Mai" userId="222f1c7e07c9bd7a" providerId="LiveId" clId="{FCD55817-DB4A-45AB-8B7C-1797E35C092A}" dt="2022-11-14T09:09:12.583" v="1426" actId="478"/>
          <ac:spMkLst>
            <pc:docMk/>
            <pc:sldMk cId="3142026950" sldId="316"/>
            <ac:spMk id="2" creationId="{A10A1DC5-5C59-0C72-53A0-435113A996D7}"/>
          </ac:spMkLst>
        </pc:spChg>
        <pc:spChg chg="del">
          <ac:chgData name="Thúy Mai" userId="222f1c7e07c9bd7a" providerId="LiveId" clId="{FCD55817-DB4A-45AB-8B7C-1797E35C092A}" dt="2022-11-14T09:09:12.583" v="1426" actId="478"/>
          <ac:spMkLst>
            <pc:docMk/>
            <pc:sldMk cId="3142026950" sldId="316"/>
            <ac:spMk id="3" creationId="{C9098966-7DCD-09E0-B5A9-B1319FED064E}"/>
          </ac:spMkLst>
        </pc:spChg>
        <pc:spChg chg="add mod">
          <ac:chgData name="Thúy Mai" userId="222f1c7e07c9bd7a" providerId="LiveId" clId="{FCD55817-DB4A-45AB-8B7C-1797E35C092A}" dt="2022-11-14T10:00:07.061" v="1986" actId="21"/>
          <ac:spMkLst>
            <pc:docMk/>
            <pc:sldMk cId="3142026950" sldId="316"/>
            <ac:spMk id="6" creationId="{FAFC3FE9-DDEE-AE31-B18B-55CE531B3156}"/>
          </ac:spMkLst>
        </pc:spChg>
        <pc:graphicFrameChg chg="add del mod">
          <ac:chgData name="Thúy Mai" userId="222f1c7e07c9bd7a" providerId="LiveId" clId="{FCD55817-DB4A-45AB-8B7C-1797E35C092A}" dt="2022-11-14T09:09:14.051" v="1429"/>
          <ac:graphicFrameMkLst>
            <pc:docMk/>
            <pc:sldMk cId="3142026950" sldId="316"/>
            <ac:graphicFrameMk id="4" creationId="{D518CA05-7F90-97A8-2994-73A7193B0FE0}"/>
          </ac:graphicFrameMkLst>
        </pc:graphicFrameChg>
      </pc:sldChg>
      <pc:sldChg chg="addSp delSp modSp add mod setBg addAnim delAnim modAnim">
        <pc:chgData name="Thúy Mai" userId="222f1c7e07c9bd7a" providerId="LiveId" clId="{FCD55817-DB4A-45AB-8B7C-1797E35C092A}" dt="2022-11-14T09:54:06.379" v="1920" actId="1038"/>
        <pc:sldMkLst>
          <pc:docMk/>
          <pc:sldMk cId="173498417" sldId="321"/>
        </pc:sldMkLst>
        <pc:spChg chg="add mod">
          <ac:chgData name="Thúy Mai" userId="222f1c7e07c9bd7a" providerId="LiveId" clId="{FCD55817-DB4A-45AB-8B7C-1797E35C092A}" dt="2022-11-14T09:54:06.379" v="1920" actId="1038"/>
          <ac:spMkLst>
            <pc:docMk/>
            <pc:sldMk cId="173498417" sldId="321"/>
            <ac:spMk id="3" creationId="{BE03F802-E813-68B5-BC25-684C30AE9D2D}"/>
          </ac:spMkLst>
        </pc:spChg>
        <pc:spChg chg="mod">
          <ac:chgData name="Thúy Mai" userId="222f1c7e07c9bd7a" providerId="LiveId" clId="{FCD55817-DB4A-45AB-8B7C-1797E35C092A}" dt="2022-11-14T09:26:17.465" v="1537" actId="1076"/>
          <ac:spMkLst>
            <pc:docMk/>
            <pc:sldMk cId="173498417" sldId="321"/>
            <ac:spMk id="4" creationId="{46A53D0F-C47D-A36D-DA27-BCEA5740257E}"/>
          </ac:spMkLst>
        </pc:spChg>
        <pc:spChg chg="del">
          <ac:chgData name="Thúy Mai" userId="222f1c7e07c9bd7a" providerId="LiveId" clId="{FCD55817-DB4A-45AB-8B7C-1797E35C092A}" dt="2022-11-14T09:13:42.130" v="1440" actId="478"/>
          <ac:spMkLst>
            <pc:docMk/>
            <pc:sldMk cId="173498417" sldId="321"/>
            <ac:spMk id="23" creationId="{68A3F1C6-7433-4727-5503-72AAE9D91691}"/>
          </ac:spMkLst>
        </pc:spChg>
        <pc:spChg chg="mod">
          <ac:chgData name="Thúy Mai" userId="222f1c7e07c9bd7a" providerId="LiveId" clId="{FCD55817-DB4A-45AB-8B7C-1797E35C092A}" dt="2022-11-14T09:23:15.219" v="1508" actId="20577"/>
          <ac:spMkLst>
            <pc:docMk/>
            <pc:sldMk cId="173498417" sldId="321"/>
            <ac:spMk id="301" creationId="{887B3080-BD50-9A81-C207-42869F30E199}"/>
          </ac:spMkLst>
        </pc:spChg>
        <pc:spChg chg="mod">
          <ac:chgData name="Thúy Mai" userId="222f1c7e07c9bd7a" providerId="LiveId" clId="{FCD55817-DB4A-45AB-8B7C-1797E35C092A}" dt="2022-11-14T09:27:10.584" v="1556" actId="1076"/>
          <ac:spMkLst>
            <pc:docMk/>
            <pc:sldMk cId="173498417" sldId="321"/>
            <ac:spMk id="302" creationId="{8916E40C-7613-CF06-09A1-33F58E8AE3EA}"/>
          </ac:spMkLst>
        </pc:spChg>
        <pc:spChg chg="mod">
          <ac:chgData name="Thúy Mai" userId="222f1c7e07c9bd7a" providerId="LiveId" clId="{FCD55817-DB4A-45AB-8B7C-1797E35C092A}" dt="2022-11-14T09:27:06.097" v="1555" actId="1076"/>
          <ac:spMkLst>
            <pc:docMk/>
            <pc:sldMk cId="173498417" sldId="321"/>
            <ac:spMk id="303" creationId="{48D01A4C-0D7E-A57B-F761-3B22C8EF92F8}"/>
          </ac:spMkLst>
        </pc:spChg>
        <pc:spChg chg="mod">
          <ac:chgData name="Thúy Mai" userId="222f1c7e07c9bd7a" providerId="LiveId" clId="{FCD55817-DB4A-45AB-8B7C-1797E35C092A}" dt="2022-11-14T09:27:15.238" v="1557" actId="1076"/>
          <ac:spMkLst>
            <pc:docMk/>
            <pc:sldMk cId="173498417" sldId="321"/>
            <ac:spMk id="304" creationId="{54ABCC21-54BA-D0FD-7ECE-A1572E6E0FAF}"/>
          </ac:spMkLst>
        </pc:spChg>
        <pc:spChg chg="mod">
          <ac:chgData name="Thúy Mai" userId="222f1c7e07c9bd7a" providerId="LiveId" clId="{FCD55817-DB4A-45AB-8B7C-1797E35C092A}" dt="2022-11-14T09:27:22.653" v="1559" actId="1076"/>
          <ac:spMkLst>
            <pc:docMk/>
            <pc:sldMk cId="173498417" sldId="321"/>
            <ac:spMk id="305" creationId="{4A0355F9-848A-5061-F795-40FE8ADDFCD7}"/>
          </ac:spMkLst>
        </pc:spChg>
        <pc:spChg chg="mod">
          <ac:chgData name="Thúy Mai" userId="222f1c7e07c9bd7a" providerId="LiveId" clId="{FCD55817-DB4A-45AB-8B7C-1797E35C092A}" dt="2022-11-14T09:27:29.746" v="1560" actId="1076"/>
          <ac:spMkLst>
            <pc:docMk/>
            <pc:sldMk cId="173498417" sldId="321"/>
            <ac:spMk id="306" creationId="{84152D58-ADB6-6888-2BE2-DCE533522392}"/>
          </ac:spMkLst>
        </pc:spChg>
        <pc:spChg chg="del">
          <ac:chgData name="Thúy Mai" userId="222f1c7e07c9bd7a" providerId="LiveId" clId="{FCD55817-DB4A-45AB-8B7C-1797E35C092A}" dt="2022-11-14T09:23:40.247" v="1519" actId="478"/>
          <ac:spMkLst>
            <pc:docMk/>
            <pc:sldMk cId="173498417" sldId="321"/>
            <ac:spMk id="307" creationId="{A1D196D7-BAC9-6387-3F41-64D4FFB7822B}"/>
          </ac:spMkLst>
        </pc:spChg>
        <pc:spChg chg="mod">
          <ac:chgData name="Thúy Mai" userId="222f1c7e07c9bd7a" providerId="LiveId" clId="{FCD55817-DB4A-45AB-8B7C-1797E35C092A}" dt="2022-11-14T09:27:41.373" v="1563" actId="1076"/>
          <ac:spMkLst>
            <pc:docMk/>
            <pc:sldMk cId="173498417" sldId="321"/>
            <ac:spMk id="310" creationId="{D5DD0898-052B-36AD-49E7-F5F7DC9452CC}"/>
          </ac:spMkLst>
        </pc:spChg>
        <pc:spChg chg="mod">
          <ac:chgData name="Thúy Mai" userId="222f1c7e07c9bd7a" providerId="LiveId" clId="{FCD55817-DB4A-45AB-8B7C-1797E35C092A}" dt="2022-11-14T09:27:45.052" v="1564" actId="1076"/>
          <ac:spMkLst>
            <pc:docMk/>
            <pc:sldMk cId="173498417" sldId="321"/>
            <ac:spMk id="311" creationId="{00FEBA5D-7568-2773-49C7-5EEDF575CDE5}"/>
          </ac:spMkLst>
        </pc:spChg>
        <pc:spChg chg="mod">
          <ac:chgData name="Thúy Mai" userId="222f1c7e07c9bd7a" providerId="LiveId" clId="{FCD55817-DB4A-45AB-8B7C-1797E35C092A}" dt="2022-11-14T09:27:49.026" v="1565" actId="1076"/>
          <ac:spMkLst>
            <pc:docMk/>
            <pc:sldMk cId="173498417" sldId="321"/>
            <ac:spMk id="312" creationId="{0ABD0BE1-3783-3E75-0157-CD8DCD0D8C18}"/>
          </ac:spMkLst>
        </pc:spChg>
        <pc:spChg chg="mod">
          <ac:chgData name="Thúy Mai" userId="222f1c7e07c9bd7a" providerId="LiveId" clId="{FCD55817-DB4A-45AB-8B7C-1797E35C092A}" dt="2022-11-14T09:27:52.558" v="1566" actId="1076"/>
          <ac:spMkLst>
            <pc:docMk/>
            <pc:sldMk cId="173498417" sldId="321"/>
            <ac:spMk id="313" creationId="{BD187F34-29CA-9B0C-0B67-2719E816E9AB}"/>
          </ac:spMkLst>
        </pc:spChg>
        <pc:spChg chg="mod">
          <ac:chgData name="Thúy Mai" userId="222f1c7e07c9bd7a" providerId="LiveId" clId="{FCD55817-DB4A-45AB-8B7C-1797E35C092A}" dt="2022-11-14T09:27:55.883" v="1567" actId="1076"/>
          <ac:spMkLst>
            <pc:docMk/>
            <pc:sldMk cId="173498417" sldId="321"/>
            <ac:spMk id="314" creationId="{C52F7306-4170-5E86-FC13-3021AF8BE0CD}"/>
          </ac:spMkLst>
        </pc:spChg>
        <pc:spChg chg="mod">
          <ac:chgData name="Thúy Mai" userId="222f1c7e07c9bd7a" providerId="LiveId" clId="{FCD55817-DB4A-45AB-8B7C-1797E35C092A}" dt="2022-11-14T09:28:00.733" v="1568" actId="1076"/>
          <ac:spMkLst>
            <pc:docMk/>
            <pc:sldMk cId="173498417" sldId="321"/>
            <ac:spMk id="315" creationId="{E2DCF764-2C20-B8C1-4DD3-8901D5D3D9FF}"/>
          </ac:spMkLst>
        </pc:spChg>
        <pc:spChg chg="del">
          <ac:chgData name="Thúy Mai" userId="222f1c7e07c9bd7a" providerId="LiveId" clId="{FCD55817-DB4A-45AB-8B7C-1797E35C092A}" dt="2022-11-14T09:23:44.197" v="1520" actId="478"/>
          <ac:spMkLst>
            <pc:docMk/>
            <pc:sldMk cId="173498417" sldId="321"/>
            <ac:spMk id="316" creationId="{1A730333-F6AD-837F-7E9A-53649898F030}"/>
          </ac:spMkLst>
        </pc:spChg>
        <pc:spChg chg="del mod">
          <ac:chgData name="Thúy Mai" userId="222f1c7e07c9bd7a" providerId="LiveId" clId="{FCD55817-DB4A-45AB-8B7C-1797E35C092A}" dt="2022-11-14T09:53:37.549" v="1911" actId="478"/>
          <ac:spMkLst>
            <pc:docMk/>
            <pc:sldMk cId="173498417" sldId="321"/>
            <ac:spMk id="334" creationId="{67B18564-5F4A-E9D2-DF60-C043C2FC24B8}"/>
          </ac:spMkLst>
        </pc:spChg>
        <pc:spChg chg="mod">
          <ac:chgData name="Thúy Mai" userId="222f1c7e07c9bd7a" providerId="LiveId" clId="{FCD55817-DB4A-45AB-8B7C-1797E35C092A}" dt="2022-11-14T09:54:06.379" v="1920" actId="1038"/>
          <ac:spMkLst>
            <pc:docMk/>
            <pc:sldMk cId="173498417" sldId="321"/>
            <ac:spMk id="341" creationId="{9DEDCFBD-F6E8-5394-0AC9-1DD33137CD14}"/>
          </ac:spMkLst>
        </pc:spChg>
        <pc:spChg chg="mod">
          <ac:chgData name="Thúy Mai" userId="222f1c7e07c9bd7a" providerId="LiveId" clId="{FCD55817-DB4A-45AB-8B7C-1797E35C092A}" dt="2022-11-14T09:54:06.379" v="1920" actId="1038"/>
          <ac:spMkLst>
            <pc:docMk/>
            <pc:sldMk cId="173498417" sldId="321"/>
            <ac:spMk id="356" creationId="{DB69308A-2CF3-FA18-0D98-F6C33F963A7D}"/>
          </ac:spMkLst>
        </pc:spChg>
        <pc:spChg chg="mod">
          <ac:chgData name="Thúy Mai" userId="222f1c7e07c9bd7a" providerId="LiveId" clId="{FCD55817-DB4A-45AB-8B7C-1797E35C092A}" dt="2022-11-14T09:54:06.379" v="1920" actId="1038"/>
          <ac:spMkLst>
            <pc:docMk/>
            <pc:sldMk cId="173498417" sldId="321"/>
            <ac:spMk id="357" creationId="{5DFB7DA7-2D94-F494-0068-C56C1D3B1DF6}"/>
          </ac:spMkLst>
        </pc:spChg>
        <pc:spChg chg="mod">
          <ac:chgData name="Thúy Mai" userId="222f1c7e07c9bd7a" providerId="LiveId" clId="{FCD55817-DB4A-45AB-8B7C-1797E35C092A}" dt="2022-11-14T09:54:06.379" v="1920" actId="1038"/>
          <ac:spMkLst>
            <pc:docMk/>
            <pc:sldMk cId="173498417" sldId="321"/>
            <ac:spMk id="358" creationId="{374BCB3F-C8E0-DF4D-B8B6-D209BC203383}"/>
          </ac:spMkLst>
        </pc:spChg>
        <pc:spChg chg="mod">
          <ac:chgData name="Thúy Mai" userId="222f1c7e07c9bd7a" providerId="LiveId" clId="{FCD55817-DB4A-45AB-8B7C-1797E35C092A}" dt="2022-11-14T09:54:06.379" v="1920" actId="1038"/>
          <ac:spMkLst>
            <pc:docMk/>
            <pc:sldMk cId="173498417" sldId="321"/>
            <ac:spMk id="360" creationId="{4344A22F-ADEB-C9B4-D509-66BBCC696A83}"/>
          </ac:spMkLst>
        </pc:spChg>
        <pc:spChg chg="mod">
          <ac:chgData name="Thúy Mai" userId="222f1c7e07c9bd7a" providerId="LiveId" clId="{FCD55817-DB4A-45AB-8B7C-1797E35C092A}" dt="2022-11-14T09:54:06.379" v="1920" actId="1038"/>
          <ac:spMkLst>
            <pc:docMk/>
            <pc:sldMk cId="173498417" sldId="321"/>
            <ac:spMk id="361" creationId="{D266DAB5-3D84-BDA3-E350-679627385ADF}"/>
          </ac:spMkLst>
        </pc:spChg>
        <pc:spChg chg="add del mod">
          <ac:chgData name="Thúy Mai" userId="222f1c7e07c9bd7a" providerId="LiveId" clId="{FCD55817-DB4A-45AB-8B7C-1797E35C092A}" dt="2022-11-14T09:26:56.807" v="1551" actId="478"/>
          <ac:spMkLst>
            <pc:docMk/>
            <pc:sldMk cId="173498417" sldId="321"/>
            <ac:spMk id="362" creationId="{EF73792A-63A9-243E-46B5-453580DD23F8}"/>
          </ac:spMkLst>
        </pc:spChg>
        <pc:grpChg chg="del mod">
          <ac:chgData name="Thúy Mai" userId="222f1c7e07c9bd7a" providerId="LiveId" clId="{FCD55817-DB4A-45AB-8B7C-1797E35C092A}" dt="2022-11-14T09:16:59.387" v="1462" actId="478"/>
          <ac:grpSpMkLst>
            <pc:docMk/>
            <pc:sldMk cId="173498417" sldId="321"/>
            <ac:grpSpMk id="40" creationId="{F52568C5-885C-5AD4-F8EE-BB6C17A7015F}"/>
          </ac:grpSpMkLst>
        </pc:grpChg>
        <pc:grpChg chg="del mod">
          <ac:chgData name="Thúy Mai" userId="222f1c7e07c9bd7a" providerId="LiveId" clId="{FCD55817-DB4A-45AB-8B7C-1797E35C092A}" dt="2022-11-14T09:16:58.650" v="1461" actId="478"/>
          <ac:grpSpMkLst>
            <pc:docMk/>
            <pc:sldMk cId="173498417" sldId="321"/>
            <ac:grpSpMk id="41" creationId="{AB2B44B2-5F41-7A02-889C-D51B5D05935A}"/>
          </ac:grpSpMkLst>
        </pc:grpChg>
        <pc:grpChg chg="del mod">
          <ac:chgData name="Thúy Mai" userId="222f1c7e07c9bd7a" providerId="LiveId" clId="{FCD55817-DB4A-45AB-8B7C-1797E35C092A}" dt="2022-11-14T09:17:07.926" v="1473" actId="478"/>
          <ac:grpSpMkLst>
            <pc:docMk/>
            <pc:sldMk cId="173498417" sldId="321"/>
            <ac:grpSpMk id="131" creationId="{114D7E8B-E212-1132-0CC3-C5A49B68FE0C}"/>
          </ac:grpSpMkLst>
        </pc:grpChg>
        <pc:grpChg chg="del mod">
          <ac:chgData name="Thúy Mai" userId="222f1c7e07c9bd7a" providerId="LiveId" clId="{FCD55817-DB4A-45AB-8B7C-1797E35C092A}" dt="2022-11-14T09:17:07.306" v="1472" actId="478"/>
          <ac:grpSpMkLst>
            <pc:docMk/>
            <pc:sldMk cId="173498417" sldId="321"/>
            <ac:grpSpMk id="149" creationId="{7169BF82-621E-99E8-663C-320A44C7F460}"/>
          </ac:grpSpMkLst>
        </pc:grpChg>
        <pc:grpChg chg="add del mod">
          <ac:chgData name="Thúy Mai" userId="222f1c7e07c9bd7a" providerId="LiveId" clId="{FCD55817-DB4A-45AB-8B7C-1797E35C092A}" dt="2022-11-14T09:26:59.862" v="1553" actId="478"/>
          <ac:grpSpMkLst>
            <pc:docMk/>
            <pc:sldMk cId="173498417" sldId="321"/>
            <ac:grpSpMk id="167" creationId="{63A72135-4AC3-D3E6-48C8-A0700D9D5604}"/>
          </ac:grpSpMkLst>
        </pc:grpChg>
        <pc:grpChg chg="add del mod">
          <ac:chgData name="Thúy Mai" userId="222f1c7e07c9bd7a" providerId="LiveId" clId="{FCD55817-DB4A-45AB-8B7C-1797E35C092A}" dt="2022-11-14T09:26:57.592" v="1552" actId="478"/>
          <ac:grpSpMkLst>
            <pc:docMk/>
            <pc:sldMk cId="173498417" sldId="321"/>
            <ac:grpSpMk id="179" creationId="{A1F69D5E-F31E-13FF-AFDA-70ECE1C0DC8D}"/>
          </ac:grpSpMkLst>
        </pc:grpChg>
        <pc:grpChg chg="del mod">
          <ac:chgData name="Thúy Mai" userId="222f1c7e07c9bd7a" providerId="LiveId" clId="{FCD55817-DB4A-45AB-8B7C-1797E35C092A}" dt="2022-11-14T09:17:06.413" v="1471" actId="478"/>
          <ac:grpSpMkLst>
            <pc:docMk/>
            <pc:sldMk cId="173498417" sldId="321"/>
            <ac:grpSpMk id="215" creationId="{18B2E884-E0AF-946A-D364-18FDE4B3634B}"/>
          </ac:grpSpMkLst>
        </pc:grpChg>
        <pc:grpChg chg="del mod">
          <ac:chgData name="Thúy Mai" userId="222f1c7e07c9bd7a" providerId="LiveId" clId="{FCD55817-DB4A-45AB-8B7C-1797E35C092A}" dt="2022-11-14T09:17:05.831" v="1470" actId="478"/>
          <ac:grpSpMkLst>
            <pc:docMk/>
            <pc:sldMk cId="173498417" sldId="321"/>
            <ac:grpSpMk id="226" creationId="{37CFCFC0-7D32-AB1F-0A7B-811BE747914E}"/>
          </ac:grpSpMkLst>
        </pc:grpChg>
        <pc:grpChg chg="del mod">
          <ac:chgData name="Thúy Mai" userId="222f1c7e07c9bd7a" providerId="LiveId" clId="{FCD55817-DB4A-45AB-8B7C-1797E35C092A}" dt="2022-11-14T09:17:05.110" v="1469" actId="478"/>
          <ac:grpSpMkLst>
            <pc:docMk/>
            <pc:sldMk cId="173498417" sldId="321"/>
            <ac:grpSpMk id="237" creationId="{807A95FD-EFB0-8620-990A-FD56A2B03164}"/>
          </ac:grpSpMkLst>
        </pc:grpChg>
        <pc:grpChg chg="del mod">
          <ac:chgData name="Thúy Mai" userId="222f1c7e07c9bd7a" providerId="LiveId" clId="{FCD55817-DB4A-45AB-8B7C-1797E35C092A}" dt="2022-11-14T09:17:03.212" v="1468" actId="478"/>
          <ac:grpSpMkLst>
            <pc:docMk/>
            <pc:sldMk cId="173498417" sldId="321"/>
            <ac:grpSpMk id="245" creationId="{E79B111F-355F-06A2-5526-16CD5F24E187}"/>
          </ac:grpSpMkLst>
        </pc:grpChg>
        <pc:grpChg chg="del mod">
          <ac:chgData name="Thúy Mai" userId="222f1c7e07c9bd7a" providerId="LiveId" clId="{FCD55817-DB4A-45AB-8B7C-1797E35C092A}" dt="2022-11-14T09:17:00.952" v="1465" actId="478"/>
          <ac:grpSpMkLst>
            <pc:docMk/>
            <pc:sldMk cId="173498417" sldId="321"/>
            <ac:grpSpMk id="253" creationId="{423DB15B-209C-7BF9-9B3C-6DE5E46E06C1}"/>
          </ac:grpSpMkLst>
        </pc:grpChg>
        <pc:grpChg chg="del mod">
          <ac:chgData name="Thúy Mai" userId="222f1c7e07c9bd7a" providerId="LiveId" clId="{FCD55817-DB4A-45AB-8B7C-1797E35C092A}" dt="2022-11-14T09:17:00.316" v="1464" actId="478"/>
          <ac:grpSpMkLst>
            <pc:docMk/>
            <pc:sldMk cId="173498417" sldId="321"/>
            <ac:grpSpMk id="261" creationId="{B55A2F89-3D54-6FA5-6D2E-EA9BC2522ECD}"/>
          </ac:grpSpMkLst>
        </pc:grpChg>
        <pc:grpChg chg="del mod">
          <ac:chgData name="Thúy Mai" userId="222f1c7e07c9bd7a" providerId="LiveId" clId="{FCD55817-DB4A-45AB-8B7C-1797E35C092A}" dt="2022-11-14T09:17:02.389" v="1467" actId="478"/>
          <ac:grpSpMkLst>
            <pc:docMk/>
            <pc:sldMk cId="173498417" sldId="321"/>
            <ac:grpSpMk id="285" creationId="{A6978824-3C69-701C-1F94-174508D89B49}"/>
          </ac:grpSpMkLst>
        </pc:grpChg>
        <pc:grpChg chg="del mod">
          <ac:chgData name="Thúy Mai" userId="222f1c7e07c9bd7a" providerId="LiveId" clId="{FCD55817-DB4A-45AB-8B7C-1797E35C092A}" dt="2022-11-14T09:17:01.648" v="1466" actId="478"/>
          <ac:grpSpMkLst>
            <pc:docMk/>
            <pc:sldMk cId="173498417" sldId="321"/>
            <ac:grpSpMk id="293" creationId="{17AA41A9-37D1-2585-F157-0E809D3F4CEE}"/>
          </ac:grpSpMkLst>
        </pc:grpChg>
        <pc:grpChg chg="mod">
          <ac:chgData name="Thúy Mai" userId="222f1c7e07c9bd7a" providerId="LiveId" clId="{FCD55817-DB4A-45AB-8B7C-1797E35C092A}" dt="2022-11-14T09:54:06.379" v="1920" actId="1038"/>
          <ac:grpSpMkLst>
            <pc:docMk/>
            <pc:sldMk cId="173498417" sldId="321"/>
            <ac:grpSpMk id="308" creationId="{FD6717AE-421E-9CCC-E80C-6FB680C7F07D}"/>
          </ac:grpSpMkLst>
        </pc:grpChg>
        <pc:grpChg chg="mod">
          <ac:chgData name="Thúy Mai" userId="222f1c7e07c9bd7a" providerId="LiveId" clId="{FCD55817-DB4A-45AB-8B7C-1797E35C092A}" dt="2022-11-14T09:54:06.379" v="1920" actId="1038"/>
          <ac:grpSpMkLst>
            <pc:docMk/>
            <pc:sldMk cId="173498417" sldId="321"/>
            <ac:grpSpMk id="309" creationId="{C774CCF6-AF8F-A8D8-FC40-A5394D9B3BBF}"/>
          </ac:grpSpMkLst>
        </pc:grpChg>
        <pc:graphicFrameChg chg="add mod modGraphic">
          <ac:chgData name="Thúy Mai" userId="222f1c7e07c9bd7a" providerId="LiveId" clId="{FCD55817-DB4A-45AB-8B7C-1797E35C092A}" dt="2022-11-14T09:54:06.379" v="1920" actId="1038"/>
          <ac:graphicFrameMkLst>
            <pc:docMk/>
            <pc:sldMk cId="173498417" sldId="321"/>
            <ac:graphicFrameMk id="2" creationId="{E54943B5-BE50-00EE-61E2-47B4B5615A82}"/>
          </ac:graphicFrameMkLst>
        </pc:graphicFrameChg>
        <pc:graphicFrameChg chg="add mod modGraphic">
          <ac:chgData name="Thúy Mai" userId="222f1c7e07c9bd7a" providerId="LiveId" clId="{FCD55817-DB4A-45AB-8B7C-1797E35C092A}" dt="2022-11-14T09:54:06.379" v="1920" actId="1038"/>
          <ac:graphicFrameMkLst>
            <pc:docMk/>
            <pc:sldMk cId="173498417" sldId="321"/>
            <ac:graphicFrameMk id="5" creationId="{0BE74EED-7BCF-D871-645B-A49D1F21F78A}"/>
          </ac:graphicFrameMkLst>
        </pc:graphicFrameChg>
        <pc:graphicFrameChg chg="add mod modGraphic">
          <ac:chgData name="Thúy Mai" userId="222f1c7e07c9bd7a" providerId="LiveId" clId="{FCD55817-DB4A-45AB-8B7C-1797E35C092A}" dt="2022-11-14T09:54:06.379" v="1920" actId="1038"/>
          <ac:graphicFrameMkLst>
            <pc:docMk/>
            <pc:sldMk cId="173498417" sldId="321"/>
            <ac:graphicFrameMk id="24" creationId="{A05E1A8E-D606-600C-6768-C44B63AF7010}"/>
          </ac:graphicFrameMkLst>
        </pc:graphicFrameChg>
        <pc:graphicFrameChg chg="add mod modGraphic">
          <ac:chgData name="Thúy Mai" userId="222f1c7e07c9bd7a" providerId="LiveId" clId="{FCD55817-DB4A-45AB-8B7C-1797E35C092A}" dt="2022-11-14T09:54:06.379" v="1920" actId="1038"/>
          <ac:graphicFrameMkLst>
            <pc:docMk/>
            <pc:sldMk cId="173498417" sldId="321"/>
            <ac:graphicFrameMk id="25" creationId="{8ED517DF-F10C-20E7-6DB9-C5596F0DCCB1}"/>
          </ac:graphicFrameMkLst>
        </pc:graphicFrameChg>
        <pc:graphicFrameChg chg="add mod modGraphic">
          <ac:chgData name="Thúy Mai" userId="222f1c7e07c9bd7a" providerId="LiveId" clId="{FCD55817-DB4A-45AB-8B7C-1797E35C092A}" dt="2022-11-14T09:54:06.379" v="1920" actId="1038"/>
          <ac:graphicFrameMkLst>
            <pc:docMk/>
            <pc:sldMk cId="173498417" sldId="321"/>
            <ac:graphicFrameMk id="26" creationId="{DEC9281C-5B78-BEA9-BF0A-A84368796FBD}"/>
          </ac:graphicFrameMkLst>
        </pc:graphicFrameChg>
        <pc:graphicFrameChg chg="add mod modGraphic">
          <ac:chgData name="Thúy Mai" userId="222f1c7e07c9bd7a" providerId="LiveId" clId="{FCD55817-DB4A-45AB-8B7C-1797E35C092A}" dt="2022-11-14T09:54:06.379" v="1920" actId="1038"/>
          <ac:graphicFrameMkLst>
            <pc:docMk/>
            <pc:sldMk cId="173498417" sldId="321"/>
            <ac:graphicFrameMk id="27" creationId="{57CCDA21-50B4-C5B5-5469-013A134C9A44}"/>
          </ac:graphicFrameMkLst>
        </pc:graphicFrameChg>
        <pc:graphicFrameChg chg="add mod modGraphic">
          <ac:chgData name="Thúy Mai" userId="222f1c7e07c9bd7a" providerId="LiveId" clId="{FCD55817-DB4A-45AB-8B7C-1797E35C092A}" dt="2022-11-14T09:54:06.379" v="1920" actId="1038"/>
          <ac:graphicFrameMkLst>
            <pc:docMk/>
            <pc:sldMk cId="173498417" sldId="321"/>
            <ac:graphicFrameMk id="28" creationId="{C4577874-D4C5-B03E-FC91-7692F3902D32}"/>
          </ac:graphicFrameMkLst>
        </pc:graphicFrameChg>
      </pc:sldChg>
      <pc:sldChg chg="addSp delSp modSp add mod delAnim modAnim">
        <pc:chgData name="Thúy Mai" userId="222f1c7e07c9bd7a" providerId="LiveId" clId="{FCD55817-DB4A-45AB-8B7C-1797E35C092A}" dt="2022-11-14T10:01:21.118" v="2005"/>
        <pc:sldMkLst>
          <pc:docMk/>
          <pc:sldMk cId="3538338464" sldId="322"/>
        </pc:sldMkLst>
        <pc:spChg chg="add mod">
          <ac:chgData name="Thúy Mai" userId="222f1c7e07c9bd7a" providerId="LiveId" clId="{FCD55817-DB4A-45AB-8B7C-1797E35C092A}" dt="2022-11-14T10:01:06.046" v="2003" actId="1076"/>
          <ac:spMkLst>
            <pc:docMk/>
            <pc:sldMk cId="3538338464" sldId="322"/>
            <ac:spMk id="5" creationId="{86CE0B8E-55C3-B394-B2AB-16A3949977D7}"/>
          </ac:spMkLst>
        </pc:spChg>
        <pc:spChg chg="mod">
          <ac:chgData name="Thúy Mai" userId="222f1c7e07c9bd7a" providerId="LiveId" clId="{FCD55817-DB4A-45AB-8B7C-1797E35C092A}" dt="2022-11-14T10:01:03.699" v="2002" actId="1076"/>
          <ac:spMkLst>
            <pc:docMk/>
            <pc:sldMk cId="3538338464" sldId="322"/>
            <ac:spMk id="27" creationId="{99EE3FC2-2B86-5BC6-1F58-DDC7F8929874}"/>
          </ac:spMkLst>
        </pc:spChg>
        <pc:spChg chg="mod">
          <ac:chgData name="Thúy Mai" userId="222f1c7e07c9bd7a" providerId="LiveId" clId="{FCD55817-DB4A-45AB-8B7C-1797E35C092A}" dt="2022-11-14T10:01:07.796" v="2004" actId="1076"/>
          <ac:spMkLst>
            <pc:docMk/>
            <pc:sldMk cId="3538338464" sldId="322"/>
            <ac:spMk id="29" creationId="{49A1CE96-BE45-1168-683E-372977461468}"/>
          </ac:spMkLst>
        </pc:spChg>
        <pc:grpChg chg="del mod">
          <ac:chgData name="Thúy Mai" userId="222f1c7e07c9bd7a" providerId="LiveId" clId="{FCD55817-DB4A-45AB-8B7C-1797E35C092A}" dt="2022-11-14T09:54:40.901" v="1922" actId="478"/>
          <ac:grpSpMkLst>
            <pc:docMk/>
            <pc:sldMk cId="3538338464" sldId="322"/>
            <ac:grpSpMk id="19" creationId="{485504B1-4550-6805-3D49-0EECEA272DFC}"/>
          </ac:grpSpMkLst>
        </pc:grpChg>
        <pc:graphicFrameChg chg="add mod modGraphic">
          <ac:chgData name="Thúy Mai" userId="222f1c7e07c9bd7a" providerId="LiveId" clId="{FCD55817-DB4A-45AB-8B7C-1797E35C092A}" dt="2022-11-14T09:56:25.126" v="1980" actId="20577"/>
          <ac:graphicFrameMkLst>
            <pc:docMk/>
            <pc:sldMk cId="3538338464" sldId="322"/>
            <ac:graphicFrameMk id="2" creationId="{BBC14A4A-0EB0-1358-AE42-6F39D3FA5FE8}"/>
          </ac:graphicFrameMkLst>
        </pc:graphicFrameChg>
        <pc:graphicFrameChg chg="add mod">
          <ac:chgData name="Thúy Mai" userId="222f1c7e07c9bd7a" providerId="LiveId" clId="{FCD55817-DB4A-45AB-8B7C-1797E35C092A}" dt="2022-11-14T09:56:31.610" v="1981" actId="1076"/>
          <ac:graphicFrameMkLst>
            <pc:docMk/>
            <pc:sldMk cId="3538338464" sldId="322"/>
            <ac:graphicFrameMk id="3" creationId="{2DBC5171-B7C5-1E32-20F8-A93A9E55D628}"/>
          </ac:graphicFrameMkLst>
        </pc:graphicFrameChg>
        <pc:picChg chg="del">
          <ac:chgData name="Thúy Mai" userId="222f1c7e07c9bd7a" providerId="LiveId" clId="{FCD55817-DB4A-45AB-8B7C-1797E35C092A}" dt="2022-11-14T09:57:44.240" v="1983" actId="478"/>
          <ac:picMkLst>
            <pc:docMk/>
            <pc:sldMk cId="3538338464" sldId="322"/>
            <ac:picMk id="30" creationId="{B2C15097-6B6A-50B5-92B0-0E5B7ECFD346}"/>
          </ac:picMkLst>
        </pc:picChg>
      </pc:sldChg>
      <pc:sldChg chg="add">
        <pc:chgData name="Thúy Mai" userId="222f1c7e07c9bd7a" providerId="LiveId" clId="{FCD55817-DB4A-45AB-8B7C-1797E35C092A}" dt="2022-11-14T09:13:21.673" v="1439"/>
        <pc:sldMkLst>
          <pc:docMk/>
          <pc:sldMk cId="3426310340" sldId="324"/>
        </pc:sldMkLst>
      </pc:sldChg>
      <pc:sldChg chg="add">
        <pc:chgData name="Thúy Mai" userId="222f1c7e07c9bd7a" providerId="LiveId" clId="{FCD55817-DB4A-45AB-8B7C-1797E35C092A}" dt="2022-11-14T09:13:21.673" v="1439"/>
        <pc:sldMkLst>
          <pc:docMk/>
          <pc:sldMk cId="466110031" sldId="325"/>
        </pc:sldMkLst>
      </pc:sldChg>
      <pc:sldChg chg="add">
        <pc:chgData name="Thúy Mai" userId="222f1c7e07c9bd7a" providerId="LiveId" clId="{FCD55817-DB4A-45AB-8B7C-1797E35C092A}" dt="2022-11-14T09:13:21.673" v="1439"/>
        <pc:sldMkLst>
          <pc:docMk/>
          <pc:sldMk cId="3127382427" sldId="326"/>
        </pc:sldMkLst>
      </pc:sldChg>
      <pc:sldChg chg="add">
        <pc:chgData name="Thúy Mai" userId="222f1c7e07c9bd7a" providerId="LiveId" clId="{FCD55817-DB4A-45AB-8B7C-1797E35C092A}" dt="2022-11-14T09:13:21.673" v="1439"/>
        <pc:sldMkLst>
          <pc:docMk/>
          <pc:sldMk cId="1682345435" sldId="327"/>
        </pc:sldMkLst>
      </pc:sldChg>
      <pc:sldChg chg="add">
        <pc:chgData name="Thúy Mai" userId="222f1c7e07c9bd7a" providerId="LiveId" clId="{FCD55817-DB4A-45AB-8B7C-1797E35C092A}" dt="2022-11-14T09:13:21.673" v="1439"/>
        <pc:sldMkLst>
          <pc:docMk/>
          <pc:sldMk cId="1422725904" sldId="328"/>
        </pc:sldMkLst>
      </pc:sldChg>
      <pc:sldChg chg="add">
        <pc:chgData name="Thúy Mai" userId="222f1c7e07c9bd7a" providerId="LiveId" clId="{FCD55817-DB4A-45AB-8B7C-1797E35C092A}" dt="2022-11-14T09:13:21.673" v="1439"/>
        <pc:sldMkLst>
          <pc:docMk/>
          <pc:sldMk cId="3721872202" sldId="329"/>
        </pc:sldMkLst>
      </pc:sldChg>
    </pc:docChg>
  </pc:docChgLst>
  <pc:docChgLst>
    <pc:chgData name="Người dùng Khách" userId="S::urn:spo:anon#8f81aaed5b3a43a67d68dffc3cce4115bff1fa94ec78486504942092acdd6ca0::" providerId="AD" clId="Web-{6D352DC0-44C6-4E30-5D9D-8762D1423721}"/>
    <pc:docChg chg="modSld">
      <pc:chgData name="Người dùng Khách" userId="S::urn:spo:anon#8f81aaed5b3a43a67d68dffc3cce4115bff1fa94ec78486504942092acdd6ca0::" providerId="AD" clId="Web-{6D352DC0-44C6-4E30-5D9D-8762D1423721}" dt="2023-04-02T12:49:43.366" v="23" actId="20577"/>
      <pc:docMkLst>
        <pc:docMk/>
      </pc:docMkLst>
      <pc:sldChg chg="modSp">
        <pc:chgData name="Người dùng Khách" userId="S::urn:spo:anon#8f81aaed5b3a43a67d68dffc3cce4115bff1fa94ec78486504942092acdd6ca0::" providerId="AD" clId="Web-{6D352DC0-44C6-4E30-5D9D-8762D1423721}" dt="2023-04-02T12:49:43.366" v="23" actId="20577"/>
        <pc:sldMkLst>
          <pc:docMk/>
          <pc:sldMk cId="3031793023" sldId="256"/>
        </pc:sldMkLst>
        <pc:spChg chg="mod">
          <ac:chgData name="Người dùng Khách" userId="S::urn:spo:anon#8f81aaed5b3a43a67d68dffc3cce4115bff1fa94ec78486504942092acdd6ca0::" providerId="AD" clId="Web-{6D352DC0-44C6-4E30-5D9D-8762D1423721}" dt="2023-04-02T12:49:43.366" v="23" actId="20577"/>
          <ac:spMkLst>
            <pc:docMk/>
            <pc:sldMk cId="3031793023" sldId="256"/>
            <ac:spMk id="6" creationId="{FA55A3DA-8F79-9E9D-EC4E-7F250F94483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1C2D457-345E-A3BD-3A5C-75065A99F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ECE049A-AD6B-F397-2DDF-0629F7F82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56BC351-313A-CABA-0C8C-9436EE9A3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0801-CC47-499D-897B-E5B9645B2185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6700125-9D2F-3EC3-3F42-644D4144A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F016052-076C-CEAD-4E43-4937DFB2B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19E8-9A9F-4AAF-8D78-492F2A068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1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D90DED3-2200-593D-FFB2-751CB6D7E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E02DAD1-067C-B173-DF33-06ED5B2895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8575823-016F-7899-DF58-725C0B21F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0801-CC47-499D-897B-E5B9645B2185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3EDB94C-DC9F-2CB2-AD8C-376DE21A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B40BE0A-365D-5F18-DFB9-46895DA8F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19E8-9A9F-4AAF-8D78-492F2A068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4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2CF733B-32A4-2D12-4071-4742B0B821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C821E37-4046-5143-513A-768FA5D9A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C1D3DB4-2639-068F-18C8-E71C2C419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0801-CC47-499D-897B-E5B9645B2185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0296A38-BB77-E010-EAF9-D01FAF48E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63D38FF-AD2C-FED1-CE45-5CA834D3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19E8-9A9F-4AAF-8D78-492F2A068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7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0BA3FBF-E4AA-F59A-36D7-B0A803CEF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CEC3C5-785E-739D-B84C-C8B7D9766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793FEEF-49EE-2406-CFCE-B155CA6F3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0801-CC47-499D-897B-E5B9645B2185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B628EF3-9F7B-B45E-B4E7-B64FB12EC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E51B5F9-AAE5-12AF-8893-6B2AA42FE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19E8-9A9F-4AAF-8D78-492F2A068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0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CB127E8-1B40-C349-7DD1-8945D8FA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F3BE0EE-34E6-55EF-5BF7-A38A78DCE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17D9A24-497E-9975-A083-9B0280DAD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0801-CC47-499D-897B-E5B9645B2185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39BF892-1CAB-E3CE-815D-41CFD837D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74C288C-19B9-3021-B960-0446E4164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19E8-9A9F-4AAF-8D78-492F2A068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3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AD1D3CD-D5A9-B2E7-D16A-88D880649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4023043-321E-839A-0AB2-D49943E5A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65E0FAE-98A1-7CE8-4562-7C1556245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8640D3B-EDA5-627F-A834-56E190102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0801-CC47-499D-897B-E5B9645B2185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C12642B-9D38-DC63-1443-75E9D707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8EC6514-CDD0-4EEE-3CE3-E238759B2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19E8-9A9F-4AAF-8D78-492F2A068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2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5D01C07-5DEA-A925-6B51-7099BA49E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099FD8C-CF3D-D8F8-0286-511C4A315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D4ED4DF-6F77-77B0-3000-3C30D3C22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B31EE57-F6C3-61A1-2052-2B0A74FEA6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3377916-4E56-F516-33C0-4E0C5E673F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75FB42F-E759-01B7-08E2-4171CFAE4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0801-CC47-499D-897B-E5B9645B2185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643B7B44-6E10-C629-EDD5-838CE4E48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3D044815-ADDB-39AB-529C-ECE0E9DEC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19E8-9A9F-4AAF-8D78-492F2A068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8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C98599-562E-88FA-B3FD-DFEA13297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CEC4960-B3D5-D215-E4FF-9AD4E39A5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0801-CC47-499D-897B-E5B9645B2185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53503E4-22E6-74E7-54AF-49F30911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EEF2A04-90AA-A5B7-4145-E29877699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19E8-9A9F-4AAF-8D78-492F2A068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0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C1F514A-E140-9A42-6B67-61395E9C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0801-CC47-499D-897B-E5B9645B2185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350F23E-F992-7A3D-AB77-76BC0835F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F8460A1-9DFA-DEC9-D1B7-FA020B77D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19E8-9A9F-4AAF-8D78-492F2A068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2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61A005-7417-451E-E40A-A662D278B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2300A31-5599-9662-6EB6-64B9A3878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34B882B-1E93-8D4B-4B27-7440DAE03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58CA6F5-4E2A-FAC2-33D9-8576AE531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0801-CC47-499D-897B-E5B9645B2185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12C8336-538C-8A97-4CF6-394DC780B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F9CD2C3-077D-17B5-5B46-1E2F8F521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19E8-9A9F-4AAF-8D78-492F2A068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9B2B8D8-0D72-8BE1-A896-B36F0AD4F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161CE7AE-D65D-3B0D-2A0A-15582D2736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55D7471-7964-B26A-54C8-B06754DC8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63B7C36-9EC8-CB76-8260-27A602A4C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0801-CC47-499D-897B-E5B9645B2185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B1ACDC7-1034-A3D8-593C-BB2F84F0B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2B84139-B5F0-2106-A85B-D90C8D13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19E8-9A9F-4AAF-8D78-492F2A068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5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C53BA21A-BCA7-AE69-5C70-2B1876727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E2CF90B-7A08-3304-E86B-63335D3DB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DA1BAB4-C34B-2040-7CD6-5458C94629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40801-CC47-499D-897B-E5B9645B2185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F4218E8-B39B-7387-625A-F13888557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B2C6FBC-A2EE-D42C-01A4-5B79FF47F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619E8-9A9F-4AAF-8D78-492F2A068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1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audio" Target="../media/audio2.wav"/><Relationship Id="rId7" Type="http://schemas.openxmlformats.org/officeDocument/2006/relationships/slide" Target="slide55.xml"/><Relationship Id="rId12" Type="http://schemas.openxmlformats.org/officeDocument/2006/relationships/slide" Target="slide5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4.xml"/><Relationship Id="rId11" Type="http://schemas.openxmlformats.org/officeDocument/2006/relationships/slide" Target="slide58.xml"/><Relationship Id="rId5" Type="http://schemas.openxmlformats.org/officeDocument/2006/relationships/slide" Target="slide53.xml"/><Relationship Id="rId10" Type="http://schemas.openxmlformats.org/officeDocument/2006/relationships/image" Target="../media/image24.png"/><Relationship Id="rId4" Type="http://schemas.openxmlformats.org/officeDocument/2006/relationships/slide" Target="slide52.xml"/><Relationship Id="rId9" Type="http://schemas.openxmlformats.org/officeDocument/2006/relationships/slide" Target="slide5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slide" Target="slide51.xml"/><Relationship Id="rId5" Type="http://schemas.openxmlformats.org/officeDocument/2006/relationships/image" Target="../media/image25.png"/><Relationship Id="rId4" Type="http://schemas.openxmlformats.org/officeDocument/2006/relationships/audio" Target="../media/audio1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slide" Target="slide51.xml"/><Relationship Id="rId5" Type="http://schemas.openxmlformats.org/officeDocument/2006/relationships/image" Target="../media/image25.png"/><Relationship Id="rId4" Type="http://schemas.openxmlformats.org/officeDocument/2006/relationships/audio" Target="../media/audio1.wav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3.wav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slide" Target="slide51.xml"/><Relationship Id="rId5" Type="http://schemas.openxmlformats.org/officeDocument/2006/relationships/image" Target="../media/image25.png"/><Relationship Id="rId4" Type="http://schemas.openxmlformats.org/officeDocument/2006/relationships/audio" Target="../media/audio1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slide" Target="slide51.xml"/><Relationship Id="rId5" Type="http://schemas.openxmlformats.org/officeDocument/2006/relationships/image" Target="../media/image25.png"/><Relationship Id="rId4" Type="http://schemas.openxmlformats.org/officeDocument/2006/relationships/audio" Target="../media/audio1.wav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slide" Target="slide51.xml"/><Relationship Id="rId5" Type="http://schemas.openxmlformats.org/officeDocument/2006/relationships/image" Target="../media/image25.png"/><Relationship Id="rId4" Type="http://schemas.openxmlformats.org/officeDocument/2006/relationships/audio" Target="../media/audio1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slide" Target="slide51.xml"/><Relationship Id="rId5" Type="http://schemas.openxmlformats.org/officeDocument/2006/relationships/image" Target="../media/image25.png"/><Relationship Id="rId4" Type="http://schemas.openxmlformats.org/officeDocument/2006/relationships/audio" Target="../media/audio1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image" Target="../media/image12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assroom Posters - Templates, Prints, Free Downloads | Powerpoint  background templates, Powerpoint background free, Cute powerpoint templates">
            <a:extLst>
              <a:ext uri="{FF2B5EF4-FFF2-40B4-BE49-F238E27FC236}">
                <a16:creationId xmlns:a16="http://schemas.microsoft.com/office/drawing/2014/main" id="{8738E422-D6C2-C273-51FE-5238E08A7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A55A3DA-8F79-9E9D-EC4E-7F250F944839}"/>
              </a:ext>
            </a:extLst>
          </p:cNvPr>
          <p:cNvSpPr txBox="1"/>
          <p:nvPr/>
        </p:nvSpPr>
        <p:spPr>
          <a:xfrm>
            <a:off x="84267" y="2374159"/>
            <a:ext cx="11851342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en-US" sz="4800" dirty="0">
              <a:solidFill>
                <a:srgbClr val="2525FF"/>
              </a:solidFill>
              <a:latin typeface="Algerian"/>
              <a:ea typeface="Segoe UI" panose="020B0502040204020203" pitchFamily="34" charset="0"/>
              <a:cs typeface="Times New Roman"/>
            </a:endParaRPr>
          </a:p>
          <a:p>
            <a:pPr algn="ctr"/>
            <a:r>
              <a:rPr lang="en-US" sz="4800" b="1" dirty="0">
                <a:solidFill>
                  <a:srgbClr val="2525FF"/>
                </a:solidFill>
                <a:latin typeface="Algerian"/>
                <a:ea typeface="Segoe UI" panose="020B0502040204020203" pitchFamily="34" charset="0"/>
                <a:cs typeface="Times New Roman"/>
              </a:rPr>
              <a:t>VĂN</a:t>
            </a:r>
            <a:r>
              <a:rPr lang="en-US" sz="4800" b="1" dirty="0">
                <a:solidFill>
                  <a:srgbClr val="2525FF"/>
                </a:solidFill>
                <a:effectLst/>
                <a:latin typeface="Algerian"/>
                <a:ea typeface="Segoe UI" panose="020B0502040204020203" pitchFamily="34" charset="0"/>
                <a:cs typeface="Times New Roman"/>
              </a:rPr>
              <a:t> BẢN 1: </a:t>
            </a:r>
            <a:r>
              <a:rPr lang="en-US" sz="4800" b="1" dirty="0">
                <a:solidFill>
                  <a:srgbClr val="2525FF"/>
                </a:solidFill>
                <a:effectLst/>
                <a:latin typeface="Algerian"/>
                <a:ea typeface="Times New Roman" panose="02020603050405020304" pitchFamily="18" charset="0"/>
                <a:cs typeface="Times New Roman"/>
              </a:rPr>
              <a:t>TÁC GIẢ NGUYỄN TRÃI</a:t>
            </a:r>
            <a:endParaRPr lang="en-US" sz="4800" dirty="0">
              <a:solidFill>
                <a:srgbClr val="2525FF"/>
              </a:solidFill>
              <a:effectLst/>
              <a:latin typeface="Algerian"/>
              <a:ea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179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Mối tình đầu của Nguyễn Du">
            <a:extLst>
              <a:ext uri="{FF2B5EF4-FFF2-40B4-BE49-F238E27FC236}">
                <a16:creationId xmlns:a16="http://schemas.microsoft.com/office/drawing/2014/main" id="{C7C33E91-9123-C01C-933D-8F042B8C3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096" y="399244"/>
            <a:ext cx="4622604" cy="605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5A38375-EDD4-416C-6B75-6D71D59C9F86}"/>
              </a:ext>
            </a:extLst>
          </p:cNvPr>
          <p:cNvSpPr txBox="1"/>
          <p:nvPr/>
        </p:nvSpPr>
        <p:spPr>
          <a:xfrm>
            <a:off x="7520110" y="2861373"/>
            <a:ext cx="36930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Nguyễn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Du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0CECE58-67B2-6AD5-87DC-888A7CE3424A}"/>
              </a:ext>
            </a:extLst>
          </p:cNvPr>
          <p:cNvSpPr txBox="1"/>
          <p:nvPr/>
        </p:nvSpPr>
        <p:spPr>
          <a:xfrm>
            <a:off x="7748710" y="1182765"/>
            <a:ext cx="2256936" cy="715089"/>
          </a:xfrm>
          <a:prstGeom prst="roundRect">
            <a:avLst/>
          </a:prstGeom>
          <a:noFill/>
          <a:ln w="28575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ai?</a:t>
            </a:r>
            <a:endParaRPr lang="en-US" sz="3600" b="1" dirty="0">
              <a:solidFill>
                <a:srgbClr val="0066FF"/>
              </a:solidFill>
            </a:endParaRPr>
          </a:p>
        </p:txBody>
      </p:sp>
      <p:pic>
        <p:nvPicPr>
          <p:cNvPr id="4" name="y2mate.com - Đồng hồ đếm ngược 1 phút_360p">
            <a:hlinkClick r:id="" action="ppaction://media"/>
            <a:extLst>
              <a:ext uri="{FF2B5EF4-FFF2-40B4-BE49-F238E27FC236}">
                <a16:creationId xmlns:a16="http://schemas.microsoft.com/office/drawing/2014/main" id="{415000DD-89F9-2625-C90D-33B0C192285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71591" y="4576483"/>
            <a:ext cx="2438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4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08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ranh đính đá Tứ quý tùng cúc trúc mai - chưa đính | Tiki">
            <a:extLst>
              <a:ext uri="{FF2B5EF4-FFF2-40B4-BE49-F238E27FC236}">
                <a16:creationId xmlns:a16="http://schemas.microsoft.com/office/drawing/2014/main" id="{90F9A9A4-977F-4B12-BF11-B7DDB6E786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2" b="19085"/>
          <a:stretch/>
        </p:blipFill>
        <p:spPr bwMode="auto">
          <a:xfrm>
            <a:off x="442150" y="945021"/>
            <a:ext cx="6593167" cy="411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D306837-2DA9-7355-9BE7-972B3B5768CA}"/>
              </a:ext>
            </a:extLst>
          </p:cNvPr>
          <p:cNvSpPr txBox="1"/>
          <p:nvPr/>
        </p:nvSpPr>
        <p:spPr>
          <a:xfrm>
            <a:off x="7918012" y="1222112"/>
            <a:ext cx="3470978" cy="715089"/>
          </a:xfrm>
          <a:prstGeom prst="roundRect">
            <a:avLst/>
          </a:prstGeom>
          <a:noFill/>
          <a:ln w="28575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tứ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66FF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692A5F6-AEE8-F435-9C34-BC1CD7CB50D1}"/>
              </a:ext>
            </a:extLst>
          </p:cNvPr>
          <p:cNvSpPr txBox="1"/>
          <p:nvPr/>
        </p:nvSpPr>
        <p:spPr>
          <a:xfrm>
            <a:off x="7154719" y="2782669"/>
            <a:ext cx="52904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Tùng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Cúc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Trúc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- Mai</a:t>
            </a:r>
            <a:endParaRPr lang="en-US" sz="3600" b="1" dirty="0">
              <a:solidFill>
                <a:srgbClr val="00B0F0"/>
              </a:solidFill>
            </a:endParaRPr>
          </a:p>
        </p:txBody>
      </p:sp>
      <p:pic>
        <p:nvPicPr>
          <p:cNvPr id="5" name="y2mate.com - Đồng hồ đếm ngược 1 phút_360p">
            <a:hlinkClick r:id="" action="ppaction://media"/>
            <a:extLst>
              <a:ext uri="{FF2B5EF4-FFF2-40B4-BE49-F238E27FC236}">
                <a16:creationId xmlns:a16="http://schemas.microsoft.com/office/drawing/2014/main" id="{A178EA8B-B8CC-4651-8106-9EF3097E796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71591" y="4576483"/>
            <a:ext cx="2438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3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08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Đề trắc nghiệm Ngữ Văn 10, Độc “Tiểu Thanh Kí” (Độc “Tiểu Thanh Kí”)">
            <a:extLst>
              <a:ext uri="{FF2B5EF4-FFF2-40B4-BE49-F238E27FC236}">
                <a16:creationId xmlns:a16="http://schemas.microsoft.com/office/drawing/2014/main" id="{6C22A27D-7063-9292-ECD0-AFD8333F2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847" y="573182"/>
            <a:ext cx="6667500" cy="537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y2mate.com - Đồng hồ đếm ngược 1 phút_360p">
            <a:hlinkClick r:id="" action="ppaction://media"/>
            <a:extLst>
              <a:ext uri="{FF2B5EF4-FFF2-40B4-BE49-F238E27FC236}">
                <a16:creationId xmlns:a16="http://schemas.microsoft.com/office/drawing/2014/main" id="{903902E4-9129-F77E-D899-CC17149B5CC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93696" y="4576483"/>
            <a:ext cx="2438400" cy="13716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4A27B78-1345-305D-A49A-9921162A4FCC}"/>
              </a:ext>
            </a:extLst>
          </p:cNvPr>
          <p:cNvSpPr txBox="1"/>
          <p:nvPr/>
        </p:nvSpPr>
        <p:spPr>
          <a:xfrm>
            <a:off x="6791175" y="1212875"/>
            <a:ext cx="4643443" cy="715089"/>
          </a:xfrm>
          <a:prstGeom prst="roundRect">
            <a:avLst/>
          </a:prstGeom>
          <a:noFill/>
          <a:ln w="28575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66FF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3FDA642-A94E-96EA-A7FC-4A577A8BFAB1}"/>
              </a:ext>
            </a:extLst>
          </p:cNvPr>
          <p:cNvSpPr txBox="1"/>
          <p:nvPr/>
        </p:nvSpPr>
        <p:spPr>
          <a:xfrm>
            <a:off x="7554261" y="2929058"/>
            <a:ext cx="28020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Tiểu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Thanh</a:t>
            </a:r>
            <a:endParaRPr lang="en-US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4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08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So sánh tài sắc của Thúy Vân và Thúy Kiều hay nhất (10 Mẫu) - Văn 11">
            <a:extLst>
              <a:ext uri="{FF2B5EF4-FFF2-40B4-BE49-F238E27FC236}">
                <a16:creationId xmlns:a16="http://schemas.microsoft.com/office/drawing/2014/main" id="{0D27EF33-9A5C-8A39-4EE0-910C58E45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81" y="1310141"/>
            <a:ext cx="7835119" cy="477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0327AFA-BD89-44F1-5561-0AD992C22C12}"/>
              </a:ext>
            </a:extLst>
          </p:cNvPr>
          <p:cNvSpPr txBox="1"/>
          <p:nvPr/>
        </p:nvSpPr>
        <p:spPr>
          <a:xfrm>
            <a:off x="1822012" y="187639"/>
            <a:ext cx="4643443" cy="715089"/>
          </a:xfrm>
          <a:prstGeom prst="roundRect">
            <a:avLst/>
          </a:prstGeom>
          <a:noFill/>
          <a:ln w="28575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66FF"/>
              </a:solidFill>
            </a:endParaRPr>
          </a:p>
        </p:txBody>
      </p:sp>
      <p:pic>
        <p:nvPicPr>
          <p:cNvPr id="3" name="y2mate.com - Đồng hồ đếm ngược 1 phút_360p">
            <a:hlinkClick r:id="" action="ppaction://media"/>
            <a:extLst>
              <a:ext uri="{FF2B5EF4-FFF2-40B4-BE49-F238E27FC236}">
                <a16:creationId xmlns:a16="http://schemas.microsoft.com/office/drawing/2014/main" id="{2872DFFA-4E74-708F-611D-9F4949960CE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73114" y="4585719"/>
            <a:ext cx="2438400" cy="13716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9BCD41F-5A32-4B00-DE8A-EEF76699BBB9}"/>
              </a:ext>
            </a:extLst>
          </p:cNvPr>
          <p:cNvSpPr txBox="1"/>
          <p:nvPr/>
        </p:nvSpPr>
        <p:spPr>
          <a:xfrm>
            <a:off x="9109433" y="1986950"/>
            <a:ext cx="28020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Thúy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Vân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– Thúy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Kiều</a:t>
            </a:r>
            <a:endParaRPr lang="en-US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61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08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D05BABA-0D47-4E76-CD72-AF15FE50B958}"/>
              </a:ext>
            </a:extLst>
          </p:cNvPr>
          <p:cNvSpPr txBox="1"/>
          <p:nvPr/>
        </p:nvSpPr>
        <p:spPr>
          <a:xfrm>
            <a:off x="1912284" y="317724"/>
            <a:ext cx="8367432" cy="919401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THÀNH KIẾN THỨC</a:t>
            </a:r>
            <a:endParaRPr lang="en-US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F4F3788E-7BAA-5D97-6831-71AB2D0AE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352" y="141326"/>
            <a:ext cx="1549285" cy="1549285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43DF28D6-A314-CBD4-0594-BB15BB722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237125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9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B89F151-9533-453C-DCD4-69ED25C0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2BBCCE5-8338-FB6C-CAF6-0B602A4F7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id="{919D6BA0-2D30-F19B-7F1C-7C14525EA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43BE493-6CD7-7934-DF70-B0A044956D0A}"/>
              </a:ext>
            </a:extLst>
          </p:cNvPr>
          <p:cNvSpPr txBox="1"/>
          <p:nvPr/>
        </p:nvSpPr>
        <p:spPr>
          <a:xfrm>
            <a:off x="130302" y="41959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I.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3600" b="1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Tri thức ngữ văn </a:t>
            </a:r>
            <a:endParaRPr lang="en-US" sz="3600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2D6EEE4-B863-7BA4-5FDF-7E1E844BD191}"/>
              </a:ext>
            </a:extLst>
          </p:cNvPr>
          <p:cNvSpPr txBox="1"/>
          <p:nvPr/>
        </p:nvSpPr>
        <p:spPr>
          <a:xfrm>
            <a:off x="1666875" y="1717168"/>
            <a:ext cx="8858250" cy="2485787"/>
          </a:xfrm>
          <a:prstGeom prst="roundRect">
            <a:avLst/>
          </a:prstGeom>
          <a:noFill/>
          <a:ln w="28575">
            <a:solidFill>
              <a:srgbClr val="2525FF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HS hoàn thành các phiếu học tập ở nhà theo 3 nhóm (nhóm 1- phiếu 01, nhóm 2- phiếu 02, nhóm 3- phiếu 03)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Nhóm 1 chuyển phiếu cho nhóm 2, nhóm 2 chuyển nhóm 3 và 3 chuyển cho 1 quan sát, góp ý lẫn nhau, sau 5 phút chuyển phiếu cùng góp ý về nhóm ban đầu.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72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B89F151-9533-453C-DCD4-69ED25C0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2BBCCE5-8338-FB6C-CAF6-0B602A4F7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id="{919D6BA0-2D30-F19B-7F1C-7C14525EA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59"/>
            <a:ext cx="12192000" cy="687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43BE493-6CD7-7934-DF70-B0A044956D0A}"/>
              </a:ext>
            </a:extLst>
          </p:cNvPr>
          <p:cNvSpPr txBox="1"/>
          <p:nvPr/>
        </p:nvSpPr>
        <p:spPr>
          <a:xfrm>
            <a:off x="130302" y="41959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I.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3600" b="1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Tri thức ngữ văn </a:t>
            </a:r>
            <a:endParaRPr lang="en-US" sz="3600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2D6EEE4-B863-7BA4-5FDF-7E1E844BD191}"/>
              </a:ext>
            </a:extLst>
          </p:cNvPr>
          <p:cNvSpPr txBox="1"/>
          <p:nvPr/>
        </p:nvSpPr>
        <p:spPr>
          <a:xfrm>
            <a:off x="4238815" y="2850118"/>
            <a:ext cx="3971925" cy="578882"/>
          </a:xfrm>
          <a:prstGeom prst="roundRect">
            <a:avLst/>
          </a:prstGeom>
          <a:noFill/>
          <a:ln w="28575">
            <a:solidFill>
              <a:srgbClr val="2525FF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01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48BC8FA-289E-E27F-DA67-8936C7F3F785}"/>
              </a:ext>
            </a:extLst>
          </p:cNvPr>
          <p:cNvSpPr txBox="1"/>
          <p:nvPr/>
        </p:nvSpPr>
        <p:spPr>
          <a:xfrm>
            <a:off x="130302" y="635866"/>
            <a:ext cx="87412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đại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Nam</a:t>
            </a:r>
            <a:endParaRPr lang="en-US" sz="3200" dirty="0">
              <a:solidFill>
                <a:srgbClr val="0066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80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4DF08C6-6C64-86A0-F08A-CCCEA74A52B7}"/>
              </a:ext>
            </a:extLst>
          </p:cNvPr>
          <p:cNvSpPr txBox="1"/>
          <p:nvPr/>
        </p:nvSpPr>
        <p:spPr>
          <a:xfrm>
            <a:off x="715818" y="657689"/>
            <a:ext cx="10760364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01: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pt-B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(Chuẩn bị ở nhà)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BA59CA9A-88C0-50D1-3826-4BA85BB40C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614615"/>
              </p:ext>
            </p:extLst>
          </p:nvPr>
        </p:nvGraphicFramePr>
        <p:xfrm>
          <a:off x="1138382" y="2148840"/>
          <a:ext cx="10515600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1654">
                  <a:extLst>
                    <a:ext uri="{9D8B030D-6E8A-4147-A177-3AD203B41FA5}">
                      <a16:colId xmlns:a16="http://schemas.microsoft.com/office/drawing/2014/main" val="4007714484"/>
                    </a:ext>
                  </a:extLst>
                </a:gridCol>
                <a:gridCol w="3175492">
                  <a:extLst>
                    <a:ext uri="{9D8B030D-6E8A-4147-A177-3AD203B41FA5}">
                      <a16:colId xmlns:a16="http://schemas.microsoft.com/office/drawing/2014/main" val="1485043277"/>
                    </a:ext>
                  </a:extLst>
                </a:gridCol>
                <a:gridCol w="3798454">
                  <a:extLst>
                    <a:ext uri="{9D8B030D-6E8A-4147-A177-3AD203B41FA5}">
                      <a16:colId xmlns:a16="http://schemas.microsoft.com/office/drawing/2014/main" val="32943053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gian ra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113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 hình văn tự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012247"/>
                  </a:ext>
                </a:extLst>
              </a:tr>
              <a:tr h="2527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 kì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06898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4903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646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99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BA59CA9A-88C0-50D1-3826-4BA85BB40C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716794"/>
              </p:ext>
            </p:extLst>
          </p:nvPr>
        </p:nvGraphicFramePr>
        <p:xfrm>
          <a:off x="573024" y="1350642"/>
          <a:ext cx="11459649" cy="43227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8963">
                  <a:extLst>
                    <a:ext uri="{9D8B030D-6E8A-4147-A177-3AD203B41FA5}">
                      <a16:colId xmlns:a16="http://schemas.microsoft.com/office/drawing/2014/main" val="4007714484"/>
                    </a:ext>
                  </a:extLst>
                </a:gridCol>
                <a:gridCol w="9480686">
                  <a:extLst>
                    <a:ext uri="{9D8B030D-6E8A-4147-A177-3AD203B41FA5}">
                      <a16:colId xmlns:a16="http://schemas.microsoft.com/office/drawing/2014/main" val="1485043277"/>
                    </a:ext>
                  </a:extLst>
                </a:gridCol>
              </a:tblGrid>
              <a:tr h="1654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gian ra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2113018"/>
                  </a:ext>
                </a:extLst>
              </a:tr>
              <a:tr h="11033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 hình văn tự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012247"/>
                  </a:ext>
                </a:extLst>
              </a:tr>
              <a:tr h="15644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068980"/>
                  </a:ext>
                </a:extLst>
              </a:tr>
            </a:tbl>
          </a:graphicData>
        </a:graphic>
      </p:graphicFrame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32350B8-EF53-43B1-712D-FC9965E7B844}"/>
              </a:ext>
            </a:extLst>
          </p:cNvPr>
          <p:cNvSpPr txBox="1"/>
          <p:nvPr/>
        </p:nvSpPr>
        <p:spPr>
          <a:xfrm>
            <a:off x="2779014" y="1444249"/>
            <a:ext cx="86022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5FFF2D3-6BF0-AFA4-14D9-CB5A88281683}"/>
              </a:ext>
            </a:extLst>
          </p:cNvPr>
          <p:cNvSpPr txBox="1"/>
          <p:nvPr/>
        </p:nvSpPr>
        <p:spPr>
          <a:xfrm>
            <a:off x="2924487" y="3250908"/>
            <a:ext cx="6094476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Nôm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85F249D-2B91-3ABB-5CA9-466186C5A8E4}"/>
              </a:ext>
            </a:extLst>
          </p:cNvPr>
          <p:cNvSpPr txBox="1"/>
          <p:nvPr/>
        </p:nvSpPr>
        <p:spPr>
          <a:xfrm>
            <a:off x="2924487" y="4122363"/>
            <a:ext cx="883996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XIV;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XV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XVII;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XVIII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XIX)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9CE955D-642E-42D0-6B5B-0944AEC844C2}"/>
              </a:ext>
            </a:extLst>
          </p:cNvPr>
          <p:cNvSpPr txBox="1"/>
          <p:nvPr/>
        </p:nvSpPr>
        <p:spPr>
          <a:xfrm>
            <a:off x="1004085" y="267096"/>
            <a:ext cx="10760364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01: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BA59CA9A-88C0-50D1-3826-4BA85BB40C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959147"/>
              </p:ext>
            </p:extLst>
          </p:nvPr>
        </p:nvGraphicFramePr>
        <p:xfrm>
          <a:off x="250860" y="1725633"/>
          <a:ext cx="11719467" cy="39293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3307">
                  <a:extLst>
                    <a:ext uri="{9D8B030D-6E8A-4147-A177-3AD203B41FA5}">
                      <a16:colId xmlns:a16="http://schemas.microsoft.com/office/drawing/2014/main" val="4007714484"/>
                    </a:ext>
                  </a:extLst>
                </a:gridCol>
                <a:gridCol w="1625261">
                  <a:extLst>
                    <a:ext uri="{9D8B030D-6E8A-4147-A177-3AD203B41FA5}">
                      <a16:colId xmlns:a16="http://schemas.microsoft.com/office/drawing/2014/main" val="1485043277"/>
                    </a:ext>
                  </a:extLst>
                </a:gridCol>
                <a:gridCol w="8630899">
                  <a:extLst>
                    <a:ext uri="{9D8B030D-6E8A-4147-A177-3AD203B41FA5}">
                      <a16:colId xmlns:a16="http://schemas.microsoft.com/office/drawing/2014/main" val="3294305398"/>
                    </a:ext>
                  </a:extLst>
                </a:gridCol>
              </a:tblGrid>
              <a:tr h="143755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490311"/>
                  </a:ext>
                </a:extLst>
              </a:tr>
              <a:tr h="24917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646358"/>
                  </a:ext>
                </a:extLst>
              </a:tr>
            </a:tbl>
          </a:graphicData>
        </a:graphic>
      </p:graphicFrame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5E7F051-2C99-E6B2-9324-D6983A6EF848}"/>
              </a:ext>
            </a:extLst>
          </p:cNvPr>
          <p:cNvSpPr txBox="1"/>
          <p:nvPr/>
        </p:nvSpPr>
        <p:spPr>
          <a:xfrm>
            <a:off x="3653617" y="1798987"/>
            <a:ext cx="76045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VHTĐ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sâu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gia, dân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tinh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yêu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văn, nhân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3F60B65-2B08-72AA-F2DD-BFAB12BFCFFE}"/>
              </a:ext>
            </a:extLst>
          </p:cNvPr>
          <p:cNvSpPr txBox="1"/>
          <p:nvPr/>
        </p:nvSpPr>
        <p:spPr>
          <a:xfrm>
            <a:off x="3653617" y="3228345"/>
            <a:ext cx="813367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D9F353D-E595-8F5A-B05B-BF47A5F68EA3}"/>
              </a:ext>
            </a:extLst>
          </p:cNvPr>
          <p:cNvSpPr txBox="1"/>
          <p:nvPr/>
        </p:nvSpPr>
        <p:spPr>
          <a:xfrm>
            <a:off x="1026928" y="517037"/>
            <a:ext cx="10760364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01: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40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1382EE-580B-6710-C684-84C8C03E8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53" y="469228"/>
            <a:ext cx="2743798" cy="2959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447180-78A7-BECC-C3C5-B12E23A02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245" y="1858588"/>
            <a:ext cx="2952695" cy="3290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1D8063-42FD-C1F4-4523-4AD0A70D1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834" y="3503781"/>
            <a:ext cx="2852230" cy="3085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900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B89F151-9533-453C-DCD4-69ED25C0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2BBCCE5-8338-FB6C-CAF6-0B602A4F7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id="{919D6BA0-2D30-F19B-7F1C-7C14525EA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59"/>
            <a:ext cx="12192000" cy="687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43BE493-6CD7-7934-DF70-B0A044956D0A}"/>
              </a:ext>
            </a:extLst>
          </p:cNvPr>
          <p:cNvSpPr txBox="1"/>
          <p:nvPr/>
        </p:nvSpPr>
        <p:spPr>
          <a:xfrm>
            <a:off x="130302" y="41959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I.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3600" b="1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Tri thức ngữ văn </a:t>
            </a:r>
            <a:endParaRPr lang="en-US" sz="3600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2D6EEE4-B863-7BA4-5FDF-7E1E844BD191}"/>
              </a:ext>
            </a:extLst>
          </p:cNvPr>
          <p:cNvSpPr txBox="1"/>
          <p:nvPr/>
        </p:nvSpPr>
        <p:spPr>
          <a:xfrm>
            <a:off x="4238815" y="2850118"/>
            <a:ext cx="3971925" cy="578882"/>
          </a:xfrm>
          <a:prstGeom prst="roundRect">
            <a:avLst/>
          </a:prstGeom>
          <a:noFill/>
          <a:ln w="28575">
            <a:solidFill>
              <a:srgbClr val="2525FF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02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48BC8FA-289E-E27F-DA67-8936C7F3F785}"/>
              </a:ext>
            </a:extLst>
          </p:cNvPr>
          <p:cNvSpPr txBox="1"/>
          <p:nvPr/>
        </p:nvSpPr>
        <p:spPr>
          <a:xfrm>
            <a:off x="130302" y="708931"/>
            <a:ext cx="10396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giả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đại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Nam</a:t>
            </a:r>
            <a:endParaRPr lang="en-US" sz="2400" dirty="0">
              <a:solidFill>
                <a:srgbClr val="0066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82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63052B6F-442B-4C7A-1EB9-ED14667AD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954231"/>
              </p:ext>
            </p:extLst>
          </p:nvPr>
        </p:nvGraphicFramePr>
        <p:xfrm>
          <a:off x="710184" y="1989231"/>
          <a:ext cx="10500360" cy="34047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4768">
                  <a:extLst>
                    <a:ext uri="{9D8B030D-6E8A-4147-A177-3AD203B41FA5}">
                      <a16:colId xmlns:a16="http://schemas.microsoft.com/office/drawing/2014/main" val="3312666707"/>
                    </a:ext>
                  </a:extLst>
                </a:gridCol>
                <a:gridCol w="1865376">
                  <a:extLst>
                    <a:ext uri="{9D8B030D-6E8A-4147-A177-3AD203B41FA5}">
                      <a16:colId xmlns:a16="http://schemas.microsoft.com/office/drawing/2014/main" val="3167088031"/>
                    </a:ext>
                  </a:extLst>
                </a:gridCol>
                <a:gridCol w="6300216">
                  <a:extLst>
                    <a:ext uri="{9D8B030D-6E8A-4147-A177-3AD203B41FA5}">
                      <a16:colId xmlns:a16="http://schemas.microsoft.com/office/drawing/2014/main" val="3309403920"/>
                    </a:ext>
                  </a:extLst>
                </a:gridCol>
              </a:tblGrid>
              <a:tr h="198237">
                <a:tc rowSpan="3" grid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 err="1">
                          <a:effectLst/>
                          <a:latin typeface="+mj-lt"/>
                        </a:rPr>
                        <a:t>Đặc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điểm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 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960927"/>
                  </a:ext>
                </a:extLst>
              </a:tr>
              <a:tr h="198237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 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937822"/>
                  </a:ext>
                </a:extLst>
              </a:tr>
              <a:tr h="198237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 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499962"/>
                  </a:ext>
                </a:extLst>
              </a:tr>
              <a:tr h="198237">
                <a:tc rowSpan="4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Phân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loại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tác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giả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văn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học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trung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đại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Việt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Nam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Theo tiêu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chí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lí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tưởng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triết</a:t>
                      </a:r>
                      <a:r>
                        <a:rPr lang="en-US" sz="2800" dirty="0">
                          <a:effectLst/>
                          <a:latin typeface="+mj-lt"/>
                        </a:rPr>
                        <a:t>-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mĩ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 </a:t>
                      </a:r>
                      <a:endParaRPr lang="en-US" sz="2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2957686"/>
                  </a:ext>
                </a:extLst>
              </a:tr>
              <a:tr h="198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 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004078"/>
                  </a:ext>
                </a:extLst>
              </a:tr>
              <a:tr h="844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 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642601"/>
                  </a:ext>
                </a:extLst>
              </a:tr>
              <a:tr h="4067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Theo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giới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hoặc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địa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vị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xã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hội</a:t>
                      </a:r>
                      <a:r>
                        <a:rPr lang="en-US" sz="2800" dirty="0">
                          <a:effectLst/>
                          <a:latin typeface="+mj-lt"/>
                        </a:rPr>
                        <a:t>,...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486456"/>
                  </a:ext>
                </a:extLst>
              </a:tr>
            </a:tbl>
          </a:graphicData>
        </a:graphic>
      </p:graphicFrame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378F4FF-4057-4971-AEBB-5EF2E4884379}"/>
              </a:ext>
            </a:extLst>
          </p:cNvPr>
          <p:cNvSpPr txBox="1"/>
          <p:nvPr/>
        </p:nvSpPr>
        <p:spPr>
          <a:xfrm>
            <a:off x="551307" y="509917"/>
            <a:ext cx="110893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Phiếu học tập 02: Tìm hiểu chung về tác giả </a:t>
            </a:r>
            <a:r>
              <a:rPr lang="en-US" sz="2800" b="1" spc="-1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2800" b="1" spc="-6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spc="-1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học</a:t>
            </a:r>
            <a:r>
              <a:rPr lang="en-US" sz="2800" b="1" spc="-55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spc="-1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trung</a:t>
            </a:r>
            <a:r>
              <a:rPr lang="en-US" sz="2800" b="1" spc="-55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spc="-1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đại</a:t>
            </a:r>
            <a:r>
              <a:rPr lang="en-US" sz="2800" b="1" spc="-1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spc="-1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Việt</a:t>
            </a:r>
            <a:r>
              <a:rPr lang="en-US" sz="2800" b="1" spc="-55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spc="-25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Nam </a:t>
            </a:r>
            <a:r>
              <a:rPr lang="pt-BR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(Chuẩn bị ở nhà)</a:t>
            </a:r>
            <a:endParaRPr lang="en-US" sz="2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32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63052B6F-442B-4C7A-1EB9-ED14667AD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277999"/>
              </p:ext>
            </p:extLst>
          </p:nvPr>
        </p:nvGraphicFramePr>
        <p:xfrm>
          <a:off x="378488" y="1533461"/>
          <a:ext cx="11432657" cy="3791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3239">
                  <a:extLst>
                    <a:ext uri="{9D8B030D-6E8A-4147-A177-3AD203B41FA5}">
                      <a16:colId xmlns:a16="http://schemas.microsoft.com/office/drawing/2014/main" val="3312666707"/>
                    </a:ext>
                  </a:extLst>
                </a:gridCol>
                <a:gridCol w="9629418">
                  <a:extLst>
                    <a:ext uri="{9D8B030D-6E8A-4147-A177-3AD203B41FA5}">
                      <a16:colId xmlns:a16="http://schemas.microsoft.com/office/drawing/2014/main" val="3309403920"/>
                    </a:ext>
                  </a:extLst>
                </a:gridCol>
              </a:tblGrid>
              <a:tr h="397348"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 err="1">
                          <a:effectLst/>
                          <a:latin typeface="+mj-lt"/>
                        </a:rPr>
                        <a:t>Đặc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điểm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 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960927"/>
                  </a:ext>
                </a:extLst>
              </a:tr>
              <a:tr h="10545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 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937822"/>
                  </a:ext>
                </a:extLst>
              </a:tr>
              <a:tr h="23098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 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499962"/>
                  </a:ext>
                </a:extLst>
              </a:tr>
            </a:tbl>
          </a:graphicData>
        </a:graphic>
      </p:graphicFrame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378F4FF-4057-4971-AEBB-5EF2E4884379}"/>
              </a:ext>
            </a:extLst>
          </p:cNvPr>
          <p:cNvSpPr txBox="1"/>
          <p:nvPr/>
        </p:nvSpPr>
        <p:spPr>
          <a:xfrm>
            <a:off x="719392" y="577977"/>
            <a:ext cx="110893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Phiếu học tập 02: Tìm hiểu chung về tác giả </a:t>
            </a:r>
            <a:r>
              <a:rPr lang="en-US" sz="2800" b="1" spc="-1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2800" b="1" spc="-6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spc="-1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học</a:t>
            </a:r>
            <a:r>
              <a:rPr lang="en-US" sz="2800" b="1" spc="-55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spc="-1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trung</a:t>
            </a:r>
            <a:r>
              <a:rPr lang="en-US" sz="2800" b="1" spc="-55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spc="-1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đại</a:t>
            </a:r>
            <a:r>
              <a:rPr lang="en-US" sz="2800" b="1" spc="-1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spc="-1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Việt</a:t>
            </a:r>
            <a:r>
              <a:rPr lang="en-US" sz="2800" b="1" spc="-55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spc="-25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Nam</a:t>
            </a:r>
            <a:endParaRPr lang="en-US" sz="2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B3E44D9-7BE3-6DDD-0316-4C29746C8350}"/>
              </a:ext>
            </a:extLst>
          </p:cNvPr>
          <p:cNvSpPr txBox="1"/>
          <p:nvPr/>
        </p:nvSpPr>
        <p:spPr>
          <a:xfrm>
            <a:off x="2425338" y="1479037"/>
            <a:ext cx="7336589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dirty="0" err="1">
                <a:effectLst/>
                <a:latin typeface="+mj-lt"/>
              </a:rPr>
              <a:t>Là</a:t>
            </a:r>
            <a:r>
              <a:rPr lang="vi-VN" sz="2800" dirty="0">
                <a:effectLst/>
                <a:latin typeface="+mj-lt"/>
              </a:rPr>
              <a:t> </a:t>
            </a:r>
            <a:r>
              <a:rPr lang="vi-VN" sz="2800" dirty="0" err="1">
                <a:effectLst/>
                <a:latin typeface="+mj-lt"/>
              </a:rPr>
              <a:t>các</a:t>
            </a:r>
            <a:r>
              <a:rPr lang="vi-VN" sz="2800" dirty="0">
                <a:effectLst/>
                <a:latin typeface="+mj-lt"/>
              </a:rPr>
              <a:t> </a:t>
            </a:r>
            <a:r>
              <a:rPr lang="vi-VN" sz="2800" dirty="0" err="1">
                <a:effectLst/>
                <a:latin typeface="+mj-lt"/>
              </a:rPr>
              <a:t>thế</a:t>
            </a:r>
            <a:r>
              <a:rPr lang="vi-VN" sz="2800" dirty="0">
                <a:effectLst/>
                <a:latin typeface="+mj-lt"/>
              </a:rPr>
              <a:t> </a:t>
            </a:r>
            <a:r>
              <a:rPr lang="vi-VN" sz="2800" dirty="0" err="1">
                <a:effectLst/>
                <a:latin typeface="+mj-lt"/>
              </a:rPr>
              <a:t>hệ</a:t>
            </a:r>
            <a:r>
              <a:rPr lang="vi-VN" sz="2800" dirty="0">
                <a:effectLst/>
                <a:latin typeface="+mj-lt"/>
              </a:rPr>
              <a:t> </a:t>
            </a:r>
            <a:r>
              <a:rPr lang="vi-VN" sz="2800" dirty="0" err="1">
                <a:effectLst/>
                <a:latin typeface="+mj-lt"/>
              </a:rPr>
              <a:t>trí</a:t>
            </a:r>
            <a:r>
              <a:rPr lang="vi-VN" sz="2800" dirty="0">
                <a:effectLst/>
                <a:latin typeface="+mj-lt"/>
              </a:rPr>
              <a:t> </a:t>
            </a:r>
            <a:r>
              <a:rPr lang="vi-VN" sz="2800" dirty="0" err="1">
                <a:effectLst/>
                <a:latin typeface="+mj-lt"/>
              </a:rPr>
              <a:t>thức</a:t>
            </a:r>
            <a:r>
              <a:rPr lang="vi-VN" sz="2800" dirty="0">
                <a:effectLst/>
                <a:latin typeface="+mj-lt"/>
              </a:rPr>
              <a:t> </a:t>
            </a:r>
            <a:r>
              <a:rPr lang="vi-VN" sz="2800" dirty="0" err="1">
                <a:effectLst/>
                <a:latin typeface="+mj-lt"/>
              </a:rPr>
              <a:t>giàu</a:t>
            </a:r>
            <a:r>
              <a:rPr lang="vi-VN" sz="2800" dirty="0">
                <a:effectLst/>
                <a:latin typeface="+mj-lt"/>
              </a:rPr>
              <a:t> ý </a:t>
            </a:r>
            <a:r>
              <a:rPr lang="vi-VN" sz="2800" dirty="0" err="1">
                <a:effectLst/>
                <a:latin typeface="+mj-lt"/>
              </a:rPr>
              <a:t>thức</a:t>
            </a:r>
            <a:r>
              <a:rPr lang="vi-VN" sz="2800" dirty="0">
                <a:effectLst/>
                <a:latin typeface="+mj-lt"/>
              </a:rPr>
              <a:t> </a:t>
            </a:r>
            <a:r>
              <a:rPr lang="vi-VN" sz="2800" dirty="0" err="1">
                <a:effectLst/>
                <a:latin typeface="+mj-lt"/>
              </a:rPr>
              <a:t>tự</a:t>
            </a:r>
            <a:r>
              <a:rPr lang="vi-VN" sz="2800" dirty="0">
                <a:effectLst/>
                <a:latin typeface="+mj-lt"/>
              </a:rPr>
              <a:t> tôn dân </a:t>
            </a:r>
            <a:r>
              <a:rPr lang="vi-VN" sz="2800" dirty="0" err="1">
                <a:effectLst/>
                <a:latin typeface="+mj-lt"/>
              </a:rPr>
              <a:t>tộc</a:t>
            </a:r>
            <a:endParaRPr lang="en-US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4C86DBC-0F8B-2C26-E5D0-B902517B4AC4}"/>
              </a:ext>
            </a:extLst>
          </p:cNvPr>
          <p:cNvSpPr txBox="1"/>
          <p:nvPr/>
        </p:nvSpPr>
        <p:spPr>
          <a:xfrm>
            <a:off x="2455912" y="2017712"/>
            <a:ext cx="93528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 err="1">
                <a:latin typeface="+mj-lt"/>
              </a:rPr>
              <a:t>Họ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tiếp</a:t>
            </a:r>
            <a:r>
              <a:rPr lang="vi-VN" sz="2800" dirty="0">
                <a:latin typeface="+mj-lt"/>
              </a:rPr>
              <a:t> thu tinh hoa văn </a:t>
            </a:r>
            <a:r>
              <a:rPr lang="vi-VN" sz="2800" dirty="0" err="1">
                <a:latin typeface="+mj-lt"/>
              </a:rPr>
              <a:t>hoá</a:t>
            </a:r>
            <a:r>
              <a:rPr lang="vi-VN" sz="2800" dirty="0">
                <a:latin typeface="+mj-lt"/>
              </a:rPr>
              <a:t> dân gian </a:t>
            </a:r>
            <a:r>
              <a:rPr lang="vi-VN" sz="2800" dirty="0" err="1">
                <a:latin typeface="+mj-lt"/>
              </a:rPr>
              <a:t>và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tiếp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nhận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ảnh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hưởng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của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các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hệ</a:t>
            </a:r>
            <a:r>
              <a:rPr lang="vi-VN" sz="2800" dirty="0">
                <a:latin typeface="+mj-lt"/>
              </a:rPr>
              <a:t> tư </a:t>
            </a:r>
            <a:r>
              <a:rPr lang="vi-VN" sz="2800" dirty="0" err="1">
                <a:latin typeface="+mj-lt"/>
              </a:rPr>
              <a:t>tưởng</a:t>
            </a:r>
            <a:r>
              <a:rPr lang="vi-VN" sz="2800" dirty="0">
                <a:latin typeface="+mj-lt"/>
              </a:rPr>
              <a:t> Nho, </a:t>
            </a:r>
            <a:r>
              <a:rPr lang="vi-VN" sz="2800" dirty="0" err="1">
                <a:latin typeface="+mj-lt"/>
              </a:rPr>
              <a:t>Phật</a:t>
            </a:r>
            <a:r>
              <a:rPr lang="vi-VN" sz="2800" dirty="0">
                <a:latin typeface="+mj-lt"/>
              </a:rPr>
              <a:t>, </a:t>
            </a:r>
            <a:r>
              <a:rPr lang="vi-VN" sz="2800" dirty="0" err="1">
                <a:latin typeface="+mj-lt"/>
              </a:rPr>
              <a:t>Đạo</a:t>
            </a:r>
            <a:r>
              <a:rPr lang="vi-VN" sz="2800" dirty="0">
                <a:latin typeface="+mj-lt"/>
              </a:rPr>
              <a:t> theo xu </a:t>
            </a:r>
            <a:r>
              <a:rPr lang="vi-VN" sz="2800" dirty="0" err="1">
                <a:latin typeface="+mj-lt"/>
              </a:rPr>
              <a:t>hướng</a:t>
            </a:r>
            <a:r>
              <a:rPr lang="vi-VN" sz="2800" dirty="0">
                <a:latin typeface="+mj-lt"/>
              </a:rPr>
              <a:t> dân </a:t>
            </a:r>
            <a:r>
              <a:rPr lang="vi-VN" sz="2800" dirty="0" err="1">
                <a:latin typeface="+mj-lt"/>
              </a:rPr>
              <a:t>tộc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hoá</a:t>
            </a:r>
            <a:endParaRPr lang="en-US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FE97CD2-6B50-DBBD-F706-B93A0CCE1D9A}"/>
              </a:ext>
            </a:extLst>
          </p:cNvPr>
          <p:cNvSpPr txBox="1"/>
          <p:nvPr/>
        </p:nvSpPr>
        <p:spPr>
          <a:xfrm>
            <a:off x="2425338" y="3017268"/>
            <a:ext cx="9231882" cy="191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vi-VN" sz="2800" dirty="0" err="1">
                <a:latin typeface="+mj-lt"/>
              </a:rPr>
              <a:t>Họ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đã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sử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dụng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một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cách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chọn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lọc</a:t>
            </a:r>
            <a:r>
              <a:rPr lang="vi-VN" sz="2800" dirty="0">
                <a:latin typeface="+mj-lt"/>
              </a:rPr>
              <a:t> văn </a:t>
            </a:r>
            <a:r>
              <a:rPr lang="vi-VN" sz="2800" dirty="0" err="1">
                <a:latin typeface="+mj-lt"/>
              </a:rPr>
              <a:t>tự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Hán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và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nhiều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thể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loại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của</a:t>
            </a:r>
            <a:r>
              <a:rPr lang="vi-VN" sz="2800" dirty="0">
                <a:latin typeface="+mj-lt"/>
              </a:rPr>
              <a:t> văn </a:t>
            </a:r>
            <a:r>
              <a:rPr lang="vi-VN" sz="2800" dirty="0" err="1">
                <a:latin typeface="+mj-lt"/>
              </a:rPr>
              <a:t>học</a:t>
            </a:r>
            <a:r>
              <a:rPr lang="vi-VN" sz="2800" dirty="0">
                <a:latin typeface="+mj-lt"/>
              </a:rPr>
              <a:t> Trung </a:t>
            </a:r>
            <a:r>
              <a:rPr lang="vi-VN" sz="2800" dirty="0" err="1">
                <a:latin typeface="+mj-lt"/>
              </a:rPr>
              <a:t>Quốc</a:t>
            </a:r>
            <a:r>
              <a:rPr lang="vi-VN" sz="2800" dirty="0">
                <a:latin typeface="+mj-lt"/>
              </a:rPr>
              <a:t>; </a:t>
            </a:r>
            <a:r>
              <a:rPr lang="vi-VN" sz="2800" dirty="0" err="1">
                <a:latin typeface="+mj-lt"/>
              </a:rPr>
              <a:t>đã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sáng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tạo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chữ</a:t>
            </a:r>
            <a:r>
              <a:rPr lang="vi-VN" sz="2800" dirty="0">
                <a:latin typeface="+mj-lt"/>
              </a:rPr>
              <a:t> Nôm </a:t>
            </a:r>
            <a:r>
              <a:rPr lang="vi-VN" sz="2800" dirty="0" err="1">
                <a:latin typeface="+mj-lt"/>
              </a:rPr>
              <a:t>và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các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thể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loại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nội</a:t>
            </a:r>
            <a:r>
              <a:rPr lang="vi-VN" sz="2800" dirty="0">
                <a:latin typeface="+mj-lt"/>
              </a:rPr>
              <a:t> sinh </a:t>
            </a:r>
            <a:r>
              <a:rPr lang="vi-VN" sz="2800" dirty="0" err="1">
                <a:latin typeface="+mj-lt"/>
              </a:rPr>
              <a:t>độc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đáo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để</a:t>
            </a:r>
            <a:r>
              <a:rPr lang="vi-VN" sz="2800" dirty="0">
                <a:latin typeface="+mj-lt"/>
              </a:rPr>
              <a:t> xây </a:t>
            </a:r>
            <a:r>
              <a:rPr lang="vi-VN" sz="2800" dirty="0" err="1">
                <a:latin typeface="+mj-lt"/>
              </a:rPr>
              <a:t>dựng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một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nền</a:t>
            </a:r>
            <a:r>
              <a:rPr lang="vi-VN" sz="2800" dirty="0">
                <a:latin typeface="+mj-lt"/>
              </a:rPr>
              <a:t> văn </a:t>
            </a:r>
            <a:r>
              <a:rPr lang="vi-VN" sz="2800" dirty="0" err="1">
                <a:latin typeface="+mj-lt"/>
              </a:rPr>
              <a:t>học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viết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đậm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đà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bản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sắc</a:t>
            </a:r>
            <a:r>
              <a:rPr lang="vi-VN" sz="2800" dirty="0">
                <a:latin typeface="+mj-lt"/>
              </a:rPr>
              <a:t> dân </a:t>
            </a:r>
            <a:r>
              <a:rPr lang="vi-VN" sz="2800" dirty="0" err="1">
                <a:latin typeface="+mj-lt"/>
              </a:rPr>
              <a:t>tộc</a:t>
            </a:r>
            <a:r>
              <a:rPr lang="vi-VN" sz="2800" dirty="0">
                <a:latin typeface="+mj-lt"/>
              </a:rPr>
              <a:t>.</a:t>
            </a:r>
            <a:endParaRPr lang="en-US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10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63052B6F-442B-4C7A-1EB9-ED14667AD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59746"/>
              </p:ext>
            </p:extLst>
          </p:nvPr>
        </p:nvGraphicFramePr>
        <p:xfrm>
          <a:off x="341542" y="1122784"/>
          <a:ext cx="11508916" cy="48975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1589">
                  <a:extLst>
                    <a:ext uri="{9D8B030D-6E8A-4147-A177-3AD203B41FA5}">
                      <a16:colId xmlns:a16="http://schemas.microsoft.com/office/drawing/2014/main" val="3312666707"/>
                    </a:ext>
                  </a:extLst>
                </a:gridCol>
                <a:gridCol w="1161091">
                  <a:extLst>
                    <a:ext uri="{9D8B030D-6E8A-4147-A177-3AD203B41FA5}">
                      <a16:colId xmlns:a16="http://schemas.microsoft.com/office/drawing/2014/main" val="3167088031"/>
                    </a:ext>
                  </a:extLst>
                </a:gridCol>
                <a:gridCol w="9286236">
                  <a:extLst>
                    <a:ext uri="{9D8B030D-6E8A-4147-A177-3AD203B41FA5}">
                      <a16:colId xmlns:a16="http://schemas.microsoft.com/office/drawing/2014/main" val="3309403920"/>
                    </a:ext>
                  </a:extLst>
                </a:gridCol>
              </a:tblGrid>
              <a:tr h="1346236">
                <a:tc rowSpan="4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Phân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loại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tác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giả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văn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học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trung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đại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Việt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Nam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Theo tiêu </a:t>
                      </a:r>
                      <a:r>
                        <a:rPr lang="vi-VN" sz="28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chí</a:t>
                      </a: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8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lí</a:t>
                      </a: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8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tưởng</a:t>
                      </a: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8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triết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8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mĩ</a:t>
                      </a: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 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2957686"/>
                  </a:ext>
                </a:extLst>
              </a:tr>
              <a:tr h="1308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 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004078"/>
                  </a:ext>
                </a:extLst>
              </a:tr>
              <a:tr h="12770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 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642601"/>
                  </a:ext>
                </a:extLst>
              </a:tr>
              <a:tr h="9657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Theo </a:t>
                      </a:r>
                      <a:r>
                        <a:rPr lang="vi-VN" sz="28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giới</a:t>
                      </a: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8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hoặc</a:t>
                      </a: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8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địa</a:t>
                      </a: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8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vị</a:t>
                      </a: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8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xã</a:t>
                      </a: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8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hội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,...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486456"/>
                  </a:ext>
                </a:extLst>
              </a:tr>
            </a:tbl>
          </a:graphicData>
        </a:graphic>
      </p:graphicFrame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378F4FF-4057-4971-AEBB-5EF2E4884379}"/>
              </a:ext>
            </a:extLst>
          </p:cNvPr>
          <p:cNvSpPr txBox="1"/>
          <p:nvPr/>
        </p:nvSpPr>
        <p:spPr>
          <a:xfrm>
            <a:off x="341542" y="154334"/>
            <a:ext cx="114702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Phiếu học tập 02: Tìm hiểu chung về tác giả </a:t>
            </a:r>
            <a:r>
              <a:rPr lang="en-US" sz="2800" b="1" spc="-1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2800" b="1" spc="-6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spc="-1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học</a:t>
            </a:r>
            <a:r>
              <a:rPr lang="en-US" sz="2800" b="1" spc="-55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spc="-1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trung</a:t>
            </a:r>
            <a:r>
              <a:rPr lang="en-US" sz="2800" b="1" spc="-55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spc="-1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đại</a:t>
            </a:r>
            <a:r>
              <a:rPr lang="en-US" sz="2800" b="1" spc="-1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spc="-1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Việt</a:t>
            </a:r>
            <a:r>
              <a:rPr lang="en-US" sz="2800" b="1" spc="-55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spc="-25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Nam</a:t>
            </a:r>
            <a:endParaRPr lang="en-US" sz="2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B3E44D9-7BE3-6DDD-0316-4C29746C8350}"/>
              </a:ext>
            </a:extLst>
          </p:cNvPr>
          <p:cNvSpPr txBox="1"/>
          <p:nvPr/>
        </p:nvSpPr>
        <p:spPr>
          <a:xfrm>
            <a:off x="2630586" y="1081654"/>
            <a:ext cx="921987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 err="1">
                <a:latin typeface="+mj-lt"/>
              </a:rPr>
              <a:t>Tác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giả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thiền</a:t>
            </a:r>
            <a:r>
              <a:rPr lang="vi-VN" sz="2800" dirty="0">
                <a:latin typeface="+mj-lt"/>
              </a:rPr>
              <a:t> sư: </a:t>
            </a:r>
            <a:r>
              <a:rPr lang="vi-VN" sz="2800" dirty="0" err="1">
                <a:latin typeface="+mj-lt"/>
              </a:rPr>
              <a:t>phát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triển</a:t>
            </a:r>
            <a:r>
              <a:rPr lang="vi-VN" sz="2800" dirty="0">
                <a:latin typeface="+mj-lt"/>
              </a:rPr>
              <a:t> trong giai </a:t>
            </a:r>
            <a:r>
              <a:rPr lang="vi-VN" sz="2800" dirty="0" err="1">
                <a:latin typeface="+mj-lt"/>
              </a:rPr>
              <a:t>đoạn</a:t>
            </a:r>
            <a:r>
              <a:rPr lang="vi-VN" sz="2800" dirty="0">
                <a:latin typeface="+mj-lt"/>
              </a:rPr>
              <a:t> văn </a:t>
            </a:r>
            <a:r>
              <a:rPr lang="vi-VN" sz="2800" dirty="0" err="1">
                <a:latin typeface="+mj-lt"/>
              </a:rPr>
              <a:t>học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Phật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giáo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thịnh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đạt</a:t>
            </a:r>
            <a:r>
              <a:rPr lang="vi-VN" sz="2800" dirty="0">
                <a:latin typeface="+mj-lt"/>
              </a:rPr>
              <a:t> (</a:t>
            </a:r>
            <a:r>
              <a:rPr lang="vi-VN" sz="2800" dirty="0" err="1">
                <a:latin typeface="+mj-lt"/>
              </a:rPr>
              <a:t>trước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thế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kỉ</a:t>
            </a:r>
            <a:r>
              <a:rPr lang="vi-VN" sz="2800" dirty="0">
                <a:latin typeface="+mj-lt"/>
              </a:rPr>
              <a:t> XV), </a:t>
            </a:r>
            <a:r>
              <a:rPr lang="vi-VN" sz="2800" dirty="0" err="1">
                <a:latin typeface="+mj-lt"/>
              </a:rPr>
              <a:t>hầu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hết</a:t>
            </a:r>
            <a:r>
              <a:rPr lang="vi-VN" sz="2800" dirty="0">
                <a:latin typeface="+mj-lt"/>
              </a:rPr>
              <a:t> tinh thông Tam </a:t>
            </a:r>
            <a:r>
              <a:rPr lang="vi-VN" sz="2800" dirty="0" err="1">
                <a:latin typeface="+mj-lt"/>
              </a:rPr>
              <a:t>giáo</a:t>
            </a:r>
            <a:r>
              <a:rPr lang="vi-VN" sz="2800" dirty="0">
                <a:latin typeface="+mj-lt"/>
              </a:rPr>
              <a:t>, </a:t>
            </a:r>
            <a:r>
              <a:rPr lang="vi-VN" sz="2800" dirty="0" err="1">
                <a:latin typeface="+mj-lt"/>
              </a:rPr>
              <a:t>nhiều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người</a:t>
            </a:r>
            <a:r>
              <a:rPr lang="vi-VN" sz="2800" dirty="0">
                <a:latin typeface="+mj-lt"/>
              </a:rPr>
              <a:t> tham gia </a:t>
            </a:r>
            <a:r>
              <a:rPr lang="vi-VN" sz="2800" dirty="0" err="1">
                <a:latin typeface="+mj-lt"/>
              </a:rPr>
              <a:t>chính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sự</a:t>
            </a:r>
            <a:r>
              <a:rPr lang="vi-VN" sz="2800" dirty="0">
                <a:latin typeface="+mj-lt"/>
              </a:rPr>
              <a:t>, </a:t>
            </a:r>
            <a:r>
              <a:rPr lang="vi-VN" sz="2800" dirty="0" err="1">
                <a:latin typeface="+mj-lt"/>
              </a:rPr>
              <a:t>giữ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trọng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trách</a:t>
            </a:r>
            <a:r>
              <a:rPr lang="vi-VN" sz="2800" dirty="0">
                <a:latin typeface="+mj-lt"/>
              </a:rPr>
              <a:t> trong </a:t>
            </a:r>
            <a:r>
              <a:rPr lang="vi-VN" sz="2800" dirty="0" err="1">
                <a:latin typeface="+mj-lt"/>
              </a:rPr>
              <a:t>triều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đình</a:t>
            </a:r>
            <a:r>
              <a:rPr lang="vi-VN" sz="2800" dirty="0">
                <a:latin typeface="+mj-lt"/>
              </a:rPr>
              <a:t>. </a:t>
            </a:r>
            <a:endParaRPr lang="en-US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4C86DBC-0F8B-2C26-E5D0-B902517B4AC4}"/>
              </a:ext>
            </a:extLst>
          </p:cNvPr>
          <p:cNvSpPr txBox="1"/>
          <p:nvPr/>
        </p:nvSpPr>
        <p:spPr>
          <a:xfrm>
            <a:off x="2748089" y="2466649"/>
            <a:ext cx="89414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 err="1">
                <a:latin typeface="+mj-lt"/>
              </a:rPr>
              <a:t>Tác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giả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nhà</a:t>
            </a:r>
            <a:r>
              <a:rPr lang="vi-VN" sz="2800" dirty="0">
                <a:latin typeface="+mj-lt"/>
              </a:rPr>
              <a:t> nho: đa </a:t>
            </a:r>
            <a:r>
              <a:rPr lang="vi-VN" sz="2800" dirty="0" err="1">
                <a:latin typeface="+mj-lt"/>
              </a:rPr>
              <a:t>số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làm</a:t>
            </a:r>
            <a:r>
              <a:rPr lang="vi-VN" sz="2800" dirty="0">
                <a:latin typeface="+mj-lt"/>
              </a:rPr>
              <a:t> quan; </a:t>
            </a:r>
            <a:r>
              <a:rPr lang="vi-VN" sz="2800" dirty="0" err="1">
                <a:latin typeface="+mj-lt"/>
              </a:rPr>
              <a:t>sáng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tác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thể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hiện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lí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tưởng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chính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trị</a:t>
            </a:r>
            <a:r>
              <a:rPr lang="vi-VN" sz="2800" dirty="0">
                <a:latin typeface="+mj-lt"/>
              </a:rPr>
              <a:t>, </a:t>
            </a:r>
            <a:r>
              <a:rPr lang="vi-VN" sz="2800" dirty="0" err="1">
                <a:latin typeface="+mj-lt"/>
              </a:rPr>
              <a:t>đạo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đức</a:t>
            </a:r>
            <a:r>
              <a:rPr lang="vi-VN" sz="2800" dirty="0">
                <a:latin typeface="+mj-lt"/>
              </a:rPr>
              <a:t> Nho </a:t>
            </a:r>
            <a:r>
              <a:rPr lang="vi-VN" sz="2800" dirty="0" err="1">
                <a:latin typeface="+mj-lt"/>
              </a:rPr>
              <a:t>giáo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và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phản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ánh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những</a:t>
            </a:r>
            <a:r>
              <a:rPr lang="vi-VN" sz="2800" dirty="0">
                <a:latin typeface="+mj-lt"/>
              </a:rPr>
              <a:t> khuynh </a:t>
            </a:r>
            <a:r>
              <a:rPr lang="vi-VN" sz="2800" dirty="0" err="1">
                <a:latin typeface="+mj-lt"/>
              </a:rPr>
              <a:t>hướng</a:t>
            </a:r>
            <a:r>
              <a:rPr lang="vi-VN" sz="2800" dirty="0">
                <a:latin typeface="+mj-lt"/>
              </a:rPr>
              <a:t> tư </a:t>
            </a:r>
            <a:r>
              <a:rPr lang="vi-VN" sz="2800" dirty="0" err="1">
                <a:latin typeface="+mj-lt"/>
              </a:rPr>
              <a:t>tưởng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khác</a:t>
            </a:r>
            <a:r>
              <a:rPr lang="vi-VN" sz="2800" dirty="0">
                <a:latin typeface="+mj-lt"/>
              </a:rPr>
              <a:t> nhau </a:t>
            </a:r>
            <a:r>
              <a:rPr lang="vi-VN" sz="2800" dirty="0" err="1">
                <a:latin typeface="+mj-lt"/>
              </a:rPr>
              <a:t>tuỳ</a:t>
            </a:r>
            <a:r>
              <a:rPr lang="vi-VN" sz="2800" dirty="0">
                <a:latin typeface="+mj-lt"/>
              </a:rPr>
              <a:t> theo </a:t>
            </a:r>
            <a:r>
              <a:rPr lang="vi-VN" sz="2800" dirty="0" err="1">
                <a:latin typeface="+mj-lt"/>
              </a:rPr>
              <a:t>bối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cảnh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thời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đại</a:t>
            </a:r>
            <a:r>
              <a:rPr lang="vi-VN" sz="2800" dirty="0">
                <a:latin typeface="+mj-lt"/>
              </a:rPr>
              <a:t>. </a:t>
            </a:r>
            <a:endParaRPr lang="en-US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CFD3DE6-0FF1-8EDF-5D95-D34E26661E21}"/>
              </a:ext>
            </a:extLst>
          </p:cNvPr>
          <p:cNvSpPr txBox="1"/>
          <p:nvPr/>
        </p:nvSpPr>
        <p:spPr>
          <a:xfrm>
            <a:off x="2630586" y="3935762"/>
            <a:ext cx="8941436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vi-VN" sz="2800" dirty="0" err="1">
                <a:latin typeface="+mj-lt"/>
              </a:rPr>
              <a:t>Tác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giả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vừa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là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thiền</a:t>
            </a:r>
            <a:r>
              <a:rPr lang="vi-VN" sz="2800" dirty="0">
                <a:latin typeface="+mj-lt"/>
              </a:rPr>
              <a:t> sư </a:t>
            </a:r>
            <a:r>
              <a:rPr lang="vi-VN" sz="2800" dirty="0" err="1">
                <a:latin typeface="+mj-lt"/>
              </a:rPr>
              <a:t>vừa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là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nhà</a:t>
            </a:r>
            <a:r>
              <a:rPr lang="vi-VN" sz="2800" dirty="0">
                <a:latin typeface="+mj-lt"/>
              </a:rPr>
              <a:t> nho (</a:t>
            </a:r>
            <a:r>
              <a:rPr lang="vi-VN" sz="2800" dirty="0" err="1">
                <a:latin typeface="+mj-lt"/>
              </a:rPr>
              <a:t>ví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dụ</a:t>
            </a:r>
            <a:r>
              <a:rPr lang="vi-VN" sz="2800" dirty="0">
                <a:latin typeface="+mj-lt"/>
              </a:rPr>
              <a:t>: </a:t>
            </a:r>
            <a:r>
              <a:rPr lang="vi-VN" sz="2800" dirty="0" err="1">
                <a:latin typeface="+mj-lt"/>
              </a:rPr>
              <a:t>Trần</a:t>
            </a:r>
            <a:r>
              <a:rPr lang="vi-VN" sz="2800" dirty="0">
                <a:latin typeface="+mj-lt"/>
              </a:rPr>
              <a:t> Nhân Tông </a:t>
            </a:r>
            <a:r>
              <a:rPr lang="vi-VN" sz="2800" dirty="0" err="1">
                <a:latin typeface="+mj-lt"/>
              </a:rPr>
              <a:t>vừa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là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tác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giả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thiền</a:t>
            </a:r>
            <a:r>
              <a:rPr lang="vi-VN" sz="2800" dirty="0">
                <a:latin typeface="+mj-lt"/>
              </a:rPr>
              <a:t> sư </a:t>
            </a:r>
            <a:r>
              <a:rPr lang="vi-VN" sz="2800" dirty="0" err="1">
                <a:latin typeface="+mj-lt"/>
              </a:rPr>
              <a:t>vừa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là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tác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giả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nhà</a:t>
            </a:r>
            <a:r>
              <a:rPr lang="vi-VN" sz="2800" dirty="0">
                <a:latin typeface="+mj-lt"/>
              </a:rPr>
              <a:t> nho)</a:t>
            </a:r>
            <a:endParaRPr lang="en-US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7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B89F151-9533-453C-DCD4-69ED25C0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2BBCCE5-8338-FB6C-CAF6-0B602A4F7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id="{919D6BA0-2D30-F19B-7F1C-7C14525EA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59"/>
            <a:ext cx="12192000" cy="687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43BE493-6CD7-7934-DF70-B0A044956D0A}"/>
              </a:ext>
            </a:extLst>
          </p:cNvPr>
          <p:cNvSpPr txBox="1"/>
          <p:nvPr/>
        </p:nvSpPr>
        <p:spPr>
          <a:xfrm>
            <a:off x="130302" y="41959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I.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3600" b="1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Tri thức ngữ văn </a:t>
            </a:r>
            <a:endParaRPr lang="en-US" sz="3600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2D6EEE4-B863-7BA4-5FDF-7E1E844BD191}"/>
              </a:ext>
            </a:extLst>
          </p:cNvPr>
          <p:cNvSpPr txBox="1"/>
          <p:nvPr/>
        </p:nvSpPr>
        <p:spPr>
          <a:xfrm>
            <a:off x="4238815" y="2850118"/>
            <a:ext cx="3971925" cy="578882"/>
          </a:xfrm>
          <a:prstGeom prst="roundRect">
            <a:avLst/>
          </a:prstGeom>
          <a:noFill/>
          <a:ln w="28575">
            <a:solidFill>
              <a:srgbClr val="2525FF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03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48BC8FA-289E-E27F-DA67-8936C7F3F785}"/>
              </a:ext>
            </a:extLst>
          </p:cNvPr>
          <p:cNvSpPr txBox="1"/>
          <p:nvPr/>
        </p:nvSpPr>
        <p:spPr>
          <a:xfrm>
            <a:off x="130302" y="718348"/>
            <a:ext cx="112234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nghị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nghị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Nam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đại</a:t>
            </a:r>
            <a:endParaRPr lang="en-US" sz="2400" dirty="0">
              <a:solidFill>
                <a:srgbClr val="0066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71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638ADA74-8268-B56E-292D-32504DCC0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529377"/>
              </p:ext>
            </p:extLst>
          </p:nvPr>
        </p:nvGraphicFramePr>
        <p:xfrm>
          <a:off x="1368552" y="1380744"/>
          <a:ext cx="9275064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7960">
                  <a:extLst>
                    <a:ext uri="{9D8B030D-6E8A-4147-A177-3AD203B41FA5}">
                      <a16:colId xmlns:a16="http://schemas.microsoft.com/office/drawing/2014/main" val="3484877915"/>
                    </a:ext>
                  </a:extLst>
                </a:gridCol>
                <a:gridCol w="6547104">
                  <a:extLst>
                    <a:ext uri="{9D8B030D-6E8A-4147-A177-3AD203B41FA5}">
                      <a16:colId xmlns:a16="http://schemas.microsoft.com/office/drawing/2014/main" val="3448776624"/>
                    </a:ext>
                  </a:extLst>
                </a:gridCol>
              </a:tblGrid>
              <a:tr h="11246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trung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220727"/>
                  </a:ext>
                </a:extLst>
              </a:tr>
              <a:tr h="357643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trung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9153592"/>
                  </a:ext>
                </a:extLst>
              </a:tr>
              <a:tr h="3576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102506"/>
                  </a:ext>
                </a:extLst>
              </a:tr>
              <a:tr h="3576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890653"/>
                  </a:ext>
                </a:extLst>
              </a:tr>
              <a:tr h="3576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2037849"/>
                  </a:ext>
                </a:extLst>
              </a:tr>
              <a:tr h="3576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2487851"/>
                  </a:ext>
                </a:extLst>
              </a:tr>
              <a:tr h="35764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nên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văn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81744"/>
                  </a:ext>
                </a:extLst>
              </a:tr>
              <a:tr h="767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6720714"/>
                  </a:ext>
                </a:extLst>
              </a:tr>
            </a:tbl>
          </a:graphicData>
        </a:graphic>
      </p:graphicFrame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DCE47D4-0084-C9F7-5023-9E5FA9045F62}"/>
              </a:ext>
            </a:extLst>
          </p:cNvPr>
          <p:cNvSpPr txBox="1"/>
          <p:nvPr/>
        </p:nvSpPr>
        <p:spPr>
          <a:xfrm>
            <a:off x="437134" y="0"/>
            <a:ext cx="1193977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pt-BR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03: </a:t>
            </a:r>
          </a:p>
          <a:p>
            <a:pPr marL="0" marR="0" algn="ctr">
              <a:spcBef>
                <a:spcPts val="0"/>
              </a:spcBef>
            </a:pP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(Chuẩn bị ở nhà)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91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638ADA74-8268-B56E-292D-32504DCC0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742577"/>
              </p:ext>
            </p:extLst>
          </p:nvPr>
        </p:nvGraphicFramePr>
        <p:xfrm>
          <a:off x="252222" y="1547032"/>
          <a:ext cx="11776492" cy="45688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7908">
                  <a:extLst>
                    <a:ext uri="{9D8B030D-6E8A-4147-A177-3AD203B41FA5}">
                      <a16:colId xmlns:a16="http://schemas.microsoft.com/office/drawing/2014/main" val="3484877915"/>
                    </a:ext>
                  </a:extLst>
                </a:gridCol>
                <a:gridCol w="9198584">
                  <a:extLst>
                    <a:ext uri="{9D8B030D-6E8A-4147-A177-3AD203B41FA5}">
                      <a16:colId xmlns:a16="http://schemas.microsoft.com/office/drawing/2014/main" val="3448776624"/>
                    </a:ext>
                  </a:extLst>
                </a:gridCol>
              </a:tblGrid>
              <a:tr h="12745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trung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220727"/>
                  </a:ext>
                </a:extLst>
              </a:tr>
              <a:tr h="826174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trung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9153592"/>
                  </a:ext>
                </a:extLst>
              </a:tr>
              <a:tr h="5804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102506"/>
                  </a:ext>
                </a:extLst>
              </a:tr>
              <a:tr h="4248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890653"/>
                  </a:ext>
                </a:extLst>
              </a:tr>
              <a:tr h="4248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2037849"/>
                  </a:ext>
                </a:extLst>
              </a:tr>
              <a:tr h="1028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2487851"/>
                  </a:ext>
                </a:extLst>
              </a:tr>
            </a:tbl>
          </a:graphicData>
        </a:graphic>
      </p:graphicFrame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DCE47D4-0084-C9F7-5023-9E5FA9045F62}"/>
              </a:ext>
            </a:extLst>
          </p:cNvPr>
          <p:cNvSpPr txBox="1"/>
          <p:nvPr/>
        </p:nvSpPr>
        <p:spPr>
          <a:xfrm>
            <a:off x="126111" y="182631"/>
            <a:ext cx="119397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pt-BR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03: </a:t>
            </a:r>
          </a:p>
          <a:p>
            <a:pPr marL="0" marR="0" algn="ctr">
              <a:spcBef>
                <a:spcPts val="0"/>
              </a:spcBef>
            </a:pP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C36B7C9-C979-B643-FB6D-24250ECA157B}"/>
              </a:ext>
            </a:extLst>
          </p:cNvPr>
          <p:cNvSpPr txBox="1"/>
          <p:nvPr/>
        </p:nvSpPr>
        <p:spPr>
          <a:xfrm>
            <a:off x="2905544" y="1799573"/>
            <a:ext cx="81625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ịch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thư,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trát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bạt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44C8C3F-8504-B576-377F-B5B69E860558}"/>
              </a:ext>
            </a:extLst>
          </p:cNvPr>
          <p:cNvSpPr txBox="1"/>
          <p:nvPr/>
        </p:nvSpPr>
        <p:spPr>
          <a:xfrm>
            <a:off x="2905543" y="2744708"/>
            <a:ext cx="81625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quy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nghiêm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ngặt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85BBCF9-5B0E-F60E-1941-2594058CA6CB}"/>
              </a:ext>
            </a:extLst>
          </p:cNvPr>
          <p:cNvSpPr txBox="1"/>
          <p:nvPr/>
        </p:nvSpPr>
        <p:spPr>
          <a:xfrm>
            <a:off x="2905543" y="3597510"/>
            <a:ext cx="81625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FD45E2E-B912-3BA0-F93E-76E3E6505C3D}"/>
              </a:ext>
            </a:extLst>
          </p:cNvPr>
          <p:cNvSpPr txBox="1"/>
          <p:nvPr/>
        </p:nvSpPr>
        <p:spPr>
          <a:xfrm>
            <a:off x="2905543" y="4120730"/>
            <a:ext cx="81625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75B6AFA-6512-F6B3-BC3D-75E8BEC64284}"/>
              </a:ext>
            </a:extLst>
          </p:cNvPr>
          <p:cNvSpPr txBox="1"/>
          <p:nvPr/>
        </p:nvSpPr>
        <p:spPr>
          <a:xfrm>
            <a:off x="2818457" y="4602570"/>
            <a:ext cx="87748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iọng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uy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CEC7EE6-D8F2-5960-F0D4-6F2FA4D73D42}"/>
              </a:ext>
            </a:extLst>
          </p:cNvPr>
          <p:cNvSpPr txBox="1"/>
          <p:nvPr/>
        </p:nvSpPr>
        <p:spPr>
          <a:xfrm>
            <a:off x="2818457" y="5102236"/>
            <a:ext cx="87748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biền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cơ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văn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hịch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22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638ADA74-8268-B56E-292D-32504DCC0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523052"/>
              </p:ext>
            </p:extLst>
          </p:nvPr>
        </p:nvGraphicFramePr>
        <p:xfrm>
          <a:off x="785622" y="1920833"/>
          <a:ext cx="10872978" cy="32335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0126">
                  <a:extLst>
                    <a:ext uri="{9D8B030D-6E8A-4147-A177-3AD203B41FA5}">
                      <a16:colId xmlns:a16="http://schemas.microsoft.com/office/drawing/2014/main" val="3484877915"/>
                    </a:ext>
                  </a:extLst>
                </a:gridCol>
                <a:gridCol w="8492852">
                  <a:extLst>
                    <a:ext uri="{9D8B030D-6E8A-4147-A177-3AD203B41FA5}">
                      <a16:colId xmlns:a16="http://schemas.microsoft.com/office/drawing/2014/main" val="3448776624"/>
                    </a:ext>
                  </a:extLst>
                </a:gridCol>
              </a:tblGrid>
              <a:tr h="126148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nên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văn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81744"/>
                  </a:ext>
                </a:extLst>
              </a:tr>
              <a:tr h="19720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6720714"/>
                  </a:ext>
                </a:extLst>
              </a:tr>
            </a:tbl>
          </a:graphicData>
        </a:graphic>
      </p:graphicFrame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DCE47D4-0084-C9F7-5023-9E5FA9045F62}"/>
              </a:ext>
            </a:extLst>
          </p:cNvPr>
          <p:cNvSpPr txBox="1"/>
          <p:nvPr/>
        </p:nvSpPr>
        <p:spPr>
          <a:xfrm>
            <a:off x="252222" y="365688"/>
            <a:ext cx="119397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pt-BR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03: </a:t>
            </a:r>
          </a:p>
          <a:p>
            <a:pPr marL="0" marR="0" algn="ctr">
              <a:spcBef>
                <a:spcPts val="0"/>
              </a:spcBef>
            </a:pP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C36B7C9-C979-B643-FB6D-24250ECA157B}"/>
              </a:ext>
            </a:extLst>
          </p:cNvPr>
          <p:cNvSpPr txBox="1"/>
          <p:nvPr/>
        </p:nvSpPr>
        <p:spPr>
          <a:xfrm>
            <a:off x="3340972" y="2158801"/>
            <a:ext cx="81625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44C8C3F-8504-B576-377F-B5B69E860558}"/>
              </a:ext>
            </a:extLst>
          </p:cNvPr>
          <p:cNvSpPr txBox="1"/>
          <p:nvPr/>
        </p:nvSpPr>
        <p:spPr>
          <a:xfrm>
            <a:off x="3340972" y="3283059"/>
            <a:ext cx="816259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chân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gôn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iọng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9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B89F151-9533-453C-DCD4-69ED25C0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2BBCCE5-8338-FB6C-CAF6-0B602A4F7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id="{919D6BA0-2D30-F19B-7F1C-7C14525EA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59"/>
            <a:ext cx="12192000" cy="687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43BE493-6CD7-7934-DF70-B0A044956D0A}"/>
              </a:ext>
            </a:extLst>
          </p:cNvPr>
          <p:cNvSpPr txBox="1"/>
          <p:nvPr/>
        </p:nvSpPr>
        <p:spPr>
          <a:xfrm>
            <a:off x="130302" y="41959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II. </a:t>
            </a:r>
            <a:r>
              <a:rPr lang="en-US" sz="3600" b="1" dirty="0" err="1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3600" b="1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3600" b="1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Nguyễn</a:t>
            </a:r>
            <a:r>
              <a:rPr lang="en-US" sz="3600" b="1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Trãi</a:t>
            </a:r>
            <a:endParaRPr lang="en-US" sz="3600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2D6EEE4-B863-7BA4-5FDF-7E1E844BD191}"/>
              </a:ext>
            </a:extLst>
          </p:cNvPr>
          <p:cNvSpPr txBox="1"/>
          <p:nvPr/>
        </p:nvSpPr>
        <p:spPr>
          <a:xfrm>
            <a:off x="4238815" y="2850118"/>
            <a:ext cx="3971925" cy="578882"/>
          </a:xfrm>
          <a:prstGeom prst="roundRect">
            <a:avLst/>
          </a:prstGeom>
          <a:noFill/>
          <a:ln w="28575">
            <a:solidFill>
              <a:srgbClr val="2525FF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04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48BC8FA-289E-E27F-DA67-8936C7F3F785}"/>
              </a:ext>
            </a:extLst>
          </p:cNvPr>
          <p:cNvSpPr txBox="1"/>
          <p:nvPr/>
        </p:nvSpPr>
        <p:spPr>
          <a:xfrm>
            <a:off x="130302" y="681037"/>
            <a:ext cx="42892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Tiểu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Trãi</a:t>
            </a:r>
            <a:endParaRPr lang="en-US" sz="32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83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262C5A8-B9C2-818C-0522-A1003AD8C159}"/>
              </a:ext>
            </a:extLst>
          </p:cNvPr>
          <p:cNvSpPr txBox="1"/>
          <p:nvPr/>
        </p:nvSpPr>
        <p:spPr>
          <a:xfrm>
            <a:off x="3015342" y="0"/>
            <a:ext cx="67273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4: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Tiểu</a:t>
            </a: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Trãi</a:t>
            </a:r>
            <a:endParaRPr lang="en-US" sz="2800" dirty="0">
              <a:solidFill>
                <a:srgbClr val="0066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Bảng 8">
            <a:extLst>
              <a:ext uri="{FF2B5EF4-FFF2-40B4-BE49-F238E27FC236}">
                <a16:creationId xmlns:a16="http://schemas.microsoft.com/office/drawing/2014/main" id="{707E0D68-36B2-4D33-F695-B935C3F2C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061492"/>
              </p:ext>
            </p:extLst>
          </p:nvPr>
        </p:nvGraphicFramePr>
        <p:xfrm>
          <a:off x="620486" y="523220"/>
          <a:ext cx="10951028" cy="6217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2479">
                  <a:extLst>
                    <a:ext uri="{9D8B030D-6E8A-4147-A177-3AD203B41FA5}">
                      <a16:colId xmlns:a16="http://schemas.microsoft.com/office/drawing/2014/main" val="261729257"/>
                    </a:ext>
                  </a:extLst>
                </a:gridCol>
                <a:gridCol w="3487270">
                  <a:extLst>
                    <a:ext uri="{9D8B030D-6E8A-4147-A177-3AD203B41FA5}">
                      <a16:colId xmlns:a16="http://schemas.microsoft.com/office/drawing/2014/main" val="1309452873"/>
                    </a:ext>
                  </a:extLst>
                </a:gridCol>
                <a:gridCol w="6551279">
                  <a:extLst>
                    <a:ext uri="{9D8B030D-6E8A-4147-A177-3AD203B41FA5}">
                      <a16:colId xmlns:a16="http://schemas.microsoft.com/office/drawing/2014/main" val="2826603453"/>
                    </a:ext>
                  </a:extLst>
                </a:gridCol>
              </a:tblGrid>
              <a:tr h="245428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 sinh – năm mất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478849"/>
                  </a:ext>
                </a:extLst>
              </a:tr>
              <a:tr h="245428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hiệu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134791"/>
                  </a:ext>
                </a:extLst>
              </a:tr>
              <a:tr h="245428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 quán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11211"/>
                  </a:ext>
                </a:extLst>
              </a:tr>
              <a:tr h="245428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 thân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778168"/>
                  </a:ext>
                </a:extLst>
              </a:tr>
              <a:tr h="245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641577"/>
                  </a:ext>
                </a:extLst>
              </a:tr>
              <a:tr h="245428">
                <a:tc rowSpan="10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giai đoạn cuộc đời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 (20 tuổi).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2272388"/>
                  </a:ext>
                </a:extLst>
              </a:tr>
              <a:tr h="245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1407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044157"/>
                  </a:ext>
                </a:extLst>
              </a:tr>
              <a:tr h="245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1423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7758061"/>
                  </a:ext>
                </a:extLst>
              </a:tr>
              <a:tr h="245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1427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0140346"/>
                  </a:ext>
                </a:extLst>
              </a:tr>
              <a:tr h="245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 khởi nghĩa Lam Sơn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4562809"/>
                  </a:ext>
                </a:extLst>
              </a:tr>
              <a:tr h="245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 1437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3964507"/>
                  </a:ext>
                </a:extLst>
              </a:tr>
              <a:tr h="245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 1440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877275"/>
                  </a:ext>
                </a:extLst>
              </a:tr>
              <a:tr h="245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 1442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735638"/>
                  </a:ext>
                </a:extLst>
              </a:tr>
              <a:tr h="245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 1464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21017"/>
                  </a:ext>
                </a:extLst>
              </a:tr>
              <a:tr h="245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 1980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7998090"/>
                  </a:ext>
                </a:extLst>
              </a:tr>
              <a:tr h="490856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 khái quát về cuộc đời Nguyễn Trãi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648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0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Hình chữ nhật 223">
            <a:extLst>
              <a:ext uri="{FF2B5EF4-FFF2-40B4-BE49-F238E27FC236}">
                <a16:creationId xmlns:a16="http://schemas.microsoft.com/office/drawing/2014/main" id="{A771D005-2679-92FB-46F0-4E03DECFD18B}"/>
              </a:ext>
            </a:extLst>
          </p:cNvPr>
          <p:cNvSpPr/>
          <p:nvPr/>
        </p:nvSpPr>
        <p:spPr>
          <a:xfrm>
            <a:off x="10034377" y="1619918"/>
            <a:ext cx="161617" cy="731520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3" name="Hình chữ nhật 222">
            <a:extLst>
              <a:ext uri="{FF2B5EF4-FFF2-40B4-BE49-F238E27FC236}">
                <a16:creationId xmlns:a16="http://schemas.microsoft.com/office/drawing/2014/main" id="{0AD98377-F2FB-12ED-471E-4AA63BB45317}"/>
              </a:ext>
            </a:extLst>
          </p:cNvPr>
          <p:cNvSpPr/>
          <p:nvPr/>
        </p:nvSpPr>
        <p:spPr>
          <a:xfrm>
            <a:off x="7067093" y="1519004"/>
            <a:ext cx="161617" cy="731520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2" name="Hình chữ nhật 221">
            <a:extLst>
              <a:ext uri="{FF2B5EF4-FFF2-40B4-BE49-F238E27FC236}">
                <a16:creationId xmlns:a16="http://schemas.microsoft.com/office/drawing/2014/main" id="{2852D980-1793-0AC5-6496-D548146EEA8E}"/>
              </a:ext>
            </a:extLst>
          </p:cNvPr>
          <p:cNvSpPr/>
          <p:nvPr/>
        </p:nvSpPr>
        <p:spPr>
          <a:xfrm>
            <a:off x="4471136" y="1206983"/>
            <a:ext cx="161617" cy="1920240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1" name="Hình chữ nhật 220">
            <a:extLst>
              <a:ext uri="{FF2B5EF4-FFF2-40B4-BE49-F238E27FC236}">
                <a16:creationId xmlns:a16="http://schemas.microsoft.com/office/drawing/2014/main" id="{53BA9C96-46B1-84A8-AEB1-52A1B434B838}"/>
              </a:ext>
            </a:extLst>
          </p:cNvPr>
          <p:cNvSpPr/>
          <p:nvPr/>
        </p:nvSpPr>
        <p:spPr>
          <a:xfrm>
            <a:off x="2147196" y="576950"/>
            <a:ext cx="161617" cy="1554480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0" name="Hình tự do: Hình 169">
            <a:extLst>
              <a:ext uri="{FF2B5EF4-FFF2-40B4-BE49-F238E27FC236}">
                <a16:creationId xmlns:a16="http://schemas.microsoft.com/office/drawing/2014/main" id="{1B062615-2AD7-3557-034B-C3FA974B2BE9}"/>
              </a:ext>
            </a:extLst>
          </p:cNvPr>
          <p:cNvSpPr/>
          <p:nvPr/>
        </p:nvSpPr>
        <p:spPr>
          <a:xfrm>
            <a:off x="3227594" y="3582794"/>
            <a:ext cx="2784058" cy="3246935"/>
          </a:xfrm>
          <a:custGeom>
            <a:avLst/>
            <a:gdLst>
              <a:gd name="connsiteX0" fmla="*/ 651956 w 2238096"/>
              <a:gd name="connsiteY0" fmla="*/ 0 h 2799080"/>
              <a:gd name="connsiteX1" fmla="*/ 1586138 w 2238096"/>
              <a:gd name="connsiteY1" fmla="*/ 0 h 2799080"/>
              <a:gd name="connsiteX2" fmla="*/ 1589420 w 2238096"/>
              <a:gd name="connsiteY2" fmla="*/ 75169 h 2799080"/>
              <a:gd name="connsiteX3" fmla="*/ 1838948 w 2238096"/>
              <a:gd name="connsiteY3" fmla="*/ 690374 h 2799080"/>
              <a:gd name="connsiteX4" fmla="*/ 1866382 w 2238096"/>
              <a:gd name="connsiteY4" fmla="*/ 720931 h 2799080"/>
              <a:gd name="connsiteX5" fmla="*/ 1830866 w 2238096"/>
              <a:gd name="connsiteY5" fmla="*/ 686536 h 2799080"/>
              <a:gd name="connsiteX6" fmla="*/ 1830843 w 2238096"/>
              <a:gd name="connsiteY6" fmla="*/ 686519 h 2799080"/>
              <a:gd name="connsiteX7" fmla="*/ 1823677 w 2238096"/>
              <a:gd name="connsiteY7" fmla="*/ 680986 h 2799080"/>
              <a:gd name="connsiteX8" fmla="*/ 1823809 w 2238096"/>
              <a:gd name="connsiteY8" fmla="*/ 681325 h 2799080"/>
              <a:gd name="connsiteX9" fmla="*/ 1830843 w 2238096"/>
              <a:gd name="connsiteY9" fmla="*/ 686519 h 2799080"/>
              <a:gd name="connsiteX10" fmla="*/ 1830865 w 2238096"/>
              <a:gd name="connsiteY10" fmla="*/ 686536 h 2799080"/>
              <a:gd name="connsiteX11" fmla="*/ 1866388 w 2238096"/>
              <a:gd name="connsiteY11" fmla="*/ 720938 h 2799080"/>
              <a:gd name="connsiteX12" fmla="*/ 1866382 w 2238096"/>
              <a:gd name="connsiteY12" fmla="*/ 720931 h 2799080"/>
              <a:gd name="connsiteX13" fmla="*/ 1866389 w 2238096"/>
              <a:gd name="connsiteY13" fmla="*/ 720938 h 2799080"/>
              <a:gd name="connsiteX14" fmla="*/ 1910334 w 2238096"/>
              <a:gd name="connsiteY14" fmla="*/ 763497 h 2799080"/>
              <a:gd name="connsiteX15" fmla="*/ 1935957 w 2238096"/>
              <a:gd name="connsiteY15" fmla="*/ 793538 h 2799080"/>
              <a:gd name="connsiteX16" fmla="*/ 1982560 w 2238096"/>
              <a:gd name="connsiteY16" fmla="*/ 848175 h 2799080"/>
              <a:gd name="connsiteX17" fmla="*/ 2238096 w 2238096"/>
              <a:gd name="connsiteY17" fmla="*/ 1606663 h 2799080"/>
              <a:gd name="connsiteX18" fmla="*/ 2238096 w 2238096"/>
              <a:gd name="connsiteY18" fmla="*/ 1606664 h 2799080"/>
              <a:gd name="connsiteX19" fmla="*/ 2232318 w 2238096"/>
              <a:gd name="connsiteY19" fmla="*/ 1728581 h 2799080"/>
              <a:gd name="connsiteX20" fmla="*/ 1119048 w 2238096"/>
              <a:gd name="connsiteY20" fmla="*/ 2799080 h 2799080"/>
              <a:gd name="connsiteX21" fmla="*/ 5778 w 2238096"/>
              <a:gd name="connsiteY21" fmla="*/ 1728581 h 2799080"/>
              <a:gd name="connsiteX22" fmla="*/ 0 w 2238096"/>
              <a:gd name="connsiteY22" fmla="*/ 1606664 h 2799080"/>
              <a:gd name="connsiteX23" fmla="*/ 0 w 2238096"/>
              <a:gd name="connsiteY23" fmla="*/ 1606663 h 2799080"/>
              <a:gd name="connsiteX24" fmla="*/ 255536 w 2238096"/>
              <a:gd name="connsiteY24" fmla="*/ 848175 h 2799080"/>
              <a:gd name="connsiteX25" fmla="*/ 302138 w 2238096"/>
              <a:gd name="connsiteY25" fmla="*/ 793538 h 2799080"/>
              <a:gd name="connsiteX26" fmla="*/ 327762 w 2238096"/>
              <a:gd name="connsiteY26" fmla="*/ 763497 h 2799080"/>
              <a:gd name="connsiteX27" fmla="*/ 371706 w 2238096"/>
              <a:gd name="connsiteY27" fmla="*/ 720938 h 2799080"/>
              <a:gd name="connsiteX28" fmla="*/ 407230 w 2238096"/>
              <a:gd name="connsiteY28" fmla="*/ 686536 h 2799080"/>
              <a:gd name="connsiteX29" fmla="*/ 407252 w 2238096"/>
              <a:gd name="connsiteY29" fmla="*/ 686519 h 2799080"/>
              <a:gd name="connsiteX30" fmla="*/ 424494 w 2238096"/>
              <a:gd name="connsiteY30" fmla="*/ 673787 h 2799080"/>
              <a:gd name="connsiteX31" fmla="*/ 425328 w 2238096"/>
              <a:gd name="connsiteY31" fmla="*/ 672561 h 2799080"/>
              <a:gd name="connsiteX32" fmla="*/ 407252 w 2238096"/>
              <a:gd name="connsiteY32" fmla="*/ 686519 h 2799080"/>
              <a:gd name="connsiteX33" fmla="*/ 407229 w 2238096"/>
              <a:gd name="connsiteY33" fmla="*/ 686536 h 2799080"/>
              <a:gd name="connsiteX34" fmla="*/ 371705 w 2238096"/>
              <a:gd name="connsiteY34" fmla="*/ 720938 h 2799080"/>
              <a:gd name="connsiteX35" fmla="*/ 399146 w 2238096"/>
              <a:gd name="connsiteY35" fmla="*/ 690374 h 2799080"/>
              <a:gd name="connsiteX36" fmla="*/ 648674 w 2238096"/>
              <a:gd name="connsiteY36" fmla="*/ 75169 h 279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8096" h="2799080">
                <a:moveTo>
                  <a:pt x="651956" y="0"/>
                </a:moveTo>
                <a:lnTo>
                  <a:pt x="1586138" y="0"/>
                </a:lnTo>
                <a:lnTo>
                  <a:pt x="1589420" y="75169"/>
                </a:lnTo>
                <a:cubicBezTo>
                  <a:pt x="1609828" y="307808"/>
                  <a:pt x="1700140" y="520100"/>
                  <a:pt x="1838948" y="690374"/>
                </a:cubicBezTo>
                <a:lnTo>
                  <a:pt x="1866382" y="720931"/>
                </a:lnTo>
                <a:lnTo>
                  <a:pt x="1830866" y="686536"/>
                </a:lnTo>
                <a:lnTo>
                  <a:pt x="1830843" y="686519"/>
                </a:lnTo>
                <a:lnTo>
                  <a:pt x="1823677" y="680986"/>
                </a:lnTo>
                <a:lnTo>
                  <a:pt x="1823809" y="681325"/>
                </a:lnTo>
                <a:lnTo>
                  <a:pt x="1830843" y="686519"/>
                </a:lnTo>
                <a:lnTo>
                  <a:pt x="1830865" y="686536"/>
                </a:lnTo>
                <a:lnTo>
                  <a:pt x="1866388" y="720938"/>
                </a:lnTo>
                <a:lnTo>
                  <a:pt x="1866382" y="720931"/>
                </a:lnTo>
                <a:lnTo>
                  <a:pt x="1866389" y="720938"/>
                </a:lnTo>
                <a:lnTo>
                  <a:pt x="1910334" y="763497"/>
                </a:lnTo>
                <a:lnTo>
                  <a:pt x="1935957" y="793538"/>
                </a:lnTo>
                <a:lnTo>
                  <a:pt x="1982560" y="848175"/>
                </a:lnTo>
                <a:cubicBezTo>
                  <a:pt x="2142198" y="1054295"/>
                  <a:pt x="2238096" y="1318545"/>
                  <a:pt x="2238096" y="1606663"/>
                </a:cubicBezTo>
                <a:lnTo>
                  <a:pt x="2238096" y="1606664"/>
                </a:lnTo>
                <a:lnTo>
                  <a:pt x="2232318" y="1728581"/>
                </a:lnTo>
                <a:cubicBezTo>
                  <a:pt x="2175012" y="2329864"/>
                  <a:pt x="1698454" y="2799080"/>
                  <a:pt x="1119048" y="2799080"/>
                </a:cubicBezTo>
                <a:cubicBezTo>
                  <a:pt x="539642" y="2799080"/>
                  <a:pt x="63084" y="2329864"/>
                  <a:pt x="5778" y="1728581"/>
                </a:cubicBezTo>
                <a:lnTo>
                  <a:pt x="0" y="1606664"/>
                </a:lnTo>
                <a:lnTo>
                  <a:pt x="0" y="1606663"/>
                </a:lnTo>
                <a:cubicBezTo>
                  <a:pt x="0" y="1318545"/>
                  <a:pt x="95897" y="1054295"/>
                  <a:pt x="255536" y="848175"/>
                </a:cubicBezTo>
                <a:lnTo>
                  <a:pt x="302138" y="793538"/>
                </a:lnTo>
                <a:lnTo>
                  <a:pt x="327762" y="763497"/>
                </a:lnTo>
                <a:lnTo>
                  <a:pt x="371706" y="720938"/>
                </a:lnTo>
                <a:lnTo>
                  <a:pt x="407230" y="686536"/>
                </a:lnTo>
                <a:lnTo>
                  <a:pt x="407252" y="686519"/>
                </a:lnTo>
                <a:lnTo>
                  <a:pt x="424494" y="673787"/>
                </a:lnTo>
                <a:lnTo>
                  <a:pt x="425328" y="672561"/>
                </a:lnTo>
                <a:lnTo>
                  <a:pt x="407252" y="686519"/>
                </a:lnTo>
                <a:lnTo>
                  <a:pt x="407229" y="686536"/>
                </a:lnTo>
                <a:lnTo>
                  <a:pt x="371705" y="720938"/>
                </a:lnTo>
                <a:lnTo>
                  <a:pt x="399146" y="690374"/>
                </a:lnTo>
                <a:cubicBezTo>
                  <a:pt x="537953" y="520100"/>
                  <a:pt x="628265" y="307808"/>
                  <a:pt x="648674" y="75169"/>
                </a:cubicBezTo>
                <a:close/>
              </a:path>
            </a:pathLst>
          </a:custGeom>
          <a:gradFill flip="none" rotWithShape="1">
            <a:gsLst>
              <a:gs pos="54000">
                <a:srgbClr val="FFFFFF">
                  <a:alpha val="0"/>
                </a:srgbClr>
              </a:gs>
              <a:gs pos="76000">
                <a:schemeClr val="bg1">
                  <a:alpha val="9300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3" name="Hình tự do: Hình 122">
            <a:extLst>
              <a:ext uri="{FF2B5EF4-FFF2-40B4-BE49-F238E27FC236}">
                <a16:creationId xmlns:a16="http://schemas.microsoft.com/office/drawing/2014/main" id="{2D0868B1-7560-9FD7-EBA9-B1C8FFBB91C5}"/>
              </a:ext>
            </a:extLst>
          </p:cNvPr>
          <p:cNvSpPr/>
          <p:nvPr/>
        </p:nvSpPr>
        <p:spPr>
          <a:xfrm rot="10800000">
            <a:off x="4027031" y="3468221"/>
            <a:ext cx="1188441" cy="114573"/>
          </a:xfrm>
          <a:custGeom>
            <a:avLst/>
            <a:gdLst>
              <a:gd name="connsiteX0" fmla="*/ 7382 w 955384"/>
              <a:gd name="connsiteY0" fmla="*/ 0 h 98770"/>
              <a:gd name="connsiteX1" fmla="*/ 948003 w 955384"/>
              <a:gd name="connsiteY1" fmla="*/ 0 h 98770"/>
              <a:gd name="connsiteX2" fmla="*/ 955384 w 955384"/>
              <a:gd name="connsiteY2" fmla="*/ 98770 h 98770"/>
              <a:gd name="connsiteX3" fmla="*/ 0 w 955384"/>
              <a:gd name="connsiteY3" fmla="*/ 98770 h 98770"/>
              <a:gd name="connsiteX4" fmla="*/ 7382 w 955384"/>
              <a:gd name="connsiteY4" fmla="*/ 0 h 9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384" h="98770">
                <a:moveTo>
                  <a:pt x="7382" y="0"/>
                </a:moveTo>
                <a:lnTo>
                  <a:pt x="948003" y="0"/>
                </a:lnTo>
                <a:lnTo>
                  <a:pt x="955384" y="98770"/>
                </a:lnTo>
                <a:lnTo>
                  <a:pt x="0" y="98770"/>
                </a:lnTo>
                <a:lnTo>
                  <a:pt x="7382" y="0"/>
                </a:lnTo>
                <a:close/>
              </a:path>
            </a:pathLst>
          </a:cu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6" name="Hình tự do: Hình 115">
            <a:extLst>
              <a:ext uri="{FF2B5EF4-FFF2-40B4-BE49-F238E27FC236}">
                <a16:creationId xmlns:a16="http://schemas.microsoft.com/office/drawing/2014/main" id="{03E06364-02B3-4B40-EA96-806A4009DDB2}"/>
              </a:ext>
            </a:extLst>
          </p:cNvPr>
          <p:cNvSpPr/>
          <p:nvPr/>
        </p:nvSpPr>
        <p:spPr>
          <a:xfrm rot="10800000">
            <a:off x="3957735" y="2907011"/>
            <a:ext cx="1327036" cy="252174"/>
          </a:xfrm>
          <a:custGeom>
            <a:avLst/>
            <a:gdLst>
              <a:gd name="connsiteX0" fmla="*/ 0 w 1066800"/>
              <a:gd name="connsiteY0" fmla="*/ 0 h 217391"/>
              <a:gd name="connsiteX1" fmla="*/ 1066800 w 1066800"/>
              <a:gd name="connsiteY1" fmla="*/ 0 h 217391"/>
              <a:gd name="connsiteX2" fmla="*/ 1066800 w 1066800"/>
              <a:gd name="connsiteY2" fmla="*/ 34996 h 217391"/>
              <a:gd name="connsiteX3" fmla="*/ 1066800 w 1066800"/>
              <a:gd name="connsiteY3" fmla="*/ 109590 h 217391"/>
              <a:gd name="connsiteX4" fmla="*/ 958999 w 1066800"/>
              <a:gd name="connsiteY4" fmla="*/ 217391 h 217391"/>
              <a:gd name="connsiteX5" fmla="*/ 107801 w 1066800"/>
              <a:gd name="connsiteY5" fmla="*/ 217391 h 217391"/>
              <a:gd name="connsiteX6" fmla="*/ 0 w 1066800"/>
              <a:gd name="connsiteY6" fmla="*/ 109590 h 217391"/>
              <a:gd name="connsiteX7" fmla="*/ 0 w 1066800"/>
              <a:gd name="connsiteY7" fmla="*/ 34996 h 217391"/>
              <a:gd name="connsiteX8" fmla="*/ 0 w 1066800"/>
              <a:gd name="connsiteY8" fmla="*/ 0 h 21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6800" h="217391">
                <a:moveTo>
                  <a:pt x="0" y="0"/>
                </a:moveTo>
                <a:lnTo>
                  <a:pt x="1066800" y="0"/>
                </a:lnTo>
                <a:lnTo>
                  <a:pt x="1066800" y="34996"/>
                </a:lnTo>
                <a:lnTo>
                  <a:pt x="1066800" y="109590"/>
                </a:lnTo>
                <a:cubicBezTo>
                  <a:pt x="1066800" y="169127"/>
                  <a:pt x="1018536" y="217391"/>
                  <a:pt x="958999" y="217391"/>
                </a:cubicBezTo>
                <a:lnTo>
                  <a:pt x="107801" y="217391"/>
                </a:lnTo>
                <a:cubicBezTo>
                  <a:pt x="48264" y="217391"/>
                  <a:pt x="0" y="169127"/>
                  <a:pt x="0" y="109590"/>
                </a:cubicBezTo>
                <a:lnTo>
                  <a:pt x="0" y="3499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9" name="Hình tự do: Hình 148">
            <a:extLst>
              <a:ext uri="{FF2B5EF4-FFF2-40B4-BE49-F238E27FC236}">
                <a16:creationId xmlns:a16="http://schemas.microsoft.com/office/drawing/2014/main" id="{5CC69C38-522E-0ECA-901D-FC4531D4D297}"/>
              </a:ext>
            </a:extLst>
          </p:cNvPr>
          <p:cNvSpPr/>
          <p:nvPr/>
        </p:nvSpPr>
        <p:spPr>
          <a:xfrm rot="10800000">
            <a:off x="3979658" y="3256416"/>
            <a:ext cx="1287878" cy="114573"/>
          </a:xfrm>
          <a:custGeom>
            <a:avLst/>
            <a:gdLst>
              <a:gd name="connsiteX0" fmla="*/ 23114 w 1035321"/>
              <a:gd name="connsiteY0" fmla="*/ 0 h 98770"/>
              <a:gd name="connsiteX1" fmla="*/ 1012207 w 1035321"/>
              <a:gd name="connsiteY1" fmla="*/ 0 h 98770"/>
              <a:gd name="connsiteX2" fmla="*/ 1033623 w 1035321"/>
              <a:gd name="connsiteY2" fmla="*/ 94074 h 98770"/>
              <a:gd name="connsiteX3" fmla="*/ 1035321 w 1035321"/>
              <a:gd name="connsiteY3" fmla="*/ 98770 h 98770"/>
              <a:gd name="connsiteX4" fmla="*/ 1032482 w 1035321"/>
              <a:gd name="connsiteY4" fmla="*/ 98770 h 98770"/>
              <a:gd name="connsiteX5" fmla="*/ 1019486 w 1035321"/>
              <a:gd name="connsiteY5" fmla="*/ 79494 h 98770"/>
              <a:gd name="connsiteX6" fmla="*/ 943259 w 1035321"/>
              <a:gd name="connsiteY6" fmla="*/ 47920 h 98770"/>
              <a:gd name="connsiteX7" fmla="*/ 943258 w 1035321"/>
              <a:gd name="connsiteY7" fmla="*/ 47920 h 98770"/>
              <a:gd name="connsiteX8" fmla="*/ 1019485 w 1035321"/>
              <a:gd name="connsiteY8" fmla="*/ 79494 h 98770"/>
              <a:gd name="connsiteX9" fmla="*/ 1032481 w 1035321"/>
              <a:gd name="connsiteY9" fmla="*/ 98770 h 98770"/>
              <a:gd name="connsiteX10" fmla="*/ 2839 w 1035321"/>
              <a:gd name="connsiteY10" fmla="*/ 98770 h 98770"/>
              <a:gd name="connsiteX11" fmla="*/ 15834 w 1035321"/>
              <a:gd name="connsiteY11" fmla="*/ 79494 h 98770"/>
              <a:gd name="connsiteX12" fmla="*/ 92061 w 1035321"/>
              <a:gd name="connsiteY12" fmla="*/ 47920 h 98770"/>
              <a:gd name="connsiteX13" fmla="*/ 92060 w 1035321"/>
              <a:gd name="connsiteY13" fmla="*/ 47920 h 98770"/>
              <a:gd name="connsiteX14" fmla="*/ 15833 w 1035321"/>
              <a:gd name="connsiteY14" fmla="*/ 79494 h 98770"/>
              <a:gd name="connsiteX15" fmla="*/ 2838 w 1035321"/>
              <a:gd name="connsiteY15" fmla="*/ 98770 h 98770"/>
              <a:gd name="connsiteX16" fmla="*/ 0 w 1035321"/>
              <a:gd name="connsiteY16" fmla="*/ 98770 h 98770"/>
              <a:gd name="connsiteX17" fmla="*/ 1697 w 1035321"/>
              <a:gd name="connsiteY17" fmla="*/ 94074 h 98770"/>
              <a:gd name="connsiteX18" fmla="*/ 23114 w 1035321"/>
              <a:gd name="connsiteY18" fmla="*/ 0 h 9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35321" h="98770">
                <a:moveTo>
                  <a:pt x="23114" y="0"/>
                </a:moveTo>
                <a:lnTo>
                  <a:pt x="1012207" y="0"/>
                </a:lnTo>
                <a:lnTo>
                  <a:pt x="1033623" y="94074"/>
                </a:lnTo>
                <a:lnTo>
                  <a:pt x="1035321" y="98770"/>
                </a:lnTo>
                <a:lnTo>
                  <a:pt x="1032482" y="98770"/>
                </a:lnTo>
                <a:lnTo>
                  <a:pt x="1019486" y="79494"/>
                </a:lnTo>
                <a:cubicBezTo>
                  <a:pt x="999978" y="59986"/>
                  <a:pt x="973028" y="47920"/>
                  <a:pt x="943259" y="47920"/>
                </a:cubicBezTo>
                <a:lnTo>
                  <a:pt x="943258" y="47920"/>
                </a:lnTo>
                <a:cubicBezTo>
                  <a:pt x="973027" y="47920"/>
                  <a:pt x="999977" y="59986"/>
                  <a:pt x="1019485" y="79494"/>
                </a:cubicBezTo>
                <a:lnTo>
                  <a:pt x="1032481" y="98770"/>
                </a:lnTo>
                <a:lnTo>
                  <a:pt x="2839" y="98770"/>
                </a:lnTo>
                <a:lnTo>
                  <a:pt x="15834" y="79494"/>
                </a:lnTo>
                <a:cubicBezTo>
                  <a:pt x="35342" y="59986"/>
                  <a:pt x="62293" y="47920"/>
                  <a:pt x="92061" y="47920"/>
                </a:cubicBezTo>
                <a:lnTo>
                  <a:pt x="92060" y="47920"/>
                </a:lnTo>
                <a:cubicBezTo>
                  <a:pt x="62292" y="47920"/>
                  <a:pt x="35341" y="59986"/>
                  <a:pt x="15833" y="79494"/>
                </a:cubicBezTo>
                <a:lnTo>
                  <a:pt x="2838" y="98770"/>
                </a:lnTo>
                <a:lnTo>
                  <a:pt x="0" y="98770"/>
                </a:lnTo>
                <a:lnTo>
                  <a:pt x="1697" y="94074"/>
                </a:lnTo>
                <a:lnTo>
                  <a:pt x="23114" y="0"/>
                </a:lnTo>
                <a:close/>
              </a:path>
            </a:pathLst>
          </a:cu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8" name="Hình tự do: Hình 167">
            <a:extLst>
              <a:ext uri="{FF2B5EF4-FFF2-40B4-BE49-F238E27FC236}">
                <a16:creationId xmlns:a16="http://schemas.microsoft.com/office/drawing/2014/main" id="{ACA27425-CBA9-1242-ED6E-14AEFBC1593B}"/>
              </a:ext>
            </a:extLst>
          </p:cNvPr>
          <p:cNvSpPr/>
          <p:nvPr/>
        </p:nvSpPr>
        <p:spPr>
          <a:xfrm>
            <a:off x="3227594" y="3577362"/>
            <a:ext cx="2784058" cy="3246935"/>
          </a:xfrm>
          <a:custGeom>
            <a:avLst/>
            <a:gdLst>
              <a:gd name="connsiteX0" fmla="*/ 651956 w 2238096"/>
              <a:gd name="connsiteY0" fmla="*/ 0 h 2799080"/>
              <a:gd name="connsiteX1" fmla="*/ 1586138 w 2238096"/>
              <a:gd name="connsiteY1" fmla="*/ 0 h 2799080"/>
              <a:gd name="connsiteX2" fmla="*/ 1589420 w 2238096"/>
              <a:gd name="connsiteY2" fmla="*/ 75169 h 2799080"/>
              <a:gd name="connsiteX3" fmla="*/ 1838948 w 2238096"/>
              <a:gd name="connsiteY3" fmla="*/ 690374 h 2799080"/>
              <a:gd name="connsiteX4" fmla="*/ 1866382 w 2238096"/>
              <a:gd name="connsiteY4" fmla="*/ 720931 h 2799080"/>
              <a:gd name="connsiteX5" fmla="*/ 1830866 w 2238096"/>
              <a:gd name="connsiteY5" fmla="*/ 686536 h 2799080"/>
              <a:gd name="connsiteX6" fmla="*/ 1830843 w 2238096"/>
              <a:gd name="connsiteY6" fmla="*/ 686519 h 2799080"/>
              <a:gd name="connsiteX7" fmla="*/ 1823677 w 2238096"/>
              <a:gd name="connsiteY7" fmla="*/ 680986 h 2799080"/>
              <a:gd name="connsiteX8" fmla="*/ 1823809 w 2238096"/>
              <a:gd name="connsiteY8" fmla="*/ 681325 h 2799080"/>
              <a:gd name="connsiteX9" fmla="*/ 1830843 w 2238096"/>
              <a:gd name="connsiteY9" fmla="*/ 686519 h 2799080"/>
              <a:gd name="connsiteX10" fmla="*/ 1830865 w 2238096"/>
              <a:gd name="connsiteY10" fmla="*/ 686536 h 2799080"/>
              <a:gd name="connsiteX11" fmla="*/ 1866388 w 2238096"/>
              <a:gd name="connsiteY11" fmla="*/ 720938 h 2799080"/>
              <a:gd name="connsiteX12" fmla="*/ 1866382 w 2238096"/>
              <a:gd name="connsiteY12" fmla="*/ 720931 h 2799080"/>
              <a:gd name="connsiteX13" fmla="*/ 1866389 w 2238096"/>
              <a:gd name="connsiteY13" fmla="*/ 720938 h 2799080"/>
              <a:gd name="connsiteX14" fmla="*/ 1910334 w 2238096"/>
              <a:gd name="connsiteY14" fmla="*/ 763497 h 2799080"/>
              <a:gd name="connsiteX15" fmla="*/ 1935957 w 2238096"/>
              <a:gd name="connsiteY15" fmla="*/ 793538 h 2799080"/>
              <a:gd name="connsiteX16" fmla="*/ 1982560 w 2238096"/>
              <a:gd name="connsiteY16" fmla="*/ 848175 h 2799080"/>
              <a:gd name="connsiteX17" fmla="*/ 2238096 w 2238096"/>
              <a:gd name="connsiteY17" fmla="*/ 1606663 h 2799080"/>
              <a:gd name="connsiteX18" fmla="*/ 2238096 w 2238096"/>
              <a:gd name="connsiteY18" fmla="*/ 1606664 h 2799080"/>
              <a:gd name="connsiteX19" fmla="*/ 2232318 w 2238096"/>
              <a:gd name="connsiteY19" fmla="*/ 1728581 h 2799080"/>
              <a:gd name="connsiteX20" fmla="*/ 1119048 w 2238096"/>
              <a:gd name="connsiteY20" fmla="*/ 2799080 h 2799080"/>
              <a:gd name="connsiteX21" fmla="*/ 5778 w 2238096"/>
              <a:gd name="connsiteY21" fmla="*/ 1728581 h 2799080"/>
              <a:gd name="connsiteX22" fmla="*/ 0 w 2238096"/>
              <a:gd name="connsiteY22" fmla="*/ 1606664 h 2799080"/>
              <a:gd name="connsiteX23" fmla="*/ 0 w 2238096"/>
              <a:gd name="connsiteY23" fmla="*/ 1606663 h 2799080"/>
              <a:gd name="connsiteX24" fmla="*/ 255536 w 2238096"/>
              <a:gd name="connsiteY24" fmla="*/ 848175 h 2799080"/>
              <a:gd name="connsiteX25" fmla="*/ 302138 w 2238096"/>
              <a:gd name="connsiteY25" fmla="*/ 793538 h 2799080"/>
              <a:gd name="connsiteX26" fmla="*/ 327762 w 2238096"/>
              <a:gd name="connsiteY26" fmla="*/ 763497 h 2799080"/>
              <a:gd name="connsiteX27" fmla="*/ 371706 w 2238096"/>
              <a:gd name="connsiteY27" fmla="*/ 720938 h 2799080"/>
              <a:gd name="connsiteX28" fmla="*/ 407230 w 2238096"/>
              <a:gd name="connsiteY28" fmla="*/ 686536 h 2799080"/>
              <a:gd name="connsiteX29" fmla="*/ 407252 w 2238096"/>
              <a:gd name="connsiteY29" fmla="*/ 686519 h 2799080"/>
              <a:gd name="connsiteX30" fmla="*/ 424494 w 2238096"/>
              <a:gd name="connsiteY30" fmla="*/ 673787 h 2799080"/>
              <a:gd name="connsiteX31" fmla="*/ 425328 w 2238096"/>
              <a:gd name="connsiteY31" fmla="*/ 672561 h 2799080"/>
              <a:gd name="connsiteX32" fmla="*/ 407252 w 2238096"/>
              <a:gd name="connsiteY32" fmla="*/ 686519 h 2799080"/>
              <a:gd name="connsiteX33" fmla="*/ 407229 w 2238096"/>
              <a:gd name="connsiteY33" fmla="*/ 686536 h 2799080"/>
              <a:gd name="connsiteX34" fmla="*/ 371705 w 2238096"/>
              <a:gd name="connsiteY34" fmla="*/ 720938 h 2799080"/>
              <a:gd name="connsiteX35" fmla="*/ 399146 w 2238096"/>
              <a:gd name="connsiteY35" fmla="*/ 690374 h 2799080"/>
              <a:gd name="connsiteX36" fmla="*/ 648674 w 2238096"/>
              <a:gd name="connsiteY36" fmla="*/ 75169 h 279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8096" h="2799080">
                <a:moveTo>
                  <a:pt x="651956" y="0"/>
                </a:moveTo>
                <a:lnTo>
                  <a:pt x="1586138" y="0"/>
                </a:lnTo>
                <a:lnTo>
                  <a:pt x="1589420" y="75169"/>
                </a:lnTo>
                <a:cubicBezTo>
                  <a:pt x="1609828" y="307808"/>
                  <a:pt x="1700140" y="520100"/>
                  <a:pt x="1838948" y="690374"/>
                </a:cubicBezTo>
                <a:lnTo>
                  <a:pt x="1866382" y="720931"/>
                </a:lnTo>
                <a:lnTo>
                  <a:pt x="1830866" y="686536"/>
                </a:lnTo>
                <a:lnTo>
                  <a:pt x="1830843" y="686519"/>
                </a:lnTo>
                <a:lnTo>
                  <a:pt x="1823677" y="680986"/>
                </a:lnTo>
                <a:lnTo>
                  <a:pt x="1823809" y="681325"/>
                </a:lnTo>
                <a:lnTo>
                  <a:pt x="1830843" y="686519"/>
                </a:lnTo>
                <a:lnTo>
                  <a:pt x="1830865" y="686536"/>
                </a:lnTo>
                <a:lnTo>
                  <a:pt x="1866388" y="720938"/>
                </a:lnTo>
                <a:lnTo>
                  <a:pt x="1866382" y="720931"/>
                </a:lnTo>
                <a:lnTo>
                  <a:pt x="1866389" y="720938"/>
                </a:lnTo>
                <a:lnTo>
                  <a:pt x="1910334" y="763497"/>
                </a:lnTo>
                <a:lnTo>
                  <a:pt x="1935957" y="793538"/>
                </a:lnTo>
                <a:lnTo>
                  <a:pt x="1982560" y="848175"/>
                </a:lnTo>
                <a:cubicBezTo>
                  <a:pt x="2142198" y="1054295"/>
                  <a:pt x="2238096" y="1318545"/>
                  <a:pt x="2238096" y="1606663"/>
                </a:cubicBezTo>
                <a:lnTo>
                  <a:pt x="2238096" y="1606664"/>
                </a:lnTo>
                <a:lnTo>
                  <a:pt x="2232318" y="1728581"/>
                </a:lnTo>
                <a:cubicBezTo>
                  <a:pt x="2175012" y="2329864"/>
                  <a:pt x="1698454" y="2799080"/>
                  <a:pt x="1119048" y="2799080"/>
                </a:cubicBezTo>
                <a:cubicBezTo>
                  <a:pt x="539642" y="2799080"/>
                  <a:pt x="63084" y="2329864"/>
                  <a:pt x="5778" y="1728581"/>
                </a:cubicBezTo>
                <a:lnTo>
                  <a:pt x="0" y="1606664"/>
                </a:lnTo>
                <a:lnTo>
                  <a:pt x="0" y="1606663"/>
                </a:lnTo>
                <a:cubicBezTo>
                  <a:pt x="0" y="1318545"/>
                  <a:pt x="95897" y="1054295"/>
                  <a:pt x="255536" y="848175"/>
                </a:cubicBezTo>
                <a:lnTo>
                  <a:pt x="302138" y="793538"/>
                </a:lnTo>
                <a:lnTo>
                  <a:pt x="327762" y="763497"/>
                </a:lnTo>
                <a:lnTo>
                  <a:pt x="371706" y="720938"/>
                </a:lnTo>
                <a:lnTo>
                  <a:pt x="407230" y="686536"/>
                </a:lnTo>
                <a:lnTo>
                  <a:pt x="407252" y="686519"/>
                </a:lnTo>
                <a:lnTo>
                  <a:pt x="424494" y="673787"/>
                </a:lnTo>
                <a:lnTo>
                  <a:pt x="425328" y="672561"/>
                </a:lnTo>
                <a:lnTo>
                  <a:pt x="407252" y="686519"/>
                </a:lnTo>
                <a:lnTo>
                  <a:pt x="407229" y="686536"/>
                </a:lnTo>
                <a:lnTo>
                  <a:pt x="371705" y="720938"/>
                </a:lnTo>
                <a:lnTo>
                  <a:pt x="399146" y="690374"/>
                </a:lnTo>
                <a:cubicBezTo>
                  <a:pt x="537953" y="520100"/>
                  <a:pt x="628265" y="307808"/>
                  <a:pt x="648674" y="75169"/>
                </a:cubicBezTo>
                <a:close/>
              </a:path>
            </a:pathLst>
          </a:custGeom>
          <a:gradFill flip="none" rotWithShape="1">
            <a:gsLst>
              <a:gs pos="4000">
                <a:schemeClr val="bg1">
                  <a:alpha val="33000"/>
                </a:schemeClr>
              </a:gs>
              <a:gs pos="89000">
                <a:schemeClr val="bg1">
                  <a:alpha val="3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6" name="Hình tự do: Hình 185">
            <a:extLst>
              <a:ext uri="{FF2B5EF4-FFF2-40B4-BE49-F238E27FC236}">
                <a16:creationId xmlns:a16="http://schemas.microsoft.com/office/drawing/2014/main" id="{9D1421F8-BC88-2155-D310-6748924CC712}"/>
              </a:ext>
            </a:extLst>
          </p:cNvPr>
          <p:cNvSpPr/>
          <p:nvPr/>
        </p:nvSpPr>
        <p:spPr>
          <a:xfrm rot="10800000">
            <a:off x="3227594" y="5136455"/>
            <a:ext cx="2784058" cy="1698705"/>
          </a:xfrm>
          <a:custGeom>
            <a:avLst/>
            <a:gdLst>
              <a:gd name="connsiteX0" fmla="*/ 2205179 w 2238096"/>
              <a:gd name="connsiteY0" fmla="*/ 1464400 h 1464400"/>
              <a:gd name="connsiteX1" fmla="*/ 2201608 w 2238096"/>
              <a:gd name="connsiteY1" fmla="*/ 1446329 h 1464400"/>
              <a:gd name="connsiteX2" fmla="*/ 1118976 w 2238096"/>
              <a:gd name="connsiteY2" fmla="*/ 1196694 h 1464400"/>
              <a:gd name="connsiteX3" fmla="*/ 36345 w 2238096"/>
              <a:gd name="connsiteY3" fmla="*/ 1446329 h 1464400"/>
              <a:gd name="connsiteX4" fmla="*/ 32837 w 2238096"/>
              <a:gd name="connsiteY4" fmla="*/ 1464079 h 1464400"/>
              <a:gd name="connsiteX5" fmla="*/ 17479 w 2238096"/>
              <a:gd name="connsiteY5" fmla="*/ 1403495 h 1464400"/>
              <a:gd name="connsiteX6" fmla="*/ 0 w 2238096"/>
              <a:gd name="connsiteY6" fmla="*/ 1192417 h 1464400"/>
              <a:gd name="connsiteX7" fmla="*/ 0 w 2238096"/>
              <a:gd name="connsiteY7" fmla="*/ 1192416 h 1464400"/>
              <a:gd name="connsiteX8" fmla="*/ 5778 w 2238096"/>
              <a:gd name="connsiteY8" fmla="*/ 1070499 h 1464400"/>
              <a:gd name="connsiteX9" fmla="*/ 1119048 w 2238096"/>
              <a:gd name="connsiteY9" fmla="*/ 0 h 1464400"/>
              <a:gd name="connsiteX10" fmla="*/ 2232318 w 2238096"/>
              <a:gd name="connsiteY10" fmla="*/ 1070499 h 1464400"/>
              <a:gd name="connsiteX11" fmla="*/ 2238096 w 2238096"/>
              <a:gd name="connsiteY11" fmla="*/ 1192416 h 1464400"/>
              <a:gd name="connsiteX12" fmla="*/ 2238096 w 2238096"/>
              <a:gd name="connsiteY12" fmla="*/ 1192417 h 1464400"/>
              <a:gd name="connsiteX13" fmla="*/ 2220618 w 2238096"/>
              <a:gd name="connsiteY13" fmla="*/ 1403495 h 146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8096" h="1464400">
                <a:moveTo>
                  <a:pt x="2205179" y="1464400"/>
                </a:moveTo>
                <a:lnTo>
                  <a:pt x="2201608" y="1446329"/>
                </a:lnTo>
                <a:cubicBezTo>
                  <a:pt x="2145878" y="1306113"/>
                  <a:pt x="1682436" y="1196694"/>
                  <a:pt x="1118976" y="1196694"/>
                </a:cubicBezTo>
                <a:cubicBezTo>
                  <a:pt x="555516" y="1196694"/>
                  <a:pt x="92074" y="1306113"/>
                  <a:pt x="36345" y="1446329"/>
                </a:cubicBezTo>
                <a:lnTo>
                  <a:pt x="32837" y="1464079"/>
                </a:lnTo>
                <a:lnTo>
                  <a:pt x="17479" y="1403495"/>
                </a:lnTo>
                <a:cubicBezTo>
                  <a:pt x="5994" y="1334985"/>
                  <a:pt x="0" y="1264447"/>
                  <a:pt x="0" y="1192417"/>
                </a:cubicBezTo>
                <a:lnTo>
                  <a:pt x="0" y="1192416"/>
                </a:lnTo>
                <a:lnTo>
                  <a:pt x="5778" y="1070499"/>
                </a:lnTo>
                <a:cubicBezTo>
                  <a:pt x="63084" y="469216"/>
                  <a:pt x="539642" y="0"/>
                  <a:pt x="1119048" y="0"/>
                </a:cubicBezTo>
                <a:cubicBezTo>
                  <a:pt x="1698454" y="0"/>
                  <a:pt x="2175012" y="469216"/>
                  <a:pt x="2232318" y="1070499"/>
                </a:cubicBezTo>
                <a:lnTo>
                  <a:pt x="2238096" y="1192416"/>
                </a:lnTo>
                <a:lnTo>
                  <a:pt x="2238096" y="1192417"/>
                </a:lnTo>
                <a:cubicBezTo>
                  <a:pt x="2238096" y="1264447"/>
                  <a:pt x="2232103" y="1334985"/>
                  <a:pt x="2220618" y="1403495"/>
                </a:cubicBezTo>
                <a:close/>
              </a:path>
            </a:pathLst>
          </a:custGeom>
          <a:solidFill>
            <a:srgbClr val="FF2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3" name="Hình Bầu dục 172">
            <a:extLst>
              <a:ext uri="{FF2B5EF4-FFF2-40B4-BE49-F238E27FC236}">
                <a16:creationId xmlns:a16="http://schemas.microsoft.com/office/drawing/2014/main" id="{08AA325D-67AC-2E8B-7C8E-E53B1569F10C}"/>
              </a:ext>
            </a:extLst>
          </p:cNvPr>
          <p:cNvSpPr/>
          <p:nvPr/>
        </p:nvSpPr>
        <p:spPr>
          <a:xfrm>
            <a:off x="3265904" y="4813898"/>
            <a:ext cx="2707436" cy="645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7" name="Hình tự do: Hình 196">
            <a:extLst>
              <a:ext uri="{FF2B5EF4-FFF2-40B4-BE49-F238E27FC236}">
                <a16:creationId xmlns:a16="http://schemas.microsoft.com/office/drawing/2014/main" id="{EB912872-0516-9BEE-2D4C-98A9148C93F4}"/>
              </a:ext>
            </a:extLst>
          </p:cNvPr>
          <p:cNvSpPr/>
          <p:nvPr/>
        </p:nvSpPr>
        <p:spPr>
          <a:xfrm>
            <a:off x="5980751" y="2689975"/>
            <a:ext cx="2334304" cy="2749540"/>
          </a:xfrm>
          <a:custGeom>
            <a:avLst/>
            <a:gdLst>
              <a:gd name="connsiteX0" fmla="*/ 651956 w 2238096"/>
              <a:gd name="connsiteY0" fmla="*/ 0 h 2799080"/>
              <a:gd name="connsiteX1" fmla="*/ 1586138 w 2238096"/>
              <a:gd name="connsiteY1" fmla="*/ 0 h 2799080"/>
              <a:gd name="connsiteX2" fmla="*/ 1589420 w 2238096"/>
              <a:gd name="connsiteY2" fmla="*/ 75169 h 2799080"/>
              <a:gd name="connsiteX3" fmla="*/ 1838948 w 2238096"/>
              <a:gd name="connsiteY3" fmla="*/ 690374 h 2799080"/>
              <a:gd name="connsiteX4" fmla="*/ 1866382 w 2238096"/>
              <a:gd name="connsiteY4" fmla="*/ 720931 h 2799080"/>
              <a:gd name="connsiteX5" fmla="*/ 1830866 w 2238096"/>
              <a:gd name="connsiteY5" fmla="*/ 686536 h 2799080"/>
              <a:gd name="connsiteX6" fmla="*/ 1830843 w 2238096"/>
              <a:gd name="connsiteY6" fmla="*/ 686519 h 2799080"/>
              <a:gd name="connsiteX7" fmla="*/ 1823677 w 2238096"/>
              <a:gd name="connsiteY7" fmla="*/ 680986 h 2799080"/>
              <a:gd name="connsiteX8" fmla="*/ 1823809 w 2238096"/>
              <a:gd name="connsiteY8" fmla="*/ 681325 h 2799080"/>
              <a:gd name="connsiteX9" fmla="*/ 1830843 w 2238096"/>
              <a:gd name="connsiteY9" fmla="*/ 686519 h 2799080"/>
              <a:gd name="connsiteX10" fmla="*/ 1830865 w 2238096"/>
              <a:gd name="connsiteY10" fmla="*/ 686536 h 2799080"/>
              <a:gd name="connsiteX11" fmla="*/ 1866388 w 2238096"/>
              <a:gd name="connsiteY11" fmla="*/ 720938 h 2799080"/>
              <a:gd name="connsiteX12" fmla="*/ 1866382 w 2238096"/>
              <a:gd name="connsiteY12" fmla="*/ 720931 h 2799080"/>
              <a:gd name="connsiteX13" fmla="*/ 1866389 w 2238096"/>
              <a:gd name="connsiteY13" fmla="*/ 720938 h 2799080"/>
              <a:gd name="connsiteX14" fmla="*/ 1910334 w 2238096"/>
              <a:gd name="connsiteY14" fmla="*/ 763497 h 2799080"/>
              <a:gd name="connsiteX15" fmla="*/ 1935957 w 2238096"/>
              <a:gd name="connsiteY15" fmla="*/ 793538 h 2799080"/>
              <a:gd name="connsiteX16" fmla="*/ 1982560 w 2238096"/>
              <a:gd name="connsiteY16" fmla="*/ 848175 h 2799080"/>
              <a:gd name="connsiteX17" fmla="*/ 2238096 w 2238096"/>
              <a:gd name="connsiteY17" fmla="*/ 1606663 h 2799080"/>
              <a:gd name="connsiteX18" fmla="*/ 2238096 w 2238096"/>
              <a:gd name="connsiteY18" fmla="*/ 1606664 h 2799080"/>
              <a:gd name="connsiteX19" fmla="*/ 2232318 w 2238096"/>
              <a:gd name="connsiteY19" fmla="*/ 1728581 h 2799080"/>
              <a:gd name="connsiteX20" fmla="*/ 1119048 w 2238096"/>
              <a:gd name="connsiteY20" fmla="*/ 2799080 h 2799080"/>
              <a:gd name="connsiteX21" fmla="*/ 5778 w 2238096"/>
              <a:gd name="connsiteY21" fmla="*/ 1728581 h 2799080"/>
              <a:gd name="connsiteX22" fmla="*/ 0 w 2238096"/>
              <a:gd name="connsiteY22" fmla="*/ 1606664 h 2799080"/>
              <a:gd name="connsiteX23" fmla="*/ 0 w 2238096"/>
              <a:gd name="connsiteY23" fmla="*/ 1606663 h 2799080"/>
              <a:gd name="connsiteX24" fmla="*/ 255536 w 2238096"/>
              <a:gd name="connsiteY24" fmla="*/ 848175 h 2799080"/>
              <a:gd name="connsiteX25" fmla="*/ 302138 w 2238096"/>
              <a:gd name="connsiteY25" fmla="*/ 793538 h 2799080"/>
              <a:gd name="connsiteX26" fmla="*/ 327762 w 2238096"/>
              <a:gd name="connsiteY26" fmla="*/ 763497 h 2799080"/>
              <a:gd name="connsiteX27" fmla="*/ 371706 w 2238096"/>
              <a:gd name="connsiteY27" fmla="*/ 720938 h 2799080"/>
              <a:gd name="connsiteX28" fmla="*/ 407230 w 2238096"/>
              <a:gd name="connsiteY28" fmla="*/ 686536 h 2799080"/>
              <a:gd name="connsiteX29" fmla="*/ 407252 w 2238096"/>
              <a:gd name="connsiteY29" fmla="*/ 686519 h 2799080"/>
              <a:gd name="connsiteX30" fmla="*/ 424494 w 2238096"/>
              <a:gd name="connsiteY30" fmla="*/ 673787 h 2799080"/>
              <a:gd name="connsiteX31" fmla="*/ 425328 w 2238096"/>
              <a:gd name="connsiteY31" fmla="*/ 672561 h 2799080"/>
              <a:gd name="connsiteX32" fmla="*/ 407252 w 2238096"/>
              <a:gd name="connsiteY32" fmla="*/ 686519 h 2799080"/>
              <a:gd name="connsiteX33" fmla="*/ 407229 w 2238096"/>
              <a:gd name="connsiteY33" fmla="*/ 686536 h 2799080"/>
              <a:gd name="connsiteX34" fmla="*/ 371705 w 2238096"/>
              <a:gd name="connsiteY34" fmla="*/ 720938 h 2799080"/>
              <a:gd name="connsiteX35" fmla="*/ 399146 w 2238096"/>
              <a:gd name="connsiteY35" fmla="*/ 690374 h 2799080"/>
              <a:gd name="connsiteX36" fmla="*/ 648674 w 2238096"/>
              <a:gd name="connsiteY36" fmla="*/ 75169 h 279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8096" h="2799080">
                <a:moveTo>
                  <a:pt x="651956" y="0"/>
                </a:moveTo>
                <a:lnTo>
                  <a:pt x="1586138" y="0"/>
                </a:lnTo>
                <a:lnTo>
                  <a:pt x="1589420" y="75169"/>
                </a:lnTo>
                <a:cubicBezTo>
                  <a:pt x="1609828" y="307808"/>
                  <a:pt x="1700140" y="520100"/>
                  <a:pt x="1838948" y="690374"/>
                </a:cubicBezTo>
                <a:lnTo>
                  <a:pt x="1866382" y="720931"/>
                </a:lnTo>
                <a:lnTo>
                  <a:pt x="1830866" y="686536"/>
                </a:lnTo>
                <a:lnTo>
                  <a:pt x="1830843" y="686519"/>
                </a:lnTo>
                <a:lnTo>
                  <a:pt x="1823677" y="680986"/>
                </a:lnTo>
                <a:lnTo>
                  <a:pt x="1823809" y="681325"/>
                </a:lnTo>
                <a:lnTo>
                  <a:pt x="1830843" y="686519"/>
                </a:lnTo>
                <a:lnTo>
                  <a:pt x="1830865" y="686536"/>
                </a:lnTo>
                <a:lnTo>
                  <a:pt x="1866388" y="720938"/>
                </a:lnTo>
                <a:lnTo>
                  <a:pt x="1866382" y="720931"/>
                </a:lnTo>
                <a:lnTo>
                  <a:pt x="1866389" y="720938"/>
                </a:lnTo>
                <a:lnTo>
                  <a:pt x="1910334" y="763497"/>
                </a:lnTo>
                <a:lnTo>
                  <a:pt x="1935957" y="793538"/>
                </a:lnTo>
                <a:lnTo>
                  <a:pt x="1982560" y="848175"/>
                </a:lnTo>
                <a:cubicBezTo>
                  <a:pt x="2142198" y="1054295"/>
                  <a:pt x="2238096" y="1318545"/>
                  <a:pt x="2238096" y="1606663"/>
                </a:cubicBezTo>
                <a:lnTo>
                  <a:pt x="2238096" y="1606664"/>
                </a:lnTo>
                <a:lnTo>
                  <a:pt x="2232318" y="1728581"/>
                </a:lnTo>
                <a:cubicBezTo>
                  <a:pt x="2175012" y="2329864"/>
                  <a:pt x="1698454" y="2799080"/>
                  <a:pt x="1119048" y="2799080"/>
                </a:cubicBezTo>
                <a:cubicBezTo>
                  <a:pt x="539642" y="2799080"/>
                  <a:pt x="63084" y="2329864"/>
                  <a:pt x="5778" y="1728581"/>
                </a:cubicBezTo>
                <a:lnTo>
                  <a:pt x="0" y="1606664"/>
                </a:lnTo>
                <a:lnTo>
                  <a:pt x="0" y="1606663"/>
                </a:lnTo>
                <a:cubicBezTo>
                  <a:pt x="0" y="1318545"/>
                  <a:pt x="95897" y="1054295"/>
                  <a:pt x="255536" y="848175"/>
                </a:cubicBezTo>
                <a:lnTo>
                  <a:pt x="302138" y="793538"/>
                </a:lnTo>
                <a:lnTo>
                  <a:pt x="327762" y="763497"/>
                </a:lnTo>
                <a:lnTo>
                  <a:pt x="371706" y="720938"/>
                </a:lnTo>
                <a:lnTo>
                  <a:pt x="407230" y="686536"/>
                </a:lnTo>
                <a:lnTo>
                  <a:pt x="407252" y="686519"/>
                </a:lnTo>
                <a:lnTo>
                  <a:pt x="424494" y="673787"/>
                </a:lnTo>
                <a:lnTo>
                  <a:pt x="425328" y="672561"/>
                </a:lnTo>
                <a:lnTo>
                  <a:pt x="407252" y="686519"/>
                </a:lnTo>
                <a:lnTo>
                  <a:pt x="407229" y="686536"/>
                </a:lnTo>
                <a:lnTo>
                  <a:pt x="371705" y="720938"/>
                </a:lnTo>
                <a:lnTo>
                  <a:pt x="399146" y="690374"/>
                </a:lnTo>
                <a:cubicBezTo>
                  <a:pt x="537953" y="520100"/>
                  <a:pt x="628265" y="307808"/>
                  <a:pt x="648674" y="75169"/>
                </a:cubicBezTo>
                <a:close/>
              </a:path>
            </a:pathLst>
          </a:custGeom>
          <a:gradFill flip="none" rotWithShape="1">
            <a:gsLst>
              <a:gs pos="54000">
                <a:srgbClr val="FFFFFF">
                  <a:alpha val="0"/>
                </a:srgbClr>
              </a:gs>
              <a:gs pos="76000">
                <a:schemeClr val="bg1">
                  <a:alpha val="9300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8" name="Hình tự do: Hình 197">
            <a:extLst>
              <a:ext uri="{FF2B5EF4-FFF2-40B4-BE49-F238E27FC236}">
                <a16:creationId xmlns:a16="http://schemas.microsoft.com/office/drawing/2014/main" id="{B5C7884C-916E-5066-40EA-4F7E9DD0608A}"/>
              </a:ext>
            </a:extLst>
          </p:cNvPr>
          <p:cNvSpPr/>
          <p:nvPr/>
        </p:nvSpPr>
        <p:spPr>
          <a:xfrm rot="10800000">
            <a:off x="6651042" y="2592953"/>
            <a:ext cx="996453" cy="97022"/>
          </a:xfrm>
          <a:custGeom>
            <a:avLst/>
            <a:gdLst>
              <a:gd name="connsiteX0" fmla="*/ 7382 w 955384"/>
              <a:gd name="connsiteY0" fmla="*/ 0 h 98770"/>
              <a:gd name="connsiteX1" fmla="*/ 948003 w 955384"/>
              <a:gd name="connsiteY1" fmla="*/ 0 h 98770"/>
              <a:gd name="connsiteX2" fmla="*/ 955384 w 955384"/>
              <a:gd name="connsiteY2" fmla="*/ 98770 h 98770"/>
              <a:gd name="connsiteX3" fmla="*/ 0 w 955384"/>
              <a:gd name="connsiteY3" fmla="*/ 98770 h 98770"/>
              <a:gd name="connsiteX4" fmla="*/ 7382 w 955384"/>
              <a:gd name="connsiteY4" fmla="*/ 0 h 9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384" h="98770">
                <a:moveTo>
                  <a:pt x="7382" y="0"/>
                </a:moveTo>
                <a:lnTo>
                  <a:pt x="948003" y="0"/>
                </a:lnTo>
                <a:lnTo>
                  <a:pt x="955384" y="98770"/>
                </a:lnTo>
                <a:lnTo>
                  <a:pt x="0" y="98770"/>
                </a:lnTo>
                <a:lnTo>
                  <a:pt x="7382" y="0"/>
                </a:lnTo>
                <a:close/>
              </a:path>
            </a:pathLst>
          </a:cu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9" name="Hình tự do: Hình 198">
            <a:extLst>
              <a:ext uri="{FF2B5EF4-FFF2-40B4-BE49-F238E27FC236}">
                <a16:creationId xmlns:a16="http://schemas.microsoft.com/office/drawing/2014/main" id="{4A4E787E-7F81-B32D-AF01-AD2710E1A04F}"/>
              </a:ext>
            </a:extLst>
          </p:cNvPr>
          <p:cNvSpPr/>
          <p:nvPr/>
        </p:nvSpPr>
        <p:spPr>
          <a:xfrm rot="10800000">
            <a:off x="6592940" y="2117715"/>
            <a:ext cx="1112658" cy="213544"/>
          </a:xfrm>
          <a:custGeom>
            <a:avLst/>
            <a:gdLst>
              <a:gd name="connsiteX0" fmla="*/ 0 w 1066800"/>
              <a:gd name="connsiteY0" fmla="*/ 0 h 217391"/>
              <a:gd name="connsiteX1" fmla="*/ 1066800 w 1066800"/>
              <a:gd name="connsiteY1" fmla="*/ 0 h 217391"/>
              <a:gd name="connsiteX2" fmla="*/ 1066800 w 1066800"/>
              <a:gd name="connsiteY2" fmla="*/ 34996 h 217391"/>
              <a:gd name="connsiteX3" fmla="*/ 1066800 w 1066800"/>
              <a:gd name="connsiteY3" fmla="*/ 109590 h 217391"/>
              <a:gd name="connsiteX4" fmla="*/ 958999 w 1066800"/>
              <a:gd name="connsiteY4" fmla="*/ 217391 h 217391"/>
              <a:gd name="connsiteX5" fmla="*/ 107801 w 1066800"/>
              <a:gd name="connsiteY5" fmla="*/ 217391 h 217391"/>
              <a:gd name="connsiteX6" fmla="*/ 0 w 1066800"/>
              <a:gd name="connsiteY6" fmla="*/ 109590 h 217391"/>
              <a:gd name="connsiteX7" fmla="*/ 0 w 1066800"/>
              <a:gd name="connsiteY7" fmla="*/ 34996 h 217391"/>
              <a:gd name="connsiteX8" fmla="*/ 0 w 1066800"/>
              <a:gd name="connsiteY8" fmla="*/ 0 h 21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6800" h="217391">
                <a:moveTo>
                  <a:pt x="0" y="0"/>
                </a:moveTo>
                <a:lnTo>
                  <a:pt x="1066800" y="0"/>
                </a:lnTo>
                <a:lnTo>
                  <a:pt x="1066800" y="34996"/>
                </a:lnTo>
                <a:lnTo>
                  <a:pt x="1066800" y="109590"/>
                </a:lnTo>
                <a:cubicBezTo>
                  <a:pt x="1066800" y="169127"/>
                  <a:pt x="1018536" y="217391"/>
                  <a:pt x="958999" y="217391"/>
                </a:cubicBezTo>
                <a:lnTo>
                  <a:pt x="107801" y="217391"/>
                </a:lnTo>
                <a:cubicBezTo>
                  <a:pt x="48264" y="217391"/>
                  <a:pt x="0" y="169127"/>
                  <a:pt x="0" y="109590"/>
                </a:cubicBezTo>
                <a:lnTo>
                  <a:pt x="0" y="3499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0" name="Hình tự do: Hình 199">
            <a:extLst>
              <a:ext uri="{FF2B5EF4-FFF2-40B4-BE49-F238E27FC236}">
                <a16:creationId xmlns:a16="http://schemas.microsoft.com/office/drawing/2014/main" id="{CC0645C9-C614-33AC-9E37-E8FE322F3A38}"/>
              </a:ext>
            </a:extLst>
          </p:cNvPr>
          <p:cNvSpPr/>
          <p:nvPr/>
        </p:nvSpPr>
        <p:spPr>
          <a:xfrm rot="10800000">
            <a:off x="6611322" y="2413595"/>
            <a:ext cx="1079826" cy="97022"/>
          </a:xfrm>
          <a:custGeom>
            <a:avLst/>
            <a:gdLst>
              <a:gd name="connsiteX0" fmla="*/ 23114 w 1035321"/>
              <a:gd name="connsiteY0" fmla="*/ 0 h 98770"/>
              <a:gd name="connsiteX1" fmla="*/ 1012207 w 1035321"/>
              <a:gd name="connsiteY1" fmla="*/ 0 h 98770"/>
              <a:gd name="connsiteX2" fmla="*/ 1033623 w 1035321"/>
              <a:gd name="connsiteY2" fmla="*/ 94074 h 98770"/>
              <a:gd name="connsiteX3" fmla="*/ 1035321 w 1035321"/>
              <a:gd name="connsiteY3" fmla="*/ 98770 h 98770"/>
              <a:gd name="connsiteX4" fmla="*/ 1032482 w 1035321"/>
              <a:gd name="connsiteY4" fmla="*/ 98770 h 98770"/>
              <a:gd name="connsiteX5" fmla="*/ 1019486 w 1035321"/>
              <a:gd name="connsiteY5" fmla="*/ 79494 h 98770"/>
              <a:gd name="connsiteX6" fmla="*/ 943259 w 1035321"/>
              <a:gd name="connsiteY6" fmla="*/ 47920 h 98770"/>
              <a:gd name="connsiteX7" fmla="*/ 943258 w 1035321"/>
              <a:gd name="connsiteY7" fmla="*/ 47920 h 98770"/>
              <a:gd name="connsiteX8" fmla="*/ 1019485 w 1035321"/>
              <a:gd name="connsiteY8" fmla="*/ 79494 h 98770"/>
              <a:gd name="connsiteX9" fmla="*/ 1032481 w 1035321"/>
              <a:gd name="connsiteY9" fmla="*/ 98770 h 98770"/>
              <a:gd name="connsiteX10" fmla="*/ 2839 w 1035321"/>
              <a:gd name="connsiteY10" fmla="*/ 98770 h 98770"/>
              <a:gd name="connsiteX11" fmla="*/ 15834 w 1035321"/>
              <a:gd name="connsiteY11" fmla="*/ 79494 h 98770"/>
              <a:gd name="connsiteX12" fmla="*/ 92061 w 1035321"/>
              <a:gd name="connsiteY12" fmla="*/ 47920 h 98770"/>
              <a:gd name="connsiteX13" fmla="*/ 92060 w 1035321"/>
              <a:gd name="connsiteY13" fmla="*/ 47920 h 98770"/>
              <a:gd name="connsiteX14" fmla="*/ 15833 w 1035321"/>
              <a:gd name="connsiteY14" fmla="*/ 79494 h 98770"/>
              <a:gd name="connsiteX15" fmla="*/ 2838 w 1035321"/>
              <a:gd name="connsiteY15" fmla="*/ 98770 h 98770"/>
              <a:gd name="connsiteX16" fmla="*/ 0 w 1035321"/>
              <a:gd name="connsiteY16" fmla="*/ 98770 h 98770"/>
              <a:gd name="connsiteX17" fmla="*/ 1697 w 1035321"/>
              <a:gd name="connsiteY17" fmla="*/ 94074 h 98770"/>
              <a:gd name="connsiteX18" fmla="*/ 23114 w 1035321"/>
              <a:gd name="connsiteY18" fmla="*/ 0 h 9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35321" h="98770">
                <a:moveTo>
                  <a:pt x="23114" y="0"/>
                </a:moveTo>
                <a:lnTo>
                  <a:pt x="1012207" y="0"/>
                </a:lnTo>
                <a:lnTo>
                  <a:pt x="1033623" y="94074"/>
                </a:lnTo>
                <a:lnTo>
                  <a:pt x="1035321" y="98770"/>
                </a:lnTo>
                <a:lnTo>
                  <a:pt x="1032482" y="98770"/>
                </a:lnTo>
                <a:lnTo>
                  <a:pt x="1019486" y="79494"/>
                </a:lnTo>
                <a:cubicBezTo>
                  <a:pt x="999978" y="59986"/>
                  <a:pt x="973028" y="47920"/>
                  <a:pt x="943259" y="47920"/>
                </a:cubicBezTo>
                <a:lnTo>
                  <a:pt x="943258" y="47920"/>
                </a:lnTo>
                <a:cubicBezTo>
                  <a:pt x="973027" y="47920"/>
                  <a:pt x="999977" y="59986"/>
                  <a:pt x="1019485" y="79494"/>
                </a:cubicBezTo>
                <a:lnTo>
                  <a:pt x="1032481" y="98770"/>
                </a:lnTo>
                <a:lnTo>
                  <a:pt x="2839" y="98770"/>
                </a:lnTo>
                <a:lnTo>
                  <a:pt x="15834" y="79494"/>
                </a:lnTo>
                <a:cubicBezTo>
                  <a:pt x="35342" y="59986"/>
                  <a:pt x="62293" y="47920"/>
                  <a:pt x="92061" y="47920"/>
                </a:cubicBezTo>
                <a:lnTo>
                  <a:pt x="92060" y="47920"/>
                </a:lnTo>
                <a:cubicBezTo>
                  <a:pt x="62292" y="47920"/>
                  <a:pt x="35341" y="59986"/>
                  <a:pt x="15833" y="79494"/>
                </a:cubicBezTo>
                <a:lnTo>
                  <a:pt x="2838" y="98770"/>
                </a:lnTo>
                <a:lnTo>
                  <a:pt x="0" y="98770"/>
                </a:lnTo>
                <a:lnTo>
                  <a:pt x="1697" y="94074"/>
                </a:lnTo>
                <a:lnTo>
                  <a:pt x="23114" y="0"/>
                </a:lnTo>
                <a:close/>
              </a:path>
            </a:pathLst>
          </a:cu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1" name="Hình tự do: Hình 200">
            <a:extLst>
              <a:ext uri="{FF2B5EF4-FFF2-40B4-BE49-F238E27FC236}">
                <a16:creationId xmlns:a16="http://schemas.microsoft.com/office/drawing/2014/main" id="{7874129A-FF86-79B1-7FBA-77C8F6D812FE}"/>
              </a:ext>
            </a:extLst>
          </p:cNvPr>
          <p:cNvSpPr/>
          <p:nvPr/>
        </p:nvSpPr>
        <p:spPr>
          <a:xfrm>
            <a:off x="5980751" y="2685375"/>
            <a:ext cx="2334304" cy="2749540"/>
          </a:xfrm>
          <a:custGeom>
            <a:avLst/>
            <a:gdLst>
              <a:gd name="connsiteX0" fmla="*/ 651956 w 2238096"/>
              <a:gd name="connsiteY0" fmla="*/ 0 h 2799080"/>
              <a:gd name="connsiteX1" fmla="*/ 1586138 w 2238096"/>
              <a:gd name="connsiteY1" fmla="*/ 0 h 2799080"/>
              <a:gd name="connsiteX2" fmla="*/ 1589420 w 2238096"/>
              <a:gd name="connsiteY2" fmla="*/ 75169 h 2799080"/>
              <a:gd name="connsiteX3" fmla="*/ 1838948 w 2238096"/>
              <a:gd name="connsiteY3" fmla="*/ 690374 h 2799080"/>
              <a:gd name="connsiteX4" fmla="*/ 1866382 w 2238096"/>
              <a:gd name="connsiteY4" fmla="*/ 720931 h 2799080"/>
              <a:gd name="connsiteX5" fmla="*/ 1830866 w 2238096"/>
              <a:gd name="connsiteY5" fmla="*/ 686536 h 2799080"/>
              <a:gd name="connsiteX6" fmla="*/ 1830843 w 2238096"/>
              <a:gd name="connsiteY6" fmla="*/ 686519 h 2799080"/>
              <a:gd name="connsiteX7" fmla="*/ 1823677 w 2238096"/>
              <a:gd name="connsiteY7" fmla="*/ 680986 h 2799080"/>
              <a:gd name="connsiteX8" fmla="*/ 1823809 w 2238096"/>
              <a:gd name="connsiteY8" fmla="*/ 681325 h 2799080"/>
              <a:gd name="connsiteX9" fmla="*/ 1830843 w 2238096"/>
              <a:gd name="connsiteY9" fmla="*/ 686519 h 2799080"/>
              <a:gd name="connsiteX10" fmla="*/ 1830865 w 2238096"/>
              <a:gd name="connsiteY10" fmla="*/ 686536 h 2799080"/>
              <a:gd name="connsiteX11" fmla="*/ 1866388 w 2238096"/>
              <a:gd name="connsiteY11" fmla="*/ 720938 h 2799080"/>
              <a:gd name="connsiteX12" fmla="*/ 1866382 w 2238096"/>
              <a:gd name="connsiteY12" fmla="*/ 720931 h 2799080"/>
              <a:gd name="connsiteX13" fmla="*/ 1866389 w 2238096"/>
              <a:gd name="connsiteY13" fmla="*/ 720938 h 2799080"/>
              <a:gd name="connsiteX14" fmla="*/ 1910334 w 2238096"/>
              <a:gd name="connsiteY14" fmla="*/ 763497 h 2799080"/>
              <a:gd name="connsiteX15" fmla="*/ 1935957 w 2238096"/>
              <a:gd name="connsiteY15" fmla="*/ 793538 h 2799080"/>
              <a:gd name="connsiteX16" fmla="*/ 1982560 w 2238096"/>
              <a:gd name="connsiteY16" fmla="*/ 848175 h 2799080"/>
              <a:gd name="connsiteX17" fmla="*/ 2238096 w 2238096"/>
              <a:gd name="connsiteY17" fmla="*/ 1606663 h 2799080"/>
              <a:gd name="connsiteX18" fmla="*/ 2238096 w 2238096"/>
              <a:gd name="connsiteY18" fmla="*/ 1606664 h 2799080"/>
              <a:gd name="connsiteX19" fmla="*/ 2232318 w 2238096"/>
              <a:gd name="connsiteY19" fmla="*/ 1728581 h 2799080"/>
              <a:gd name="connsiteX20" fmla="*/ 1119048 w 2238096"/>
              <a:gd name="connsiteY20" fmla="*/ 2799080 h 2799080"/>
              <a:gd name="connsiteX21" fmla="*/ 5778 w 2238096"/>
              <a:gd name="connsiteY21" fmla="*/ 1728581 h 2799080"/>
              <a:gd name="connsiteX22" fmla="*/ 0 w 2238096"/>
              <a:gd name="connsiteY22" fmla="*/ 1606664 h 2799080"/>
              <a:gd name="connsiteX23" fmla="*/ 0 w 2238096"/>
              <a:gd name="connsiteY23" fmla="*/ 1606663 h 2799080"/>
              <a:gd name="connsiteX24" fmla="*/ 255536 w 2238096"/>
              <a:gd name="connsiteY24" fmla="*/ 848175 h 2799080"/>
              <a:gd name="connsiteX25" fmla="*/ 302138 w 2238096"/>
              <a:gd name="connsiteY25" fmla="*/ 793538 h 2799080"/>
              <a:gd name="connsiteX26" fmla="*/ 327762 w 2238096"/>
              <a:gd name="connsiteY26" fmla="*/ 763497 h 2799080"/>
              <a:gd name="connsiteX27" fmla="*/ 371706 w 2238096"/>
              <a:gd name="connsiteY27" fmla="*/ 720938 h 2799080"/>
              <a:gd name="connsiteX28" fmla="*/ 407230 w 2238096"/>
              <a:gd name="connsiteY28" fmla="*/ 686536 h 2799080"/>
              <a:gd name="connsiteX29" fmla="*/ 407252 w 2238096"/>
              <a:gd name="connsiteY29" fmla="*/ 686519 h 2799080"/>
              <a:gd name="connsiteX30" fmla="*/ 424494 w 2238096"/>
              <a:gd name="connsiteY30" fmla="*/ 673787 h 2799080"/>
              <a:gd name="connsiteX31" fmla="*/ 425328 w 2238096"/>
              <a:gd name="connsiteY31" fmla="*/ 672561 h 2799080"/>
              <a:gd name="connsiteX32" fmla="*/ 407252 w 2238096"/>
              <a:gd name="connsiteY32" fmla="*/ 686519 h 2799080"/>
              <a:gd name="connsiteX33" fmla="*/ 407229 w 2238096"/>
              <a:gd name="connsiteY33" fmla="*/ 686536 h 2799080"/>
              <a:gd name="connsiteX34" fmla="*/ 371705 w 2238096"/>
              <a:gd name="connsiteY34" fmla="*/ 720938 h 2799080"/>
              <a:gd name="connsiteX35" fmla="*/ 399146 w 2238096"/>
              <a:gd name="connsiteY35" fmla="*/ 690374 h 2799080"/>
              <a:gd name="connsiteX36" fmla="*/ 648674 w 2238096"/>
              <a:gd name="connsiteY36" fmla="*/ 75169 h 279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8096" h="2799080">
                <a:moveTo>
                  <a:pt x="651956" y="0"/>
                </a:moveTo>
                <a:lnTo>
                  <a:pt x="1586138" y="0"/>
                </a:lnTo>
                <a:lnTo>
                  <a:pt x="1589420" y="75169"/>
                </a:lnTo>
                <a:cubicBezTo>
                  <a:pt x="1609828" y="307808"/>
                  <a:pt x="1700140" y="520100"/>
                  <a:pt x="1838948" y="690374"/>
                </a:cubicBezTo>
                <a:lnTo>
                  <a:pt x="1866382" y="720931"/>
                </a:lnTo>
                <a:lnTo>
                  <a:pt x="1830866" y="686536"/>
                </a:lnTo>
                <a:lnTo>
                  <a:pt x="1830843" y="686519"/>
                </a:lnTo>
                <a:lnTo>
                  <a:pt x="1823677" y="680986"/>
                </a:lnTo>
                <a:lnTo>
                  <a:pt x="1823809" y="681325"/>
                </a:lnTo>
                <a:lnTo>
                  <a:pt x="1830843" y="686519"/>
                </a:lnTo>
                <a:lnTo>
                  <a:pt x="1830865" y="686536"/>
                </a:lnTo>
                <a:lnTo>
                  <a:pt x="1866388" y="720938"/>
                </a:lnTo>
                <a:lnTo>
                  <a:pt x="1866382" y="720931"/>
                </a:lnTo>
                <a:lnTo>
                  <a:pt x="1866389" y="720938"/>
                </a:lnTo>
                <a:lnTo>
                  <a:pt x="1910334" y="763497"/>
                </a:lnTo>
                <a:lnTo>
                  <a:pt x="1935957" y="793538"/>
                </a:lnTo>
                <a:lnTo>
                  <a:pt x="1982560" y="848175"/>
                </a:lnTo>
                <a:cubicBezTo>
                  <a:pt x="2142198" y="1054295"/>
                  <a:pt x="2238096" y="1318545"/>
                  <a:pt x="2238096" y="1606663"/>
                </a:cubicBezTo>
                <a:lnTo>
                  <a:pt x="2238096" y="1606664"/>
                </a:lnTo>
                <a:lnTo>
                  <a:pt x="2232318" y="1728581"/>
                </a:lnTo>
                <a:cubicBezTo>
                  <a:pt x="2175012" y="2329864"/>
                  <a:pt x="1698454" y="2799080"/>
                  <a:pt x="1119048" y="2799080"/>
                </a:cubicBezTo>
                <a:cubicBezTo>
                  <a:pt x="539642" y="2799080"/>
                  <a:pt x="63084" y="2329864"/>
                  <a:pt x="5778" y="1728581"/>
                </a:cubicBezTo>
                <a:lnTo>
                  <a:pt x="0" y="1606664"/>
                </a:lnTo>
                <a:lnTo>
                  <a:pt x="0" y="1606663"/>
                </a:lnTo>
                <a:cubicBezTo>
                  <a:pt x="0" y="1318545"/>
                  <a:pt x="95897" y="1054295"/>
                  <a:pt x="255536" y="848175"/>
                </a:cubicBezTo>
                <a:lnTo>
                  <a:pt x="302138" y="793538"/>
                </a:lnTo>
                <a:lnTo>
                  <a:pt x="327762" y="763497"/>
                </a:lnTo>
                <a:lnTo>
                  <a:pt x="371706" y="720938"/>
                </a:lnTo>
                <a:lnTo>
                  <a:pt x="407230" y="686536"/>
                </a:lnTo>
                <a:lnTo>
                  <a:pt x="407252" y="686519"/>
                </a:lnTo>
                <a:lnTo>
                  <a:pt x="424494" y="673787"/>
                </a:lnTo>
                <a:lnTo>
                  <a:pt x="425328" y="672561"/>
                </a:lnTo>
                <a:lnTo>
                  <a:pt x="407252" y="686519"/>
                </a:lnTo>
                <a:lnTo>
                  <a:pt x="407229" y="686536"/>
                </a:lnTo>
                <a:lnTo>
                  <a:pt x="371705" y="720938"/>
                </a:lnTo>
                <a:lnTo>
                  <a:pt x="399146" y="690374"/>
                </a:lnTo>
                <a:cubicBezTo>
                  <a:pt x="537953" y="520100"/>
                  <a:pt x="628265" y="307808"/>
                  <a:pt x="648674" y="75169"/>
                </a:cubicBezTo>
                <a:close/>
              </a:path>
            </a:pathLst>
          </a:custGeom>
          <a:gradFill flip="none" rotWithShape="1">
            <a:gsLst>
              <a:gs pos="4000">
                <a:schemeClr val="bg1">
                  <a:alpha val="33000"/>
                </a:schemeClr>
              </a:gs>
              <a:gs pos="89000">
                <a:schemeClr val="bg1">
                  <a:alpha val="3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2" name="Hình tự do: Hình 201">
            <a:extLst>
              <a:ext uri="{FF2B5EF4-FFF2-40B4-BE49-F238E27FC236}">
                <a16:creationId xmlns:a16="http://schemas.microsoft.com/office/drawing/2014/main" id="{0F3E34FF-A96F-1D5D-1054-E574D855CC49}"/>
              </a:ext>
            </a:extLst>
          </p:cNvPr>
          <p:cNvSpPr/>
          <p:nvPr/>
        </p:nvSpPr>
        <p:spPr>
          <a:xfrm rot="10800000">
            <a:off x="5980751" y="4005633"/>
            <a:ext cx="2334304" cy="1438482"/>
          </a:xfrm>
          <a:custGeom>
            <a:avLst/>
            <a:gdLst>
              <a:gd name="connsiteX0" fmla="*/ 2205179 w 2238096"/>
              <a:gd name="connsiteY0" fmla="*/ 1464400 h 1464400"/>
              <a:gd name="connsiteX1" fmla="*/ 2201608 w 2238096"/>
              <a:gd name="connsiteY1" fmla="*/ 1446329 h 1464400"/>
              <a:gd name="connsiteX2" fmla="*/ 1118976 w 2238096"/>
              <a:gd name="connsiteY2" fmla="*/ 1196694 h 1464400"/>
              <a:gd name="connsiteX3" fmla="*/ 36345 w 2238096"/>
              <a:gd name="connsiteY3" fmla="*/ 1446329 h 1464400"/>
              <a:gd name="connsiteX4" fmla="*/ 32837 w 2238096"/>
              <a:gd name="connsiteY4" fmla="*/ 1464079 h 1464400"/>
              <a:gd name="connsiteX5" fmla="*/ 17479 w 2238096"/>
              <a:gd name="connsiteY5" fmla="*/ 1403495 h 1464400"/>
              <a:gd name="connsiteX6" fmla="*/ 0 w 2238096"/>
              <a:gd name="connsiteY6" fmla="*/ 1192417 h 1464400"/>
              <a:gd name="connsiteX7" fmla="*/ 0 w 2238096"/>
              <a:gd name="connsiteY7" fmla="*/ 1192416 h 1464400"/>
              <a:gd name="connsiteX8" fmla="*/ 5778 w 2238096"/>
              <a:gd name="connsiteY8" fmla="*/ 1070499 h 1464400"/>
              <a:gd name="connsiteX9" fmla="*/ 1119048 w 2238096"/>
              <a:gd name="connsiteY9" fmla="*/ 0 h 1464400"/>
              <a:gd name="connsiteX10" fmla="*/ 2232318 w 2238096"/>
              <a:gd name="connsiteY10" fmla="*/ 1070499 h 1464400"/>
              <a:gd name="connsiteX11" fmla="*/ 2238096 w 2238096"/>
              <a:gd name="connsiteY11" fmla="*/ 1192416 h 1464400"/>
              <a:gd name="connsiteX12" fmla="*/ 2238096 w 2238096"/>
              <a:gd name="connsiteY12" fmla="*/ 1192417 h 1464400"/>
              <a:gd name="connsiteX13" fmla="*/ 2220618 w 2238096"/>
              <a:gd name="connsiteY13" fmla="*/ 1403495 h 146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8096" h="1464400">
                <a:moveTo>
                  <a:pt x="2205179" y="1464400"/>
                </a:moveTo>
                <a:lnTo>
                  <a:pt x="2201608" y="1446329"/>
                </a:lnTo>
                <a:cubicBezTo>
                  <a:pt x="2145878" y="1306113"/>
                  <a:pt x="1682436" y="1196694"/>
                  <a:pt x="1118976" y="1196694"/>
                </a:cubicBezTo>
                <a:cubicBezTo>
                  <a:pt x="555516" y="1196694"/>
                  <a:pt x="92074" y="1306113"/>
                  <a:pt x="36345" y="1446329"/>
                </a:cubicBezTo>
                <a:lnTo>
                  <a:pt x="32837" y="1464079"/>
                </a:lnTo>
                <a:lnTo>
                  <a:pt x="17479" y="1403495"/>
                </a:lnTo>
                <a:cubicBezTo>
                  <a:pt x="5994" y="1334985"/>
                  <a:pt x="0" y="1264447"/>
                  <a:pt x="0" y="1192417"/>
                </a:cubicBezTo>
                <a:lnTo>
                  <a:pt x="0" y="1192416"/>
                </a:lnTo>
                <a:lnTo>
                  <a:pt x="5778" y="1070499"/>
                </a:lnTo>
                <a:cubicBezTo>
                  <a:pt x="63084" y="469216"/>
                  <a:pt x="539642" y="0"/>
                  <a:pt x="1119048" y="0"/>
                </a:cubicBezTo>
                <a:cubicBezTo>
                  <a:pt x="1698454" y="0"/>
                  <a:pt x="2175012" y="469216"/>
                  <a:pt x="2232318" y="1070499"/>
                </a:cubicBezTo>
                <a:lnTo>
                  <a:pt x="2238096" y="1192416"/>
                </a:lnTo>
                <a:lnTo>
                  <a:pt x="2238096" y="1192417"/>
                </a:lnTo>
                <a:cubicBezTo>
                  <a:pt x="2238096" y="1264447"/>
                  <a:pt x="2232103" y="1334985"/>
                  <a:pt x="2220618" y="1403495"/>
                </a:cubicBezTo>
                <a:close/>
              </a:path>
            </a:pathLst>
          </a:custGeom>
          <a:solidFill>
            <a:srgbClr val="D1CC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3" name="Hình Bầu dục 202">
            <a:extLst>
              <a:ext uri="{FF2B5EF4-FFF2-40B4-BE49-F238E27FC236}">
                <a16:creationId xmlns:a16="http://schemas.microsoft.com/office/drawing/2014/main" id="{DC3EB92B-7200-C2D4-C134-EA55F1D1E11B}"/>
              </a:ext>
            </a:extLst>
          </p:cNvPr>
          <p:cNvSpPr/>
          <p:nvPr/>
        </p:nvSpPr>
        <p:spPr>
          <a:xfrm>
            <a:off x="6012872" y="3732488"/>
            <a:ext cx="2270060" cy="546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Hình tự do: Hình 205">
            <a:extLst>
              <a:ext uri="{FF2B5EF4-FFF2-40B4-BE49-F238E27FC236}">
                <a16:creationId xmlns:a16="http://schemas.microsoft.com/office/drawing/2014/main" id="{D6860ADD-714A-7E5A-FEAD-B3CE4AB8DD0F}"/>
              </a:ext>
            </a:extLst>
          </p:cNvPr>
          <p:cNvSpPr/>
          <p:nvPr/>
        </p:nvSpPr>
        <p:spPr>
          <a:xfrm>
            <a:off x="1100877" y="2671729"/>
            <a:ext cx="2334304" cy="2749540"/>
          </a:xfrm>
          <a:custGeom>
            <a:avLst/>
            <a:gdLst>
              <a:gd name="connsiteX0" fmla="*/ 651956 w 2238096"/>
              <a:gd name="connsiteY0" fmla="*/ 0 h 2799080"/>
              <a:gd name="connsiteX1" fmla="*/ 1586138 w 2238096"/>
              <a:gd name="connsiteY1" fmla="*/ 0 h 2799080"/>
              <a:gd name="connsiteX2" fmla="*/ 1589420 w 2238096"/>
              <a:gd name="connsiteY2" fmla="*/ 75169 h 2799080"/>
              <a:gd name="connsiteX3" fmla="*/ 1838948 w 2238096"/>
              <a:gd name="connsiteY3" fmla="*/ 690374 h 2799080"/>
              <a:gd name="connsiteX4" fmla="*/ 1866382 w 2238096"/>
              <a:gd name="connsiteY4" fmla="*/ 720931 h 2799080"/>
              <a:gd name="connsiteX5" fmla="*/ 1830866 w 2238096"/>
              <a:gd name="connsiteY5" fmla="*/ 686536 h 2799080"/>
              <a:gd name="connsiteX6" fmla="*/ 1830843 w 2238096"/>
              <a:gd name="connsiteY6" fmla="*/ 686519 h 2799080"/>
              <a:gd name="connsiteX7" fmla="*/ 1823677 w 2238096"/>
              <a:gd name="connsiteY7" fmla="*/ 680986 h 2799080"/>
              <a:gd name="connsiteX8" fmla="*/ 1823809 w 2238096"/>
              <a:gd name="connsiteY8" fmla="*/ 681325 h 2799080"/>
              <a:gd name="connsiteX9" fmla="*/ 1830843 w 2238096"/>
              <a:gd name="connsiteY9" fmla="*/ 686519 h 2799080"/>
              <a:gd name="connsiteX10" fmla="*/ 1830865 w 2238096"/>
              <a:gd name="connsiteY10" fmla="*/ 686536 h 2799080"/>
              <a:gd name="connsiteX11" fmla="*/ 1866388 w 2238096"/>
              <a:gd name="connsiteY11" fmla="*/ 720938 h 2799080"/>
              <a:gd name="connsiteX12" fmla="*/ 1866382 w 2238096"/>
              <a:gd name="connsiteY12" fmla="*/ 720931 h 2799080"/>
              <a:gd name="connsiteX13" fmla="*/ 1866389 w 2238096"/>
              <a:gd name="connsiteY13" fmla="*/ 720938 h 2799080"/>
              <a:gd name="connsiteX14" fmla="*/ 1910334 w 2238096"/>
              <a:gd name="connsiteY14" fmla="*/ 763497 h 2799080"/>
              <a:gd name="connsiteX15" fmla="*/ 1935957 w 2238096"/>
              <a:gd name="connsiteY15" fmla="*/ 793538 h 2799080"/>
              <a:gd name="connsiteX16" fmla="*/ 1982560 w 2238096"/>
              <a:gd name="connsiteY16" fmla="*/ 848175 h 2799080"/>
              <a:gd name="connsiteX17" fmla="*/ 2238096 w 2238096"/>
              <a:gd name="connsiteY17" fmla="*/ 1606663 h 2799080"/>
              <a:gd name="connsiteX18" fmla="*/ 2238096 w 2238096"/>
              <a:gd name="connsiteY18" fmla="*/ 1606664 h 2799080"/>
              <a:gd name="connsiteX19" fmla="*/ 2232318 w 2238096"/>
              <a:gd name="connsiteY19" fmla="*/ 1728581 h 2799080"/>
              <a:gd name="connsiteX20" fmla="*/ 1119048 w 2238096"/>
              <a:gd name="connsiteY20" fmla="*/ 2799080 h 2799080"/>
              <a:gd name="connsiteX21" fmla="*/ 5778 w 2238096"/>
              <a:gd name="connsiteY21" fmla="*/ 1728581 h 2799080"/>
              <a:gd name="connsiteX22" fmla="*/ 0 w 2238096"/>
              <a:gd name="connsiteY22" fmla="*/ 1606664 h 2799080"/>
              <a:gd name="connsiteX23" fmla="*/ 0 w 2238096"/>
              <a:gd name="connsiteY23" fmla="*/ 1606663 h 2799080"/>
              <a:gd name="connsiteX24" fmla="*/ 255536 w 2238096"/>
              <a:gd name="connsiteY24" fmla="*/ 848175 h 2799080"/>
              <a:gd name="connsiteX25" fmla="*/ 302138 w 2238096"/>
              <a:gd name="connsiteY25" fmla="*/ 793538 h 2799080"/>
              <a:gd name="connsiteX26" fmla="*/ 327762 w 2238096"/>
              <a:gd name="connsiteY26" fmla="*/ 763497 h 2799080"/>
              <a:gd name="connsiteX27" fmla="*/ 371706 w 2238096"/>
              <a:gd name="connsiteY27" fmla="*/ 720938 h 2799080"/>
              <a:gd name="connsiteX28" fmla="*/ 407230 w 2238096"/>
              <a:gd name="connsiteY28" fmla="*/ 686536 h 2799080"/>
              <a:gd name="connsiteX29" fmla="*/ 407252 w 2238096"/>
              <a:gd name="connsiteY29" fmla="*/ 686519 h 2799080"/>
              <a:gd name="connsiteX30" fmla="*/ 424494 w 2238096"/>
              <a:gd name="connsiteY30" fmla="*/ 673787 h 2799080"/>
              <a:gd name="connsiteX31" fmla="*/ 425328 w 2238096"/>
              <a:gd name="connsiteY31" fmla="*/ 672561 h 2799080"/>
              <a:gd name="connsiteX32" fmla="*/ 407252 w 2238096"/>
              <a:gd name="connsiteY32" fmla="*/ 686519 h 2799080"/>
              <a:gd name="connsiteX33" fmla="*/ 407229 w 2238096"/>
              <a:gd name="connsiteY33" fmla="*/ 686536 h 2799080"/>
              <a:gd name="connsiteX34" fmla="*/ 371705 w 2238096"/>
              <a:gd name="connsiteY34" fmla="*/ 720938 h 2799080"/>
              <a:gd name="connsiteX35" fmla="*/ 399146 w 2238096"/>
              <a:gd name="connsiteY35" fmla="*/ 690374 h 2799080"/>
              <a:gd name="connsiteX36" fmla="*/ 648674 w 2238096"/>
              <a:gd name="connsiteY36" fmla="*/ 75169 h 279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8096" h="2799080">
                <a:moveTo>
                  <a:pt x="651956" y="0"/>
                </a:moveTo>
                <a:lnTo>
                  <a:pt x="1586138" y="0"/>
                </a:lnTo>
                <a:lnTo>
                  <a:pt x="1589420" y="75169"/>
                </a:lnTo>
                <a:cubicBezTo>
                  <a:pt x="1609828" y="307808"/>
                  <a:pt x="1700140" y="520100"/>
                  <a:pt x="1838948" y="690374"/>
                </a:cubicBezTo>
                <a:lnTo>
                  <a:pt x="1866382" y="720931"/>
                </a:lnTo>
                <a:lnTo>
                  <a:pt x="1830866" y="686536"/>
                </a:lnTo>
                <a:lnTo>
                  <a:pt x="1830843" y="686519"/>
                </a:lnTo>
                <a:lnTo>
                  <a:pt x="1823677" y="680986"/>
                </a:lnTo>
                <a:lnTo>
                  <a:pt x="1823809" y="681325"/>
                </a:lnTo>
                <a:lnTo>
                  <a:pt x="1830843" y="686519"/>
                </a:lnTo>
                <a:lnTo>
                  <a:pt x="1830865" y="686536"/>
                </a:lnTo>
                <a:lnTo>
                  <a:pt x="1866388" y="720938"/>
                </a:lnTo>
                <a:lnTo>
                  <a:pt x="1866382" y="720931"/>
                </a:lnTo>
                <a:lnTo>
                  <a:pt x="1866389" y="720938"/>
                </a:lnTo>
                <a:lnTo>
                  <a:pt x="1910334" y="763497"/>
                </a:lnTo>
                <a:lnTo>
                  <a:pt x="1935957" y="793538"/>
                </a:lnTo>
                <a:lnTo>
                  <a:pt x="1982560" y="848175"/>
                </a:lnTo>
                <a:cubicBezTo>
                  <a:pt x="2142198" y="1054295"/>
                  <a:pt x="2238096" y="1318545"/>
                  <a:pt x="2238096" y="1606663"/>
                </a:cubicBezTo>
                <a:lnTo>
                  <a:pt x="2238096" y="1606664"/>
                </a:lnTo>
                <a:lnTo>
                  <a:pt x="2232318" y="1728581"/>
                </a:lnTo>
                <a:cubicBezTo>
                  <a:pt x="2175012" y="2329864"/>
                  <a:pt x="1698454" y="2799080"/>
                  <a:pt x="1119048" y="2799080"/>
                </a:cubicBezTo>
                <a:cubicBezTo>
                  <a:pt x="539642" y="2799080"/>
                  <a:pt x="63084" y="2329864"/>
                  <a:pt x="5778" y="1728581"/>
                </a:cubicBezTo>
                <a:lnTo>
                  <a:pt x="0" y="1606664"/>
                </a:lnTo>
                <a:lnTo>
                  <a:pt x="0" y="1606663"/>
                </a:lnTo>
                <a:cubicBezTo>
                  <a:pt x="0" y="1318545"/>
                  <a:pt x="95897" y="1054295"/>
                  <a:pt x="255536" y="848175"/>
                </a:cubicBezTo>
                <a:lnTo>
                  <a:pt x="302138" y="793538"/>
                </a:lnTo>
                <a:lnTo>
                  <a:pt x="327762" y="763497"/>
                </a:lnTo>
                <a:lnTo>
                  <a:pt x="371706" y="720938"/>
                </a:lnTo>
                <a:lnTo>
                  <a:pt x="407230" y="686536"/>
                </a:lnTo>
                <a:lnTo>
                  <a:pt x="407252" y="686519"/>
                </a:lnTo>
                <a:lnTo>
                  <a:pt x="424494" y="673787"/>
                </a:lnTo>
                <a:lnTo>
                  <a:pt x="425328" y="672561"/>
                </a:lnTo>
                <a:lnTo>
                  <a:pt x="407252" y="686519"/>
                </a:lnTo>
                <a:lnTo>
                  <a:pt x="407229" y="686536"/>
                </a:lnTo>
                <a:lnTo>
                  <a:pt x="371705" y="720938"/>
                </a:lnTo>
                <a:lnTo>
                  <a:pt x="399146" y="690374"/>
                </a:lnTo>
                <a:cubicBezTo>
                  <a:pt x="537953" y="520100"/>
                  <a:pt x="628265" y="307808"/>
                  <a:pt x="648674" y="75169"/>
                </a:cubicBezTo>
                <a:close/>
              </a:path>
            </a:pathLst>
          </a:custGeom>
          <a:gradFill flip="none" rotWithShape="1">
            <a:gsLst>
              <a:gs pos="54000">
                <a:srgbClr val="FFFFFF">
                  <a:alpha val="0"/>
                </a:srgbClr>
              </a:gs>
              <a:gs pos="76000">
                <a:schemeClr val="bg1">
                  <a:alpha val="9300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7" name="Hình tự do: Hình 206">
            <a:extLst>
              <a:ext uri="{FF2B5EF4-FFF2-40B4-BE49-F238E27FC236}">
                <a16:creationId xmlns:a16="http://schemas.microsoft.com/office/drawing/2014/main" id="{8AA21E37-89FB-FCF3-5EB3-71FE34051AAE}"/>
              </a:ext>
            </a:extLst>
          </p:cNvPr>
          <p:cNvSpPr/>
          <p:nvPr/>
        </p:nvSpPr>
        <p:spPr>
          <a:xfrm rot="10800000">
            <a:off x="1755108" y="2547693"/>
            <a:ext cx="996453" cy="97022"/>
          </a:xfrm>
          <a:custGeom>
            <a:avLst/>
            <a:gdLst>
              <a:gd name="connsiteX0" fmla="*/ 7382 w 955384"/>
              <a:gd name="connsiteY0" fmla="*/ 0 h 98770"/>
              <a:gd name="connsiteX1" fmla="*/ 948003 w 955384"/>
              <a:gd name="connsiteY1" fmla="*/ 0 h 98770"/>
              <a:gd name="connsiteX2" fmla="*/ 955384 w 955384"/>
              <a:gd name="connsiteY2" fmla="*/ 98770 h 98770"/>
              <a:gd name="connsiteX3" fmla="*/ 0 w 955384"/>
              <a:gd name="connsiteY3" fmla="*/ 98770 h 98770"/>
              <a:gd name="connsiteX4" fmla="*/ 7382 w 955384"/>
              <a:gd name="connsiteY4" fmla="*/ 0 h 9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384" h="98770">
                <a:moveTo>
                  <a:pt x="7382" y="0"/>
                </a:moveTo>
                <a:lnTo>
                  <a:pt x="948003" y="0"/>
                </a:lnTo>
                <a:lnTo>
                  <a:pt x="955384" y="98770"/>
                </a:lnTo>
                <a:lnTo>
                  <a:pt x="0" y="98770"/>
                </a:lnTo>
                <a:lnTo>
                  <a:pt x="7382" y="0"/>
                </a:lnTo>
                <a:close/>
              </a:path>
            </a:pathLst>
          </a:cu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8" name="Hình tự do: Hình 207">
            <a:extLst>
              <a:ext uri="{FF2B5EF4-FFF2-40B4-BE49-F238E27FC236}">
                <a16:creationId xmlns:a16="http://schemas.microsoft.com/office/drawing/2014/main" id="{6A666AC2-E126-BA27-14FB-650BC9760870}"/>
              </a:ext>
            </a:extLst>
          </p:cNvPr>
          <p:cNvSpPr/>
          <p:nvPr/>
        </p:nvSpPr>
        <p:spPr>
          <a:xfrm rot="10800000">
            <a:off x="1697006" y="2072455"/>
            <a:ext cx="1112658" cy="213544"/>
          </a:xfrm>
          <a:custGeom>
            <a:avLst/>
            <a:gdLst>
              <a:gd name="connsiteX0" fmla="*/ 0 w 1066800"/>
              <a:gd name="connsiteY0" fmla="*/ 0 h 217391"/>
              <a:gd name="connsiteX1" fmla="*/ 1066800 w 1066800"/>
              <a:gd name="connsiteY1" fmla="*/ 0 h 217391"/>
              <a:gd name="connsiteX2" fmla="*/ 1066800 w 1066800"/>
              <a:gd name="connsiteY2" fmla="*/ 34996 h 217391"/>
              <a:gd name="connsiteX3" fmla="*/ 1066800 w 1066800"/>
              <a:gd name="connsiteY3" fmla="*/ 109590 h 217391"/>
              <a:gd name="connsiteX4" fmla="*/ 958999 w 1066800"/>
              <a:gd name="connsiteY4" fmla="*/ 217391 h 217391"/>
              <a:gd name="connsiteX5" fmla="*/ 107801 w 1066800"/>
              <a:gd name="connsiteY5" fmla="*/ 217391 h 217391"/>
              <a:gd name="connsiteX6" fmla="*/ 0 w 1066800"/>
              <a:gd name="connsiteY6" fmla="*/ 109590 h 217391"/>
              <a:gd name="connsiteX7" fmla="*/ 0 w 1066800"/>
              <a:gd name="connsiteY7" fmla="*/ 34996 h 217391"/>
              <a:gd name="connsiteX8" fmla="*/ 0 w 1066800"/>
              <a:gd name="connsiteY8" fmla="*/ 0 h 21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6800" h="217391">
                <a:moveTo>
                  <a:pt x="0" y="0"/>
                </a:moveTo>
                <a:lnTo>
                  <a:pt x="1066800" y="0"/>
                </a:lnTo>
                <a:lnTo>
                  <a:pt x="1066800" y="34996"/>
                </a:lnTo>
                <a:lnTo>
                  <a:pt x="1066800" y="109590"/>
                </a:lnTo>
                <a:cubicBezTo>
                  <a:pt x="1066800" y="169127"/>
                  <a:pt x="1018536" y="217391"/>
                  <a:pt x="958999" y="217391"/>
                </a:cubicBezTo>
                <a:lnTo>
                  <a:pt x="107801" y="217391"/>
                </a:lnTo>
                <a:cubicBezTo>
                  <a:pt x="48264" y="217391"/>
                  <a:pt x="0" y="169127"/>
                  <a:pt x="0" y="109590"/>
                </a:cubicBezTo>
                <a:lnTo>
                  <a:pt x="0" y="3499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9" name="Hình tự do: Hình 208">
            <a:extLst>
              <a:ext uri="{FF2B5EF4-FFF2-40B4-BE49-F238E27FC236}">
                <a16:creationId xmlns:a16="http://schemas.microsoft.com/office/drawing/2014/main" id="{6769DAB0-E861-4D8D-66F5-64BDF7836326}"/>
              </a:ext>
            </a:extLst>
          </p:cNvPr>
          <p:cNvSpPr/>
          <p:nvPr/>
        </p:nvSpPr>
        <p:spPr>
          <a:xfrm rot="10800000">
            <a:off x="1715388" y="2368335"/>
            <a:ext cx="1079826" cy="97022"/>
          </a:xfrm>
          <a:custGeom>
            <a:avLst/>
            <a:gdLst>
              <a:gd name="connsiteX0" fmla="*/ 23114 w 1035321"/>
              <a:gd name="connsiteY0" fmla="*/ 0 h 98770"/>
              <a:gd name="connsiteX1" fmla="*/ 1012207 w 1035321"/>
              <a:gd name="connsiteY1" fmla="*/ 0 h 98770"/>
              <a:gd name="connsiteX2" fmla="*/ 1033623 w 1035321"/>
              <a:gd name="connsiteY2" fmla="*/ 94074 h 98770"/>
              <a:gd name="connsiteX3" fmla="*/ 1035321 w 1035321"/>
              <a:gd name="connsiteY3" fmla="*/ 98770 h 98770"/>
              <a:gd name="connsiteX4" fmla="*/ 1032482 w 1035321"/>
              <a:gd name="connsiteY4" fmla="*/ 98770 h 98770"/>
              <a:gd name="connsiteX5" fmla="*/ 1019486 w 1035321"/>
              <a:gd name="connsiteY5" fmla="*/ 79494 h 98770"/>
              <a:gd name="connsiteX6" fmla="*/ 943259 w 1035321"/>
              <a:gd name="connsiteY6" fmla="*/ 47920 h 98770"/>
              <a:gd name="connsiteX7" fmla="*/ 943258 w 1035321"/>
              <a:gd name="connsiteY7" fmla="*/ 47920 h 98770"/>
              <a:gd name="connsiteX8" fmla="*/ 1019485 w 1035321"/>
              <a:gd name="connsiteY8" fmla="*/ 79494 h 98770"/>
              <a:gd name="connsiteX9" fmla="*/ 1032481 w 1035321"/>
              <a:gd name="connsiteY9" fmla="*/ 98770 h 98770"/>
              <a:gd name="connsiteX10" fmla="*/ 2839 w 1035321"/>
              <a:gd name="connsiteY10" fmla="*/ 98770 h 98770"/>
              <a:gd name="connsiteX11" fmla="*/ 15834 w 1035321"/>
              <a:gd name="connsiteY11" fmla="*/ 79494 h 98770"/>
              <a:gd name="connsiteX12" fmla="*/ 92061 w 1035321"/>
              <a:gd name="connsiteY12" fmla="*/ 47920 h 98770"/>
              <a:gd name="connsiteX13" fmla="*/ 92060 w 1035321"/>
              <a:gd name="connsiteY13" fmla="*/ 47920 h 98770"/>
              <a:gd name="connsiteX14" fmla="*/ 15833 w 1035321"/>
              <a:gd name="connsiteY14" fmla="*/ 79494 h 98770"/>
              <a:gd name="connsiteX15" fmla="*/ 2838 w 1035321"/>
              <a:gd name="connsiteY15" fmla="*/ 98770 h 98770"/>
              <a:gd name="connsiteX16" fmla="*/ 0 w 1035321"/>
              <a:gd name="connsiteY16" fmla="*/ 98770 h 98770"/>
              <a:gd name="connsiteX17" fmla="*/ 1697 w 1035321"/>
              <a:gd name="connsiteY17" fmla="*/ 94074 h 98770"/>
              <a:gd name="connsiteX18" fmla="*/ 23114 w 1035321"/>
              <a:gd name="connsiteY18" fmla="*/ 0 h 9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35321" h="98770">
                <a:moveTo>
                  <a:pt x="23114" y="0"/>
                </a:moveTo>
                <a:lnTo>
                  <a:pt x="1012207" y="0"/>
                </a:lnTo>
                <a:lnTo>
                  <a:pt x="1033623" y="94074"/>
                </a:lnTo>
                <a:lnTo>
                  <a:pt x="1035321" y="98770"/>
                </a:lnTo>
                <a:lnTo>
                  <a:pt x="1032482" y="98770"/>
                </a:lnTo>
                <a:lnTo>
                  <a:pt x="1019486" y="79494"/>
                </a:lnTo>
                <a:cubicBezTo>
                  <a:pt x="999978" y="59986"/>
                  <a:pt x="973028" y="47920"/>
                  <a:pt x="943259" y="47920"/>
                </a:cubicBezTo>
                <a:lnTo>
                  <a:pt x="943258" y="47920"/>
                </a:lnTo>
                <a:cubicBezTo>
                  <a:pt x="973027" y="47920"/>
                  <a:pt x="999977" y="59986"/>
                  <a:pt x="1019485" y="79494"/>
                </a:cubicBezTo>
                <a:lnTo>
                  <a:pt x="1032481" y="98770"/>
                </a:lnTo>
                <a:lnTo>
                  <a:pt x="2839" y="98770"/>
                </a:lnTo>
                <a:lnTo>
                  <a:pt x="15834" y="79494"/>
                </a:lnTo>
                <a:cubicBezTo>
                  <a:pt x="35342" y="59986"/>
                  <a:pt x="62293" y="47920"/>
                  <a:pt x="92061" y="47920"/>
                </a:cubicBezTo>
                <a:lnTo>
                  <a:pt x="92060" y="47920"/>
                </a:lnTo>
                <a:cubicBezTo>
                  <a:pt x="62292" y="47920"/>
                  <a:pt x="35341" y="59986"/>
                  <a:pt x="15833" y="79494"/>
                </a:cubicBezTo>
                <a:lnTo>
                  <a:pt x="2838" y="98770"/>
                </a:lnTo>
                <a:lnTo>
                  <a:pt x="0" y="98770"/>
                </a:lnTo>
                <a:lnTo>
                  <a:pt x="1697" y="94074"/>
                </a:lnTo>
                <a:lnTo>
                  <a:pt x="23114" y="0"/>
                </a:lnTo>
                <a:close/>
              </a:path>
            </a:pathLst>
          </a:cu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0" name="Hình tự do: Hình 209">
            <a:extLst>
              <a:ext uri="{FF2B5EF4-FFF2-40B4-BE49-F238E27FC236}">
                <a16:creationId xmlns:a16="http://schemas.microsoft.com/office/drawing/2014/main" id="{1511F477-9F41-1D56-8086-FA4914E82A4C}"/>
              </a:ext>
            </a:extLst>
          </p:cNvPr>
          <p:cNvSpPr/>
          <p:nvPr/>
        </p:nvSpPr>
        <p:spPr>
          <a:xfrm>
            <a:off x="1070399" y="2666297"/>
            <a:ext cx="2334304" cy="2749540"/>
          </a:xfrm>
          <a:custGeom>
            <a:avLst/>
            <a:gdLst>
              <a:gd name="connsiteX0" fmla="*/ 651956 w 2238096"/>
              <a:gd name="connsiteY0" fmla="*/ 0 h 2799080"/>
              <a:gd name="connsiteX1" fmla="*/ 1586138 w 2238096"/>
              <a:gd name="connsiteY1" fmla="*/ 0 h 2799080"/>
              <a:gd name="connsiteX2" fmla="*/ 1589420 w 2238096"/>
              <a:gd name="connsiteY2" fmla="*/ 75169 h 2799080"/>
              <a:gd name="connsiteX3" fmla="*/ 1838948 w 2238096"/>
              <a:gd name="connsiteY3" fmla="*/ 690374 h 2799080"/>
              <a:gd name="connsiteX4" fmla="*/ 1866382 w 2238096"/>
              <a:gd name="connsiteY4" fmla="*/ 720931 h 2799080"/>
              <a:gd name="connsiteX5" fmla="*/ 1830866 w 2238096"/>
              <a:gd name="connsiteY5" fmla="*/ 686536 h 2799080"/>
              <a:gd name="connsiteX6" fmla="*/ 1830843 w 2238096"/>
              <a:gd name="connsiteY6" fmla="*/ 686519 h 2799080"/>
              <a:gd name="connsiteX7" fmla="*/ 1823677 w 2238096"/>
              <a:gd name="connsiteY7" fmla="*/ 680986 h 2799080"/>
              <a:gd name="connsiteX8" fmla="*/ 1823809 w 2238096"/>
              <a:gd name="connsiteY8" fmla="*/ 681325 h 2799080"/>
              <a:gd name="connsiteX9" fmla="*/ 1830843 w 2238096"/>
              <a:gd name="connsiteY9" fmla="*/ 686519 h 2799080"/>
              <a:gd name="connsiteX10" fmla="*/ 1830865 w 2238096"/>
              <a:gd name="connsiteY10" fmla="*/ 686536 h 2799080"/>
              <a:gd name="connsiteX11" fmla="*/ 1866388 w 2238096"/>
              <a:gd name="connsiteY11" fmla="*/ 720938 h 2799080"/>
              <a:gd name="connsiteX12" fmla="*/ 1866382 w 2238096"/>
              <a:gd name="connsiteY12" fmla="*/ 720931 h 2799080"/>
              <a:gd name="connsiteX13" fmla="*/ 1866389 w 2238096"/>
              <a:gd name="connsiteY13" fmla="*/ 720938 h 2799080"/>
              <a:gd name="connsiteX14" fmla="*/ 1910334 w 2238096"/>
              <a:gd name="connsiteY14" fmla="*/ 763497 h 2799080"/>
              <a:gd name="connsiteX15" fmla="*/ 1935957 w 2238096"/>
              <a:gd name="connsiteY15" fmla="*/ 793538 h 2799080"/>
              <a:gd name="connsiteX16" fmla="*/ 1982560 w 2238096"/>
              <a:gd name="connsiteY16" fmla="*/ 848175 h 2799080"/>
              <a:gd name="connsiteX17" fmla="*/ 2238096 w 2238096"/>
              <a:gd name="connsiteY17" fmla="*/ 1606663 h 2799080"/>
              <a:gd name="connsiteX18" fmla="*/ 2238096 w 2238096"/>
              <a:gd name="connsiteY18" fmla="*/ 1606664 h 2799080"/>
              <a:gd name="connsiteX19" fmla="*/ 2232318 w 2238096"/>
              <a:gd name="connsiteY19" fmla="*/ 1728581 h 2799080"/>
              <a:gd name="connsiteX20" fmla="*/ 1119048 w 2238096"/>
              <a:gd name="connsiteY20" fmla="*/ 2799080 h 2799080"/>
              <a:gd name="connsiteX21" fmla="*/ 5778 w 2238096"/>
              <a:gd name="connsiteY21" fmla="*/ 1728581 h 2799080"/>
              <a:gd name="connsiteX22" fmla="*/ 0 w 2238096"/>
              <a:gd name="connsiteY22" fmla="*/ 1606664 h 2799080"/>
              <a:gd name="connsiteX23" fmla="*/ 0 w 2238096"/>
              <a:gd name="connsiteY23" fmla="*/ 1606663 h 2799080"/>
              <a:gd name="connsiteX24" fmla="*/ 255536 w 2238096"/>
              <a:gd name="connsiteY24" fmla="*/ 848175 h 2799080"/>
              <a:gd name="connsiteX25" fmla="*/ 302138 w 2238096"/>
              <a:gd name="connsiteY25" fmla="*/ 793538 h 2799080"/>
              <a:gd name="connsiteX26" fmla="*/ 327762 w 2238096"/>
              <a:gd name="connsiteY26" fmla="*/ 763497 h 2799080"/>
              <a:gd name="connsiteX27" fmla="*/ 371706 w 2238096"/>
              <a:gd name="connsiteY27" fmla="*/ 720938 h 2799080"/>
              <a:gd name="connsiteX28" fmla="*/ 407230 w 2238096"/>
              <a:gd name="connsiteY28" fmla="*/ 686536 h 2799080"/>
              <a:gd name="connsiteX29" fmla="*/ 407252 w 2238096"/>
              <a:gd name="connsiteY29" fmla="*/ 686519 h 2799080"/>
              <a:gd name="connsiteX30" fmla="*/ 424494 w 2238096"/>
              <a:gd name="connsiteY30" fmla="*/ 673787 h 2799080"/>
              <a:gd name="connsiteX31" fmla="*/ 425328 w 2238096"/>
              <a:gd name="connsiteY31" fmla="*/ 672561 h 2799080"/>
              <a:gd name="connsiteX32" fmla="*/ 407252 w 2238096"/>
              <a:gd name="connsiteY32" fmla="*/ 686519 h 2799080"/>
              <a:gd name="connsiteX33" fmla="*/ 407229 w 2238096"/>
              <a:gd name="connsiteY33" fmla="*/ 686536 h 2799080"/>
              <a:gd name="connsiteX34" fmla="*/ 371705 w 2238096"/>
              <a:gd name="connsiteY34" fmla="*/ 720938 h 2799080"/>
              <a:gd name="connsiteX35" fmla="*/ 399146 w 2238096"/>
              <a:gd name="connsiteY35" fmla="*/ 690374 h 2799080"/>
              <a:gd name="connsiteX36" fmla="*/ 648674 w 2238096"/>
              <a:gd name="connsiteY36" fmla="*/ 75169 h 279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8096" h="2799080">
                <a:moveTo>
                  <a:pt x="651956" y="0"/>
                </a:moveTo>
                <a:lnTo>
                  <a:pt x="1586138" y="0"/>
                </a:lnTo>
                <a:lnTo>
                  <a:pt x="1589420" y="75169"/>
                </a:lnTo>
                <a:cubicBezTo>
                  <a:pt x="1609828" y="307808"/>
                  <a:pt x="1700140" y="520100"/>
                  <a:pt x="1838948" y="690374"/>
                </a:cubicBezTo>
                <a:lnTo>
                  <a:pt x="1866382" y="720931"/>
                </a:lnTo>
                <a:lnTo>
                  <a:pt x="1830866" y="686536"/>
                </a:lnTo>
                <a:lnTo>
                  <a:pt x="1830843" y="686519"/>
                </a:lnTo>
                <a:lnTo>
                  <a:pt x="1823677" y="680986"/>
                </a:lnTo>
                <a:lnTo>
                  <a:pt x="1823809" y="681325"/>
                </a:lnTo>
                <a:lnTo>
                  <a:pt x="1830843" y="686519"/>
                </a:lnTo>
                <a:lnTo>
                  <a:pt x="1830865" y="686536"/>
                </a:lnTo>
                <a:lnTo>
                  <a:pt x="1866388" y="720938"/>
                </a:lnTo>
                <a:lnTo>
                  <a:pt x="1866382" y="720931"/>
                </a:lnTo>
                <a:lnTo>
                  <a:pt x="1866389" y="720938"/>
                </a:lnTo>
                <a:lnTo>
                  <a:pt x="1910334" y="763497"/>
                </a:lnTo>
                <a:lnTo>
                  <a:pt x="1935957" y="793538"/>
                </a:lnTo>
                <a:lnTo>
                  <a:pt x="1982560" y="848175"/>
                </a:lnTo>
                <a:cubicBezTo>
                  <a:pt x="2142198" y="1054295"/>
                  <a:pt x="2238096" y="1318545"/>
                  <a:pt x="2238096" y="1606663"/>
                </a:cubicBezTo>
                <a:lnTo>
                  <a:pt x="2238096" y="1606664"/>
                </a:lnTo>
                <a:lnTo>
                  <a:pt x="2232318" y="1728581"/>
                </a:lnTo>
                <a:cubicBezTo>
                  <a:pt x="2175012" y="2329864"/>
                  <a:pt x="1698454" y="2799080"/>
                  <a:pt x="1119048" y="2799080"/>
                </a:cubicBezTo>
                <a:cubicBezTo>
                  <a:pt x="539642" y="2799080"/>
                  <a:pt x="63084" y="2329864"/>
                  <a:pt x="5778" y="1728581"/>
                </a:cubicBezTo>
                <a:lnTo>
                  <a:pt x="0" y="1606664"/>
                </a:lnTo>
                <a:lnTo>
                  <a:pt x="0" y="1606663"/>
                </a:lnTo>
                <a:cubicBezTo>
                  <a:pt x="0" y="1318545"/>
                  <a:pt x="95897" y="1054295"/>
                  <a:pt x="255536" y="848175"/>
                </a:cubicBezTo>
                <a:lnTo>
                  <a:pt x="302138" y="793538"/>
                </a:lnTo>
                <a:lnTo>
                  <a:pt x="327762" y="763497"/>
                </a:lnTo>
                <a:lnTo>
                  <a:pt x="371706" y="720938"/>
                </a:lnTo>
                <a:lnTo>
                  <a:pt x="407230" y="686536"/>
                </a:lnTo>
                <a:lnTo>
                  <a:pt x="407252" y="686519"/>
                </a:lnTo>
                <a:lnTo>
                  <a:pt x="424494" y="673787"/>
                </a:lnTo>
                <a:lnTo>
                  <a:pt x="425328" y="672561"/>
                </a:lnTo>
                <a:lnTo>
                  <a:pt x="407252" y="686519"/>
                </a:lnTo>
                <a:lnTo>
                  <a:pt x="407229" y="686536"/>
                </a:lnTo>
                <a:lnTo>
                  <a:pt x="371705" y="720938"/>
                </a:lnTo>
                <a:lnTo>
                  <a:pt x="399146" y="690374"/>
                </a:lnTo>
                <a:cubicBezTo>
                  <a:pt x="537953" y="520100"/>
                  <a:pt x="628265" y="307808"/>
                  <a:pt x="648674" y="75169"/>
                </a:cubicBezTo>
                <a:close/>
              </a:path>
            </a:pathLst>
          </a:custGeom>
          <a:gradFill flip="none" rotWithShape="1">
            <a:gsLst>
              <a:gs pos="4000">
                <a:schemeClr val="bg1">
                  <a:alpha val="33000"/>
                </a:schemeClr>
              </a:gs>
              <a:gs pos="89000">
                <a:schemeClr val="bg1">
                  <a:alpha val="3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1" name="Hình tự do: Hình 210">
            <a:extLst>
              <a:ext uri="{FF2B5EF4-FFF2-40B4-BE49-F238E27FC236}">
                <a16:creationId xmlns:a16="http://schemas.microsoft.com/office/drawing/2014/main" id="{27FCA8E3-5661-2231-4D56-F34D84F51D3A}"/>
              </a:ext>
            </a:extLst>
          </p:cNvPr>
          <p:cNvSpPr/>
          <p:nvPr/>
        </p:nvSpPr>
        <p:spPr>
          <a:xfrm rot="10800000">
            <a:off x="1084817" y="3960373"/>
            <a:ext cx="2334304" cy="1438482"/>
          </a:xfrm>
          <a:custGeom>
            <a:avLst/>
            <a:gdLst>
              <a:gd name="connsiteX0" fmla="*/ 2205179 w 2238096"/>
              <a:gd name="connsiteY0" fmla="*/ 1464400 h 1464400"/>
              <a:gd name="connsiteX1" fmla="*/ 2201608 w 2238096"/>
              <a:gd name="connsiteY1" fmla="*/ 1446329 h 1464400"/>
              <a:gd name="connsiteX2" fmla="*/ 1118976 w 2238096"/>
              <a:gd name="connsiteY2" fmla="*/ 1196694 h 1464400"/>
              <a:gd name="connsiteX3" fmla="*/ 36345 w 2238096"/>
              <a:gd name="connsiteY3" fmla="*/ 1446329 h 1464400"/>
              <a:gd name="connsiteX4" fmla="*/ 32837 w 2238096"/>
              <a:gd name="connsiteY4" fmla="*/ 1464079 h 1464400"/>
              <a:gd name="connsiteX5" fmla="*/ 17479 w 2238096"/>
              <a:gd name="connsiteY5" fmla="*/ 1403495 h 1464400"/>
              <a:gd name="connsiteX6" fmla="*/ 0 w 2238096"/>
              <a:gd name="connsiteY6" fmla="*/ 1192417 h 1464400"/>
              <a:gd name="connsiteX7" fmla="*/ 0 w 2238096"/>
              <a:gd name="connsiteY7" fmla="*/ 1192416 h 1464400"/>
              <a:gd name="connsiteX8" fmla="*/ 5778 w 2238096"/>
              <a:gd name="connsiteY8" fmla="*/ 1070499 h 1464400"/>
              <a:gd name="connsiteX9" fmla="*/ 1119048 w 2238096"/>
              <a:gd name="connsiteY9" fmla="*/ 0 h 1464400"/>
              <a:gd name="connsiteX10" fmla="*/ 2232318 w 2238096"/>
              <a:gd name="connsiteY10" fmla="*/ 1070499 h 1464400"/>
              <a:gd name="connsiteX11" fmla="*/ 2238096 w 2238096"/>
              <a:gd name="connsiteY11" fmla="*/ 1192416 h 1464400"/>
              <a:gd name="connsiteX12" fmla="*/ 2238096 w 2238096"/>
              <a:gd name="connsiteY12" fmla="*/ 1192417 h 1464400"/>
              <a:gd name="connsiteX13" fmla="*/ 2220618 w 2238096"/>
              <a:gd name="connsiteY13" fmla="*/ 1403495 h 146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8096" h="1464400">
                <a:moveTo>
                  <a:pt x="2205179" y="1464400"/>
                </a:moveTo>
                <a:lnTo>
                  <a:pt x="2201608" y="1446329"/>
                </a:lnTo>
                <a:cubicBezTo>
                  <a:pt x="2145878" y="1306113"/>
                  <a:pt x="1682436" y="1196694"/>
                  <a:pt x="1118976" y="1196694"/>
                </a:cubicBezTo>
                <a:cubicBezTo>
                  <a:pt x="555516" y="1196694"/>
                  <a:pt x="92074" y="1306113"/>
                  <a:pt x="36345" y="1446329"/>
                </a:cubicBezTo>
                <a:lnTo>
                  <a:pt x="32837" y="1464079"/>
                </a:lnTo>
                <a:lnTo>
                  <a:pt x="17479" y="1403495"/>
                </a:lnTo>
                <a:cubicBezTo>
                  <a:pt x="5994" y="1334985"/>
                  <a:pt x="0" y="1264447"/>
                  <a:pt x="0" y="1192417"/>
                </a:cubicBezTo>
                <a:lnTo>
                  <a:pt x="0" y="1192416"/>
                </a:lnTo>
                <a:lnTo>
                  <a:pt x="5778" y="1070499"/>
                </a:lnTo>
                <a:cubicBezTo>
                  <a:pt x="63084" y="469216"/>
                  <a:pt x="539642" y="0"/>
                  <a:pt x="1119048" y="0"/>
                </a:cubicBezTo>
                <a:cubicBezTo>
                  <a:pt x="1698454" y="0"/>
                  <a:pt x="2175012" y="469216"/>
                  <a:pt x="2232318" y="1070499"/>
                </a:cubicBezTo>
                <a:lnTo>
                  <a:pt x="2238096" y="1192416"/>
                </a:lnTo>
                <a:lnTo>
                  <a:pt x="2238096" y="1192417"/>
                </a:lnTo>
                <a:cubicBezTo>
                  <a:pt x="2238096" y="1264447"/>
                  <a:pt x="2232103" y="1334985"/>
                  <a:pt x="2220618" y="1403495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2" name="Hình Bầu dục 211">
            <a:extLst>
              <a:ext uri="{FF2B5EF4-FFF2-40B4-BE49-F238E27FC236}">
                <a16:creationId xmlns:a16="http://schemas.microsoft.com/office/drawing/2014/main" id="{9BDD41AD-DF62-2338-428E-B6F68B9443B0}"/>
              </a:ext>
            </a:extLst>
          </p:cNvPr>
          <p:cNvSpPr/>
          <p:nvPr/>
        </p:nvSpPr>
        <p:spPr>
          <a:xfrm>
            <a:off x="1134643" y="3687382"/>
            <a:ext cx="2270060" cy="546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Hình tự do: Hình 213">
            <a:extLst>
              <a:ext uri="{FF2B5EF4-FFF2-40B4-BE49-F238E27FC236}">
                <a16:creationId xmlns:a16="http://schemas.microsoft.com/office/drawing/2014/main" id="{6E09D005-4D41-4D19-8FEB-8E2FED7A050F}"/>
              </a:ext>
            </a:extLst>
          </p:cNvPr>
          <p:cNvSpPr/>
          <p:nvPr/>
        </p:nvSpPr>
        <p:spPr>
          <a:xfrm>
            <a:off x="8669453" y="2830317"/>
            <a:ext cx="2784058" cy="3246935"/>
          </a:xfrm>
          <a:custGeom>
            <a:avLst/>
            <a:gdLst>
              <a:gd name="connsiteX0" fmla="*/ 651956 w 2238096"/>
              <a:gd name="connsiteY0" fmla="*/ 0 h 2799080"/>
              <a:gd name="connsiteX1" fmla="*/ 1586138 w 2238096"/>
              <a:gd name="connsiteY1" fmla="*/ 0 h 2799080"/>
              <a:gd name="connsiteX2" fmla="*/ 1589420 w 2238096"/>
              <a:gd name="connsiteY2" fmla="*/ 75169 h 2799080"/>
              <a:gd name="connsiteX3" fmla="*/ 1838948 w 2238096"/>
              <a:gd name="connsiteY3" fmla="*/ 690374 h 2799080"/>
              <a:gd name="connsiteX4" fmla="*/ 1866382 w 2238096"/>
              <a:gd name="connsiteY4" fmla="*/ 720931 h 2799080"/>
              <a:gd name="connsiteX5" fmla="*/ 1830866 w 2238096"/>
              <a:gd name="connsiteY5" fmla="*/ 686536 h 2799080"/>
              <a:gd name="connsiteX6" fmla="*/ 1830843 w 2238096"/>
              <a:gd name="connsiteY6" fmla="*/ 686519 h 2799080"/>
              <a:gd name="connsiteX7" fmla="*/ 1823677 w 2238096"/>
              <a:gd name="connsiteY7" fmla="*/ 680986 h 2799080"/>
              <a:gd name="connsiteX8" fmla="*/ 1823809 w 2238096"/>
              <a:gd name="connsiteY8" fmla="*/ 681325 h 2799080"/>
              <a:gd name="connsiteX9" fmla="*/ 1830843 w 2238096"/>
              <a:gd name="connsiteY9" fmla="*/ 686519 h 2799080"/>
              <a:gd name="connsiteX10" fmla="*/ 1830865 w 2238096"/>
              <a:gd name="connsiteY10" fmla="*/ 686536 h 2799080"/>
              <a:gd name="connsiteX11" fmla="*/ 1866388 w 2238096"/>
              <a:gd name="connsiteY11" fmla="*/ 720938 h 2799080"/>
              <a:gd name="connsiteX12" fmla="*/ 1866382 w 2238096"/>
              <a:gd name="connsiteY12" fmla="*/ 720931 h 2799080"/>
              <a:gd name="connsiteX13" fmla="*/ 1866389 w 2238096"/>
              <a:gd name="connsiteY13" fmla="*/ 720938 h 2799080"/>
              <a:gd name="connsiteX14" fmla="*/ 1910334 w 2238096"/>
              <a:gd name="connsiteY14" fmla="*/ 763497 h 2799080"/>
              <a:gd name="connsiteX15" fmla="*/ 1935957 w 2238096"/>
              <a:gd name="connsiteY15" fmla="*/ 793538 h 2799080"/>
              <a:gd name="connsiteX16" fmla="*/ 1982560 w 2238096"/>
              <a:gd name="connsiteY16" fmla="*/ 848175 h 2799080"/>
              <a:gd name="connsiteX17" fmla="*/ 2238096 w 2238096"/>
              <a:gd name="connsiteY17" fmla="*/ 1606663 h 2799080"/>
              <a:gd name="connsiteX18" fmla="*/ 2238096 w 2238096"/>
              <a:gd name="connsiteY18" fmla="*/ 1606664 h 2799080"/>
              <a:gd name="connsiteX19" fmla="*/ 2232318 w 2238096"/>
              <a:gd name="connsiteY19" fmla="*/ 1728581 h 2799080"/>
              <a:gd name="connsiteX20" fmla="*/ 1119048 w 2238096"/>
              <a:gd name="connsiteY20" fmla="*/ 2799080 h 2799080"/>
              <a:gd name="connsiteX21" fmla="*/ 5778 w 2238096"/>
              <a:gd name="connsiteY21" fmla="*/ 1728581 h 2799080"/>
              <a:gd name="connsiteX22" fmla="*/ 0 w 2238096"/>
              <a:gd name="connsiteY22" fmla="*/ 1606664 h 2799080"/>
              <a:gd name="connsiteX23" fmla="*/ 0 w 2238096"/>
              <a:gd name="connsiteY23" fmla="*/ 1606663 h 2799080"/>
              <a:gd name="connsiteX24" fmla="*/ 255536 w 2238096"/>
              <a:gd name="connsiteY24" fmla="*/ 848175 h 2799080"/>
              <a:gd name="connsiteX25" fmla="*/ 302138 w 2238096"/>
              <a:gd name="connsiteY25" fmla="*/ 793538 h 2799080"/>
              <a:gd name="connsiteX26" fmla="*/ 327762 w 2238096"/>
              <a:gd name="connsiteY26" fmla="*/ 763497 h 2799080"/>
              <a:gd name="connsiteX27" fmla="*/ 371706 w 2238096"/>
              <a:gd name="connsiteY27" fmla="*/ 720938 h 2799080"/>
              <a:gd name="connsiteX28" fmla="*/ 407230 w 2238096"/>
              <a:gd name="connsiteY28" fmla="*/ 686536 h 2799080"/>
              <a:gd name="connsiteX29" fmla="*/ 407252 w 2238096"/>
              <a:gd name="connsiteY29" fmla="*/ 686519 h 2799080"/>
              <a:gd name="connsiteX30" fmla="*/ 424494 w 2238096"/>
              <a:gd name="connsiteY30" fmla="*/ 673787 h 2799080"/>
              <a:gd name="connsiteX31" fmla="*/ 425328 w 2238096"/>
              <a:gd name="connsiteY31" fmla="*/ 672561 h 2799080"/>
              <a:gd name="connsiteX32" fmla="*/ 407252 w 2238096"/>
              <a:gd name="connsiteY32" fmla="*/ 686519 h 2799080"/>
              <a:gd name="connsiteX33" fmla="*/ 407229 w 2238096"/>
              <a:gd name="connsiteY33" fmla="*/ 686536 h 2799080"/>
              <a:gd name="connsiteX34" fmla="*/ 371705 w 2238096"/>
              <a:gd name="connsiteY34" fmla="*/ 720938 h 2799080"/>
              <a:gd name="connsiteX35" fmla="*/ 399146 w 2238096"/>
              <a:gd name="connsiteY35" fmla="*/ 690374 h 2799080"/>
              <a:gd name="connsiteX36" fmla="*/ 648674 w 2238096"/>
              <a:gd name="connsiteY36" fmla="*/ 75169 h 279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8096" h="2799080">
                <a:moveTo>
                  <a:pt x="651956" y="0"/>
                </a:moveTo>
                <a:lnTo>
                  <a:pt x="1586138" y="0"/>
                </a:lnTo>
                <a:lnTo>
                  <a:pt x="1589420" y="75169"/>
                </a:lnTo>
                <a:cubicBezTo>
                  <a:pt x="1609828" y="307808"/>
                  <a:pt x="1700140" y="520100"/>
                  <a:pt x="1838948" y="690374"/>
                </a:cubicBezTo>
                <a:lnTo>
                  <a:pt x="1866382" y="720931"/>
                </a:lnTo>
                <a:lnTo>
                  <a:pt x="1830866" y="686536"/>
                </a:lnTo>
                <a:lnTo>
                  <a:pt x="1830843" y="686519"/>
                </a:lnTo>
                <a:lnTo>
                  <a:pt x="1823677" y="680986"/>
                </a:lnTo>
                <a:lnTo>
                  <a:pt x="1823809" y="681325"/>
                </a:lnTo>
                <a:lnTo>
                  <a:pt x="1830843" y="686519"/>
                </a:lnTo>
                <a:lnTo>
                  <a:pt x="1830865" y="686536"/>
                </a:lnTo>
                <a:lnTo>
                  <a:pt x="1866388" y="720938"/>
                </a:lnTo>
                <a:lnTo>
                  <a:pt x="1866382" y="720931"/>
                </a:lnTo>
                <a:lnTo>
                  <a:pt x="1866389" y="720938"/>
                </a:lnTo>
                <a:lnTo>
                  <a:pt x="1910334" y="763497"/>
                </a:lnTo>
                <a:lnTo>
                  <a:pt x="1935957" y="793538"/>
                </a:lnTo>
                <a:lnTo>
                  <a:pt x="1982560" y="848175"/>
                </a:lnTo>
                <a:cubicBezTo>
                  <a:pt x="2142198" y="1054295"/>
                  <a:pt x="2238096" y="1318545"/>
                  <a:pt x="2238096" y="1606663"/>
                </a:cubicBezTo>
                <a:lnTo>
                  <a:pt x="2238096" y="1606664"/>
                </a:lnTo>
                <a:lnTo>
                  <a:pt x="2232318" y="1728581"/>
                </a:lnTo>
                <a:cubicBezTo>
                  <a:pt x="2175012" y="2329864"/>
                  <a:pt x="1698454" y="2799080"/>
                  <a:pt x="1119048" y="2799080"/>
                </a:cubicBezTo>
                <a:cubicBezTo>
                  <a:pt x="539642" y="2799080"/>
                  <a:pt x="63084" y="2329864"/>
                  <a:pt x="5778" y="1728581"/>
                </a:cubicBezTo>
                <a:lnTo>
                  <a:pt x="0" y="1606664"/>
                </a:lnTo>
                <a:lnTo>
                  <a:pt x="0" y="1606663"/>
                </a:lnTo>
                <a:cubicBezTo>
                  <a:pt x="0" y="1318545"/>
                  <a:pt x="95897" y="1054295"/>
                  <a:pt x="255536" y="848175"/>
                </a:cubicBezTo>
                <a:lnTo>
                  <a:pt x="302138" y="793538"/>
                </a:lnTo>
                <a:lnTo>
                  <a:pt x="327762" y="763497"/>
                </a:lnTo>
                <a:lnTo>
                  <a:pt x="371706" y="720938"/>
                </a:lnTo>
                <a:lnTo>
                  <a:pt x="407230" y="686536"/>
                </a:lnTo>
                <a:lnTo>
                  <a:pt x="407252" y="686519"/>
                </a:lnTo>
                <a:lnTo>
                  <a:pt x="424494" y="673787"/>
                </a:lnTo>
                <a:lnTo>
                  <a:pt x="425328" y="672561"/>
                </a:lnTo>
                <a:lnTo>
                  <a:pt x="407252" y="686519"/>
                </a:lnTo>
                <a:lnTo>
                  <a:pt x="407229" y="686536"/>
                </a:lnTo>
                <a:lnTo>
                  <a:pt x="371705" y="720938"/>
                </a:lnTo>
                <a:lnTo>
                  <a:pt x="399146" y="690374"/>
                </a:lnTo>
                <a:cubicBezTo>
                  <a:pt x="537953" y="520100"/>
                  <a:pt x="628265" y="307808"/>
                  <a:pt x="648674" y="75169"/>
                </a:cubicBezTo>
                <a:close/>
              </a:path>
            </a:pathLst>
          </a:custGeom>
          <a:gradFill flip="none" rotWithShape="1">
            <a:gsLst>
              <a:gs pos="54000">
                <a:srgbClr val="FFFFFF">
                  <a:alpha val="0"/>
                </a:srgbClr>
              </a:gs>
              <a:gs pos="76000">
                <a:schemeClr val="bg1">
                  <a:alpha val="9300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5" name="Hình tự do: Hình 214">
            <a:extLst>
              <a:ext uri="{FF2B5EF4-FFF2-40B4-BE49-F238E27FC236}">
                <a16:creationId xmlns:a16="http://schemas.microsoft.com/office/drawing/2014/main" id="{446EF1FC-9B88-7BA6-FD1B-B12C34DA31ED}"/>
              </a:ext>
            </a:extLst>
          </p:cNvPr>
          <p:cNvSpPr/>
          <p:nvPr/>
        </p:nvSpPr>
        <p:spPr>
          <a:xfrm rot="10800000">
            <a:off x="9468890" y="2715744"/>
            <a:ext cx="1188441" cy="114573"/>
          </a:xfrm>
          <a:custGeom>
            <a:avLst/>
            <a:gdLst>
              <a:gd name="connsiteX0" fmla="*/ 7382 w 955384"/>
              <a:gd name="connsiteY0" fmla="*/ 0 h 98770"/>
              <a:gd name="connsiteX1" fmla="*/ 948003 w 955384"/>
              <a:gd name="connsiteY1" fmla="*/ 0 h 98770"/>
              <a:gd name="connsiteX2" fmla="*/ 955384 w 955384"/>
              <a:gd name="connsiteY2" fmla="*/ 98770 h 98770"/>
              <a:gd name="connsiteX3" fmla="*/ 0 w 955384"/>
              <a:gd name="connsiteY3" fmla="*/ 98770 h 98770"/>
              <a:gd name="connsiteX4" fmla="*/ 7382 w 955384"/>
              <a:gd name="connsiteY4" fmla="*/ 0 h 9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384" h="98770">
                <a:moveTo>
                  <a:pt x="7382" y="0"/>
                </a:moveTo>
                <a:lnTo>
                  <a:pt x="948003" y="0"/>
                </a:lnTo>
                <a:lnTo>
                  <a:pt x="955384" y="98770"/>
                </a:lnTo>
                <a:lnTo>
                  <a:pt x="0" y="98770"/>
                </a:lnTo>
                <a:lnTo>
                  <a:pt x="7382" y="0"/>
                </a:lnTo>
                <a:close/>
              </a:path>
            </a:pathLst>
          </a:cu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6" name="Hình tự do: Hình 215">
            <a:extLst>
              <a:ext uri="{FF2B5EF4-FFF2-40B4-BE49-F238E27FC236}">
                <a16:creationId xmlns:a16="http://schemas.microsoft.com/office/drawing/2014/main" id="{5D16094B-2528-71F8-331E-BB365BEF5E0F}"/>
              </a:ext>
            </a:extLst>
          </p:cNvPr>
          <p:cNvSpPr/>
          <p:nvPr/>
        </p:nvSpPr>
        <p:spPr>
          <a:xfrm rot="10800000">
            <a:off x="9399594" y="2154534"/>
            <a:ext cx="1327036" cy="252174"/>
          </a:xfrm>
          <a:custGeom>
            <a:avLst/>
            <a:gdLst>
              <a:gd name="connsiteX0" fmla="*/ 0 w 1066800"/>
              <a:gd name="connsiteY0" fmla="*/ 0 h 217391"/>
              <a:gd name="connsiteX1" fmla="*/ 1066800 w 1066800"/>
              <a:gd name="connsiteY1" fmla="*/ 0 h 217391"/>
              <a:gd name="connsiteX2" fmla="*/ 1066800 w 1066800"/>
              <a:gd name="connsiteY2" fmla="*/ 34996 h 217391"/>
              <a:gd name="connsiteX3" fmla="*/ 1066800 w 1066800"/>
              <a:gd name="connsiteY3" fmla="*/ 109590 h 217391"/>
              <a:gd name="connsiteX4" fmla="*/ 958999 w 1066800"/>
              <a:gd name="connsiteY4" fmla="*/ 217391 h 217391"/>
              <a:gd name="connsiteX5" fmla="*/ 107801 w 1066800"/>
              <a:gd name="connsiteY5" fmla="*/ 217391 h 217391"/>
              <a:gd name="connsiteX6" fmla="*/ 0 w 1066800"/>
              <a:gd name="connsiteY6" fmla="*/ 109590 h 217391"/>
              <a:gd name="connsiteX7" fmla="*/ 0 w 1066800"/>
              <a:gd name="connsiteY7" fmla="*/ 34996 h 217391"/>
              <a:gd name="connsiteX8" fmla="*/ 0 w 1066800"/>
              <a:gd name="connsiteY8" fmla="*/ 0 h 21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6800" h="217391">
                <a:moveTo>
                  <a:pt x="0" y="0"/>
                </a:moveTo>
                <a:lnTo>
                  <a:pt x="1066800" y="0"/>
                </a:lnTo>
                <a:lnTo>
                  <a:pt x="1066800" y="34996"/>
                </a:lnTo>
                <a:lnTo>
                  <a:pt x="1066800" y="109590"/>
                </a:lnTo>
                <a:cubicBezTo>
                  <a:pt x="1066800" y="169127"/>
                  <a:pt x="1018536" y="217391"/>
                  <a:pt x="958999" y="217391"/>
                </a:cubicBezTo>
                <a:lnTo>
                  <a:pt x="107801" y="217391"/>
                </a:lnTo>
                <a:cubicBezTo>
                  <a:pt x="48264" y="217391"/>
                  <a:pt x="0" y="169127"/>
                  <a:pt x="0" y="109590"/>
                </a:cubicBezTo>
                <a:lnTo>
                  <a:pt x="0" y="3499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7" name="Hình tự do: Hình 216">
            <a:extLst>
              <a:ext uri="{FF2B5EF4-FFF2-40B4-BE49-F238E27FC236}">
                <a16:creationId xmlns:a16="http://schemas.microsoft.com/office/drawing/2014/main" id="{C3C7857F-5A7A-F713-2ED7-6D77207A1615}"/>
              </a:ext>
            </a:extLst>
          </p:cNvPr>
          <p:cNvSpPr/>
          <p:nvPr/>
        </p:nvSpPr>
        <p:spPr>
          <a:xfrm rot="10800000">
            <a:off x="9421517" y="2503939"/>
            <a:ext cx="1287878" cy="114573"/>
          </a:xfrm>
          <a:custGeom>
            <a:avLst/>
            <a:gdLst>
              <a:gd name="connsiteX0" fmla="*/ 23114 w 1035321"/>
              <a:gd name="connsiteY0" fmla="*/ 0 h 98770"/>
              <a:gd name="connsiteX1" fmla="*/ 1012207 w 1035321"/>
              <a:gd name="connsiteY1" fmla="*/ 0 h 98770"/>
              <a:gd name="connsiteX2" fmla="*/ 1033623 w 1035321"/>
              <a:gd name="connsiteY2" fmla="*/ 94074 h 98770"/>
              <a:gd name="connsiteX3" fmla="*/ 1035321 w 1035321"/>
              <a:gd name="connsiteY3" fmla="*/ 98770 h 98770"/>
              <a:gd name="connsiteX4" fmla="*/ 1032482 w 1035321"/>
              <a:gd name="connsiteY4" fmla="*/ 98770 h 98770"/>
              <a:gd name="connsiteX5" fmla="*/ 1019486 w 1035321"/>
              <a:gd name="connsiteY5" fmla="*/ 79494 h 98770"/>
              <a:gd name="connsiteX6" fmla="*/ 943259 w 1035321"/>
              <a:gd name="connsiteY6" fmla="*/ 47920 h 98770"/>
              <a:gd name="connsiteX7" fmla="*/ 943258 w 1035321"/>
              <a:gd name="connsiteY7" fmla="*/ 47920 h 98770"/>
              <a:gd name="connsiteX8" fmla="*/ 1019485 w 1035321"/>
              <a:gd name="connsiteY8" fmla="*/ 79494 h 98770"/>
              <a:gd name="connsiteX9" fmla="*/ 1032481 w 1035321"/>
              <a:gd name="connsiteY9" fmla="*/ 98770 h 98770"/>
              <a:gd name="connsiteX10" fmla="*/ 2839 w 1035321"/>
              <a:gd name="connsiteY10" fmla="*/ 98770 h 98770"/>
              <a:gd name="connsiteX11" fmla="*/ 15834 w 1035321"/>
              <a:gd name="connsiteY11" fmla="*/ 79494 h 98770"/>
              <a:gd name="connsiteX12" fmla="*/ 92061 w 1035321"/>
              <a:gd name="connsiteY12" fmla="*/ 47920 h 98770"/>
              <a:gd name="connsiteX13" fmla="*/ 92060 w 1035321"/>
              <a:gd name="connsiteY13" fmla="*/ 47920 h 98770"/>
              <a:gd name="connsiteX14" fmla="*/ 15833 w 1035321"/>
              <a:gd name="connsiteY14" fmla="*/ 79494 h 98770"/>
              <a:gd name="connsiteX15" fmla="*/ 2838 w 1035321"/>
              <a:gd name="connsiteY15" fmla="*/ 98770 h 98770"/>
              <a:gd name="connsiteX16" fmla="*/ 0 w 1035321"/>
              <a:gd name="connsiteY16" fmla="*/ 98770 h 98770"/>
              <a:gd name="connsiteX17" fmla="*/ 1697 w 1035321"/>
              <a:gd name="connsiteY17" fmla="*/ 94074 h 98770"/>
              <a:gd name="connsiteX18" fmla="*/ 23114 w 1035321"/>
              <a:gd name="connsiteY18" fmla="*/ 0 h 9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35321" h="98770">
                <a:moveTo>
                  <a:pt x="23114" y="0"/>
                </a:moveTo>
                <a:lnTo>
                  <a:pt x="1012207" y="0"/>
                </a:lnTo>
                <a:lnTo>
                  <a:pt x="1033623" y="94074"/>
                </a:lnTo>
                <a:lnTo>
                  <a:pt x="1035321" y="98770"/>
                </a:lnTo>
                <a:lnTo>
                  <a:pt x="1032482" y="98770"/>
                </a:lnTo>
                <a:lnTo>
                  <a:pt x="1019486" y="79494"/>
                </a:lnTo>
                <a:cubicBezTo>
                  <a:pt x="999978" y="59986"/>
                  <a:pt x="973028" y="47920"/>
                  <a:pt x="943259" y="47920"/>
                </a:cubicBezTo>
                <a:lnTo>
                  <a:pt x="943258" y="47920"/>
                </a:lnTo>
                <a:cubicBezTo>
                  <a:pt x="973027" y="47920"/>
                  <a:pt x="999977" y="59986"/>
                  <a:pt x="1019485" y="79494"/>
                </a:cubicBezTo>
                <a:lnTo>
                  <a:pt x="1032481" y="98770"/>
                </a:lnTo>
                <a:lnTo>
                  <a:pt x="2839" y="98770"/>
                </a:lnTo>
                <a:lnTo>
                  <a:pt x="15834" y="79494"/>
                </a:lnTo>
                <a:cubicBezTo>
                  <a:pt x="35342" y="59986"/>
                  <a:pt x="62293" y="47920"/>
                  <a:pt x="92061" y="47920"/>
                </a:cubicBezTo>
                <a:lnTo>
                  <a:pt x="92060" y="47920"/>
                </a:lnTo>
                <a:cubicBezTo>
                  <a:pt x="62292" y="47920"/>
                  <a:pt x="35341" y="59986"/>
                  <a:pt x="15833" y="79494"/>
                </a:cubicBezTo>
                <a:lnTo>
                  <a:pt x="2838" y="98770"/>
                </a:lnTo>
                <a:lnTo>
                  <a:pt x="0" y="98770"/>
                </a:lnTo>
                <a:lnTo>
                  <a:pt x="1697" y="94074"/>
                </a:lnTo>
                <a:lnTo>
                  <a:pt x="23114" y="0"/>
                </a:lnTo>
                <a:close/>
              </a:path>
            </a:pathLst>
          </a:cu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8" name="Hình tự do: Hình 217">
            <a:extLst>
              <a:ext uri="{FF2B5EF4-FFF2-40B4-BE49-F238E27FC236}">
                <a16:creationId xmlns:a16="http://schemas.microsoft.com/office/drawing/2014/main" id="{2A170547-2C1F-08E4-019A-3528622F0994}"/>
              </a:ext>
            </a:extLst>
          </p:cNvPr>
          <p:cNvSpPr/>
          <p:nvPr/>
        </p:nvSpPr>
        <p:spPr>
          <a:xfrm>
            <a:off x="8669453" y="2824885"/>
            <a:ext cx="2784058" cy="3246935"/>
          </a:xfrm>
          <a:custGeom>
            <a:avLst/>
            <a:gdLst>
              <a:gd name="connsiteX0" fmla="*/ 651956 w 2238096"/>
              <a:gd name="connsiteY0" fmla="*/ 0 h 2799080"/>
              <a:gd name="connsiteX1" fmla="*/ 1586138 w 2238096"/>
              <a:gd name="connsiteY1" fmla="*/ 0 h 2799080"/>
              <a:gd name="connsiteX2" fmla="*/ 1589420 w 2238096"/>
              <a:gd name="connsiteY2" fmla="*/ 75169 h 2799080"/>
              <a:gd name="connsiteX3" fmla="*/ 1838948 w 2238096"/>
              <a:gd name="connsiteY3" fmla="*/ 690374 h 2799080"/>
              <a:gd name="connsiteX4" fmla="*/ 1866382 w 2238096"/>
              <a:gd name="connsiteY4" fmla="*/ 720931 h 2799080"/>
              <a:gd name="connsiteX5" fmla="*/ 1830866 w 2238096"/>
              <a:gd name="connsiteY5" fmla="*/ 686536 h 2799080"/>
              <a:gd name="connsiteX6" fmla="*/ 1830843 w 2238096"/>
              <a:gd name="connsiteY6" fmla="*/ 686519 h 2799080"/>
              <a:gd name="connsiteX7" fmla="*/ 1823677 w 2238096"/>
              <a:gd name="connsiteY7" fmla="*/ 680986 h 2799080"/>
              <a:gd name="connsiteX8" fmla="*/ 1823809 w 2238096"/>
              <a:gd name="connsiteY8" fmla="*/ 681325 h 2799080"/>
              <a:gd name="connsiteX9" fmla="*/ 1830843 w 2238096"/>
              <a:gd name="connsiteY9" fmla="*/ 686519 h 2799080"/>
              <a:gd name="connsiteX10" fmla="*/ 1830865 w 2238096"/>
              <a:gd name="connsiteY10" fmla="*/ 686536 h 2799080"/>
              <a:gd name="connsiteX11" fmla="*/ 1866388 w 2238096"/>
              <a:gd name="connsiteY11" fmla="*/ 720938 h 2799080"/>
              <a:gd name="connsiteX12" fmla="*/ 1866382 w 2238096"/>
              <a:gd name="connsiteY12" fmla="*/ 720931 h 2799080"/>
              <a:gd name="connsiteX13" fmla="*/ 1866389 w 2238096"/>
              <a:gd name="connsiteY13" fmla="*/ 720938 h 2799080"/>
              <a:gd name="connsiteX14" fmla="*/ 1910334 w 2238096"/>
              <a:gd name="connsiteY14" fmla="*/ 763497 h 2799080"/>
              <a:gd name="connsiteX15" fmla="*/ 1935957 w 2238096"/>
              <a:gd name="connsiteY15" fmla="*/ 793538 h 2799080"/>
              <a:gd name="connsiteX16" fmla="*/ 1982560 w 2238096"/>
              <a:gd name="connsiteY16" fmla="*/ 848175 h 2799080"/>
              <a:gd name="connsiteX17" fmla="*/ 2238096 w 2238096"/>
              <a:gd name="connsiteY17" fmla="*/ 1606663 h 2799080"/>
              <a:gd name="connsiteX18" fmla="*/ 2238096 w 2238096"/>
              <a:gd name="connsiteY18" fmla="*/ 1606664 h 2799080"/>
              <a:gd name="connsiteX19" fmla="*/ 2232318 w 2238096"/>
              <a:gd name="connsiteY19" fmla="*/ 1728581 h 2799080"/>
              <a:gd name="connsiteX20" fmla="*/ 1119048 w 2238096"/>
              <a:gd name="connsiteY20" fmla="*/ 2799080 h 2799080"/>
              <a:gd name="connsiteX21" fmla="*/ 5778 w 2238096"/>
              <a:gd name="connsiteY21" fmla="*/ 1728581 h 2799080"/>
              <a:gd name="connsiteX22" fmla="*/ 0 w 2238096"/>
              <a:gd name="connsiteY22" fmla="*/ 1606664 h 2799080"/>
              <a:gd name="connsiteX23" fmla="*/ 0 w 2238096"/>
              <a:gd name="connsiteY23" fmla="*/ 1606663 h 2799080"/>
              <a:gd name="connsiteX24" fmla="*/ 255536 w 2238096"/>
              <a:gd name="connsiteY24" fmla="*/ 848175 h 2799080"/>
              <a:gd name="connsiteX25" fmla="*/ 302138 w 2238096"/>
              <a:gd name="connsiteY25" fmla="*/ 793538 h 2799080"/>
              <a:gd name="connsiteX26" fmla="*/ 327762 w 2238096"/>
              <a:gd name="connsiteY26" fmla="*/ 763497 h 2799080"/>
              <a:gd name="connsiteX27" fmla="*/ 371706 w 2238096"/>
              <a:gd name="connsiteY27" fmla="*/ 720938 h 2799080"/>
              <a:gd name="connsiteX28" fmla="*/ 407230 w 2238096"/>
              <a:gd name="connsiteY28" fmla="*/ 686536 h 2799080"/>
              <a:gd name="connsiteX29" fmla="*/ 407252 w 2238096"/>
              <a:gd name="connsiteY29" fmla="*/ 686519 h 2799080"/>
              <a:gd name="connsiteX30" fmla="*/ 424494 w 2238096"/>
              <a:gd name="connsiteY30" fmla="*/ 673787 h 2799080"/>
              <a:gd name="connsiteX31" fmla="*/ 425328 w 2238096"/>
              <a:gd name="connsiteY31" fmla="*/ 672561 h 2799080"/>
              <a:gd name="connsiteX32" fmla="*/ 407252 w 2238096"/>
              <a:gd name="connsiteY32" fmla="*/ 686519 h 2799080"/>
              <a:gd name="connsiteX33" fmla="*/ 407229 w 2238096"/>
              <a:gd name="connsiteY33" fmla="*/ 686536 h 2799080"/>
              <a:gd name="connsiteX34" fmla="*/ 371705 w 2238096"/>
              <a:gd name="connsiteY34" fmla="*/ 720938 h 2799080"/>
              <a:gd name="connsiteX35" fmla="*/ 399146 w 2238096"/>
              <a:gd name="connsiteY35" fmla="*/ 690374 h 2799080"/>
              <a:gd name="connsiteX36" fmla="*/ 648674 w 2238096"/>
              <a:gd name="connsiteY36" fmla="*/ 75169 h 279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8096" h="2799080">
                <a:moveTo>
                  <a:pt x="651956" y="0"/>
                </a:moveTo>
                <a:lnTo>
                  <a:pt x="1586138" y="0"/>
                </a:lnTo>
                <a:lnTo>
                  <a:pt x="1589420" y="75169"/>
                </a:lnTo>
                <a:cubicBezTo>
                  <a:pt x="1609828" y="307808"/>
                  <a:pt x="1700140" y="520100"/>
                  <a:pt x="1838948" y="690374"/>
                </a:cubicBezTo>
                <a:lnTo>
                  <a:pt x="1866382" y="720931"/>
                </a:lnTo>
                <a:lnTo>
                  <a:pt x="1830866" y="686536"/>
                </a:lnTo>
                <a:lnTo>
                  <a:pt x="1830843" y="686519"/>
                </a:lnTo>
                <a:lnTo>
                  <a:pt x="1823677" y="680986"/>
                </a:lnTo>
                <a:lnTo>
                  <a:pt x="1823809" y="681325"/>
                </a:lnTo>
                <a:lnTo>
                  <a:pt x="1830843" y="686519"/>
                </a:lnTo>
                <a:lnTo>
                  <a:pt x="1830865" y="686536"/>
                </a:lnTo>
                <a:lnTo>
                  <a:pt x="1866388" y="720938"/>
                </a:lnTo>
                <a:lnTo>
                  <a:pt x="1866382" y="720931"/>
                </a:lnTo>
                <a:lnTo>
                  <a:pt x="1866389" y="720938"/>
                </a:lnTo>
                <a:lnTo>
                  <a:pt x="1910334" y="763497"/>
                </a:lnTo>
                <a:lnTo>
                  <a:pt x="1935957" y="793538"/>
                </a:lnTo>
                <a:lnTo>
                  <a:pt x="1982560" y="848175"/>
                </a:lnTo>
                <a:cubicBezTo>
                  <a:pt x="2142198" y="1054295"/>
                  <a:pt x="2238096" y="1318545"/>
                  <a:pt x="2238096" y="1606663"/>
                </a:cubicBezTo>
                <a:lnTo>
                  <a:pt x="2238096" y="1606664"/>
                </a:lnTo>
                <a:lnTo>
                  <a:pt x="2232318" y="1728581"/>
                </a:lnTo>
                <a:cubicBezTo>
                  <a:pt x="2175012" y="2329864"/>
                  <a:pt x="1698454" y="2799080"/>
                  <a:pt x="1119048" y="2799080"/>
                </a:cubicBezTo>
                <a:cubicBezTo>
                  <a:pt x="539642" y="2799080"/>
                  <a:pt x="63084" y="2329864"/>
                  <a:pt x="5778" y="1728581"/>
                </a:cubicBezTo>
                <a:lnTo>
                  <a:pt x="0" y="1606664"/>
                </a:lnTo>
                <a:lnTo>
                  <a:pt x="0" y="1606663"/>
                </a:lnTo>
                <a:cubicBezTo>
                  <a:pt x="0" y="1318545"/>
                  <a:pt x="95897" y="1054295"/>
                  <a:pt x="255536" y="848175"/>
                </a:cubicBezTo>
                <a:lnTo>
                  <a:pt x="302138" y="793538"/>
                </a:lnTo>
                <a:lnTo>
                  <a:pt x="327762" y="763497"/>
                </a:lnTo>
                <a:lnTo>
                  <a:pt x="371706" y="720938"/>
                </a:lnTo>
                <a:lnTo>
                  <a:pt x="407230" y="686536"/>
                </a:lnTo>
                <a:lnTo>
                  <a:pt x="407252" y="686519"/>
                </a:lnTo>
                <a:lnTo>
                  <a:pt x="424494" y="673787"/>
                </a:lnTo>
                <a:lnTo>
                  <a:pt x="425328" y="672561"/>
                </a:lnTo>
                <a:lnTo>
                  <a:pt x="407252" y="686519"/>
                </a:lnTo>
                <a:lnTo>
                  <a:pt x="407229" y="686536"/>
                </a:lnTo>
                <a:lnTo>
                  <a:pt x="371705" y="720938"/>
                </a:lnTo>
                <a:lnTo>
                  <a:pt x="399146" y="690374"/>
                </a:lnTo>
                <a:cubicBezTo>
                  <a:pt x="537953" y="520100"/>
                  <a:pt x="628265" y="307808"/>
                  <a:pt x="648674" y="75169"/>
                </a:cubicBezTo>
                <a:close/>
              </a:path>
            </a:pathLst>
          </a:custGeom>
          <a:gradFill flip="none" rotWithShape="1">
            <a:gsLst>
              <a:gs pos="4000">
                <a:schemeClr val="bg1">
                  <a:alpha val="33000"/>
                </a:schemeClr>
              </a:gs>
              <a:gs pos="89000">
                <a:schemeClr val="bg1">
                  <a:alpha val="3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9" name="Hình tự do: Hình 218">
            <a:extLst>
              <a:ext uri="{FF2B5EF4-FFF2-40B4-BE49-F238E27FC236}">
                <a16:creationId xmlns:a16="http://schemas.microsoft.com/office/drawing/2014/main" id="{6E5D45A4-B483-8440-B466-6425E657060A}"/>
              </a:ext>
            </a:extLst>
          </p:cNvPr>
          <p:cNvSpPr/>
          <p:nvPr/>
        </p:nvSpPr>
        <p:spPr>
          <a:xfrm rot="10800000">
            <a:off x="8669453" y="4383978"/>
            <a:ext cx="2784058" cy="1698705"/>
          </a:xfrm>
          <a:custGeom>
            <a:avLst/>
            <a:gdLst>
              <a:gd name="connsiteX0" fmla="*/ 2205179 w 2238096"/>
              <a:gd name="connsiteY0" fmla="*/ 1464400 h 1464400"/>
              <a:gd name="connsiteX1" fmla="*/ 2201608 w 2238096"/>
              <a:gd name="connsiteY1" fmla="*/ 1446329 h 1464400"/>
              <a:gd name="connsiteX2" fmla="*/ 1118976 w 2238096"/>
              <a:gd name="connsiteY2" fmla="*/ 1196694 h 1464400"/>
              <a:gd name="connsiteX3" fmla="*/ 36345 w 2238096"/>
              <a:gd name="connsiteY3" fmla="*/ 1446329 h 1464400"/>
              <a:gd name="connsiteX4" fmla="*/ 32837 w 2238096"/>
              <a:gd name="connsiteY4" fmla="*/ 1464079 h 1464400"/>
              <a:gd name="connsiteX5" fmla="*/ 17479 w 2238096"/>
              <a:gd name="connsiteY5" fmla="*/ 1403495 h 1464400"/>
              <a:gd name="connsiteX6" fmla="*/ 0 w 2238096"/>
              <a:gd name="connsiteY6" fmla="*/ 1192417 h 1464400"/>
              <a:gd name="connsiteX7" fmla="*/ 0 w 2238096"/>
              <a:gd name="connsiteY7" fmla="*/ 1192416 h 1464400"/>
              <a:gd name="connsiteX8" fmla="*/ 5778 w 2238096"/>
              <a:gd name="connsiteY8" fmla="*/ 1070499 h 1464400"/>
              <a:gd name="connsiteX9" fmla="*/ 1119048 w 2238096"/>
              <a:gd name="connsiteY9" fmla="*/ 0 h 1464400"/>
              <a:gd name="connsiteX10" fmla="*/ 2232318 w 2238096"/>
              <a:gd name="connsiteY10" fmla="*/ 1070499 h 1464400"/>
              <a:gd name="connsiteX11" fmla="*/ 2238096 w 2238096"/>
              <a:gd name="connsiteY11" fmla="*/ 1192416 h 1464400"/>
              <a:gd name="connsiteX12" fmla="*/ 2238096 w 2238096"/>
              <a:gd name="connsiteY12" fmla="*/ 1192417 h 1464400"/>
              <a:gd name="connsiteX13" fmla="*/ 2220618 w 2238096"/>
              <a:gd name="connsiteY13" fmla="*/ 1403495 h 146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8096" h="1464400">
                <a:moveTo>
                  <a:pt x="2205179" y="1464400"/>
                </a:moveTo>
                <a:lnTo>
                  <a:pt x="2201608" y="1446329"/>
                </a:lnTo>
                <a:cubicBezTo>
                  <a:pt x="2145878" y="1306113"/>
                  <a:pt x="1682436" y="1196694"/>
                  <a:pt x="1118976" y="1196694"/>
                </a:cubicBezTo>
                <a:cubicBezTo>
                  <a:pt x="555516" y="1196694"/>
                  <a:pt x="92074" y="1306113"/>
                  <a:pt x="36345" y="1446329"/>
                </a:cubicBezTo>
                <a:lnTo>
                  <a:pt x="32837" y="1464079"/>
                </a:lnTo>
                <a:lnTo>
                  <a:pt x="17479" y="1403495"/>
                </a:lnTo>
                <a:cubicBezTo>
                  <a:pt x="5994" y="1334985"/>
                  <a:pt x="0" y="1264447"/>
                  <a:pt x="0" y="1192417"/>
                </a:cubicBezTo>
                <a:lnTo>
                  <a:pt x="0" y="1192416"/>
                </a:lnTo>
                <a:lnTo>
                  <a:pt x="5778" y="1070499"/>
                </a:lnTo>
                <a:cubicBezTo>
                  <a:pt x="63084" y="469216"/>
                  <a:pt x="539642" y="0"/>
                  <a:pt x="1119048" y="0"/>
                </a:cubicBezTo>
                <a:cubicBezTo>
                  <a:pt x="1698454" y="0"/>
                  <a:pt x="2175012" y="469216"/>
                  <a:pt x="2232318" y="1070499"/>
                </a:cubicBezTo>
                <a:lnTo>
                  <a:pt x="2238096" y="1192416"/>
                </a:lnTo>
                <a:lnTo>
                  <a:pt x="2238096" y="1192417"/>
                </a:lnTo>
                <a:cubicBezTo>
                  <a:pt x="2238096" y="1264447"/>
                  <a:pt x="2232103" y="1334985"/>
                  <a:pt x="2220618" y="1403495"/>
                </a:cubicBezTo>
                <a:close/>
              </a:path>
            </a:pathLst>
          </a:custGeom>
          <a:solidFill>
            <a:srgbClr val="FF33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0" name="Hình Bầu dục 219">
            <a:extLst>
              <a:ext uri="{FF2B5EF4-FFF2-40B4-BE49-F238E27FC236}">
                <a16:creationId xmlns:a16="http://schemas.microsoft.com/office/drawing/2014/main" id="{48B809CC-38B9-A38C-F5EB-433491F8C9FD}"/>
              </a:ext>
            </a:extLst>
          </p:cNvPr>
          <p:cNvSpPr/>
          <p:nvPr/>
        </p:nvSpPr>
        <p:spPr>
          <a:xfrm>
            <a:off x="8707763" y="4061421"/>
            <a:ext cx="2707436" cy="645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6" name="Hình ảnh 225">
            <a:extLst>
              <a:ext uri="{FF2B5EF4-FFF2-40B4-BE49-F238E27FC236}">
                <a16:creationId xmlns:a16="http://schemas.microsoft.com/office/drawing/2014/main" id="{ADC4C8F7-6BDC-27A2-0F3F-3496CC917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75" y="2845654"/>
            <a:ext cx="1314989" cy="1314989"/>
          </a:xfrm>
          <a:prstGeom prst="rect">
            <a:avLst/>
          </a:prstGeom>
        </p:spPr>
      </p:pic>
      <p:pic>
        <p:nvPicPr>
          <p:cNvPr id="228" name="Hình ảnh 227">
            <a:extLst>
              <a:ext uri="{FF2B5EF4-FFF2-40B4-BE49-F238E27FC236}">
                <a16:creationId xmlns:a16="http://schemas.microsoft.com/office/drawing/2014/main" id="{0DCFB16D-C45C-AF4F-2158-9F602A6CE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727" y="3770014"/>
            <a:ext cx="1549285" cy="1549285"/>
          </a:xfrm>
          <a:prstGeom prst="rect">
            <a:avLst/>
          </a:prstGeom>
        </p:spPr>
      </p:pic>
      <p:pic>
        <p:nvPicPr>
          <p:cNvPr id="230" name="Hình ảnh 229">
            <a:extLst>
              <a:ext uri="{FF2B5EF4-FFF2-40B4-BE49-F238E27FC236}">
                <a16:creationId xmlns:a16="http://schemas.microsoft.com/office/drawing/2014/main" id="{49F6A265-87E3-2246-23A5-8081EAF7B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92" y="2860021"/>
            <a:ext cx="1448750" cy="1448750"/>
          </a:xfrm>
          <a:prstGeom prst="rect">
            <a:avLst/>
          </a:prstGeom>
        </p:spPr>
      </p:pic>
      <p:pic>
        <p:nvPicPr>
          <p:cNvPr id="232" name="Hình ảnh 231">
            <a:extLst>
              <a:ext uri="{FF2B5EF4-FFF2-40B4-BE49-F238E27FC236}">
                <a16:creationId xmlns:a16="http://schemas.microsoft.com/office/drawing/2014/main" id="{9282AA34-8422-EB5C-9EF1-29E0FDEFDB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241" y="2881772"/>
            <a:ext cx="1817095" cy="1817095"/>
          </a:xfrm>
          <a:prstGeom prst="rect">
            <a:avLst/>
          </a:prstGeom>
        </p:spPr>
      </p:pic>
      <p:sp>
        <p:nvSpPr>
          <p:cNvPr id="233" name="Hộp Văn bản 232">
            <a:extLst>
              <a:ext uri="{FF2B5EF4-FFF2-40B4-BE49-F238E27FC236}">
                <a16:creationId xmlns:a16="http://schemas.microsoft.com/office/drawing/2014/main" id="{A8D5E73B-3125-390A-C655-D0BCA0C1968E}"/>
              </a:ext>
            </a:extLst>
          </p:cNvPr>
          <p:cNvSpPr txBox="1"/>
          <p:nvPr/>
        </p:nvSpPr>
        <p:spPr>
          <a:xfrm>
            <a:off x="1302973" y="4233670"/>
            <a:ext cx="2011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KHỞI ĐỘNG</a:t>
            </a:r>
          </a:p>
        </p:txBody>
      </p:sp>
      <p:sp>
        <p:nvSpPr>
          <p:cNvPr id="234" name="Hộp Văn bản 233">
            <a:extLst>
              <a:ext uri="{FF2B5EF4-FFF2-40B4-BE49-F238E27FC236}">
                <a16:creationId xmlns:a16="http://schemas.microsoft.com/office/drawing/2014/main" id="{7FC18B76-1F62-32A2-1599-F5E35C76AC52}"/>
              </a:ext>
            </a:extLst>
          </p:cNvPr>
          <p:cNvSpPr txBox="1"/>
          <p:nvPr/>
        </p:nvSpPr>
        <p:spPr>
          <a:xfrm>
            <a:off x="3112780" y="5511249"/>
            <a:ext cx="3013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HÌNH THÀNH KIẾN THỨC</a:t>
            </a:r>
          </a:p>
        </p:txBody>
      </p:sp>
      <p:sp>
        <p:nvSpPr>
          <p:cNvPr id="235" name="Hộp Văn bản 234">
            <a:extLst>
              <a:ext uri="{FF2B5EF4-FFF2-40B4-BE49-F238E27FC236}">
                <a16:creationId xmlns:a16="http://schemas.microsoft.com/office/drawing/2014/main" id="{3380811F-DB91-182A-FB7B-173848F81D3D}"/>
              </a:ext>
            </a:extLst>
          </p:cNvPr>
          <p:cNvSpPr txBox="1"/>
          <p:nvPr/>
        </p:nvSpPr>
        <p:spPr>
          <a:xfrm>
            <a:off x="6211767" y="4338619"/>
            <a:ext cx="2011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LUYỆN TẬP</a:t>
            </a:r>
          </a:p>
        </p:txBody>
      </p:sp>
      <p:sp>
        <p:nvSpPr>
          <p:cNvPr id="236" name="Hộp Văn bản 235">
            <a:extLst>
              <a:ext uri="{FF2B5EF4-FFF2-40B4-BE49-F238E27FC236}">
                <a16:creationId xmlns:a16="http://schemas.microsoft.com/office/drawing/2014/main" id="{5372C6E6-55A2-3C4A-7154-92A7CCCB3F65}"/>
              </a:ext>
            </a:extLst>
          </p:cNvPr>
          <p:cNvSpPr txBox="1"/>
          <p:nvPr/>
        </p:nvSpPr>
        <p:spPr>
          <a:xfrm>
            <a:off x="9144241" y="4808009"/>
            <a:ext cx="2011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VẬN DỤNG</a:t>
            </a:r>
          </a:p>
        </p:txBody>
      </p:sp>
      <p:sp>
        <p:nvSpPr>
          <p:cNvPr id="238" name="Mặt trăng 237">
            <a:extLst>
              <a:ext uri="{FF2B5EF4-FFF2-40B4-BE49-F238E27FC236}">
                <a16:creationId xmlns:a16="http://schemas.microsoft.com/office/drawing/2014/main" id="{6384AEE9-DBAE-71A4-5834-2965532839B0}"/>
              </a:ext>
            </a:extLst>
          </p:cNvPr>
          <p:cNvSpPr/>
          <p:nvPr/>
        </p:nvSpPr>
        <p:spPr>
          <a:xfrm rot="16551678">
            <a:off x="6075736" y="-4402069"/>
            <a:ext cx="1150612" cy="11063181"/>
          </a:xfrm>
          <a:prstGeom prst="moon">
            <a:avLst>
              <a:gd name="adj" fmla="val 29673"/>
            </a:avLst>
          </a:pr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1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/>
      <p:bldP spid="223" grpId="0" animBg="1"/>
      <p:bldP spid="222" grpId="0" animBg="1"/>
      <p:bldP spid="221" grpId="0" animBg="1"/>
      <p:bldP spid="170" grpId="0" animBg="1"/>
      <p:bldP spid="123" grpId="0" animBg="1"/>
      <p:bldP spid="116" grpId="0" animBg="1"/>
      <p:bldP spid="149" grpId="0" animBg="1"/>
      <p:bldP spid="168" grpId="0" animBg="1"/>
      <p:bldP spid="186" grpId="0" animBg="1"/>
      <p:bldP spid="173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33" grpId="0"/>
      <p:bldP spid="234" grpId="0"/>
      <p:bldP spid="235" grpId="0"/>
      <p:bldP spid="23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262C5A8-B9C2-818C-0522-A1003AD8C159}"/>
              </a:ext>
            </a:extLst>
          </p:cNvPr>
          <p:cNvSpPr txBox="1"/>
          <p:nvPr/>
        </p:nvSpPr>
        <p:spPr>
          <a:xfrm>
            <a:off x="2979483" y="315309"/>
            <a:ext cx="67273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4: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Tiểu</a:t>
            </a: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Trãi</a:t>
            </a:r>
            <a:endParaRPr lang="en-US" sz="2800" dirty="0">
              <a:solidFill>
                <a:srgbClr val="0066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Bảng 8">
            <a:extLst>
              <a:ext uri="{FF2B5EF4-FFF2-40B4-BE49-F238E27FC236}">
                <a16:creationId xmlns:a16="http://schemas.microsoft.com/office/drawing/2014/main" id="{707E0D68-36B2-4D33-F695-B935C3F2C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712702"/>
              </p:ext>
            </p:extLst>
          </p:nvPr>
        </p:nvGraphicFramePr>
        <p:xfrm>
          <a:off x="710133" y="1920080"/>
          <a:ext cx="10951028" cy="30178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2479">
                  <a:extLst>
                    <a:ext uri="{9D8B030D-6E8A-4147-A177-3AD203B41FA5}">
                      <a16:colId xmlns:a16="http://schemas.microsoft.com/office/drawing/2014/main" val="261729257"/>
                    </a:ext>
                  </a:extLst>
                </a:gridCol>
                <a:gridCol w="2402541">
                  <a:extLst>
                    <a:ext uri="{9D8B030D-6E8A-4147-A177-3AD203B41FA5}">
                      <a16:colId xmlns:a16="http://schemas.microsoft.com/office/drawing/2014/main" val="1309452873"/>
                    </a:ext>
                  </a:extLst>
                </a:gridCol>
                <a:gridCol w="7636008">
                  <a:extLst>
                    <a:ext uri="{9D8B030D-6E8A-4147-A177-3AD203B41FA5}">
                      <a16:colId xmlns:a16="http://schemas.microsoft.com/office/drawing/2014/main" val="2826603453"/>
                    </a:ext>
                  </a:extLst>
                </a:gridCol>
              </a:tblGrid>
              <a:tr h="245428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 sinh – năm mất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478849"/>
                  </a:ext>
                </a:extLst>
              </a:tr>
              <a:tr h="245428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hiệu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134791"/>
                  </a:ext>
                </a:extLst>
              </a:tr>
              <a:tr h="819693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 quán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11211"/>
                  </a:ext>
                </a:extLst>
              </a:tr>
              <a:tr h="245428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 thân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778168"/>
                  </a:ext>
                </a:extLst>
              </a:tr>
              <a:tr h="9179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641577"/>
                  </a:ext>
                </a:extLst>
              </a:tr>
            </a:tbl>
          </a:graphicData>
        </a:graphic>
      </p:graphicFrame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3B885F5-6906-20C6-9A35-5F333801A819}"/>
              </a:ext>
            </a:extLst>
          </p:cNvPr>
          <p:cNvSpPr txBox="1"/>
          <p:nvPr/>
        </p:nvSpPr>
        <p:spPr>
          <a:xfrm>
            <a:off x="4150658" y="1860665"/>
            <a:ext cx="66947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sinh năm 1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1442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1327B08-3E4C-2EA8-7EE7-D6EA975264F2}"/>
              </a:ext>
            </a:extLst>
          </p:cNvPr>
          <p:cNvSpPr txBox="1"/>
          <p:nvPr/>
        </p:nvSpPr>
        <p:spPr>
          <a:xfrm>
            <a:off x="4150658" y="2315197"/>
            <a:ext cx="13088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Trai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B1F0F4C-A1A3-80C1-E183-ABCF0292A1F3}"/>
              </a:ext>
            </a:extLst>
          </p:cNvPr>
          <p:cNvSpPr txBox="1"/>
          <p:nvPr/>
        </p:nvSpPr>
        <p:spPr>
          <a:xfrm>
            <a:off x="4150657" y="2756480"/>
            <a:ext cx="66947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Linh -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Dương. Sau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Khê -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Tây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246231A-0B5A-AB4F-501B-BBA7846D56C3}"/>
              </a:ext>
            </a:extLst>
          </p:cNvPr>
          <p:cNvSpPr txBox="1"/>
          <p:nvPr/>
        </p:nvSpPr>
        <p:spPr>
          <a:xfrm>
            <a:off x="4150657" y="3559962"/>
            <a:ext cx="72165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Khanh,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sinh.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949F8C7-79D8-F91B-3203-5AC0A90FA18B}"/>
              </a:ext>
            </a:extLst>
          </p:cNvPr>
          <p:cNvSpPr txBox="1"/>
          <p:nvPr/>
        </p:nvSpPr>
        <p:spPr>
          <a:xfrm>
            <a:off x="4150657" y="4015327"/>
            <a:ext cx="72165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hị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 Tư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0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262C5A8-B9C2-818C-0522-A1003AD8C159}"/>
              </a:ext>
            </a:extLst>
          </p:cNvPr>
          <p:cNvSpPr txBox="1"/>
          <p:nvPr/>
        </p:nvSpPr>
        <p:spPr>
          <a:xfrm>
            <a:off x="2961553" y="134630"/>
            <a:ext cx="67273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4: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Tiểu</a:t>
            </a: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Trãi</a:t>
            </a:r>
            <a:endParaRPr lang="en-US" sz="2800" dirty="0">
              <a:solidFill>
                <a:srgbClr val="0066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Bảng 8">
            <a:extLst>
              <a:ext uri="{FF2B5EF4-FFF2-40B4-BE49-F238E27FC236}">
                <a16:creationId xmlns:a16="http://schemas.microsoft.com/office/drawing/2014/main" id="{707E0D68-36B2-4D33-F695-B935C3F2C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153638"/>
              </p:ext>
            </p:extLst>
          </p:nvPr>
        </p:nvGraphicFramePr>
        <p:xfrm>
          <a:off x="320168" y="657850"/>
          <a:ext cx="11551663" cy="59745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4347">
                  <a:extLst>
                    <a:ext uri="{9D8B030D-6E8A-4147-A177-3AD203B41FA5}">
                      <a16:colId xmlns:a16="http://schemas.microsoft.com/office/drawing/2014/main" val="261729257"/>
                    </a:ext>
                  </a:extLst>
                </a:gridCol>
                <a:gridCol w="1783976">
                  <a:extLst>
                    <a:ext uri="{9D8B030D-6E8A-4147-A177-3AD203B41FA5}">
                      <a16:colId xmlns:a16="http://schemas.microsoft.com/office/drawing/2014/main" val="1309452873"/>
                    </a:ext>
                  </a:extLst>
                </a:gridCol>
                <a:gridCol w="8803340">
                  <a:extLst>
                    <a:ext uri="{9D8B030D-6E8A-4147-A177-3AD203B41FA5}">
                      <a16:colId xmlns:a16="http://schemas.microsoft.com/office/drawing/2014/main" val="2826603453"/>
                    </a:ext>
                  </a:extLst>
                </a:gridCol>
              </a:tblGrid>
              <a:tr h="875274">
                <a:tc rowSpan="6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giai đoạn cuộc đời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 tuổi)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2272388"/>
                  </a:ext>
                </a:extLst>
              </a:tr>
              <a:tr h="10480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1407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044157"/>
                  </a:ext>
                </a:extLst>
              </a:tr>
              <a:tr h="14493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1423</a:t>
                      </a:r>
                      <a:endParaRPr lang="en-US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7758061"/>
                  </a:ext>
                </a:extLst>
              </a:tr>
              <a:tr h="8949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1427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014034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 khởi nghĩa Lam Sơn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45628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 1437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043064"/>
                  </a:ext>
                </a:extLst>
              </a:tr>
            </a:tbl>
          </a:graphicData>
        </a:graphic>
      </p:graphicFrame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3B885F5-6906-20C6-9A35-5F333801A819}"/>
              </a:ext>
            </a:extLst>
          </p:cNvPr>
          <p:cNvSpPr txBox="1"/>
          <p:nvPr/>
        </p:nvSpPr>
        <p:spPr>
          <a:xfrm>
            <a:off x="3256749" y="657850"/>
            <a:ext cx="80144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Trãi đỗ Thái học sinh,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ra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 cho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B1F0F4C-A1A3-80C1-E183-ABCF0292A1F3}"/>
              </a:ext>
            </a:extLst>
          </p:cNvPr>
          <p:cNvSpPr txBox="1"/>
          <p:nvPr/>
        </p:nvSpPr>
        <p:spPr>
          <a:xfrm>
            <a:off x="3140207" y="1551383"/>
            <a:ext cx="88033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iặc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sụp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cha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Trung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Đông Quan.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246231A-0B5A-AB4F-501B-BBA7846D56C3}"/>
              </a:ext>
            </a:extLst>
          </p:cNvPr>
          <p:cNvSpPr txBox="1"/>
          <p:nvPr/>
        </p:nvSpPr>
        <p:spPr>
          <a:xfrm>
            <a:off x="3256749" y="2569708"/>
            <a:ext cx="83192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tham gia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Sơn do Lê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ông dâng "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Ngô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quân Minh.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949F8C7-79D8-F91B-3203-5AC0A90FA18B}"/>
              </a:ext>
            </a:extLst>
          </p:cNvPr>
          <p:cNvSpPr txBox="1"/>
          <p:nvPr/>
        </p:nvSpPr>
        <p:spPr>
          <a:xfrm>
            <a:off x="3256749" y="4018921"/>
            <a:ext cx="77455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công ông thay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Ngô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B199FDB-26F3-7250-0F5E-8BFACEA2EB65}"/>
              </a:ext>
            </a:extLst>
          </p:cNvPr>
          <p:cNvSpPr txBox="1"/>
          <p:nvPr/>
        </p:nvSpPr>
        <p:spPr>
          <a:xfrm>
            <a:off x="3323984" y="5012814"/>
            <a:ext cx="81847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Trãi hăm hở tham gia vào công cuộc xây dựng đất nước nhưng lại bị nghi kị, chịu nhiều oan trái.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80C2A1E-26FD-9709-17C6-8DA2824DCE9B}"/>
              </a:ext>
            </a:extLst>
          </p:cNvPr>
          <p:cNvSpPr txBox="1"/>
          <p:nvPr/>
        </p:nvSpPr>
        <p:spPr>
          <a:xfrm>
            <a:off x="3341914" y="6173421"/>
            <a:ext cx="80144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đã cáo quan về Côn Sơn (Hải Dương) ở ẩn.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3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2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262C5A8-B9C2-818C-0522-A1003AD8C159}"/>
              </a:ext>
            </a:extLst>
          </p:cNvPr>
          <p:cNvSpPr txBox="1"/>
          <p:nvPr/>
        </p:nvSpPr>
        <p:spPr>
          <a:xfrm>
            <a:off x="3015342" y="0"/>
            <a:ext cx="67273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4: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Tiểu</a:t>
            </a: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Trãi</a:t>
            </a:r>
            <a:endParaRPr lang="en-US" sz="2800" dirty="0">
              <a:solidFill>
                <a:srgbClr val="0066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Bảng 8">
            <a:extLst>
              <a:ext uri="{FF2B5EF4-FFF2-40B4-BE49-F238E27FC236}">
                <a16:creationId xmlns:a16="http://schemas.microsoft.com/office/drawing/2014/main" id="{707E0D68-36B2-4D33-F695-B935C3F2C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30655"/>
              </p:ext>
            </p:extLst>
          </p:nvPr>
        </p:nvGraphicFramePr>
        <p:xfrm>
          <a:off x="326571" y="501532"/>
          <a:ext cx="11551663" cy="6100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4347">
                  <a:extLst>
                    <a:ext uri="{9D8B030D-6E8A-4147-A177-3AD203B41FA5}">
                      <a16:colId xmlns:a16="http://schemas.microsoft.com/office/drawing/2014/main" val="261729257"/>
                    </a:ext>
                  </a:extLst>
                </a:gridCol>
                <a:gridCol w="2017058">
                  <a:extLst>
                    <a:ext uri="{9D8B030D-6E8A-4147-A177-3AD203B41FA5}">
                      <a16:colId xmlns:a16="http://schemas.microsoft.com/office/drawing/2014/main" val="1309452873"/>
                    </a:ext>
                  </a:extLst>
                </a:gridCol>
                <a:gridCol w="8570258">
                  <a:extLst>
                    <a:ext uri="{9D8B030D-6E8A-4147-A177-3AD203B41FA5}">
                      <a16:colId xmlns:a16="http://schemas.microsoft.com/office/drawing/2014/main" val="2826603453"/>
                    </a:ext>
                  </a:extLst>
                </a:gridCol>
              </a:tblGrid>
              <a:tr h="403903">
                <a:tc rowSpan="4"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 1440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877275"/>
                  </a:ext>
                </a:extLst>
              </a:tr>
              <a:tr h="900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 1442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735638"/>
                  </a:ext>
                </a:extLst>
              </a:tr>
              <a:tr h="9681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 1464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21017"/>
                  </a:ext>
                </a:extLst>
              </a:tr>
              <a:tr h="10820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 1980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7998090"/>
                  </a:ext>
                </a:extLst>
              </a:tr>
              <a:tr h="2722621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 khái quát về cuộc đời Nguyễn Trãi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648448"/>
                  </a:ext>
                </a:extLst>
              </a:tr>
            </a:tbl>
          </a:graphicData>
        </a:graphic>
      </p:graphicFrame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B1F0F4C-A1A3-80C1-E183-ABCF0292A1F3}"/>
              </a:ext>
            </a:extLst>
          </p:cNvPr>
          <p:cNvSpPr txBox="1"/>
          <p:nvPr/>
        </p:nvSpPr>
        <p:spPr>
          <a:xfrm>
            <a:off x="3388658" y="477053"/>
            <a:ext cx="88033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Lê Thái Tông mời Nguyễn Trãi ra giúp nước.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246231A-0B5A-AB4F-501B-BBA7846D56C3}"/>
              </a:ext>
            </a:extLst>
          </p:cNvPr>
          <p:cNvSpPr txBox="1"/>
          <p:nvPr/>
        </p:nvSpPr>
        <p:spPr>
          <a:xfrm>
            <a:off x="3348317" y="914933"/>
            <a:ext cx="83192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Trãi bị bọn gian thần vu cho tội giết vua, chịu án “tru di tam tộc”, thơ văn bị tiêu hủy, cấm đoán. 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949F8C7-79D8-F91B-3203-5AC0A90FA18B}"/>
              </a:ext>
            </a:extLst>
          </p:cNvPr>
          <p:cNvSpPr txBox="1"/>
          <p:nvPr/>
        </p:nvSpPr>
        <p:spPr>
          <a:xfrm>
            <a:off x="3388658" y="1824362"/>
            <a:ext cx="77455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Lê Thánh Tông minh oan cho Nguyễn Trãi, cho tìm lại con cháu và di sản tinh thần của ông.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B199FDB-26F3-7250-0F5E-8BFACEA2EB65}"/>
              </a:ext>
            </a:extLst>
          </p:cNvPr>
          <p:cNvSpPr txBox="1"/>
          <p:nvPr/>
        </p:nvSpPr>
        <p:spPr>
          <a:xfrm>
            <a:off x="3348317" y="2737153"/>
            <a:ext cx="81847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Trãi được UNESCO vinh danh là “Danh nhân văn hóa thế giới”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97CAA28-275C-A231-DE20-4CB5554B02F9}"/>
              </a:ext>
            </a:extLst>
          </p:cNvPr>
          <p:cNvSpPr txBox="1"/>
          <p:nvPr/>
        </p:nvSpPr>
        <p:spPr>
          <a:xfrm>
            <a:off x="3388658" y="3812000"/>
            <a:ext cx="818477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Sinh trưởng trong gia đình có truyền thống yêu nước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hóa, văn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Là bậc anh hùng dân tộc, là một nhân vật toàn tài hiếm có của lịch sử Việt Nam,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UNESCO công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danh nhân văn hoá thế giới.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Là người chịu những oan khiên thảm khốc.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18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2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B89F151-9533-453C-DCD4-69ED25C0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2BBCCE5-8338-FB6C-CAF6-0B602A4F7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id="{919D6BA0-2D30-F19B-7F1C-7C14525EA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59"/>
            <a:ext cx="12192000" cy="687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43BE493-6CD7-7934-DF70-B0A044956D0A}"/>
              </a:ext>
            </a:extLst>
          </p:cNvPr>
          <p:cNvSpPr txBox="1"/>
          <p:nvPr/>
        </p:nvSpPr>
        <p:spPr>
          <a:xfrm>
            <a:off x="130302" y="41959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II. </a:t>
            </a:r>
            <a:r>
              <a:rPr lang="en-US" sz="3600" b="1" dirty="0" err="1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3600" b="1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3600" b="1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Nguyễn</a:t>
            </a:r>
            <a:r>
              <a:rPr lang="en-US" sz="3600" b="1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Trãi</a:t>
            </a:r>
            <a:endParaRPr lang="en-US" sz="3600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2D6EEE4-B863-7BA4-5FDF-7E1E844BD191}"/>
              </a:ext>
            </a:extLst>
          </p:cNvPr>
          <p:cNvSpPr txBox="1"/>
          <p:nvPr/>
        </p:nvSpPr>
        <p:spPr>
          <a:xfrm>
            <a:off x="4238815" y="2850118"/>
            <a:ext cx="3971925" cy="578882"/>
          </a:xfrm>
          <a:prstGeom prst="roundRect">
            <a:avLst/>
          </a:prstGeom>
          <a:noFill/>
          <a:ln w="28575">
            <a:solidFill>
              <a:srgbClr val="2525FF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05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48BC8FA-289E-E27F-DA67-8936C7F3F785}"/>
              </a:ext>
            </a:extLst>
          </p:cNvPr>
          <p:cNvSpPr txBox="1"/>
          <p:nvPr/>
        </p:nvSpPr>
        <p:spPr>
          <a:xfrm>
            <a:off x="130302" y="681037"/>
            <a:ext cx="59656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nghiệp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Trãi</a:t>
            </a:r>
            <a:endParaRPr lang="en-US" sz="32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3626A31-CC64-5B84-BB6D-5A2D28D379EA}"/>
              </a:ext>
            </a:extLst>
          </p:cNvPr>
          <p:cNvSpPr txBox="1"/>
          <p:nvPr/>
        </p:nvSpPr>
        <p:spPr>
          <a:xfrm>
            <a:off x="372618" y="1185764"/>
            <a:ext cx="62316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chính</a:t>
            </a:r>
            <a:endParaRPr lang="en-US" sz="28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6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919ABBE-6A6A-6038-E342-6CA93678611A}"/>
              </a:ext>
            </a:extLst>
          </p:cNvPr>
          <p:cNvSpPr txBox="1"/>
          <p:nvPr/>
        </p:nvSpPr>
        <p:spPr>
          <a:xfrm>
            <a:off x="1915886" y="15756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2525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5: </a:t>
            </a:r>
            <a:r>
              <a:rPr lang="en-US" sz="2800" b="1" dirty="0" err="1">
                <a:solidFill>
                  <a:srgbClr val="2525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2525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525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>
                <a:solidFill>
                  <a:srgbClr val="2525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525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2525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525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2525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525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2525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525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2525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525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sz="2800" b="1" dirty="0">
                <a:solidFill>
                  <a:srgbClr val="2525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phẩm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FA74D829-15BD-EEA1-DC41-7F624A2D3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03097"/>
              </p:ext>
            </p:extLst>
          </p:nvPr>
        </p:nvGraphicFramePr>
        <p:xfrm>
          <a:off x="979714" y="1340240"/>
          <a:ext cx="10515600" cy="4693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6756">
                  <a:extLst>
                    <a:ext uri="{9D8B030D-6E8A-4147-A177-3AD203B41FA5}">
                      <a16:colId xmlns:a16="http://schemas.microsoft.com/office/drawing/2014/main" val="3762974524"/>
                    </a:ext>
                  </a:extLst>
                </a:gridCol>
                <a:gridCol w="2994843">
                  <a:extLst>
                    <a:ext uri="{9D8B030D-6E8A-4147-A177-3AD203B41FA5}">
                      <a16:colId xmlns:a16="http://schemas.microsoft.com/office/drawing/2014/main" val="859222431"/>
                    </a:ext>
                  </a:extLst>
                </a:gridCol>
                <a:gridCol w="2994843">
                  <a:extLst>
                    <a:ext uri="{9D8B030D-6E8A-4147-A177-3AD203B41FA5}">
                      <a16:colId xmlns:a16="http://schemas.microsoft.com/office/drawing/2014/main" val="946162478"/>
                    </a:ext>
                  </a:extLst>
                </a:gridCol>
                <a:gridCol w="1859158">
                  <a:extLst>
                    <a:ext uri="{9D8B030D-6E8A-4147-A177-3AD203B41FA5}">
                      <a16:colId xmlns:a16="http://schemas.microsoft.com/office/drawing/2014/main" val="1998798938"/>
                    </a:ext>
                  </a:extLst>
                </a:gridCol>
              </a:tblGrid>
              <a:tr h="378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̣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Tác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phẩm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chính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Nội dung 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̉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loại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378159"/>
                  </a:ext>
                </a:extLst>
              </a:tr>
              <a:tr h="276225">
                <a:tc rowSpan="8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CHỮ HÁN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7792836"/>
                  </a:ext>
                </a:extLst>
              </a:tr>
              <a:tr h="2711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1923159"/>
                  </a:ext>
                </a:extLst>
              </a:tr>
              <a:tr h="2578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559797"/>
                  </a:ext>
                </a:extLst>
              </a:tr>
              <a:tr h="2305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497817"/>
                  </a:ext>
                </a:extLst>
              </a:tr>
              <a:tr h="205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9605501"/>
                  </a:ext>
                </a:extLst>
              </a:tr>
              <a:tr h="174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238133"/>
                  </a:ext>
                </a:extLst>
              </a:tr>
              <a:tr h="2330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402759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1325309"/>
                  </a:ext>
                </a:extLst>
              </a:tr>
              <a:tr h="2463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CHỮ NÔM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555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17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FA74D829-15BD-EEA1-DC41-7F624A2D3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57637"/>
              </p:ext>
            </p:extLst>
          </p:nvPr>
        </p:nvGraphicFramePr>
        <p:xfrm>
          <a:off x="189628" y="388291"/>
          <a:ext cx="11812743" cy="60814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9368">
                  <a:extLst>
                    <a:ext uri="{9D8B030D-6E8A-4147-A177-3AD203B41FA5}">
                      <a16:colId xmlns:a16="http://schemas.microsoft.com/office/drawing/2014/main" val="3762974524"/>
                    </a:ext>
                  </a:extLst>
                </a:gridCol>
                <a:gridCol w="1949993">
                  <a:extLst>
                    <a:ext uri="{9D8B030D-6E8A-4147-A177-3AD203B41FA5}">
                      <a16:colId xmlns:a16="http://schemas.microsoft.com/office/drawing/2014/main" val="859222431"/>
                    </a:ext>
                  </a:extLst>
                </a:gridCol>
                <a:gridCol w="6252530">
                  <a:extLst>
                    <a:ext uri="{9D8B030D-6E8A-4147-A177-3AD203B41FA5}">
                      <a16:colId xmlns:a16="http://schemas.microsoft.com/office/drawing/2014/main" val="946162478"/>
                    </a:ext>
                  </a:extLst>
                </a:gridCol>
                <a:gridCol w="2260852">
                  <a:extLst>
                    <a:ext uri="{9D8B030D-6E8A-4147-A177-3AD203B41FA5}">
                      <a16:colId xmlns:a16="http://schemas.microsoft.com/office/drawing/2014/main" val="1998798938"/>
                    </a:ext>
                  </a:extLst>
                </a:gridCol>
              </a:tblGrid>
              <a:tr h="7129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̣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Tác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phẩm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chính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Nội dung 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̉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loại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378159"/>
                  </a:ext>
                </a:extLst>
              </a:tr>
              <a:tr h="1217606">
                <a:tc rowSpan="5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CHỮ HÁN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7792836"/>
                  </a:ext>
                </a:extLst>
              </a:tr>
              <a:tr h="873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1923159"/>
                  </a:ext>
                </a:extLst>
              </a:tr>
              <a:tr h="1362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559797"/>
                  </a:ext>
                </a:extLst>
              </a:tr>
              <a:tr h="8869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497817"/>
                  </a:ext>
                </a:extLst>
              </a:tr>
              <a:tr h="8869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9605501"/>
                  </a:ext>
                </a:extLst>
              </a:tr>
            </a:tbl>
          </a:graphicData>
        </a:graphic>
      </p:graphicFrame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6D1DEE2-BD05-3110-5A2B-92FF3841832D}"/>
              </a:ext>
            </a:extLst>
          </p:cNvPr>
          <p:cNvSpPr txBox="1"/>
          <p:nvPr/>
        </p:nvSpPr>
        <p:spPr>
          <a:xfrm>
            <a:off x="1596501" y="1271251"/>
            <a:ext cx="20002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mệnh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9BB97B6-1CBC-7065-EC6C-B536863D4318}"/>
              </a:ext>
            </a:extLst>
          </p:cNvPr>
          <p:cNvSpPr txBox="1"/>
          <p:nvPr/>
        </p:nvSpPr>
        <p:spPr>
          <a:xfrm>
            <a:off x="3596751" y="1153809"/>
            <a:ext cx="605218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biểu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gửi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tướng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gửi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nhằm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đánh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0C65D49-CEA2-FEE7-9D02-E20429130A66}"/>
              </a:ext>
            </a:extLst>
          </p:cNvPr>
          <p:cNvSpPr txBox="1"/>
          <p:nvPr/>
        </p:nvSpPr>
        <p:spPr>
          <a:xfrm>
            <a:off x="9705323" y="1191815"/>
            <a:ext cx="234162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chính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luận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49B8540-C107-BB5E-86C9-8AC2C63E9DF4}"/>
              </a:ext>
            </a:extLst>
          </p:cNvPr>
          <p:cNvSpPr txBox="1"/>
          <p:nvPr/>
        </p:nvSpPr>
        <p:spPr>
          <a:xfrm>
            <a:off x="1660509" y="2365538"/>
            <a:ext cx="16130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6453805-23D1-C8F2-EF01-510F09D067B1}"/>
              </a:ext>
            </a:extLst>
          </p:cNvPr>
          <p:cNvSpPr txBox="1"/>
          <p:nvPr/>
        </p:nvSpPr>
        <p:spPr>
          <a:xfrm>
            <a:off x="3552171" y="2415820"/>
            <a:ext cx="60521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nền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hòa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chiến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thắng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E218500-88E8-7EDD-279C-26825F8B3D5D}"/>
              </a:ext>
            </a:extLst>
          </p:cNvPr>
          <p:cNvSpPr txBox="1"/>
          <p:nvPr/>
        </p:nvSpPr>
        <p:spPr>
          <a:xfrm>
            <a:off x="9705323" y="2444737"/>
            <a:ext cx="23639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biền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ngẫu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C458B75-9F85-B703-5323-6DCCE5F63D44}"/>
              </a:ext>
            </a:extLst>
          </p:cNvPr>
          <p:cNvSpPr txBox="1"/>
          <p:nvPr/>
        </p:nvSpPr>
        <p:spPr>
          <a:xfrm>
            <a:off x="1682799" y="3319645"/>
            <a:ext cx="16130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Ức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A405F852-0297-F18A-D743-225C94402102}"/>
              </a:ext>
            </a:extLst>
          </p:cNvPr>
          <p:cNvSpPr txBox="1"/>
          <p:nvPr/>
        </p:nvSpPr>
        <p:spPr>
          <a:xfrm>
            <a:off x="3574461" y="3376360"/>
            <a:ext cx="6052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xúc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C7C4DB76-19D5-6C4C-BB0C-E293FAE3B881}"/>
              </a:ext>
            </a:extLst>
          </p:cNvPr>
          <p:cNvSpPr txBox="1"/>
          <p:nvPr/>
        </p:nvSpPr>
        <p:spPr>
          <a:xfrm>
            <a:off x="9705322" y="3335033"/>
            <a:ext cx="236391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ca/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là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luật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0A13875-BF23-04BA-AD9B-E6540920B19C}"/>
              </a:ext>
            </a:extLst>
          </p:cNvPr>
          <p:cNvSpPr txBox="1"/>
          <p:nvPr/>
        </p:nvSpPr>
        <p:spPr>
          <a:xfrm>
            <a:off x="1596501" y="4640879"/>
            <a:ext cx="16130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Chí Linh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04A14D2-EACD-2DD9-33A3-3A44AB91EBF3}"/>
              </a:ext>
            </a:extLst>
          </p:cNvPr>
          <p:cNvSpPr txBox="1"/>
          <p:nvPr/>
        </p:nvSpPr>
        <p:spPr>
          <a:xfrm>
            <a:off x="3653136" y="4804487"/>
            <a:ext cx="6052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99156094-D792-D0D2-570D-3771C39E233E}"/>
              </a:ext>
            </a:extLst>
          </p:cNvPr>
          <p:cNvSpPr txBox="1"/>
          <p:nvPr/>
        </p:nvSpPr>
        <p:spPr>
          <a:xfrm>
            <a:off x="9705321" y="4766481"/>
            <a:ext cx="23639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D3352850-2DD6-8E35-BFA2-9D956C9897C3}"/>
              </a:ext>
            </a:extLst>
          </p:cNvPr>
          <p:cNvSpPr txBox="1"/>
          <p:nvPr/>
        </p:nvSpPr>
        <p:spPr>
          <a:xfrm>
            <a:off x="1596500" y="5594986"/>
            <a:ext cx="16130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D9145DC9-EB4A-845D-F5D8-02D72697C944}"/>
              </a:ext>
            </a:extLst>
          </p:cNvPr>
          <p:cNvSpPr txBox="1"/>
          <p:nvPr/>
        </p:nvSpPr>
        <p:spPr>
          <a:xfrm>
            <a:off x="3653135" y="4803881"/>
            <a:ext cx="6052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CE43ED1C-5C18-D38C-89E3-13F51FF3CCF0}"/>
              </a:ext>
            </a:extLst>
          </p:cNvPr>
          <p:cNvSpPr txBox="1"/>
          <p:nvPr/>
        </p:nvSpPr>
        <p:spPr>
          <a:xfrm>
            <a:off x="3653135" y="5667611"/>
            <a:ext cx="6052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khởi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C6AB81EB-C9C6-9CAE-F9A8-A4C5B432D05D}"/>
              </a:ext>
            </a:extLst>
          </p:cNvPr>
          <p:cNvSpPr txBox="1"/>
          <p:nvPr/>
        </p:nvSpPr>
        <p:spPr>
          <a:xfrm>
            <a:off x="9828081" y="5628255"/>
            <a:ext cx="23639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Ký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2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FA74D829-15BD-EEA1-DC41-7F624A2D3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563467"/>
              </p:ext>
            </p:extLst>
          </p:nvPr>
        </p:nvGraphicFramePr>
        <p:xfrm>
          <a:off x="222565" y="216759"/>
          <a:ext cx="11746870" cy="64244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236">
                  <a:extLst>
                    <a:ext uri="{9D8B030D-6E8A-4147-A177-3AD203B41FA5}">
                      <a16:colId xmlns:a16="http://schemas.microsoft.com/office/drawing/2014/main" val="3762974524"/>
                    </a:ext>
                  </a:extLst>
                </a:gridCol>
                <a:gridCol w="2551176">
                  <a:extLst>
                    <a:ext uri="{9D8B030D-6E8A-4147-A177-3AD203B41FA5}">
                      <a16:colId xmlns:a16="http://schemas.microsoft.com/office/drawing/2014/main" val="859222431"/>
                    </a:ext>
                  </a:extLst>
                </a:gridCol>
                <a:gridCol w="4664329">
                  <a:extLst>
                    <a:ext uri="{9D8B030D-6E8A-4147-A177-3AD203B41FA5}">
                      <a16:colId xmlns:a16="http://schemas.microsoft.com/office/drawing/2014/main" val="946162478"/>
                    </a:ext>
                  </a:extLst>
                </a:gridCol>
                <a:gridCol w="3523129">
                  <a:extLst>
                    <a:ext uri="{9D8B030D-6E8A-4147-A177-3AD203B41FA5}">
                      <a16:colId xmlns:a16="http://schemas.microsoft.com/office/drawing/2014/main" val="1998798938"/>
                    </a:ext>
                  </a:extLst>
                </a:gridCol>
              </a:tblGrid>
              <a:tr h="322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̣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Tác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phẩm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chính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Nội dung 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̉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loại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378159"/>
                  </a:ext>
                </a:extLst>
              </a:tr>
              <a:tr h="1471126"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CHỮ HÁN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7792836"/>
                  </a:ext>
                </a:extLst>
              </a:tr>
              <a:tr h="6115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1923159"/>
                  </a:ext>
                </a:extLst>
              </a:tr>
              <a:tr h="22167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559797"/>
                  </a:ext>
                </a:extLst>
              </a:tr>
              <a:tr h="12716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CHỮ NÔM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555373"/>
                  </a:ext>
                </a:extLst>
              </a:tr>
            </a:tbl>
          </a:graphicData>
        </a:graphic>
      </p:graphicFrame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6D1DEE2-BD05-3110-5A2B-92FF3841832D}"/>
              </a:ext>
            </a:extLst>
          </p:cNvPr>
          <p:cNvSpPr txBox="1"/>
          <p:nvPr/>
        </p:nvSpPr>
        <p:spPr>
          <a:xfrm>
            <a:off x="1308649" y="1107787"/>
            <a:ext cx="253335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di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cụ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)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9BB97B6-1CBC-7065-EC6C-B536863D4318}"/>
              </a:ext>
            </a:extLst>
          </p:cNvPr>
          <p:cNvSpPr txBox="1"/>
          <p:nvPr/>
        </p:nvSpPr>
        <p:spPr>
          <a:xfrm>
            <a:off x="3842004" y="1107787"/>
            <a:ext cx="450799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họa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cụ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Trần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(Cụ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Trãi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0C65D49-CEA2-FEE7-9D02-E20429130A66}"/>
              </a:ext>
            </a:extLst>
          </p:cNvPr>
          <p:cNvSpPr txBox="1"/>
          <p:nvPr/>
        </p:nvSpPr>
        <p:spPr>
          <a:xfrm>
            <a:off x="9152302" y="1506262"/>
            <a:ext cx="23416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Ký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C458B75-9F85-B703-5323-6DCCE5F63D44}"/>
              </a:ext>
            </a:extLst>
          </p:cNvPr>
          <p:cNvSpPr txBox="1"/>
          <p:nvPr/>
        </p:nvSpPr>
        <p:spPr>
          <a:xfrm>
            <a:off x="1503237" y="2478209"/>
            <a:ext cx="20403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A405F852-0297-F18A-D743-225C94402102}"/>
              </a:ext>
            </a:extLst>
          </p:cNvPr>
          <p:cNvSpPr txBox="1"/>
          <p:nvPr/>
        </p:nvSpPr>
        <p:spPr>
          <a:xfrm>
            <a:off x="4270930" y="2507278"/>
            <a:ext cx="6052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C7C4DB76-19D5-6C4C-BB0C-E293FAE3B881}"/>
              </a:ext>
            </a:extLst>
          </p:cNvPr>
          <p:cNvSpPr txBox="1"/>
          <p:nvPr/>
        </p:nvSpPr>
        <p:spPr>
          <a:xfrm>
            <a:off x="9527136" y="2486746"/>
            <a:ext cx="23639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0A13875-BF23-04BA-AD9B-E6540920B19C}"/>
              </a:ext>
            </a:extLst>
          </p:cNvPr>
          <p:cNvSpPr txBox="1"/>
          <p:nvPr/>
        </p:nvSpPr>
        <p:spPr>
          <a:xfrm>
            <a:off x="1340397" y="3086475"/>
            <a:ext cx="253335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Vĩnh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thần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( Bia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thần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Vĩnh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ở Lam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04A14D2-EACD-2DD9-33A3-3A44AB91EBF3}"/>
              </a:ext>
            </a:extLst>
          </p:cNvPr>
          <p:cNvSpPr txBox="1"/>
          <p:nvPr/>
        </p:nvSpPr>
        <p:spPr>
          <a:xfrm>
            <a:off x="3994853" y="3089481"/>
            <a:ext cx="43551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ngày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mất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99156094-D792-D0D2-570D-3771C39E233E}"/>
              </a:ext>
            </a:extLst>
          </p:cNvPr>
          <p:cNvSpPr txBox="1"/>
          <p:nvPr/>
        </p:nvSpPr>
        <p:spPr>
          <a:xfrm>
            <a:off x="9373241" y="3421806"/>
            <a:ext cx="186784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Bi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D3352850-2DD6-8E35-BFA2-9D956C9897C3}"/>
              </a:ext>
            </a:extLst>
          </p:cNvPr>
          <p:cNvSpPr txBox="1"/>
          <p:nvPr/>
        </p:nvSpPr>
        <p:spPr>
          <a:xfrm>
            <a:off x="1240865" y="5413552"/>
            <a:ext cx="25651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CE43ED1C-5C18-D38C-89E3-13F51FF3CCF0}"/>
              </a:ext>
            </a:extLst>
          </p:cNvPr>
          <p:cNvSpPr txBox="1"/>
          <p:nvPr/>
        </p:nvSpPr>
        <p:spPr>
          <a:xfrm>
            <a:off x="4064043" y="5527148"/>
            <a:ext cx="39320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khởi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C6AB81EB-C9C6-9CAE-F9A8-A4C5B432D05D}"/>
              </a:ext>
            </a:extLst>
          </p:cNvPr>
          <p:cNvSpPr txBox="1"/>
          <p:nvPr/>
        </p:nvSpPr>
        <p:spPr>
          <a:xfrm>
            <a:off x="8349997" y="5315228"/>
            <a:ext cx="34640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luật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40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B89F151-9533-453C-DCD4-69ED25C0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id="{919D6BA0-2D30-F19B-7F1C-7C14525EA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08"/>
            <a:ext cx="12192000" cy="687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43BE493-6CD7-7934-DF70-B0A044956D0A}"/>
              </a:ext>
            </a:extLst>
          </p:cNvPr>
          <p:cNvSpPr txBox="1"/>
          <p:nvPr/>
        </p:nvSpPr>
        <p:spPr>
          <a:xfrm>
            <a:off x="130302" y="41959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II. </a:t>
            </a:r>
            <a:r>
              <a:rPr lang="en-US" sz="3600" b="1" dirty="0" err="1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3600" b="1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3600" b="1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Nguyễn</a:t>
            </a:r>
            <a:r>
              <a:rPr lang="en-US" sz="3600" b="1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Trãi</a:t>
            </a:r>
            <a:endParaRPr lang="en-US" sz="3600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2D6EEE4-B863-7BA4-5FDF-7E1E844BD191}"/>
              </a:ext>
            </a:extLst>
          </p:cNvPr>
          <p:cNvSpPr txBox="1"/>
          <p:nvPr/>
        </p:nvSpPr>
        <p:spPr>
          <a:xfrm>
            <a:off x="3893209" y="1481044"/>
            <a:ext cx="4663138" cy="578882"/>
          </a:xfrm>
          <a:prstGeom prst="roundRect">
            <a:avLst/>
          </a:prstGeom>
          <a:noFill/>
          <a:ln w="28575">
            <a:solidFill>
              <a:srgbClr val="2525FF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0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07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48BC8FA-289E-E27F-DA67-8936C7F3F785}"/>
              </a:ext>
            </a:extLst>
          </p:cNvPr>
          <p:cNvSpPr txBox="1"/>
          <p:nvPr/>
        </p:nvSpPr>
        <p:spPr>
          <a:xfrm>
            <a:off x="130302" y="681037"/>
            <a:ext cx="59656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nghiệp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Trãi</a:t>
            </a:r>
            <a:endParaRPr lang="en-US" sz="32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Chỗ dành sẵn cho Nội dung 6">
            <a:extLst>
              <a:ext uri="{FF2B5EF4-FFF2-40B4-BE49-F238E27FC236}">
                <a16:creationId xmlns:a16="http://schemas.microsoft.com/office/drawing/2014/main" id="{0E31518B-C1A8-FD0F-8ED8-8F077D907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601" y="3648635"/>
            <a:ext cx="2867954" cy="2528328"/>
          </a:xfr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CA5AF52-0D6D-B716-0726-3FC22DEE1595}"/>
              </a:ext>
            </a:extLst>
          </p:cNvPr>
          <p:cNvSpPr txBox="1"/>
          <p:nvPr/>
        </p:nvSpPr>
        <p:spPr>
          <a:xfrm>
            <a:off x="1261503" y="2246024"/>
            <a:ext cx="10451592" cy="1815882"/>
          </a:xfrm>
          <a:prstGeom prst="rect">
            <a:avLst/>
          </a:prstGeom>
          <a:noFill/>
          <a:ln w="28575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1, 2: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pt-B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hiểu nội dung thơ văn Nguyễn Trãi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3, 4: </a:t>
            </a:r>
            <a:r>
              <a:rPr lang="pt-B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hiểu đặc điểm nghệ thuật thơ văn Nguyễn Trãi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pt-B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Các nhóm cùng rút ra nhận xét, đánh giá về sự nghiệp sáng tác của Nguyễn Trãi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01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919ABBE-6A6A-6038-E342-6CA93678611A}"/>
              </a:ext>
            </a:extLst>
          </p:cNvPr>
          <p:cNvSpPr txBox="1"/>
          <p:nvPr/>
        </p:nvSpPr>
        <p:spPr>
          <a:xfrm>
            <a:off x="1817913" y="543046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6: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Bảng 5">
            <a:extLst>
              <a:ext uri="{FF2B5EF4-FFF2-40B4-BE49-F238E27FC236}">
                <a16:creationId xmlns:a16="http://schemas.microsoft.com/office/drawing/2014/main" id="{E3FD8762-E8FB-FBB6-5AA1-5D8518835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910193"/>
              </p:ext>
            </p:extLst>
          </p:nvPr>
        </p:nvGraphicFramePr>
        <p:xfrm>
          <a:off x="1132114" y="1724297"/>
          <a:ext cx="10515599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85751">
                  <a:extLst>
                    <a:ext uri="{9D8B030D-6E8A-4147-A177-3AD203B41FA5}">
                      <a16:colId xmlns:a16="http://schemas.microsoft.com/office/drawing/2014/main" val="1409990373"/>
                    </a:ext>
                  </a:extLst>
                </a:gridCol>
                <a:gridCol w="2002170">
                  <a:extLst>
                    <a:ext uri="{9D8B030D-6E8A-4147-A177-3AD203B41FA5}">
                      <a16:colId xmlns:a16="http://schemas.microsoft.com/office/drawing/2014/main" val="2412216969"/>
                    </a:ext>
                  </a:extLst>
                </a:gridCol>
                <a:gridCol w="1863364">
                  <a:extLst>
                    <a:ext uri="{9D8B030D-6E8A-4147-A177-3AD203B41FA5}">
                      <a16:colId xmlns:a16="http://schemas.microsoft.com/office/drawing/2014/main" val="581361953"/>
                    </a:ext>
                  </a:extLst>
                </a:gridCol>
                <a:gridCol w="1964314">
                  <a:extLst>
                    <a:ext uri="{9D8B030D-6E8A-4147-A177-3AD203B41FA5}">
                      <a16:colId xmlns:a16="http://schemas.microsoft.com/office/drawing/2014/main" val="2587308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Trãi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 hiện cụ thể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49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Tư tưởng nhân nghĩa, yêu nước: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993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 yêu thiên nhiên: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597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ưu tư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9930638"/>
                  </a:ext>
                </a:extLst>
              </a:tr>
            </a:tbl>
          </a:graphicData>
        </a:graphic>
      </p:graphicFrame>
      <p:pic>
        <p:nvPicPr>
          <p:cNvPr id="2" name="Chỗ dành sẵn cho Nội dung 6">
            <a:extLst>
              <a:ext uri="{FF2B5EF4-FFF2-40B4-BE49-F238E27FC236}">
                <a16:creationId xmlns:a16="http://schemas.microsoft.com/office/drawing/2014/main" id="{698DCAFC-E50C-83B1-9E74-5B16176AD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777" y="4624750"/>
            <a:ext cx="2387311" cy="2104603"/>
          </a:xfrm>
        </p:spPr>
      </p:pic>
    </p:spTree>
    <p:extLst>
      <p:ext uri="{BB962C8B-B14F-4D97-AF65-F5344CB8AC3E}">
        <p14:creationId xmlns:p14="http://schemas.microsoft.com/office/powerpoint/2010/main" val="288598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E50618C-2A67-67FE-FA06-33AF0BAD6B5E}"/>
              </a:ext>
            </a:extLst>
          </p:cNvPr>
          <p:cNvSpPr txBox="1"/>
          <p:nvPr/>
        </p:nvSpPr>
        <p:spPr>
          <a:xfrm>
            <a:off x="1230085" y="239486"/>
            <a:ext cx="96882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7: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 điểm nghệ thuật thơ văn Nguyễn Trãi)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1BC85D90-DFDC-43FD-9792-769E4A57D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70257"/>
              </p:ext>
            </p:extLst>
          </p:nvPr>
        </p:nvGraphicFramePr>
        <p:xfrm>
          <a:off x="1747156" y="1311617"/>
          <a:ext cx="8654143" cy="341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3770">
                  <a:extLst>
                    <a:ext uri="{9D8B030D-6E8A-4147-A177-3AD203B41FA5}">
                      <a16:colId xmlns:a16="http://schemas.microsoft.com/office/drawing/2014/main" val="156452055"/>
                    </a:ext>
                  </a:extLst>
                </a:gridCol>
                <a:gridCol w="1883142">
                  <a:extLst>
                    <a:ext uri="{9D8B030D-6E8A-4147-A177-3AD203B41FA5}">
                      <a16:colId xmlns:a16="http://schemas.microsoft.com/office/drawing/2014/main" val="1037862831"/>
                    </a:ext>
                  </a:extLst>
                </a:gridCol>
                <a:gridCol w="1767176">
                  <a:extLst>
                    <a:ext uri="{9D8B030D-6E8A-4147-A177-3AD203B41FA5}">
                      <a16:colId xmlns:a16="http://schemas.microsoft.com/office/drawing/2014/main" val="2830790624"/>
                    </a:ext>
                  </a:extLst>
                </a:gridCol>
                <a:gridCol w="1620055">
                  <a:extLst>
                    <a:ext uri="{9D8B030D-6E8A-4147-A177-3AD203B41FA5}">
                      <a16:colId xmlns:a16="http://schemas.microsoft.com/office/drawing/2014/main" val="190426092"/>
                    </a:ext>
                  </a:extLst>
                </a:gridCol>
              </a:tblGrid>
              <a:tr h="6381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tác phẩm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653200"/>
                  </a:ext>
                </a:extLst>
              </a:tr>
              <a:tr h="6381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Trãi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5349848"/>
                  </a:ext>
                </a:extLst>
              </a:tr>
              <a:tr h="6762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 chữ Hán của Nguyễn Trãi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352324"/>
                  </a:ext>
                </a:extLst>
              </a:tr>
              <a:tr h="8009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Trãi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015072"/>
                  </a:ext>
                </a:extLst>
              </a:tr>
            </a:tbl>
          </a:graphicData>
        </a:graphic>
      </p:graphicFrame>
      <p:pic>
        <p:nvPicPr>
          <p:cNvPr id="2" name="Chỗ dành sẵn cho Nội dung 6">
            <a:extLst>
              <a:ext uri="{FF2B5EF4-FFF2-40B4-BE49-F238E27FC236}">
                <a16:creationId xmlns:a16="http://schemas.microsoft.com/office/drawing/2014/main" id="{264A9D87-996F-EB6C-42E3-092A0C80C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465" y="4201877"/>
            <a:ext cx="2867954" cy="2528328"/>
          </a:xfrm>
        </p:spPr>
      </p:pic>
    </p:spTree>
    <p:extLst>
      <p:ext uri="{BB962C8B-B14F-4D97-AF65-F5344CB8AC3E}">
        <p14:creationId xmlns:p14="http://schemas.microsoft.com/office/powerpoint/2010/main" val="254571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D05BABA-0D47-4E76-CD72-AF15FE50B958}"/>
              </a:ext>
            </a:extLst>
          </p:cNvPr>
          <p:cNvSpPr txBox="1"/>
          <p:nvPr/>
        </p:nvSpPr>
        <p:spPr>
          <a:xfrm>
            <a:off x="4205568" y="317724"/>
            <a:ext cx="3924300" cy="919401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 ĐỘNG</a:t>
            </a:r>
            <a:endParaRPr lang="en-US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0B06378-C42F-6B81-0179-19794063EF45}"/>
              </a:ext>
            </a:extLst>
          </p:cNvPr>
          <p:cNvSpPr txBox="1"/>
          <p:nvPr/>
        </p:nvSpPr>
        <p:spPr>
          <a:xfrm>
            <a:off x="2196351" y="2167064"/>
            <a:ext cx="8247530" cy="71508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endParaRPr lang="en-US" sz="3600" dirty="0"/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1AD995AA-5645-908F-6B4E-2813C14B9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966" y="3429000"/>
            <a:ext cx="3924301" cy="3271447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0A31C890-210A-1FAA-AC83-9BF08B76A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115" y="54864"/>
            <a:ext cx="1314989" cy="131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919ABBE-6A6A-6038-E342-6CA93678611A}"/>
              </a:ext>
            </a:extLst>
          </p:cNvPr>
          <p:cNvSpPr txBox="1"/>
          <p:nvPr/>
        </p:nvSpPr>
        <p:spPr>
          <a:xfrm>
            <a:off x="1790481" y="0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6: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Bảng 5">
            <a:extLst>
              <a:ext uri="{FF2B5EF4-FFF2-40B4-BE49-F238E27FC236}">
                <a16:creationId xmlns:a16="http://schemas.microsoft.com/office/drawing/2014/main" id="{E3FD8762-E8FB-FBB6-5AA1-5D8518835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553119"/>
              </p:ext>
            </p:extLst>
          </p:nvPr>
        </p:nvGraphicFramePr>
        <p:xfrm>
          <a:off x="556042" y="1169509"/>
          <a:ext cx="11468318" cy="5465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7610">
                  <a:extLst>
                    <a:ext uri="{9D8B030D-6E8A-4147-A177-3AD203B41FA5}">
                      <a16:colId xmlns:a16="http://schemas.microsoft.com/office/drawing/2014/main" val="1409990373"/>
                    </a:ext>
                  </a:extLst>
                </a:gridCol>
                <a:gridCol w="5548324">
                  <a:extLst>
                    <a:ext uri="{9D8B030D-6E8A-4147-A177-3AD203B41FA5}">
                      <a16:colId xmlns:a16="http://schemas.microsoft.com/office/drawing/2014/main" val="2412216969"/>
                    </a:ext>
                  </a:extLst>
                </a:gridCol>
                <a:gridCol w="3072384">
                  <a:extLst>
                    <a:ext uri="{9D8B030D-6E8A-4147-A177-3AD203B41FA5}">
                      <a16:colId xmlns:a16="http://schemas.microsoft.com/office/drawing/2014/main" val="581361953"/>
                    </a:ext>
                  </a:extLst>
                </a:gridCol>
              </a:tblGrid>
              <a:tr h="973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Trãi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49787"/>
                  </a:ext>
                </a:extLst>
              </a:tr>
              <a:tr h="418517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Tư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nhân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yêu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993150"/>
                  </a:ext>
                </a:extLst>
              </a:tr>
            </a:tbl>
          </a:graphicData>
        </a:graphic>
      </p:graphicFrame>
      <p:pic>
        <p:nvPicPr>
          <p:cNvPr id="7" name="Chỗ dành sẵn cho Nội dung 6">
            <a:extLst>
              <a:ext uri="{FF2B5EF4-FFF2-40B4-BE49-F238E27FC236}">
                <a16:creationId xmlns:a16="http://schemas.microsoft.com/office/drawing/2014/main" id="{0999CA44-90D9-ACFF-1FD6-A624B9F8D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42" y="-107702"/>
            <a:ext cx="1326607" cy="1169509"/>
          </a:xfr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62DC9A0-26A2-1B70-AD85-E041666073A4}"/>
              </a:ext>
            </a:extLst>
          </p:cNvPr>
          <p:cNvSpPr txBox="1"/>
          <p:nvPr/>
        </p:nvSpPr>
        <p:spPr>
          <a:xfrm>
            <a:off x="3433572" y="2431626"/>
            <a:ext cx="555498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tư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trong Nho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Nhân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thương dân,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yên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no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nhân dân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tiêu cao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vai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tư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tôn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dân,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ơn dân. 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72C08250-64CA-7A9D-147D-00998364385D}"/>
              </a:ext>
            </a:extLst>
          </p:cNvPr>
          <p:cNvSpPr txBox="1"/>
          <p:nvPr/>
        </p:nvSpPr>
        <p:spPr>
          <a:xfrm>
            <a:off x="8969393" y="2431626"/>
            <a:ext cx="285467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(Quan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Trai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4518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919ABBE-6A6A-6038-E342-6CA93678611A}"/>
              </a:ext>
            </a:extLst>
          </p:cNvPr>
          <p:cNvSpPr txBox="1"/>
          <p:nvPr/>
        </p:nvSpPr>
        <p:spPr>
          <a:xfrm>
            <a:off x="2221654" y="447771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6: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Bảng 5">
            <a:extLst>
              <a:ext uri="{FF2B5EF4-FFF2-40B4-BE49-F238E27FC236}">
                <a16:creationId xmlns:a16="http://schemas.microsoft.com/office/drawing/2014/main" id="{E3FD8762-E8FB-FBB6-5AA1-5D8518835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233794"/>
              </p:ext>
            </p:extLst>
          </p:nvPr>
        </p:nvGraphicFramePr>
        <p:xfrm>
          <a:off x="694371" y="1640849"/>
          <a:ext cx="10803257" cy="4225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32775">
                  <a:extLst>
                    <a:ext uri="{9D8B030D-6E8A-4147-A177-3AD203B41FA5}">
                      <a16:colId xmlns:a16="http://schemas.microsoft.com/office/drawing/2014/main" val="1409990373"/>
                    </a:ext>
                  </a:extLst>
                </a:gridCol>
                <a:gridCol w="6570482">
                  <a:extLst>
                    <a:ext uri="{9D8B030D-6E8A-4147-A177-3AD203B41FA5}">
                      <a16:colId xmlns:a16="http://schemas.microsoft.com/office/drawing/2014/main" val="258730879"/>
                    </a:ext>
                  </a:extLst>
                </a:gridCol>
              </a:tblGrid>
              <a:tr h="7841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Trãi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49787"/>
                  </a:ext>
                </a:extLst>
              </a:tr>
              <a:tr h="33724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Tư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nhân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yêu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993150"/>
                  </a:ext>
                </a:extLst>
              </a:tr>
            </a:tbl>
          </a:graphicData>
        </a:graphic>
      </p:graphicFrame>
      <p:pic>
        <p:nvPicPr>
          <p:cNvPr id="7" name="Chỗ dành sẵn cho Nội dung 6">
            <a:extLst>
              <a:ext uri="{FF2B5EF4-FFF2-40B4-BE49-F238E27FC236}">
                <a16:creationId xmlns:a16="http://schemas.microsoft.com/office/drawing/2014/main" id="{0999CA44-90D9-ACFF-1FD6-A624B9F8D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15" y="52846"/>
            <a:ext cx="1326607" cy="1169509"/>
          </a:xfr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62DC9A0-26A2-1B70-AD85-E041666073A4}"/>
              </a:ext>
            </a:extLst>
          </p:cNvPr>
          <p:cNvSpPr txBox="1"/>
          <p:nvPr/>
        </p:nvSpPr>
        <p:spPr>
          <a:xfrm>
            <a:off x="5014202" y="2950100"/>
            <a:ext cx="635145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tư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thương yêu,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tôn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ơn nhân dân.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trong tư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yên dân,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81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919ABBE-6A6A-6038-E342-6CA93678611A}"/>
              </a:ext>
            </a:extLst>
          </p:cNvPr>
          <p:cNvSpPr txBox="1"/>
          <p:nvPr/>
        </p:nvSpPr>
        <p:spPr>
          <a:xfrm>
            <a:off x="1790481" y="0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6: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Bảng 5">
            <a:extLst>
              <a:ext uri="{FF2B5EF4-FFF2-40B4-BE49-F238E27FC236}">
                <a16:creationId xmlns:a16="http://schemas.microsoft.com/office/drawing/2014/main" id="{E3FD8762-E8FB-FBB6-5AA1-5D8518835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371467"/>
              </p:ext>
            </p:extLst>
          </p:nvPr>
        </p:nvGraphicFramePr>
        <p:xfrm>
          <a:off x="556042" y="1257952"/>
          <a:ext cx="11248862" cy="5161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9583">
                  <a:extLst>
                    <a:ext uri="{9D8B030D-6E8A-4147-A177-3AD203B41FA5}">
                      <a16:colId xmlns:a16="http://schemas.microsoft.com/office/drawing/2014/main" val="1409990373"/>
                    </a:ext>
                  </a:extLst>
                </a:gridCol>
                <a:gridCol w="3855563">
                  <a:extLst>
                    <a:ext uri="{9D8B030D-6E8A-4147-A177-3AD203B41FA5}">
                      <a16:colId xmlns:a16="http://schemas.microsoft.com/office/drawing/2014/main" val="2412216969"/>
                    </a:ext>
                  </a:extLst>
                </a:gridCol>
                <a:gridCol w="1753385">
                  <a:extLst>
                    <a:ext uri="{9D8B030D-6E8A-4147-A177-3AD203B41FA5}">
                      <a16:colId xmlns:a16="http://schemas.microsoft.com/office/drawing/2014/main" val="581361953"/>
                    </a:ext>
                  </a:extLst>
                </a:gridCol>
                <a:gridCol w="2670331">
                  <a:extLst>
                    <a:ext uri="{9D8B030D-6E8A-4147-A177-3AD203B41FA5}">
                      <a16:colId xmlns:a16="http://schemas.microsoft.com/office/drawing/2014/main" val="258730879"/>
                    </a:ext>
                  </a:extLst>
                </a:gridCol>
              </a:tblGrid>
              <a:tr h="5048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Trãi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 hiện cụ thể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49787"/>
                  </a:ext>
                </a:extLst>
              </a:tr>
              <a:tr h="38810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yêu thiên nhiên: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597929"/>
                  </a:ext>
                </a:extLst>
              </a:tr>
            </a:tbl>
          </a:graphicData>
        </a:graphic>
      </p:graphicFrame>
      <p:pic>
        <p:nvPicPr>
          <p:cNvPr id="7" name="Chỗ dành sẵn cho Nội dung 6">
            <a:extLst>
              <a:ext uri="{FF2B5EF4-FFF2-40B4-BE49-F238E27FC236}">
                <a16:creationId xmlns:a16="http://schemas.microsoft.com/office/drawing/2014/main" id="{0999CA44-90D9-ACFF-1FD6-A624B9F8D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42" y="-107702"/>
            <a:ext cx="1326607" cy="1169509"/>
          </a:xfr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62DC9A0-26A2-1B70-AD85-E041666073A4}"/>
              </a:ext>
            </a:extLst>
          </p:cNvPr>
          <p:cNvSpPr txBox="1"/>
          <p:nvPr/>
        </p:nvSpPr>
        <p:spPr>
          <a:xfrm>
            <a:off x="3598824" y="2592599"/>
            <a:ext cx="376351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yêu thiên nhiên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trong thơ văn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thơ)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FE4F3DF-62AC-1C58-F3B0-1FE726754213}"/>
              </a:ext>
            </a:extLst>
          </p:cNvPr>
          <p:cNvSpPr txBox="1"/>
          <p:nvPr/>
        </p:nvSpPr>
        <p:spPr>
          <a:xfrm>
            <a:off x="7258640" y="2592599"/>
            <a:ext cx="18665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Trai thi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âm thi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E2FCEEF-9C85-3326-F0E2-712D1EBEEA9C}"/>
              </a:ext>
            </a:extLst>
          </p:cNvPr>
          <p:cNvSpPr txBox="1"/>
          <p:nvPr/>
        </p:nvSpPr>
        <p:spPr>
          <a:xfrm>
            <a:off x="9086591" y="2592599"/>
            <a:ext cx="275686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tinh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nhạy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nâng niu, trân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chan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thiên nhiên,…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84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919ABBE-6A6A-6038-E342-6CA93678611A}"/>
              </a:ext>
            </a:extLst>
          </p:cNvPr>
          <p:cNvSpPr txBox="1"/>
          <p:nvPr/>
        </p:nvSpPr>
        <p:spPr>
          <a:xfrm>
            <a:off x="1790481" y="0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6: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Bảng 5">
            <a:extLst>
              <a:ext uri="{FF2B5EF4-FFF2-40B4-BE49-F238E27FC236}">
                <a16:creationId xmlns:a16="http://schemas.microsoft.com/office/drawing/2014/main" id="{E3FD8762-E8FB-FBB6-5AA1-5D8518835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772144"/>
              </p:ext>
            </p:extLst>
          </p:nvPr>
        </p:nvGraphicFramePr>
        <p:xfrm>
          <a:off x="141262" y="1084082"/>
          <a:ext cx="11868486" cy="56608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5060">
                  <a:extLst>
                    <a:ext uri="{9D8B030D-6E8A-4147-A177-3AD203B41FA5}">
                      <a16:colId xmlns:a16="http://schemas.microsoft.com/office/drawing/2014/main" val="1409990373"/>
                    </a:ext>
                  </a:extLst>
                </a:gridCol>
                <a:gridCol w="5005633">
                  <a:extLst>
                    <a:ext uri="{9D8B030D-6E8A-4147-A177-3AD203B41FA5}">
                      <a16:colId xmlns:a16="http://schemas.microsoft.com/office/drawing/2014/main" val="2412216969"/>
                    </a:ext>
                  </a:extLst>
                </a:gridCol>
                <a:gridCol w="4147793">
                  <a:extLst>
                    <a:ext uri="{9D8B030D-6E8A-4147-A177-3AD203B41FA5}">
                      <a16:colId xmlns:a16="http://schemas.microsoft.com/office/drawing/2014/main" val="581361953"/>
                    </a:ext>
                  </a:extLst>
                </a:gridCol>
              </a:tblGrid>
              <a:tr h="11783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Trãi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 hiện cụ thể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49787"/>
                  </a:ext>
                </a:extLst>
              </a:tr>
              <a:tr h="43806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ưu tư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9930638"/>
                  </a:ext>
                </a:extLst>
              </a:tr>
            </a:tbl>
          </a:graphicData>
        </a:graphic>
      </p:graphicFrame>
      <p:pic>
        <p:nvPicPr>
          <p:cNvPr id="7" name="Chỗ dành sẵn cho Nội dung 6">
            <a:extLst>
              <a:ext uri="{FF2B5EF4-FFF2-40B4-BE49-F238E27FC236}">
                <a16:creationId xmlns:a16="http://schemas.microsoft.com/office/drawing/2014/main" id="{0999CA44-90D9-ACFF-1FD6-A624B9F8D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62" y="-215402"/>
            <a:ext cx="1326607" cy="1169509"/>
          </a:xfr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62DC9A0-26A2-1B70-AD85-E041666073A4}"/>
              </a:ext>
            </a:extLst>
          </p:cNvPr>
          <p:cNvSpPr txBox="1"/>
          <p:nvPr/>
        </p:nvSpPr>
        <p:spPr>
          <a:xfrm>
            <a:off x="2813099" y="2338018"/>
            <a:ext cx="505119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mang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“ưu dân,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nên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luôn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trĩu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suy tư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đen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thơ văn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ưu tư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tâm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cỏi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thanh cao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8715200-00B0-56F1-506B-83B6771EE170}"/>
              </a:ext>
            </a:extLst>
          </p:cNvPr>
          <p:cNvSpPr txBox="1"/>
          <p:nvPr/>
        </p:nvSpPr>
        <p:spPr>
          <a:xfrm>
            <a:off x="7864294" y="2317263"/>
            <a:ext cx="405589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liệng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 –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–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88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919ABBE-6A6A-6038-E342-6CA93678611A}"/>
              </a:ext>
            </a:extLst>
          </p:cNvPr>
          <p:cNvSpPr txBox="1"/>
          <p:nvPr/>
        </p:nvSpPr>
        <p:spPr>
          <a:xfrm>
            <a:off x="1790481" y="0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6: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Bảng 5">
            <a:extLst>
              <a:ext uri="{FF2B5EF4-FFF2-40B4-BE49-F238E27FC236}">
                <a16:creationId xmlns:a16="http://schemas.microsoft.com/office/drawing/2014/main" id="{E3FD8762-E8FB-FBB6-5AA1-5D8518835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550892"/>
              </p:ext>
            </p:extLst>
          </p:nvPr>
        </p:nvGraphicFramePr>
        <p:xfrm>
          <a:off x="556042" y="1545996"/>
          <a:ext cx="11057781" cy="3407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3030">
                  <a:extLst>
                    <a:ext uri="{9D8B030D-6E8A-4147-A177-3AD203B41FA5}">
                      <a16:colId xmlns:a16="http://schemas.microsoft.com/office/drawing/2014/main" val="1409990373"/>
                    </a:ext>
                  </a:extLst>
                </a:gridCol>
                <a:gridCol w="6664751">
                  <a:extLst>
                    <a:ext uri="{9D8B030D-6E8A-4147-A177-3AD203B41FA5}">
                      <a16:colId xmlns:a16="http://schemas.microsoft.com/office/drawing/2014/main" val="258730879"/>
                    </a:ext>
                  </a:extLst>
                </a:gridCol>
              </a:tblGrid>
              <a:tr h="7729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Trãi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49787"/>
                  </a:ext>
                </a:extLst>
              </a:tr>
              <a:tr h="25538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ưu tư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9930638"/>
                  </a:ext>
                </a:extLst>
              </a:tr>
            </a:tbl>
          </a:graphicData>
        </a:graphic>
      </p:graphicFrame>
      <p:pic>
        <p:nvPicPr>
          <p:cNvPr id="7" name="Chỗ dành sẵn cho Nội dung 6">
            <a:extLst>
              <a:ext uri="{FF2B5EF4-FFF2-40B4-BE49-F238E27FC236}">
                <a16:creationId xmlns:a16="http://schemas.microsoft.com/office/drawing/2014/main" id="{0999CA44-90D9-ACFF-1FD6-A624B9F8D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42" y="-107702"/>
            <a:ext cx="1326607" cy="1169509"/>
          </a:xfr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62DC9A0-26A2-1B70-AD85-E041666073A4}"/>
              </a:ext>
            </a:extLst>
          </p:cNvPr>
          <p:cNvSpPr txBox="1"/>
          <p:nvPr/>
        </p:nvSpPr>
        <p:spPr>
          <a:xfrm>
            <a:off x="5161576" y="2445644"/>
            <a:ext cx="619157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tâm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cỏi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thanh cao,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thân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9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E50618C-2A67-67FE-FA06-33AF0BAD6B5E}"/>
              </a:ext>
            </a:extLst>
          </p:cNvPr>
          <p:cNvSpPr txBox="1"/>
          <p:nvPr/>
        </p:nvSpPr>
        <p:spPr>
          <a:xfrm>
            <a:off x="1230085" y="239486"/>
            <a:ext cx="96882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7: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 điểm nghệ thuật thơ văn Nguyễn Trãi)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1BC85D90-DFDC-43FD-9792-769E4A57DAC4}"/>
              </a:ext>
            </a:extLst>
          </p:cNvPr>
          <p:cNvGraphicFramePr>
            <a:graphicFrameLocks noGrp="1"/>
          </p:cNvGraphicFramePr>
          <p:nvPr/>
        </p:nvGraphicFramePr>
        <p:xfrm>
          <a:off x="1747156" y="1311617"/>
          <a:ext cx="8654143" cy="341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3770">
                  <a:extLst>
                    <a:ext uri="{9D8B030D-6E8A-4147-A177-3AD203B41FA5}">
                      <a16:colId xmlns:a16="http://schemas.microsoft.com/office/drawing/2014/main" val="156452055"/>
                    </a:ext>
                  </a:extLst>
                </a:gridCol>
                <a:gridCol w="1883142">
                  <a:extLst>
                    <a:ext uri="{9D8B030D-6E8A-4147-A177-3AD203B41FA5}">
                      <a16:colId xmlns:a16="http://schemas.microsoft.com/office/drawing/2014/main" val="1037862831"/>
                    </a:ext>
                  </a:extLst>
                </a:gridCol>
                <a:gridCol w="1767176">
                  <a:extLst>
                    <a:ext uri="{9D8B030D-6E8A-4147-A177-3AD203B41FA5}">
                      <a16:colId xmlns:a16="http://schemas.microsoft.com/office/drawing/2014/main" val="2830790624"/>
                    </a:ext>
                  </a:extLst>
                </a:gridCol>
                <a:gridCol w="1620055">
                  <a:extLst>
                    <a:ext uri="{9D8B030D-6E8A-4147-A177-3AD203B41FA5}">
                      <a16:colId xmlns:a16="http://schemas.microsoft.com/office/drawing/2014/main" val="190426092"/>
                    </a:ext>
                  </a:extLst>
                </a:gridCol>
              </a:tblGrid>
              <a:tr h="6381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tác phẩm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653200"/>
                  </a:ext>
                </a:extLst>
              </a:tr>
              <a:tr h="6381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Trãi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5349848"/>
                  </a:ext>
                </a:extLst>
              </a:tr>
              <a:tr h="6762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 chữ Hán của Nguyễn Trãi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352324"/>
                  </a:ext>
                </a:extLst>
              </a:tr>
              <a:tr h="8009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Trãi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015072"/>
                  </a:ext>
                </a:extLst>
              </a:tr>
            </a:tbl>
          </a:graphicData>
        </a:graphic>
      </p:graphicFrame>
      <p:pic>
        <p:nvPicPr>
          <p:cNvPr id="2" name="Chỗ dành sẵn cho Nội dung 6">
            <a:extLst>
              <a:ext uri="{FF2B5EF4-FFF2-40B4-BE49-F238E27FC236}">
                <a16:creationId xmlns:a16="http://schemas.microsoft.com/office/drawing/2014/main" id="{264A9D87-996F-EB6C-42E3-092A0C80C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465" y="4201877"/>
            <a:ext cx="2867954" cy="2528328"/>
          </a:xfrm>
        </p:spPr>
      </p:pic>
    </p:spTree>
    <p:extLst>
      <p:ext uri="{BB962C8B-B14F-4D97-AF65-F5344CB8AC3E}">
        <p14:creationId xmlns:p14="http://schemas.microsoft.com/office/powerpoint/2010/main" val="167465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E50618C-2A67-67FE-FA06-33AF0BAD6B5E}"/>
              </a:ext>
            </a:extLst>
          </p:cNvPr>
          <p:cNvSpPr txBox="1"/>
          <p:nvPr/>
        </p:nvSpPr>
        <p:spPr>
          <a:xfrm>
            <a:off x="1230085" y="239486"/>
            <a:ext cx="96882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7: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 điểm nghệ thuật thơ văn Nguyễn Trãi)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1BC85D90-DFDC-43FD-9792-769E4A57D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754882"/>
              </p:ext>
            </p:extLst>
          </p:nvPr>
        </p:nvGraphicFramePr>
        <p:xfrm>
          <a:off x="361414" y="1278433"/>
          <a:ext cx="11689184" cy="4783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4764">
                  <a:extLst>
                    <a:ext uri="{9D8B030D-6E8A-4147-A177-3AD203B41FA5}">
                      <a16:colId xmlns:a16="http://schemas.microsoft.com/office/drawing/2014/main" val="156452055"/>
                    </a:ext>
                  </a:extLst>
                </a:gridCol>
                <a:gridCol w="5712276">
                  <a:extLst>
                    <a:ext uri="{9D8B030D-6E8A-4147-A177-3AD203B41FA5}">
                      <a16:colId xmlns:a16="http://schemas.microsoft.com/office/drawing/2014/main" val="1037862831"/>
                    </a:ext>
                  </a:extLst>
                </a:gridCol>
                <a:gridCol w="3802144">
                  <a:extLst>
                    <a:ext uri="{9D8B030D-6E8A-4147-A177-3AD203B41FA5}">
                      <a16:colId xmlns:a16="http://schemas.microsoft.com/office/drawing/2014/main" val="2830790624"/>
                    </a:ext>
                  </a:extLst>
                </a:gridCol>
              </a:tblGrid>
              <a:tr h="8598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tác phẩm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653200"/>
                  </a:ext>
                </a:extLst>
              </a:tr>
              <a:tr h="39231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Trãi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5349848"/>
                  </a:ext>
                </a:extLst>
              </a:tr>
            </a:tbl>
          </a:graphicData>
        </a:graphic>
      </p:graphicFrame>
      <p:pic>
        <p:nvPicPr>
          <p:cNvPr id="2" name="Chỗ dành sẵn cho Nội dung 6">
            <a:extLst>
              <a:ext uri="{FF2B5EF4-FFF2-40B4-BE49-F238E27FC236}">
                <a16:creationId xmlns:a16="http://schemas.microsoft.com/office/drawing/2014/main" id="{264A9D87-996F-EB6C-42E3-092A0C80C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" y="-272001"/>
            <a:ext cx="1398628" cy="1233001"/>
          </a:xfr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B666B9E-F9B9-BE9F-E81B-5F27B0CDCA1D}"/>
              </a:ext>
            </a:extLst>
          </p:cNvPr>
          <p:cNvSpPr txBox="1"/>
          <p:nvPr/>
        </p:nvSpPr>
        <p:spPr>
          <a:xfrm>
            <a:off x="2509888" y="2209819"/>
            <a:ext cx="561601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liên quan.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cơ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cở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bén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ngôn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phong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linh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phương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FD2A020-2331-49ED-E0AA-A02257DF45F5}"/>
              </a:ext>
            </a:extLst>
          </p:cNvPr>
          <p:cNvSpPr txBox="1"/>
          <p:nvPr/>
        </p:nvSpPr>
        <p:spPr>
          <a:xfrm>
            <a:off x="8249581" y="2209819"/>
            <a:ext cx="365647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798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E50618C-2A67-67FE-FA06-33AF0BAD6B5E}"/>
              </a:ext>
            </a:extLst>
          </p:cNvPr>
          <p:cNvSpPr txBox="1"/>
          <p:nvPr/>
        </p:nvSpPr>
        <p:spPr>
          <a:xfrm>
            <a:off x="1230085" y="239486"/>
            <a:ext cx="96882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7: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 điểm nghệ thuật thơ văn Nguyễn Trãi)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1BC85D90-DFDC-43FD-9792-769E4A57D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452365"/>
              </p:ext>
            </p:extLst>
          </p:nvPr>
        </p:nvGraphicFramePr>
        <p:xfrm>
          <a:off x="551719" y="1472487"/>
          <a:ext cx="11045018" cy="45401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3249">
                  <a:extLst>
                    <a:ext uri="{9D8B030D-6E8A-4147-A177-3AD203B41FA5}">
                      <a16:colId xmlns:a16="http://schemas.microsoft.com/office/drawing/2014/main" val="156452055"/>
                    </a:ext>
                  </a:extLst>
                </a:gridCol>
                <a:gridCol w="4911365">
                  <a:extLst>
                    <a:ext uri="{9D8B030D-6E8A-4147-A177-3AD203B41FA5}">
                      <a16:colId xmlns:a16="http://schemas.microsoft.com/office/drawing/2014/main" val="1037862831"/>
                    </a:ext>
                  </a:extLst>
                </a:gridCol>
                <a:gridCol w="3940404">
                  <a:extLst>
                    <a:ext uri="{9D8B030D-6E8A-4147-A177-3AD203B41FA5}">
                      <a16:colId xmlns:a16="http://schemas.microsoft.com/office/drawing/2014/main" val="2830790624"/>
                    </a:ext>
                  </a:extLst>
                </a:gridCol>
              </a:tblGrid>
              <a:tr h="522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tác phẩm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653200"/>
                  </a:ext>
                </a:extLst>
              </a:tr>
              <a:tr h="36867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 chữ Hán của Nguyễn Trãi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5352324"/>
                  </a:ext>
                </a:extLst>
              </a:tr>
            </a:tbl>
          </a:graphicData>
        </a:graphic>
      </p:graphicFrame>
      <p:pic>
        <p:nvPicPr>
          <p:cNvPr id="2" name="Chỗ dành sẵn cho Nội dung 6">
            <a:extLst>
              <a:ext uri="{FF2B5EF4-FFF2-40B4-BE49-F238E27FC236}">
                <a16:creationId xmlns:a16="http://schemas.microsoft.com/office/drawing/2014/main" id="{264A9D87-996F-EB6C-42E3-092A0C80C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" y="-272001"/>
            <a:ext cx="1398628" cy="1233001"/>
          </a:xfr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B666B9E-F9B9-BE9F-E81B-5F27B0CDCA1D}"/>
              </a:ext>
            </a:extLst>
          </p:cNvPr>
          <p:cNvSpPr txBox="1"/>
          <p:nvPr/>
        </p:nvSpPr>
        <p:spPr>
          <a:xfrm>
            <a:off x="2851020" y="2529324"/>
            <a:ext cx="472989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thơ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Ngôn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cô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tinh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hoa.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thiên nhiên: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diễm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thanh sơ, thơ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74BF390-F894-1DBE-5400-5295A05476C5}"/>
              </a:ext>
            </a:extLst>
          </p:cNvPr>
          <p:cNvSpPr txBox="1"/>
          <p:nvPr/>
        </p:nvSpPr>
        <p:spPr>
          <a:xfrm>
            <a:off x="7687307" y="2529324"/>
            <a:ext cx="371303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,...)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6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E50618C-2A67-67FE-FA06-33AF0BAD6B5E}"/>
              </a:ext>
            </a:extLst>
          </p:cNvPr>
          <p:cNvSpPr txBox="1"/>
          <p:nvPr/>
        </p:nvSpPr>
        <p:spPr>
          <a:xfrm>
            <a:off x="1230085" y="239486"/>
            <a:ext cx="96882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7: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 điểm nghệ thuật thơ văn Nguyễn Trãi)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1BC85D90-DFDC-43FD-9792-769E4A57D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856722"/>
              </p:ext>
            </p:extLst>
          </p:nvPr>
        </p:nvGraphicFramePr>
        <p:xfrm>
          <a:off x="502817" y="1193591"/>
          <a:ext cx="11045018" cy="4586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3249">
                  <a:extLst>
                    <a:ext uri="{9D8B030D-6E8A-4147-A177-3AD203B41FA5}">
                      <a16:colId xmlns:a16="http://schemas.microsoft.com/office/drawing/2014/main" val="156452055"/>
                    </a:ext>
                  </a:extLst>
                </a:gridCol>
                <a:gridCol w="6076926">
                  <a:extLst>
                    <a:ext uri="{9D8B030D-6E8A-4147-A177-3AD203B41FA5}">
                      <a16:colId xmlns:a16="http://schemas.microsoft.com/office/drawing/2014/main" val="1037862831"/>
                    </a:ext>
                  </a:extLst>
                </a:gridCol>
                <a:gridCol w="2774843">
                  <a:extLst>
                    <a:ext uri="{9D8B030D-6E8A-4147-A177-3AD203B41FA5}">
                      <a16:colId xmlns:a16="http://schemas.microsoft.com/office/drawing/2014/main" val="2830790624"/>
                    </a:ext>
                  </a:extLst>
                </a:gridCol>
              </a:tblGrid>
              <a:tr h="8803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tác phẩm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653200"/>
                  </a:ext>
                </a:extLst>
              </a:tr>
              <a:tr h="37065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Trãi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9015072"/>
                  </a:ext>
                </a:extLst>
              </a:tr>
            </a:tbl>
          </a:graphicData>
        </a:graphic>
      </p:graphicFrame>
      <p:pic>
        <p:nvPicPr>
          <p:cNvPr id="2" name="Chỗ dành sẵn cho Nội dung 6">
            <a:extLst>
              <a:ext uri="{FF2B5EF4-FFF2-40B4-BE49-F238E27FC236}">
                <a16:creationId xmlns:a16="http://schemas.microsoft.com/office/drawing/2014/main" id="{264A9D87-996F-EB6C-42E3-092A0C80C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" y="-272001"/>
            <a:ext cx="1398628" cy="1233001"/>
          </a:xfr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B666B9E-F9B9-BE9F-E81B-5F27B0CDCA1D}"/>
              </a:ext>
            </a:extLst>
          </p:cNvPr>
          <p:cNvSpPr txBox="1"/>
          <p:nvPr/>
        </p:nvSpPr>
        <p:spPr>
          <a:xfrm>
            <a:off x="2802117" y="2090172"/>
            <a:ext cx="567257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thơ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âm trung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thơ riêng khi xen câu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ngôn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thơ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ngôn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Ngôn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dân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9F48DEE-2CE4-9B5C-5A24-2332B06FBEBA}"/>
              </a:ext>
            </a:extLst>
          </p:cNvPr>
          <p:cNvSpPr txBox="1"/>
          <p:nvPr/>
        </p:nvSpPr>
        <p:spPr>
          <a:xfrm>
            <a:off x="8852894" y="2147698"/>
            <a:ext cx="262895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Tay 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36519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E50618C-2A67-67FE-FA06-33AF0BAD6B5E}"/>
              </a:ext>
            </a:extLst>
          </p:cNvPr>
          <p:cNvSpPr txBox="1"/>
          <p:nvPr/>
        </p:nvSpPr>
        <p:spPr>
          <a:xfrm>
            <a:off x="1230085" y="239486"/>
            <a:ext cx="96882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7: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 điểm nghệ thuật thơ văn Nguyễn Trãi)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1BC85D90-DFDC-43FD-9792-769E4A57D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572897"/>
              </p:ext>
            </p:extLst>
          </p:nvPr>
        </p:nvGraphicFramePr>
        <p:xfrm>
          <a:off x="693484" y="1857080"/>
          <a:ext cx="10844923" cy="4069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6175">
                  <a:extLst>
                    <a:ext uri="{9D8B030D-6E8A-4147-A177-3AD203B41FA5}">
                      <a16:colId xmlns:a16="http://schemas.microsoft.com/office/drawing/2014/main" val="156452055"/>
                    </a:ext>
                  </a:extLst>
                </a:gridCol>
                <a:gridCol w="8058748">
                  <a:extLst>
                    <a:ext uri="{9D8B030D-6E8A-4147-A177-3AD203B41FA5}">
                      <a16:colId xmlns:a16="http://schemas.microsoft.com/office/drawing/2014/main" val="190426092"/>
                    </a:ext>
                  </a:extLst>
                </a:gridCol>
              </a:tblGrid>
              <a:tr h="2922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tác phẩm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653200"/>
                  </a:ext>
                </a:extLst>
              </a:tr>
              <a:tr h="12142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Trãi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5349848"/>
                  </a:ext>
                </a:extLst>
              </a:tr>
              <a:tr h="12142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 chữ Hán của Nguyễn Trãi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352324"/>
                  </a:ext>
                </a:extLst>
              </a:tr>
              <a:tr h="12142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Trãi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5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015072"/>
                  </a:ext>
                </a:extLst>
              </a:tr>
            </a:tbl>
          </a:graphicData>
        </a:graphic>
      </p:graphicFrame>
      <p:pic>
        <p:nvPicPr>
          <p:cNvPr id="2" name="Chỗ dành sẵn cho Nội dung 6">
            <a:extLst>
              <a:ext uri="{FF2B5EF4-FFF2-40B4-BE49-F238E27FC236}">
                <a16:creationId xmlns:a16="http://schemas.microsoft.com/office/drawing/2014/main" id="{264A9D87-996F-EB6C-42E3-092A0C80C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27" y="-98750"/>
            <a:ext cx="1465941" cy="1292343"/>
          </a:xfr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1E2A748-E866-C8FD-FE33-5EE3EDDF5DAC}"/>
              </a:ext>
            </a:extLst>
          </p:cNvPr>
          <p:cNvSpPr txBox="1"/>
          <p:nvPr/>
        </p:nvSpPr>
        <p:spPr>
          <a:xfrm>
            <a:off x="3631676" y="2519343"/>
            <a:ext cx="761450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 văn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XV.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916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hạm Trọng Chánh, HỒ XUÂN HƯƠNG: Chân Dung Và Tác PhẩmSàiGòn Weekly Online  - Văn Hóa – Chính Trị - Xã Hội – Kinh Tế">
            <a:extLst>
              <a:ext uri="{FF2B5EF4-FFF2-40B4-BE49-F238E27FC236}">
                <a16:creationId xmlns:a16="http://schemas.microsoft.com/office/drawing/2014/main" id="{7D843768-6190-F525-93F3-CFD1944842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2" t="-146" r="12221" b="27724"/>
          <a:stretch/>
        </p:blipFill>
        <p:spPr bwMode="auto">
          <a:xfrm>
            <a:off x="1154681" y="441787"/>
            <a:ext cx="4349067" cy="597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1FC6160-E148-9342-5D96-36D8FFD27C45}"/>
              </a:ext>
            </a:extLst>
          </p:cNvPr>
          <p:cNvSpPr txBox="1"/>
          <p:nvPr/>
        </p:nvSpPr>
        <p:spPr>
          <a:xfrm>
            <a:off x="7344263" y="2634649"/>
            <a:ext cx="36930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Xuân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Hương</a:t>
            </a:r>
            <a:endParaRPr lang="en-US" sz="3600" b="1" dirty="0">
              <a:solidFill>
                <a:srgbClr val="00B0F0"/>
              </a:solidFill>
            </a:endParaRPr>
          </a:p>
        </p:txBody>
      </p:sp>
      <p:pic>
        <p:nvPicPr>
          <p:cNvPr id="2" name="y2mate.com - Đồng hồ đếm ngược 1 phút_360p">
            <a:hlinkClick r:id="" action="ppaction://media"/>
            <a:extLst>
              <a:ext uri="{FF2B5EF4-FFF2-40B4-BE49-F238E27FC236}">
                <a16:creationId xmlns:a16="http://schemas.microsoft.com/office/drawing/2014/main" id="{94DA93F8-D482-417C-9197-FC5B07C592B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71591" y="4576483"/>
            <a:ext cx="2438400" cy="13716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F238104-B00B-9428-3561-B581CD942C95}"/>
              </a:ext>
            </a:extLst>
          </p:cNvPr>
          <p:cNvSpPr txBox="1"/>
          <p:nvPr/>
        </p:nvSpPr>
        <p:spPr>
          <a:xfrm>
            <a:off x="7748710" y="1182765"/>
            <a:ext cx="2256936" cy="715089"/>
          </a:xfrm>
          <a:prstGeom prst="roundRect">
            <a:avLst/>
          </a:prstGeom>
          <a:noFill/>
          <a:ln w="28575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ai?</a:t>
            </a:r>
            <a:endParaRPr lang="en-US" sz="36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9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08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" grpId="0"/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D05BABA-0D47-4E76-CD72-AF15FE50B958}"/>
              </a:ext>
            </a:extLst>
          </p:cNvPr>
          <p:cNvSpPr txBox="1"/>
          <p:nvPr/>
        </p:nvSpPr>
        <p:spPr>
          <a:xfrm>
            <a:off x="4165291" y="456267"/>
            <a:ext cx="3956733" cy="919401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 TẬP</a:t>
            </a:r>
            <a:endParaRPr lang="en-US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C68DCE31-4B93-B53B-B3E3-0947932C5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250" y="0"/>
            <a:ext cx="1448750" cy="144875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20DC486-6047-4F9C-813E-93BEE2E8F51D}"/>
              </a:ext>
            </a:extLst>
          </p:cNvPr>
          <p:cNvSpPr txBox="1"/>
          <p:nvPr/>
        </p:nvSpPr>
        <p:spPr>
          <a:xfrm>
            <a:off x="3324937" y="2782014"/>
            <a:ext cx="6094428" cy="646986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2525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3200" b="1" dirty="0" err="1">
                <a:solidFill>
                  <a:srgbClr val="2525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solidFill>
                  <a:srgbClr val="2525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525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solidFill>
                  <a:srgbClr val="2525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2525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2525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525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2525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525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2525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2525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endParaRPr lang="en-US" sz="3200" dirty="0">
              <a:solidFill>
                <a:srgbClr val="2525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5CE3EAC6-B5F2-0E45-66BD-98F9D284F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68714" y="2320368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9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6A53D0F-C47D-A36D-DA27-BCEA5740257E}"/>
              </a:ext>
            </a:extLst>
          </p:cNvPr>
          <p:cNvSpPr txBox="1"/>
          <p:nvPr/>
        </p:nvSpPr>
        <p:spPr>
          <a:xfrm>
            <a:off x="1975760" y="425539"/>
            <a:ext cx="9698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3399"/>
                </a:solidFill>
                <a:latin typeface="Algerian" panose="04020705040A02060702" pitchFamily="82" charset="0"/>
              </a:rPr>
              <a:t>TRÒ CHƠI Ô CHỮ</a:t>
            </a:r>
          </a:p>
        </p:txBody>
      </p:sp>
      <p:grpSp>
        <p:nvGrpSpPr>
          <p:cNvPr id="308" name="Nhóm 307">
            <a:extLst>
              <a:ext uri="{FF2B5EF4-FFF2-40B4-BE49-F238E27FC236}">
                <a16:creationId xmlns:a16="http://schemas.microsoft.com/office/drawing/2014/main" id="{FD6717AE-421E-9CCC-E80C-6FB680C7F07D}"/>
              </a:ext>
            </a:extLst>
          </p:cNvPr>
          <p:cNvGrpSpPr/>
          <p:nvPr/>
        </p:nvGrpSpPr>
        <p:grpSpPr>
          <a:xfrm>
            <a:off x="4016846" y="5597513"/>
            <a:ext cx="5455641" cy="692451"/>
            <a:chOff x="10942787" y="993388"/>
            <a:chExt cx="4747221" cy="661358"/>
          </a:xfrm>
          <a:solidFill>
            <a:srgbClr val="FF00FF"/>
          </a:solidFill>
        </p:grpSpPr>
        <p:sp>
          <p:nvSpPr>
            <p:cNvPr id="301" name="Hình chữ nhật: Góc Tròn 300">
              <a:extLst>
                <a:ext uri="{FF2B5EF4-FFF2-40B4-BE49-F238E27FC236}">
                  <a16:creationId xmlns:a16="http://schemas.microsoft.com/office/drawing/2014/main" id="{887B3080-BD50-9A81-C207-42869F30E199}"/>
                </a:ext>
              </a:extLst>
            </p:cNvPr>
            <p:cNvSpPr/>
            <p:nvPr/>
          </p:nvSpPr>
          <p:spPr>
            <a:xfrm>
              <a:off x="10942787" y="993388"/>
              <a:ext cx="674914" cy="640708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Broadway" panose="04040905080B02020502" pitchFamily="82" charset="0"/>
                </a:rPr>
                <a:t>Ứ</a:t>
              </a:r>
            </a:p>
          </p:txBody>
        </p:sp>
        <p:sp>
          <p:nvSpPr>
            <p:cNvPr id="302" name="Hình chữ nhật: Góc Tròn 301">
              <a:extLst>
                <a:ext uri="{FF2B5EF4-FFF2-40B4-BE49-F238E27FC236}">
                  <a16:creationId xmlns:a16="http://schemas.microsoft.com/office/drawing/2014/main" id="{8916E40C-7613-CF06-09A1-33F58E8AE3EA}"/>
                </a:ext>
              </a:extLst>
            </p:cNvPr>
            <p:cNvSpPr/>
            <p:nvPr/>
          </p:nvSpPr>
          <p:spPr>
            <a:xfrm>
              <a:off x="11757248" y="993388"/>
              <a:ext cx="674914" cy="640708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Broadway" panose="04040905080B02020502" pitchFamily="82" charset="0"/>
                </a:rPr>
                <a:t>C</a:t>
              </a:r>
            </a:p>
          </p:txBody>
        </p:sp>
        <p:sp>
          <p:nvSpPr>
            <p:cNvPr id="303" name="Hình chữ nhật: Góc Tròn 302">
              <a:extLst>
                <a:ext uri="{FF2B5EF4-FFF2-40B4-BE49-F238E27FC236}">
                  <a16:creationId xmlns:a16="http://schemas.microsoft.com/office/drawing/2014/main" id="{48D01A4C-0D7E-A57B-F761-3B22C8EF92F8}"/>
                </a:ext>
              </a:extLst>
            </p:cNvPr>
            <p:cNvSpPr/>
            <p:nvPr/>
          </p:nvSpPr>
          <p:spPr>
            <a:xfrm>
              <a:off x="12571709" y="993388"/>
              <a:ext cx="674914" cy="640708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Broadway" panose="04040905080B02020502" pitchFamily="82" charset="0"/>
                </a:rPr>
                <a:t>T</a:t>
              </a:r>
            </a:p>
          </p:txBody>
        </p:sp>
        <p:sp>
          <p:nvSpPr>
            <p:cNvPr id="304" name="Hình chữ nhật: Góc Tròn 303">
              <a:extLst>
                <a:ext uri="{FF2B5EF4-FFF2-40B4-BE49-F238E27FC236}">
                  <a16:creationId xmlns:a16="http://schemas.microsoft.com/office/drawing/2014/main" id="{54ABCC21-54BA-D0FD-7ECE-A1572E6E0FAF}"/>
                </a:ext>
              </a:extLst>
            </p:cNvPr>
            <p:cNvSpPr/>
            <p:nvPr/>
          </p:nvSpPr>
          <p:spPr>
            <a:xfrm>
              <a:off x="13386171" y="993388"/>
              <a:ext cx="674914" cy="640708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Broadway" panose="04040905080B02020502" pitchFamily="82" charset="0"/>
                </a:rPr>
                <a:t>R</a:t>
              </a:r>
            </a:p>
          </p:txBody>
        </p:sp>
        <p:sp>
          <p:nvSpPr>
            <p:cNvPr id="305" name="Hình chữ nhật: Góc Tròn 304">
              <a:extLst>
                <a:ext uri="{FF2B5EF4-FFF2-40B4-BE49-F238E27FC236}">
                  <a16:creationId xmlns:a16="http://schemas.microsoft.com/office/drawing/2014/main" id="{4A0355F9-848A-5061-F795-40FE8ADDFCD7}"/>
                </a:ext>
              </a:extLst>
            </p:cNvPr>
            <p:cNvSpPr/>
            <p:nvPr/>
          </p:nvSpPr>
          <p:spPr>
            <a:xfrm>
              <a:off x="14200633" y="1014038"/>
              <a:ext cx="674914" cy="640708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Broadway" panose="04040905080B02020502" pitchFamily="82" charset="0"/>
                </a:rPr>
                <a:t>A</a:t>
              </a:r>
            </a:p>
          </p:txBody>
        </p:sp>
        <p:sp>
          <p:nvSpPr>
            <p:cNvPr id="306" name="Hình chữ nhật: Góc Tròn 305">
              <a:extLst>
                <a:ext uri="{FF2B5EF4-FFF2-40B4-BE49-F238E27FC236}">
                  <a16:creationId xmlns:a16="http://schemas.microsoft.com/office/drawing/2014/main" id="{84152D58-ADB6-6888-2BE2-DCE533522392}"/>
                </a:ext>
              </a:extLst>
            </p:cNvPr>
            <p:cNvSpPr/>
            <p:nvPr/>
          </p:nvSpPr>
          <p:spPr>
            <a:xfrm>
              <a:off x="15015094" y="993388"/>
              <a:ext cx="674914" cy="640708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Broadway" panose="04040905080B02020502" pitchFamily="82" charset="0"/>
                </a:rPr>
                <a:t>I</a:t>
              </a:r>
            </a:p>
          </p:txBody>
        </p:sp>
      </p:grpSp>
      <p:grpSp>
        <p:nvGrpSpPr>
          <p:cNvPr id="309" name="CHE 2">
            <a:extLst>
              <a:ext uri="{FF2B5EF4-FFF2-40B4-BE49-F238E27FC236}">
                <a16:creationId xmlns:a16="http://schemas.microsoft.com/office/drawing/2014/main" id="{C774CCF6-AF8F-A8D8-FC40-A5394D9B3BBF}"/>
              </a:ext>
            </a:extLst>
          </p:cNvPr>
          <p:cNvGrpSpPr/>
          <p:nvPr/>
        </p:nvGrpSpPr>
        <p:grpSpPr>
          <a:xfrm>
            <a:off x="4016845" y="5578424"/>
            <a:ext cx="5455642" cy="716570"/>
            <a:chOff x="12094706" y="812150"/>
            <a:chExt cx="4747224" cy="684393"/>
          </a:xfrm>
          <a:solidFill>
            <a:srgbClr val="FF0000"/>
          </a:solidFill>
        </p:grpSpPr>
        <p:sp>
          <p:nvSpPr>
            <p:cNvPr id="310" name="Hình chữ nhật: Góc Tròn 309">
              <a:extLst>
                <a:ext uri="{FF2B5EF4-FFF2-40B4-BE49-F238E27FC236}">
                  <a16:creationId xmlns:a16="http://schemas.microsoft.com/office/drawing/2014/main" id="{D5DD0898-052B-36AD-49E7-F5F7DC9452CC}"/>
                </a:ext>
              </a:extLst>
            </p:cNvPr>
            <p:cNvSpPr/>
            <p:nvPr/>
          </p:nvSpPr>
          <p:spPr>
            <a:xfrm>
              <a:off x="12094706" y="827876"/>
              <a:ext cx="674914" cy="640708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Hình chữ nhật: Góc Tròn 310">
              <a:extLst>
                <a:ext uri="{FF2B5EF4-FFF2-40B4-BE49-F238E27FC236}">
                  <a16:creationId xmlns:a16="http://schemas.microsoft.com/office/drawing/2014/main" id="{00FEBA5D-7568-2773-49C7-5EEDF575CDE5}"/>
                </a:ext>
              </a:extLst>
            </p:cNvPr>
            <p:cNvSpPr/>
            <p:nvPr/>
          </p:nvSpPr>
          <p:spPr>
            <a:xfrm>
              <a:off x="12909162" y="812151"/>
              <a:ext cx="674914" cy="640708"/>
            </a:xfrm>
            <a:prstGeom prst="roundRect">
              <a:avLst>
                <a:gd name="adj" fmla="val 19340"/>
              </a:avLst>
            </a:pr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Hình chữ nhật: Góc Tròn 311">
              <a:extLst>
                <a:ext uri="{FF2B5EF4-FFF2-40B4-BE49-F238E27FC236}">
                  <a16:creationId xmlns:a16="http://schemas.microsoft.com/office/drawing/2014/main" id="{0ABD0BE1-3783-3E75-0157-CD8DCD0D8C18}"/>
                </a:ext>
              </a:extLst>
            </p:cNvPr>
            <p:cNvSpPr/>
            <p:nvPr/>
          </p:nvSpPr>
          <p:spPr>
            <a:xfrm>
              <a:off x="13723632" y="827876"/>
              <a:ext cx="674914" cy="640708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Hình chữ nhật: Góc Tròn 312">
              <a:extLst>
                <a:ext uri="{FF2B5EF4-FFF2-40B4-BE49-F238E27FC236}">
                  <a16:creationId xmlns:a16="http://schemas.microsoft.com/office/drawing/2014/main" id="{BD187F34-29CA-9B0C-0B67-2719E816E9AB}"/>
                </a:ext>
              </a:extLst>
            </p:cNvPr>
            <p:cNvSpPr/>
            <p:nvPr/>
          </p:nvSpPr>
          <p:spPr>
            <a:xfrm>
              <a:off x="14538092" y="812150"/>
              <a:ext cx="674914" cy="640708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Hình chữ nhật: Góc Tròn 313">
              <a:extLst>
                <a:ext uri="{FF2B5EF4-FFF2-40B4-BE49-F238E27FC236}">
                  <a16:creationId xmlns:a16="http://schemas.microsoft.com/office/drawing/2014/main" id="{C52F7306-4170-5E86-FC13-3021AF8BE0CD}"/>
                </a:ext>
              </a:extLst>
            </p:cNvPr>
            <p:cNvSpPr/>
            <p:nvPr/>
          </p:nvSpPr>
          <p:spPr>
            <a:xfrm>
              <a:off x="15352548" y="855835"/>
              <a:ext cx="674914" cy="640708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Hình chữ nhật: Góc Tròn 314">
              <a:extLst>
                <a:ext uri="{FF2B5EF4-FFF2-40B4-BE49-F238E27FC236}">
                  <a16:creationId xmlns:a16="http://schemas.microsoft.com/office/drawing/2014/main" id="{E2DCF764-2C20-B8C1-4DD3-8901D5D3D9FF}"/>
                </a:ext>
              </a:extLst>
            </p:cNvPr>
            <p:cNvSpPr/>
            <p:nvPr/>
          </p:nvSpPr>
          <p:spPr>
            <a:xfrm>
              <a:off x="16167016" y="827876"/>
              <a:ext cx="674914" cy="640708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1" name="sỐ 1">
            <a:hlinkClick r:id="rId4" action="ppaction://hlinksldjump"/>
            <a:extLst>
              <a:ext uri="{FF2B5EF4-FFF2-40B4-BE49-F238E27FC236}">
                <a16:creationId xmlns:a16="http://schemas.microsoft.com/office/drawing/2014/main" id="{9DEDCFBD-F6E8-5394-0AC9-1DD33137CD14}"/>
              </a:ext>
            </a:extLst>
          </p:cNvPr>
          <p:cNvSpPr/>
          <p:nvPr/>
        </p:nvSpPr>
        <p:spPr>
          <a:xfrm>
            <a:off x="116913" y="1586566"/>
            <a:ext cx="674914" cy="42409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56" name="sỐ 1">
            <a:hlinkClick r:id="rId5" action="ppaction://hlinksldjump"/>
            <a:extLst>
              <a:ext uri="{FF2B5EF4-FFF2-40B4-BE49-F238E27FC236}">
                <a16:creationId xmlns:a16="http://schemas.microsoft.com/office/drawing/2014/main" id="{DB69308A-2CF3-FA18-0D98-F6C33F963A7D}"/>
              </a:ext>
            </a:extLst>
          </p:cNvPr>
          <p:cNvSpPr/>
          <p:nvPr/>
        </p:nvSpPr>
        <p:spPr>
          <a:xfrm>
            <a:off x="116913" y="2291755"/>
            <a:ext cx="674914" cy="42409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57" name="sỐ 1">
            <a:hlinkClick r:id="rId6" action="ppaction://hlinksldjump"/>
            <a:extLst>
              <a:ext uri="{FF2B5EF4-FFF2-40B4-BE49-F238E27FC236}">
                <a16:creationId xmlns:a16="http://schemas.microsoft.com/office/drawing/2014/main" id="{5DFB7DA7-2D94-F494-0068-C56C1D3B1DF6}"/>
              </a:ext>
            </a:extLst>
          </p:cNvPr>
          <p:cNvSpPr/>
          <p:nvPr/>
        </p:nvSpPr>
        <p:spPr>
          <a:xfrm>
            <a:off x="97256" y="2922083"/>
            <a:ext cx="674914" cy="42409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358" name="sỐ 1">
            <a:hlinkClick r:id="rId7" action="ppaction://hlinksldjump"/>
            <a:extLst>
              <a:ext uri="{FF2B5EF4-FFF2-40B4-BE49-F238E27FC236}">
                <a16:creationId xmlns:a16="http://schemas.microsoft.com/office/drawing/2014/main" id="{374BCB3F-C8E0-DF4D-B8B6-D209BC203383}"/>
              </a:ext>
            </a:extLst>
          </p:cNvPr>
          <p:cNvSpPr/>
          <p:nvPr/>
        </p:nvSpPr>
        <p:spPr>
          <a:xfrm>
            <a:off x="76201" y="3526283"/>
            <a:ext cx="674914" cy="42409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60" name="sỐ 1">
            <a:hlinkClick r:id="rId8" action="ppaction://hlinksldjump"/>
            <a:extLst>
              <a:ext uri="{FF2B5EF4-FFF2-40B4-BE49-F238E27FC236}">
                <a16:creationId xmlns:a16="http://schemas.microsoft.com/office/drawing/2014/main" id="{4344A22F-ADEB-C9B4-D509-66BBCC696A83}"/>
              </a:ext>
            </a:extLst>
          </p:cNvPr>
          <p:cNvSpPr/>
          <p:nvPr/>
        </p:nvSpPr>
        <p:spPr>
          <a:xfrm>
            <a:off x="76201" y="4062785"/>
            <a:ext cx="674914" cy="42409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1" name="sỐ 1">
            <a:hlinkClick r:id="rId9" action="ppaction://hlinksldjump"/>
            <a:extLst>
              <a:ext uri="{FF2B5EF4-FFF2-40B4-BE49-F238E27FC236}">
                <a16:creationId xmlns:a16="http://schemas.microsoft.com/office/drawing/2014/main" id="{D266DAB5-3D84-BDA3-E350-679627385ADF}"/>
              </a:ext>
            </a:extLst>
          </p:cNvPr>
          <p:cNvSpPr/>
          <p:nvPr/>
        </p:nvSpPr>
        <p:spPr>
          <a:xfrm>
            <a:off x="76201" y="4666985"/>
            <a:ext cx="674914" cy="42409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F5A94444-0BA5-4767-66C1-7CF2BB83397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212" y="31330"/>
            <a:ext cx="1063605" cy="1015732"/>
          </a:xfrm>
          <a:prstGeom prst="rect">
            <a:avLst/>
          </a:prstGeom>
        </p:spPr>
      </p:pic>
      <p:graphicFrame>
        <p:nvGraphicFramePr>
          <p:cNvPr id="2" name="Bảng 2">
            <a:extLst>
              <a:ext uri="{FF2B5EF4-FFF2-40B4-BE49-F238E27FC236}">
                <a16:creationId xmlns:a16="http://schemas.microsoft.com/office/drawing/2014/main" id="{E54943B5-BE50-00EE-61E2-47B4B5615A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892016"/>
              </p:ext>
            </p:extLst>
          </p:nvPr>
        </p:nvGraphicFramePr>
        <p:xfrm>
          <a:off x="818039" y="1689847"/>
          <a:ext cx="11259626" cy="3532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151">
                  <a:extLst>
                    <a:ext uri="{9D8B030D-6E8A-4147-A177-3AD203B41FA5}">
                      <a16:colId xmlns:a16="http://schemas.microsoft.com/office/drawing/2014/main" val="3721938725"/>
                    </a:ext>
                  </a:extLst>
                </a:gridCol>
                <a:gridCol w="469151">
                  <a:extLst>
                    <a:ext uri="{9D8B030D-6E8A-4147-A177-3AD203B41FA5}">
                      <a16:colId xmlns:a16="http://schemas.microsoft.com/office/drawing/2014/main" val="2048998623"/>
                    </a:ext>
                  </a:extLst>
                </a:gridCol>
                <a:gridCol w="469151">
                  <a:extLst>
                    <a:ext uri="{9D8B030D-6E8A-4147-A177-3AD203B41FA5}">
                      <a16:colId xmlns:a16="http://schemas.microsoft.com/office/drawing/2014/main" val="3435385308"/>
                    </a:ext>
                  </a:extLst>
                </a:gridCol>
                <a:gridCol w="469151">
                  <a:extLst>
                    <a:ext uri="{9D8B030D-6E8A-4147-A177-3AD203B41FA5}">
                      <a16:colId xmlns:a16="http://schemas.microsoft.com/office/drawing/2014/main" val="1176505494"/>
                    </a:ext>
                  </a:extLst>
                </a:gridCol>
                <a:gridCol w="469151">
                  <a:extLst>
                    <a:ext uri="{9D8B030D-6E8A-4147-A177-3AD203B41FA5}">
                      <a16:colId xmlns:a16="http://schemas.microsoft.com/office/drawing/2014/main" val="1920124138"/>
                    </a:ext>
                  </a:extLst>
                </a:gridCol>
                <a:gridCol w="469151">
                  <a:extLst>
                    <a:ext uri="{9D8B030D-6E8A-4147-A177-3AD203B41FA5}">
                      <a16:colId xmlns:a16="http://schemas.microsoft.com/office/drawing/2014/main" val="3241831514"/>
                    </a:ext>
                  </a:extLst>
                </a:gridCol>
                <a:gridCol w="469151">
                  <a:extLst>
                    <a:ext uri="{9D8B030D-6E8A-4147-A177-3AD203B41FA5}">
                      <a16:colId xmlns:a16="http://schemas.microsoft.com/office/drawing/2014/main" val="999501009"/>
                    </a:ext>
                  </a:extLst>
                </a:gridCol>
                <a:gridCol w="469151">
                  <a:extLst>
                    <a:ext uri="{9D8B030D-6E8A-4147-A177-3AD203B41FA5}">
                      <a16:colId xmlns:a16="http://schemas.microsoft.com/office/drawing/2014/main" val="2781069398"/>
                    </a:ext>
                  </a:extLst>
                </a:gridCol>
                <a:gridCol w="469151">
                  <a:extLst>
                    <a:ext uri="{9D8B030D-6E8A-4147-A177-3AD203B41FA5}">
                      <a16:colId xmlns:a16="http://schemas.microsoft.com/office/drawing/2014/main" val="2866194481"/>
                    </a:ext>
                  </a:extLst>
                </a:gridCol>
                <a:gridCol w="469151">
                  <a:extLst>
                    <a:ext uri="{9D8B030D-6E8A-4147-A177-3AD203B41FA5}">
                      <a16:colId xmlns:a16="http://schemas.microsoft.com/office/drawing/2014/main" val="1116376490"/>
                    </a:ext>
                  </a:extLst>
                </a:gridCol>
                <a:gridCol w="469151">
                  <a:extLst>
                    <a:ext uri="{9D8B030D-6E8A-4147-A177-3AD203B41FA5}">
                      <a16:colId xmlns:a16="http://schemas.microsoft.com/office/drawing/2014/main" val="3398625804"/>
                    </a:ext>
                  </a:extLst>
                </a:gridCol>
                <a:gridCol w="469151">
                  <a:extLst>
                    <a:ext uri="{9D8B030D-6E8A-4147-A177-3AD203B41FA5}">
                      <a16:colId xmlns:a16="http://schemas.microsoft.com/office/drawing/2014/main" val="3509167491"/>
                    </a:ext>
                  </a:extLst>
                </a:gridCol>
                <a:gridCol w="449177">
                  <a:extLst>
                    <a:ext uri="{9D8B030D-6E8A-4147-A177-3AD203B41FA5}">
                      <a16:colId xmlns:a16="http://schemas.microsoft.com/office/drawing/2014/main" val="3021754918"/>
                    </a:ext>
                  </a:extLst>
                </a:gridCol>
                <a:gridCol w="489127">
                  <a:extLst>
                    <a:ext uri="{9D8B030D-6E8A-4147-A177-3AD203B41FA5}">
                      <a16:colId xmlns:a16="http://schemas.microsoft.com/office/drawing/2014/main" val="1542863314"/>
                    </a:ext>
                  </a:extLst>
                </a:gridCol>
                <a:gridCol w="469151">
                  <a:extLst>
                    <a:ext uri="{9D8B030D-6E8A-4147-A177-3AD203B41FA5}">
                      <a16:colId xmlns:a16="http://schemas.microsoft.com/office/drawing/2014/main" val="2328508221"/>
                    </a:ext>
                  </a:extLst>
                </a:gridCol>
                <a:gridCol w="469151">
                  <a:extLst>
                    <a:ext uri="{9D8B030D-6E8A-4147-A177-3AD203B41FA5}">
                      <a16:colId xmlns:a16="http://schemas.microsoft.com/office/drawing/2014/main" val="451355368"/>
                    </a:ext>
                  </a:extLst>
                </a:gridCol>
                <a:gridCol w="469151">
                  <a:extLst>
                    <a:ext uri="{9D8B030D-6E8A-4147-A177-3AD203B41FA5}">
                      <a16:colId xmlns:a16="http://schemas.microsoft.com/office/drawing/2014/main" val="3002721341"/>
                    </a:ext>
                  </a:extLst>
                </a:gridCol>
                <a:gridCol w="469151">
                  <a:extLst>
                    <a:ext uri="{9D8B030D-6E8A-4147-A177-3AD203B41FA5}">
                      <a16:colId xmlns:a16="http://schemas.microsoft.com/office/drawing/2014/main" val="514467321"/>
                    </a:ext>
                  </a:extLst>
                </a:gridCol>
                <a:gridCol w="469151">
                  <a:extLst>
                    <a:ext uri="{9D8B030D-6E8A-4147-A177-3AD203B41FA5}">
                      <a16:colId xmlns:a16="http://schemas.microsoft.com/office/drawing/2014/main" val="2809458023"/>
                    </a:ext>
                  </a:extLst>
                </a:gridCol>
                <a:gridCol w="469151">
                  <a:extLst>
                    <a:ext uri="{9D8B030D-6E8A-4147-A177-3AD203B41FA5}">
                      <a16:colId xmlns:a16="http://schemas.microsoft.com/office/drawing/2014/main" val="2887755608"/>
                    </a:ext>
                  </a:extLst>
                </a:gridCol>
                <a:gridCol w="469151">
                  <a:extLst>
                    <a:ext uri="{9D8B030D-6E8A-4147-A177-3AD203B41FA5}">
                      <a16:colId xmlns:a16="http://schemas.microsoft.com/office/drawing/2014/main" val="1872039418"/>
                    </a:ext>
                  </a:extLst>
                </a:gridCol>
                <a:gridCol w="384146">
                  <a:extLst>
                    <a:ext uri="{9D8B030D-6E8A-4147-A177-3AD203B41FA5}">
                      <a16:colId xmlns:a16="http://schemas.microsoft.com/office/drawing/2014/main" val="3898104432"/>
                    </a:ext>
                  </a:extLst>
                </a:gridCol>
                <a:gridCol w="554156">
                  <a:extLst>
                    <a:ext uri="{9D8B030D-6E8A-4147-A177-3AD203B41FA5}">
                      <a16:colId xmlns:a16="http://schemas.microsoft.com/office/drawing/2014/main" val="1980855200"/>
                    </a:ext>
                  </a:extLst>
                </a:gridCol>
                <a:gridCol w="469151">
                  <a:extLst>
                    <a:ext uri="{9D8B030D-6E8A-4147-A177-3AD203B41FA5}">
                      <a16:colId xmlns:a16="http://schemas.microsoft.com/office/drawing/2014/main" val="1372476484"/>
                    </a:ext>
                  </a:extLst>
                </a:gridCol>
              </a:tblGrid>
              <a:tr h="597354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806683"/>
                  </a:ext>
                </a:extLst>
              </a:tr>
              <a:tr h="586948">
                <a:tc>
                  <a:txBody>
                    <a:bodyPr/>
                    <a:lstStyle/>
                    <a:p>
                      <a:pPr algn="ctr"/>
                      <a:endParaRPr lang="en-US" sz="3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968831"/>
                  </a:ext>
                </a:extLst>
              </a:tr>
              <a:tr h="586948"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82084"/>
                  </a:ext>
                </a:extLst>
              </a:tr>
              <a:tr h="586948">
                <a:tc>
                  <a:txBody>
                    <a:bodyPr/>
                    <a:lstStyle/>
                    <a:p>
                      <a:pPr algn="ctr"/>
                      <a:endParaRPr lang="en-US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275911"/>
                  </a:ext>
                </a:extLst>
              </a:tr>
              <a:tr h="586948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203998"/>
                  </a:ext>
                </a:extLst>
              </a:tr>
              <a:tr h="586948"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805819"/>
                  </a:ext>
                </a:extLst>
              </a:tr>
            </a:tbl>
          </a:graphicData>
        </a:graphic>
      </p:graphicFrame>
      <p:sp>
        <p:nvSpPr>
          <p:cNvPr id="3" name="sỐ 1">
            <a:hlinkClick r:id="rId11" action="ppaction://hlinksldjump"/>
            <a:extLst>
              <a:ext uri="{FF2B5EF4-FFF2-40B4-BE49-F238E27FC236}">
                <a16:creationId xmlns:a16="http://schemas.microsoft.com/office/drawing/2014/main" id="{BE03F802-E813-68B5-BC25-684C30AE9D2D}"/>
              </a:ext>
            </a:extLst>
          </p:cNvPr>
          <p:cNvSpPr/>
          <p:nvPr/>
        </p:nvSpPr>
        <p:spPr>
          <a:xfrm>
            <a:off x="76200" y="5654597"/>
            <a:ext cx="2306597" cy="70148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Từ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Khóa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Bảng 23">
            <a:extLst>
              <a:ext uri="{FF2B5EF4-FFF2-40B4-BE49-F238E27FC236}">
                <a16:creationId xmlns:a16="http://schemas.microsoft.com/office/drawing/2014/main" id="{0BE74EED-7BCF-D871-645B-A49D1F21F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081053"/>
              </p:ext>
            </p:extLst>
          </p:nvPr>
        </p:nvGraphicFramePr>
        <p:xfrm>
          <a:off x="3616522" y="3455894"/>
          <a:ext cx="8461134" cy="573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063">
                  <a:extLst>
                    <a:ext uri="{9D8B030D-6E8A-4147-A177-3AD203B41FA5}">
                      <a16:colId xmlns:a16="http://schemas.microsoft.com/office/drawing/2014/main" val="2242959010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170886408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114338342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3843241106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1730743404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494432597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1111749735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3997058660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3539337038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2945936623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2770496858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2086811965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1752315541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3204967235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2391451217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2112745668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763650823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1669981999"/>
                    </a:ext>
                  </a:extLst>
                </a:gridCol>
              </a:tblGrid>
              <a:tr h="5737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148727"/>
                  </a:ext>
                </a:extLst>
              </a:tr>
            </a:tbl>
          </a:graphicData>
        </a:graphic>
      </p:graphicFrame>
      <p:graphicFrame>
        <p:nvGraphicFramePr>
          <p:cNvPr id="24" name="Bảng 23">
            <a:extLst>
              <a:ext uri="{FF2B5EF4-FFF2-40B4-BE49-F238E27FC236}">
                <a16:creationId xmlns:a16="http://schemas.microsoft.com/office/drawing/2014/main" id="{A05E1A8E-D606-600C-6768-C44B63AF70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14460"/>
              </p:ext>
            </p:extLst>
          </p:nvPr>
        </p:nvGraphicFramePr>
        <p:xfrm>
          <a:off x="4552523" y="1691457"/>
          <a:ext cx="7521008" cy="605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063">
                  <a:extLst>
                    <a:ext uri="{9D8B030D-6E8A-4147-A177-3AD203B41FA5}">
                      <a16:colId xmlns:a16="http://schemas.microsoft.com/office/drawing/2014/main" val="2242959010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170886408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114338342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3843241106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1730743404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494432597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1111749735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3997058660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3539337038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2945936623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2770496858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2086811965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1752315541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3204967235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2391451217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2112745668"/>
                    </a:ext>
                  </a:extLst>
                </a:gridCol>
              </a:tblGrid>
              <a:tr h="6058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148727"/>
                  </a:ext>
                </a:extLst>
              </a:tr>
            </a:tbl>
          </a:graphicData>
        </a:graphic>
      </p:graphicFrame>
      <p:graphicFrame>
        <p:nvGraphicFramePr>
          <p:cNvPr id="25" name="Bảng 24">
            <a:extLst>
              <a:ext uri="{FF2B5EF4-FFF2-40B4-BE49-F238E27FC236}">
                <a16:creationId xmlns:a16="http://schemas.microsoft.com/office/drawing/2014/main" id="{8ED517DF-F10C-20E7-6DB9-C5596F0DCC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661535"/>
              </p:ext>
            </p:extLst>
          </p:nvPr>
        </p:nvGraphicFramePr>
        <p:xfrm>
          <a:off x="822354" y="4052046"/>
          <a:ext cx="6110819" cy="573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063">
                  <a:extLst>
                    <a:ext uri="{9D8B030D-6E8A-4147-A177-3AD203B41FA5}">
                      <a16:colId xmlns:a16="http://schemas.microsoft.com/office/drawing/2014/main" val="2242959010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170886408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114338342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3843241106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1730743404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494432597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1111749735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3997058660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3539337038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2945936623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2770496858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2086811965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1752315541"/>
                    </a:ext>
                  </a:extLst>
                </a:gridCol>
              </a:tblGrid>
              <a:tr h="5737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148727"/>
                  </a:ext>
                </a:extLst>
              </a:tr>
            </a:tbl>
          </a:graphicData>
        </a:graphic>
      </p:graphicFrame>
      <p:graphicFrame>
        <p:nvGraphicFramePr>
          <p:cNvPr id="26" name="Bảng 25">
            <a:extLst>
              <a:ext uri="{FF2B5EF4-FFF2-40B4-BE49-F238E27FC236}">
                <a16:creationId xmlns:a16="http://schemas.microsoft.com/office/drawing/2014/main" id="{DEC9281C-5B78-BEA9-BF0A-A84368796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681913"/>
              </p:ext>
            </p:extLst>
          </p:nvPr>
        </p:nvGraphicFramePr>
        <p:xfrm>
          <a:off x="5040690" y="4641945"/>
          <a:ext cx="4700630" cy="573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063">
                  <a:extLst>
                    <a:ext uri="{9D8B030D-6E8A-4147-A177-3AD203B41FA5}">
                      <a16:colId xmlns:a16="http://schemas.microsoft.com/office/drawing/2014/main" val="2242959010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170886408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114338342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3843241106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1730743404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494432597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1111749735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3997058660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3539337038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2945936623"/>
                    </a:ext>
                  </a:extLst>
                </a:gridCol>
              </a:tblGrid>
              <a:tr h="5737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148727"/>
                  </a:ext>
                </a:extLst>
              </a:tr>
            </a:tbl>
          </a:graphicData>
        </a:graphic>
      </p:graphicFrame>
      <p:graphicFrame>
        <p:nvGraphicFramePr>
          <p:cNvPr id="27" name="Bảng 26">
            <a:extLst>
              <a:ext uri="{FF2B5EF4-FFF2-40B4-BE49-F238E27FC236}">
                <a16:creationId xmlns:a16="http://schemas.microsoft.com/office/drawing/2014/main" id="{57CCDA21-50B4-C5B5-5469-013A134C9A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820661"/>
              </p:ext>
            </p:extLst>
          </p:nvPr>
        </p:nvGraphicFramePr>
        <p:xfrm>
          <a:off x="5962712" y="2301239"/>
          <a:ext cx="3760504" cy="574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063">
                  <a:extLst>
                    <a:ext uri="{9D8B030D-6E8A-4147-A177-3AD203B41FA5}">
                      <a16:colId xmlns:a16="http://schemas.microsoft.com/office/drawing/2014/main" val="2242959010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170886408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114338342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3843241106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1730743404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494432597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1111749735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3997058660"/>
                    </a:ext>
                  </a:extLst>
                </a:gridCol>
              </a:tblGrid>
              <a:tr h="5745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148727"/>
                  </a:ext>
                </a:extLst>
              </a:tr>
            </a:tbl>
          </a:graphicData>
        </a:graphic>
      </p:graphicFrame>
      <p:graphicFrame>
        <p:nvGraphicFramePr>
          <p:cNvPr id="28" name="Bảng 27">
            <a:extLst>
              <a:ext uri="{FF2B5EF4-FFF2-40B4-BE49-F238E27FC236}">
                <a16:creationId xmlns:a16="http://schemas.microsoft.com/office/drawing/2014/main" id="{C4577874-D4C5-B03E-FC91-7692F3902D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367234"/>
              </p:ext>
            </p:extLst>
          </p:nvPr>
        </p:nvGraphicFramePr>
        <p:xfrm>
          <a:off x="5962712" y="2875799"/>
          <a:ext cx="2350315" cy="573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063">
                  <a:extLst>
                    <a:ext uri="{9D8B030D-6E8A-4147-A177-3AD203B41FA5}">
                      <a16:colId xmlns:a16="http://schemas.microsoft.com/office/drawing/2014/main" val="2242959010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170886408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114338342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3843241106"/>
                    </a:ext>
                  </a:extLst>
                </a:gridCol>
                <a:gridCol w="470063">
                  <a:extLst>
                    <a:ext uri="{9D8B030D-6E8A-4147-A177-3AD203B41FA5}">
                      <a16:colId xmlns:a16="http://schemas.microsoft.com/office/drawing/2014/main" val="1730743404"/>
                    </a:ext>
                  </a:extLst>
                </a:gridCol>
              </a:tblGrid>
              <a:tr h="5737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148727"/>
                  </a:ext>
                </a:extLst>
              </a:tr>
            </a:tbl>
          </a:graphicData>
        </a:graphic>
      </p:graphicFrame>
      <p:sp>
        <p:nvSpPr>
          <p:cNvPr id="7" name="Nút Hành động: Đến Phần cuối 6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EE5EBD08-DF6E-1BBF-E0D9-E04C25C3405D}"/>
              </a:ext>
            </a:extLst>
          </p:cNvPr>
          <p:cNvSpPr/>
          <p:nvPr/>
        </p:nvSpPr>
        <p:spPr>
          <a:xfrm>
            <a:off x="10963835" y="546847"/>
            <a:ext cx="968017" cy="65615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41" grpId="0" animBg="1"/>
      <p:bldP spid="356" grpId="0" animBg="1"/>
      <p:bldP spid="357" grpId="0" animBg="1"/>
      <p:bldP spid="358" grpId="0" animBg="1"/>
      <p:bldP spid="360" grpId="0" animBg="1"/>
      <p:bldP spid="36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Ố 1">
            <a:extLst>
              <a:ext uri="{FF2B5EF4-FFF2-40B4-BE49-F238E27FC236}">
                <a16:creationId xmlns:a16="http://schemas.microsoft.com/office/drawing/2014/main" id="{E5C4B27C-D5CF-2451-72B9-4C03FA332EAB}"/>
              </a:ext>
            </a:extLst>
          </p:cNvPr>
          <p:cNvSpPr/>
          <p:nvPr/>
        </p:nvSpPr>
        <p:spPr>
          <a:xfrm>
            <a:off x="802172" y="490781"/>
            <a:ext cx="1096011" cy="9987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7" name="Hình chữ nhật: Góc Gập 26">
            <a:extLst>
              <a:ext uri="{FF2B5EF4-FFF2-40B4-BE49-F238E27FC236}">
                <a16:creationId xmlns:a16="http://schemas.microsoft.com/office/drawing/2014/main" id="{99EE3FC2-2B86-5BC6-1F58-DDC7F8929874}"/>
              </a:ext>
            </a:extLst>
          </p:cNvPr>
          <p:cNvSpPr/>
          <p:nvPr/>
        </p:nvSpPr>
        <p:spPr>
          <a:xfrm>
            <a:off x="892797" y="2462618"/>
            <a:ext cx="8011839" cy="2244231"/>
          </a:xfrm>
          <a:prstGeom prst="foldedCorner">
            <a:avLst>
              <a:gd name="adj" fmla="val 21854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id="{49A1CE96-BE45-1168-683E-372977461468}"/>
              </a:ext>
            </a:extLst>
          </p:cNvPr>
          <p:cNvSpPr/>
          <p:nvPr/>
        </p:nvSpPr>
        <p:spPr>
          <a:xfrm rot="18759590">
            <a:off x="537131" y="2256815"/>
            <a:ext cx="740229" cy="522514"/>
          </a:xfrm>
          <a:prstGeom prst="rect">
            <a:avLst/>
          </a:prstGeom>
          <a:solidFill>
            <a:srgbClr val="FF3399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Hình ảnh 31">
            <a:extLst>
              <a:ext uri="{FF2B5EF4-FFF2-40B4-BE49-F238E27FC236}">
                <a16:creationId xmlns:a16="http://schemas.microsoft.com/office/drawing/2014/main" id="{77CD781A-3839-2A81-5A09-8137C80723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420" y="1883282"/>
            <a:ext cx="3770647" cy="4751072"/>
          </a:xfrm>
          <a:prstGeom prst="rect">
            <a:avLst/>
          </a:prstGeom>
        </p:spPr>
      </p:pic>
      <p:sp>
        <p:nvSpPr>
          <p:cNvPr id="33" name="Nút Hành động: Đến Trang chủ 3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6B93D769-1970-8FF9-05F4-82BC595FCD01}"/>
              </a:ext>
            </a:extLst>
          </p:cNvPr>
          <p:cNvSpPr/>
          <p:nvPr/>
        </p:nvSpPr>
        <p:spPr>
          <a:xfrm>
            <a:off x="11163300" y="5613400"/>
            <a:ext cx="876300" cy="888327"/>
          </a:xfrm>
          <a:prstGeom prst="actionButtonHom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2DBC5171-B7C5-1E32-20F8-A93A9E55D6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422927"/>
              </p:ext>
            </p:extLst>
          </p:nvPr>
        </p:nvGraphicFramePr>
        <p:xfrm>
          <a:off x="2461124" y="659608"/>
          <a:ext cx="870217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886">
                  <a:extLst>
                    <a:ext uri="{9D8B030D-6E8A-4147-A177-3AD203B41FA5}">
                      <a16:colId xmlns:a16="http://schemas.microsoft.com/office/drawing/2014/main" val="2242959010"/>
                    </a:ext>
                  </a:extLst>
                </a:gridCol>
                <a:gridCol w="543886">
                  <a:extLst>
                    <a:ext uri="{9D8B030D-6E8A-4147-A177-3AD203B41FA5}">
                      <a16:colId xmlns:a16="http://schemas.microsoft.com/office/drawing/2014/main" val="170886408"/>
                    </a:ext>
                  </a:extLst>
                </a:gridCol>
                <a:gridCol w="543886">
                  <a:extLst>
                    <a:ext uri="{9D8B030D-6E8A-4147-A177-3AD203B41FA5}">
                      <a16:colId xmlns:a16="http://schemas.microsoft.com/office/drawing/2014/main" val="114338342"/>
                    </a:ext>
                  </a:extLst>
                </a:gridCol>
                <a:gridCol w="543886">
                  <a:extLst>
                    <a:ext uri="{9D8B030D-6E8A-4147-A177-3AD203B41FA5}">
                      <a16:colId xmlns:a16="http://schemas.microsoft.com/office/drawing/2014/main" val="3843241106"/>
                    </a:ext>
                  </a:extLst>
                </a:gridCol>
                <a:gridCol w="543886">
                  <a:extLst>
                    <a:ext uri="{9D8B030D-6E8A-4147-A177-3AD203B41FA5}">
                      <a16:colId xmlns:a16="http://schemas.microsoft.com/office/drawing/2014/main" val="1730743404"/>
                    </a:ext>
                  </a:extLst>
                </a:gridCol>
                <a:gridCol w="543886">
                  <a:extLst>
                    <a:ext uri="{9D8B030D-6E8A-4147-A177-3AD203B41FA5}">
                      <a16:colId xmlns:a16="http://schemas.microsoft.com/office/drawing/2014/main" val="494432597"/>
                    </a:ext>
                  </a:extLst>
                </a:gridCol>
                <a:gridCol w="543886">
                  <a:extLst>
                    <a:ext uri="{9D8B030D-6E8A-4147-A177-3AD203B41FA5}">
                      <a16:colId xmlns:a16="http://schemas.microsoft.com/office/drawing/2014/main" val="1111749735"/>
                    </a:ext>
                  </a:extLst>
                </a:gridCol>
                <a:gridCol w="543886">
                  <a:extLst>
                    <a:ext uri="{9D8B030D-6E8A-4147-A177-3AD203B41FA5}">
                      <a16:colId xmlns:a16="http://schemas.microsoft.com/office/drawing/2014/main" val="3997058660"/>
                    </a:ext>
                  </a:extLst>
                </a:gridCol>
                <a:gridCol w="543886">
                  <a:extLst>
                    <a:ext uri="{9D8B030D-6E8A-4147-A177-3AD203B41FA5}">
                      <a16:colId xmlns:a16="http://schemas.microsoft.com/office/drawing/2014/main" val="3539337038"/>
                    </a:ext>
                  </a:extLst>
                </a:gridCol>
                <a:gridCol w="543886">
                  <a:extLst>
                    <a:ext uri="{9D8B030D-6E8A-4147-A177-3AD203B41FA5}">
                      <a16:colId xmlns:a16="http://schemas.microsoft.com/office/drawing/2014/main" val="2945936623"/>
                    </a:ext>
                  </a:extLst>
                </a:gridCol>
                <a:gridCol w="543886">
                  <a:extLst>
                    <a:ext uri="{9D8B030D-6E8A-4147-A177-3AD203B41FA5}">
                      <a16:colId xmlns:a16="http://schemas.microsoft.com/office/drawing/2014/main" val="2770496858"/>
                    </a:ext>
                  </a:extLst>
                </a:gridCol>
                <a:gridCol w="543886">
                  <a:extLst>
                    <a:ext uri="{9D8B030D-6E8A-4147-A177-3AD203B41FA5}">
                      <a16:colId xmlns:a16="http://schemas.microsoft.com/office/drawing/2014/main" val="2086811965"/>
                    </a:ext>
                  </a:extLst>
                </a:gridCol>
                <a:gridCol w="543886">
                  <a:extLst>
                    <a:ext uri="{9D8B030D-6E8A-4147-A177-3AD203B41FA5}">
                      <a16:colId xmlns:a16="http://schemas.microsoft.com/office/drawing/2014/main" val="1752315541"/>
                    </a:ext>
                  </a:extLst>
                </a:gridCol>
                <a:gridCol w="543886">
                  <a:extLst>
                    <a:ext uri="{9D8B030D-6E8A-4147-A177-3AD203B41FA5}">
                      <a16:colId xmlns:a16="http://schemas.microsoft.com/office/drawing/2014/main" val="3204967235"/>
                    </a:ext>
                  </a:extLst>
                </a:gridCol>
                <a:gridCol w="543886">
                  <a:extLst>
                    <a:ext uri="{9D8B030D-6E8A-4147-A177-3AD203B41FA5}">
                      <a16:colId xmlns:a16="http://schemas.microsoft.com/office/drawing/2014/main" val="2391451217"/>
                    </a:ext>
                  </a:extLst>
                </a:gridCol>
                <a:gridCol w="543886">
                  <a:extLst>
                    <a:ext uri="{9D8B030D-6E8A-4147-A177-3AD203B41FA5}">
                      <a16:colId xmlns:a16="http://schemas.microsoft.com/office/drawing/2014/main" val="2112745668"/>
                    </a:ext>
                  </a:extLst>
                </a:gridCol>
              </a:tblGrid>
              <a:tr h="52799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148727"/>
                  </a:ext>
                </a:extLst>
              </a:tr>
            </a:tbl>
          </a:graphicData>
        </a:graphic>
      </p:graphicFrame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6CE0B8E-55C3-B394-B2AB-16A3949977D7}"/>
              </a:ext>
            </a:extLst>
          </p:cNvPr>
          <p:cNvSpPr txBox="1"/>
          <p:nvPr/>
        </p:nvSpPr>
        <p:spPr>
          <a:xfrm>
            <a:off x="1479433" y="2689158"/>
            <a:ext cx="71619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algn="just">
              <a:spcBef>
                <a:spcPts val="0"/>
              </a:spcBef>
              <a:spcAft>
                <a:spcPts val="0"/>
              </a:spcAft>
            </a:pPr>
            <a:r>
              <a:rPr lang="vi-VN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Gồm</a:t>
            </a:r>
            <a:r>
              <a:rPr lang="vi-VN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16</a:t>
            </a:r>
            <a:r>
              <a:rPr lang="vi-VN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vi-VN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Nguyễn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Trãi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hưởng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Đạo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Nho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6E3FBD0A-A4B1-7AC7-753D-D1DB3E986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284891"/>
              </p:ext>
            </p:extLst>
          </p:nvPr>
        </p:nvGraphicFramePr>
        <p:xfrm>
          <a:off x="2461124" y="659608"/>
          <a:ext cx="870217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886">
                  <a:extLst>
                    <a:ext uri="{9D8B030D-6E8A-4147-A177-3AD203B41FA5}">
                      <a16:colId xmlns:a16="http://schemas.microsoft.com/office/drawing/2014/main" val="2242959010"/>
                    </a:ext>
                  </a:extLst>
                </a:gridCol>
                <a:gridCol w="543886">
                  <a:extLst>
                    <a:ext uri="{9D8B030D-6E8A-4147-A177-3AD203B41FA5}">
                      <a16:colId xmlns:a16="http://schemas.microsoft.com/office/drawing/2014/main" val="170886408"/>
                    </a:ext>
                  </a:extLst>
                </a:gridCol>
                <a:gridCol w="543886">
                  <a:extLst>
                    <a:ext uri="{9D8B030D-6E8A-4147-A177-3AD203B41FA5}">
                      <a16:colId xmlns:a16="http://schemas.microsoft.com/office/drawing/2014/main" val="114338342"/>
                    </a:ext>
                  </a:extLst>
                </a:gridCol>
                <a:gridCol w="543886">
                  <a:extLst>
                    <a:ext uri="{9D8B030D-6E8A-4147-A177-3AD203B41FA5}">
                      <a16:colId xmlns:a16="http://schemas.microsoft.com/office/drawing/2014/main" val="3843241106"/>
                    </a:ext>
                  </a:extLst>
                </a:gridCol>
                <a:gridCol w="543886">
                  <a:extLst>
                    <a:ext uri="{9D8B030D-6E8A-4147-A177-3AD203B41FA5}">
                      <a16:colId xmlns:a16="http://schemas.microsoft.com/office/drawing/2014/main" val="1730743404"/>
                    </a:ext>
                  </a:extLst>
                </a:gridCol>
                <a:gridCol w="543886">
                  <a:extLst>
                    <a:ext uri="{9D8B030D-6E8A-4147-A177-3AD203B41FA5}">
                      <a16:colId xmlns:a16="http://schemas.microsoft.com/office/drawing/2014/main" val="494432597"/>
                    </a:ext>
                  </a:extLst>
                </a:gridCol>
                <a:gridCol w="543886">
                  <a:extLst>
                    <a:ext uri="{9D8B030D-6E8A-4147-A177-3AD203B41FA5}">
                      <a16:colId xmlns:a16="http://schemas.microsoft.com/office/drawing/2014/main" val="1111749735"/>
                    </a:ext>
                  </a:extLst>
                </a:gridCol>
                <a:gridCol w="543886">
                  <a:extLst>
                    <a:ext uri="{9D8B030D-6E8A-4147-A177-3AD203B41FA5}">
                      <a16:colId xmlns:a16="http://schemas.microsoft.com/office/drawing/2014/main" val="3997058660"/>
                    </a:ext>
                  </a:extLst>
                </a:gridCol>
                <a:gridCol w="543886">
                  <a:extLst>
                    <a:ext uri="{9D8B030D-6E8A-4147-A177-3AD203B41FA5}">
                      <a16:colId xmlns:a16="http://schemas.microsoft.com/office/drawing/2014/main" val="3539337038"/>
                    </a:ext>
                  </a:extLst>
                </a:gridCol>
                <a:gridCol w="543886">
                  <a:extLst>
                    <a:ext uri="{9D8B030D-6E8A-4147-A177-3AD203B41FA5}">
                      <a16:colId xmlns:a16="http://schemas.microsoft.com/office/drawing/2014/main" val="2945936623"/>
                    </a:ext>
                  </a:extLst>
                </a:gridCol>
                <a:gridCol w="543886">
                  <a:extLst>
                    <a:ext uri="{9D8B030D-6E8A-4147-A177-3AD203B41FA5}">
                      <a16:colId xmlns:a16="http://schemas.microsoft.com/office/drawing/2014/main" val="2770496858"/>
                    </a:ext>
                  </a:extLst>
                </a:gridCol>
                <a:gridCol w="543886">
                  <a:extLst>
                    <a:ext uri="{9D8B030D-6E8A-4147-A177-3AD203B41FA5}">
                      <a16:colId xmlns:a16="http://schemas.microsoft.com/office/drawing/2014/main" val="2086811965"/>
                    </a:ext>
                  </a:extLst>
                </a:gridCol>
                <a:gridCol w="543886">
                  <a:extLst>
                    <a:ext uri="{9D8B030D-6E8A-4147-A177-3AD203B41FA5}">
                      <a16:colId xmlns:a16="http://schemas.microsoft.com/office/drawing/2014/main" val="1752315541"/>
                    </a:ext>
                  </a:extLst>
                </a:gridCol>
                <a:gridCol w="543886">
                  <a:extLst>
                    <a:ext uri="{9D8B030D-6E8A-4147-A177-3AD203B41FA5}">
                      <a16:colId xmlns:a16="http://schemas.microsoft.com/office/drawing/2014/main" val="3204967235"/>
                    </a:ext>
                  </a:extLst>
                </a:gridCol>
                <a:gridCol w="543886">
                  <a:extLst>
                    <a:ext uri="{9D8B030D-6E8A-4147-A177-3AD203B41FA5}">
                      <a16:colId xmlns:a16="http://schemas.microsoft.com/office/drawing/2014/main" val="2391451217"/>
                    </a:ext>
                  </a:extLst>
                </a:gridCol>
                <a:gridCol w="543886">
                  <a:extLst>
                    <a:ext uri="{9D8B030D-6E8A-4147-A177-3AD203B41FA5}">
                      <a16:colId xmlns:a16="http://schemas.microsoft.com/office/drawing/2014/main" val="2112745668"/>
                    </a:ext>
                  </a:extLst>
                </a:gridCol>
              </a:tblGrid>
              <a:tr h="527997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148727"/>
                  </a:ext>
                </a:extLst>
              </a:tr>
            </a:tbl>
          </a:graphicData>
        </a:graphic>
      </p:graphicFrame>
      <p:pic>
        <p:nvPicPr>
          <p:cNvPr id="6" name="y2mate.com - Đồng hồ đếm ngược 15 giây 15 Second Countdown Timer_360p">
            <a:hlinkClick r:id="" action="ppaction://media"/>
            <a:extLst>
              <a:ext uri="{FF2B5EF4-FFF2-40B4-BE49-F238E27FC236}">
                <a16:creationId xmlns:a16="http://schemas.microsoft.com/office/drawing/2014/main" id="{43D1D488-AB56-FE7F-64F3-AC93A690B60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05384" y="5286185"/>
            <a:ext cx="1841157" cy="103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3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xit" presetSubtype="32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0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ình chữ nhật: Góc Gập 3">
            <a:extLst>
              <a:ext uri="{FF2B5EF4-FFF2-40B4-BE49-F238E27FC236}">
                <a16:creationId xmlns:a16="http://schemas.microsoft.com/office/drawing/2014/main" id="{3C062514-8921-A75A-5108-855648223DB1}"/>
              </a:ext>
            </a:extLst>
          </p:cNvPr>
          <p:cNvSpPr/>
          <p:nvPr/>
        </p:nvSpPr>
        <p:spPr>
          <a:xfrm>
            <a:off x="892797" y="2462618"/>
            <a:ext cx="8011839" cy="2244231"/>
          </a:xfrm>
          <a:prstGeom prst="foldedCorner">
            <a:avLst>
              <a:gd name="adj" fmla="val 21854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sỐ 1">
            <a:extLst>
              <a:ext uri="{FF2B5EF4-FFF2-40B4-BE49-F238E27FC236}">
                <a16:creationId xmlns:a16="http://schemas.microsoft.com/office/drawing/2014/main" id="{E5C4B27C-D5CF-2451-72B9-4C03FA332EAB}"/>
              </a:ext>
            </a:extLst>
          </p:cNvPr>
          <p:cNvSpPr/>
          <p:nvPr/>
        </p:nvSpPr>
        <p:spPr>
          <a:xfrm>
            <a:off x="802172" y="490781"/>
            <a:ext cx="1096011" cy="9987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pic>
        <p:nvPicPr>
          <p:cNvPr id="32" name="Hình ảnh 31">
            <a:extLst>
              <a:ext uri="{FF2B5EF4-FFF2-40B4-BE49-F238E27FC236}">
                <a16:creationId xmlns:a16="http://schemas.microsoft.com/office/drawing/2014/main" id="{77CD781A-3839-2A81-5A09-8137C80723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420" y="1883282"/>
            <a:ext cx="3770647" cy="4751072"/>
          </a:xfrm>
          <a:prstGeom prst="rect">
            <a:avLst/>
          </a:prstGeom>
        </p:spPr>
      </p:pic>
      <p:sp>
        <p:nvSpPr>
          <p:cNvPr id="47" name="Nút Hành động: Đến Trang chủ 4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05ED4BB6-3C4E-578D-4F80-DCCF72D37B9D}"/>
              </a:ext>
            </a:extLst>
          </p:cNvPr>
          <p:cNvSpPr/>
          <p:nvPr/>
        </p:nvSpPr>
        <p:spPr>
          <a:xfrm>
            <a:off x="11163300" y="5613400"/>
            <a:ext cx="876300" cy="888327"/>
          </a:xfrm>
          <a:prstGeom prst="actionButtonHom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4874EF8-58E3-4E99-9A8A-38B86A48A278}"/>
              </a:ext>
            </a:extLst>
          </p:cNvPr>
          <p:cNvSpPr txBox="1"/>
          <p:nvPr/>
        </p:nvSpPr>
        <p:spPr>
          <a:xfrm>
            <a:off x="1771879" y="2689158"/>
            <a:ext cx="62080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Gồm</a:t>
            </a:r>
            <a:r>
              <a:rPr lang="vi-VN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vi-VN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vi-VN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danh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Nguyễn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Trãi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từng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id="{49A1CE96-BE45-1168-683E-372977461468}"/>
              </a:ext>
            </a:extLst>
          </p:cNvPr>
          <p:cNvSpPr/>
          <p:nvPr/>
        </p:nvSpPr>
        <p:spPr>
          <a:xfrm rot="18759590">
            <a:off x="514549" y="2243396"/>
            <a:ext cx="740229" cy="522514"/>
          </a:xfrm>
          <a:prstGeom prst="rect">
            <a:avLst/>
          </a:prstGeom>
          <a:solidFill>
            <a:srgbClr val="FF3399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5E1589FB-8606-88F9-A07D-F60C638A8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770815"/>
              </p:ext>
            </p:extLst>
          </p:nvPr>
        </p:nvGraphicFramePr>
        <p:xfrm>
          <a:off x="2869884" y="640118"/>
          <a:ext cx="4929408" cy="641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176">
                  <a:extLst>
                    <a:ext uri="{9D8B030D-6E8A-4147-A177-3AD203B41FA5}">
                      <a16:colId xmlns:a16="http://schemas.microsoft.com/office/drawing/2014/main" val="2242959010"/>
                    </a:ext>
                  </a:extLst>
                </a:gridCol>
                <a:gridCol w="616176">
                  <a:extLst>
                    <a:ext uri="{9D8B030D-6E8A-4147-A177-3AD203B41FA5}">
                      <a16:colId xmlns:a16="http://schemas.microsoft.com/office/drawing/2014/main" val="170886408"/>
                    </a:ext>
                  </a:extLst>
                </a:gridCol>
                <a:gridCol w="616176">
                  <a:extLst>
                    <a:ext uri="{9D8B030D-6E8A-4147-A177-3AD203B41FA5}">
                      <a16:colId xmlns:a16="http://schemas.microsoft.com/office/drawing/2014/main" val="114338342"/>
                    </a:ext>
                  </a:extLst>
                </a:gridCol>
                <a:gridCol w="616176">
                  <a:extLst>
                    <a:ext uri="{9D8B030D-6E8A-4147-A177-3AD203B41FA5}">
                      <a16:colId xmlns:a16="http://schemas.microsoft.com/office/drawing/2014/main" val="3843241106"/>
                    </a:ext>
                  </a:extLst>
                </a:gridCol>
                <a:gridCol w="616176">
                  <a:extLst>
                    <a:ext uri="{9D8B030D-6E8A-4147-A177-3AD203B41FA5}">
                      <a16:colId xmlns:a16="http://schemas.microsoft.com/office/drawing/2014/main" val="1730743404"/>
                    </a:ext>
                  </a:extLst>
                </a:gridCol>
                <a:gridCol w="616176">
                  <a:extLst>
                    <a:ext uri="{9D8B030D-6E8A-4147-A177-3AD203B41FA5}">
                      <a16:colId xmlns:a16="http://schemas.microsoft.com/office/drawing/2014/main" val="494432597"/>
                    </a:ext>
                  </a:extLst>
                </a:gridCol>
                <a:gridCol w="616176">
                  <a:extLst>
                    <a:ext uri="{9D8B030D-6E8A-4147-A177-3AD203B41FA5}">
                      <a16:colId xmlns:a16="http://schemas.microsoft.com/office/drawing/2014/main" val="1111749735"/>
                    </a:ext>
                  </a:extLst>
                </a:gridCol>
                <a:gridCol w="616176">
                  <a:extLst>
                    <a:ext uri="{9D8B030D-6E8A-4147-A177-3AD203B41FA5}">
                      <a16:colId xmlns:a16="http://schemas.microsoft.com/office/drawing/2014/main" val="3997058660"/>
                    </a:ext>
                  </a:extLst>
                </a:gridCol>
              </a:tblGrid>
              <a:tr h="64183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148727"/>
                  </a:ext>
                </a:extLst>
              </a:tr>
            </a:tbl>
          </a:graphicData>
        </a:graphic>
      </p:graphicFrame>
      <p:graphicFrame>
        <p:nvGraphicFramePr>
          <p:cNvPr id="7" name="Bảng 6">
            <a:extLst>
              <a:ext uri="{FF2B5EF4-FFF2-40B4-BE49-F238E27FC236}">
                <a16:creationId xmlns:a16="http://schemas.microsoft.com/office/drawing/2014/main" id="{EA03959C-F503-530E-7FDF-2C08F445F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080792"/>
              </p:ext>
            </p:extLst>
          </p:nvPr>
        </p:nvGraphicFramePr>
        <p:xfrm>
          <a:off x="2869884" y="640117"/>
          <a:ext cx="4929408" cy="641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176">
                  <a:extLst>
                    <a:ext uri="{9D8B030D-6E8A-4147-A177-3AD203B41FA5}">
                      <a16:colId xmlns:a16="http://schemas.microsoft.com/office/drawing/2014/main" val="2242959010"/>
                    </a:ext>
                  </a:extLst>
                </a:gridCol>
                <a:gridCol w="616176">
                  <a:extLst>
                    <a:ext uri="{9D8B030D-6E8A-4147-A177-3AD203B41FA5}">
                      <a16:colId xmlns:a16="http://schemas.microsoft.com/office/drawing/2014/main" val="170886408"/>
                    </a:ext>
                  </a:extLst>
                </a:gridCol>
                <a:gridCol w="616176">
                  <a:extLst>
                    <a:ext uri="{9D8B030D-6E8A-4147-A177-3AD203B41FA5}">
                      <a16:colId xmlns:a16="http://schemas.microsoft.com/office/drawing/2014/main" val="114338342"/>
                    </a:ext>
                  </a:extLst>
                </a:gridCol>
                <a:gridCol w="616176">
                  <a:extLst>
                    <a:ext uri="{9D8B030D-6E8A-4147-A177-3AD203B41FA5}">
                      <a16:colId xmlns:a16="http://schemas.microsoft.com/office/drawing/2014/main" val="3843241106"/>
                    </a:ext>
                  </a:extLst>
                </a:gridCol>
                <a:gridCol w="554825">
                  <a:extLst>
                    <a:ext uri="{9D8B030D-6E8A-4147-A177-3AD203B41FA5}">
                      <a16:colId xmlns:a16="http://schemas.microsoft.com/office/drawing/2014/main" val="1730743404"/>
                    </a:ext>
                  </a:extLst>
                </a:gridCol>
                <a:gridCol w="677527">
                  <a:extLst>
                    <a:ext uri="{9D8B030D-6E8A-4147-A177-3AD203B41FA5}">
                      <a16:colId xmlns:a16="http://schemas.microsoft.com/office/drawing/2014/main" val="494432597"/>
                    </a:ext>
                  </a:extLst>
                </a:gridCol>
                <a:gridCol w="616176">
                  <a:extLst>
                    <a:ext uri="{9D8B030D-6E8A-4147-A177-3AD203B41FA5}">
                      <a16:colId xmlns:a16="http://schemas.microsoft.com/office/drawing/2014/main" val="1111749735"/>
                    </a:ext>
                  </a:extLst>
                </a:gridCol>
                <a:gridCol w="616176">
                  <a:extLst>
                    <a:ext uri="{9D8B030D-6E8A-4147-A177-3AD203B41FA5}">
                      <a16:colId xmlns:a16="http://schemas.microsoft.com/office/drawing/2014/main" val="3997058660"/>
                    </a:ext>
                  </a:extLst>
                </a:gridCol>
              </a:tblGrid>
              <a:tr h="641835"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148727"/>
                  </a:ext>
                </a:extLst>
              </a:tr>
            </a:tbl>
          </a:graphicData>
        </a:graphic>
      </p:graphicFrame>
      <p:pic>
        <p:nvPicPr>
          <p:cNvPr id="8" name="y2mate.com - Đồng hồ đếm ngược 15 giây 15 Second Countdown Timer_360p">
            <a:hlinkClick r:id="" action="ppaction://media"/>
            <a:extLst>
              <a:ext uri="{FF2B5EF4-FFF2-40B4-BE49-F238E27FC236}">
                <a16:creationId xmlns:a16="http://schemas.microsoft.com/office/drawing/2014/main" id="{C9BDCA27-E958-B9F8-B0B7-21E42695E61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05384" y="5286185"/>
            <a:ext cx="1841157" cy="103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1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xit" presetSubtype="32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0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ình chữ nhật: Góc Gập 1">
            <a:extLst>
              <a:ext uri="{FF2B5EF4-FFF2-40B4-BE49-F238E27FC236}">
                <a16:creationId xmlns:a16="http://schemas.microsoft.com/office/drawing/2014/main" id="{BE9DF384-2E35-15E4-694F-1F25CEBD8190}"/>
              </a:ext>
            </a:extLst>
          </p:cNvPr>
          <p:cNvSpPr/>
          <p:nvPr/>
        </p:nvSpPr>
        <p:spPr>
          <a:xfrm>
            <a:off x="892797" y="2462618"/>
            <a:ext cx="8011839" cy="2244231"/>
          </a:xfrm>
          <a:prstGeom prst="foldedCorner">
            <a:avLst>
              <a:gd name="adj" fmla="val 21854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sỐ 1">
            <a:extLst>
              <a:ext uri="{FF2B5EF4-FFF2-40B4-BE49-F238E27FC236}">
                <a16:creationId xmlns:a16="http://schemas.microsoft.com/office/drawing/2014/main" id="{E5C4B27C-D5CF-2451-72B9-4C03FA332EAB}"/>
              </a:ext>
            </a:extLst>
          </p:cNvPr>
          <p:cNvSpPr/>
          <p:nvPr/>
        </p:nvSpPr>
        <p:spPr>
          <a:xfrm>
            <a:off x="802172" y="490781"/>
            <a:ext cx="1096011" cy="9987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id="{49A1CE96-BE45-1168-683E-372977461468}"/>
              </a:ext>
            </a:extLst>
          </p:cNvPr>
          <p:cNvSpPr/>
          <p:nvPr/>
        </p:nvSpPr>
        <p:spPr>
          <a:xfrm rot="18759590">
            <a:off x="432057" y="2212687"/>
            <a:ext cx="740229" cy="522514"/>
          </a:xfrm>
          <a:prstGeom prst="rect">
            <a:avLst/>
          </a:prstGeom>
          <a:solidFill>
            <a:srgbClr val="FF3399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Hình ảnh 31">
            <a:extLst>
              <a:ext uri="{FF2B5EF4-FFF2-40B4-BE49-F238E27FC236}">
                <a16:creationId xmlns:a16="http://schemas.microsoft.com/office/drawing/2014/main" id="{77CD781A-3839-2A81-5A09-8137C80723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420" y="1883282"/>
            <a:ext cx="3770647" cy="4751072"/>
          </a:xfrm>
          <a:prstGeom prst="rect">
            <a:avLst/>
          </a:prstGeom>
        </p:spPr>
      </p:pic>
      <p:sp>
        <p:nvSpPr>
          <p:cNvPr id="69" name="Nút Hành động: Đến Trang chủ 68">
            <a:hlinkClick r:id="rId6" action="ppaction://hlinksldjump" highlightClick="1">
              <a:snd r:embed="rId7" name="suction.wav"/>
            </a:hlinkClick>
            <a:extLst>
              <a:ext uri="{FF2B5EF4-FFF2-40B4-BE49-F238E27FC236}">
                <a16:creationId xmlns:a16="http://schemas.microsoft.com/office/drawing/2014/main" id="{27E7890C-6596-AD99-9C12-C048D41F8C5E}"/>
              </a:ext>
            </a:extLst>
          </p:cNvPr>
          <p:cNvSpPr/>
          <p:nvPr/>
        </p:nvSpPr>
        <p:spPr>
          <a:xfrm>
            <a:off x="11163300" y="5613400"/>
            <a:ext cx="876300" cy="888327"/>
          </a:xfrm>
          <a:prstGeom prst="actionButtonHom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Bảng 6">
            <a:extLst>
              <a:ext uri="{FF2B5EF4-FFF2-40B4-BE49-F238E27FC236}">
                <a16:creationId xmlns:a16="http://schemas.microsoft.com/office/drawing/2014/main" id="{0708FDCC-F328-93AF-8CF9-3B9BFC261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637519"/>
              </p:ext>
            </p:extLst>
          </p:nvPr>
        </p:nvGraphicFramePr>
        <p:xfrm>
          <a:off x="3591951" y="571640"/>
          <a:ext cx="3445345" cy="665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069">
                  <a:extLst>
                    <a:ext uri="{9D8B030D-6E8A-4147-A177-3AD203B41FA5}">
                      <a16:colId xmlns:a16="http://schemas.microsoft.com/office/drawing/2014/main" val="2242959010"/>
                    </a:ext>
                  </a:extLst>
                </a:gridCol>
                <a:gridCol w="689069">
                  <a:extLst>
                    <a:ext uri="{9D8B030D-6E8A-4147-A177-3AD203B41FA5}">
                      <a16:colId xmlns:a16="http://schemas.microsoft.com/office/drawing/2014/main" val="170886408"/>
                    </a:ext>
                  </a:extLst>
                </a:gridCol>
                <a:gridCol w="689069">
                  <a:extLst>
                    <a:ext uri="{9D8B030D-6E8A-4147-A177-3AD203B41FA5}">
                      <a16:colId xmlns:a16="http://schemas.microsoft.com/office/drawing/2014/main" val="114338342"/>
                    </a:ext>
                  </a:extLst>
                </a:gridCol>
                <a:gridCol w="689069">
                  <a:extLst>
                    <a:ext uri="{9D8B030D-6E8A-4147-A177-3AD203B41FA5}">
                      <a16:colId xmlns:a16="http://schemas.microsoft.com/office/drawing/2014/main" val="3843241106"/>
                    </a:ext>
                  </a:extLst>
                </a:gridCol>
                <a:gridCol w="689069">
                  <a:extLst>
                    <a:ext uri="{9D8B030D-6E8A-4147-A177-3AD203B41FA5}">
                      <a16:colId xmlns:a16="http://schemas.microsoft.com/office/drawing/2014/main" val="1730743404"/>
                    </a:ext>
                  </a:extLst>
                </a:gridCol>
              </a:tblGrid>
              <a:tr h="66549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148727"/>
                  </a:ext>
                </a:extLst>
              </a:tr>
            </a:tbl>
          </a:graphicData>
        </a:graphic>
      </p:graphicFrame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6BFD2256-CE80-1C1A-9543-960AB92CB6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281861"/>
              </p:ext>
            </p:extLst>
          </p:nvPr>
        </p:nvGraphicFramePr>
        <p:xfrm>
          <a:off x="3591950" y="571640"/>
          <a:ext cx="3445345" cy="665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069">
                  <a:extLst>
                    <a:ext uri="{9D8B030D-6E8A-4147-A177-3AD203B41FA5}">
                      <a16:colId xmlns:a16="http://schemas.microsoft.com/office/drawing/2014/main" val="2242959010"/>
                    </a:ext>
                  </a:extLst>
                </a:gridCol>
                <a:gridCol w="689069">
                  <a:extLst>
                    <a:ext uri="{9D8B030D-6E8A-4147-A177-3AD203B41FA5}">
                      <a16:colId xmlns:a16="http://schemas.microsoft.com/office/drawing/2014/main" val="170886408"/>
                    </a:ext>
                  </a:extLst>
                </a:gridCol>
                <a:gridCol w="689069">
                  <a:extLst>
                    <a:ext uri="{9D8B030D-6E8A-4147-A177-3AD203B41FA5}">
                      <a16:colId xmlns:a16="http://schemas.microsoft.com/office/drawing/2014/main" val="114338342"/>
                    </a:ext>
                  </a:extLst>
                </a:gridCol>
                <a:gridCol w="689069">
                  <a:extLst>
                    <a:ext uri="{9D8B030D-6E8A-4147-A177-3AD203B41FA5}">
                      <a16:colId xmlns:a16="http://schemas.microsoft.com/office/drawing/2014/main" val="3843241106"/>
                    </a:ext>
                  </a:extLst>
                </a:gridCol>
                <a:gridCol w="689069">
                  <a:extLst>
                    <a:ext uri="{9D8B030D-6E8A-4147-A177-3AD203B41FA5}">
                      <a16:colId xmlns:a16="http://schemas.microsoft.com/office/drawing/2014/main" val="1730743404"/>
                    </a:ext>
                  </a:extLst>
                </a:gridCol>
              </a:tblGrid>
              <a:tr h="665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148727"/>
                  </a:ext>
                </a:extLst>
              </a:tr>
            </a:tbl>
          </a:graphicData>
        </a:graphic>
      </p:graphicFrame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8C62234-B116-243E-AB41-EA20B420B04B}"/>
              </a:ext>
            </a:extLst>
          </p:cNvPr>
          <p:cNvSpPr txBox="1"/>
          <p:nvPr/>
        </p:nvSpPr>
        <p:spPr>
          <a:xfrm>
            <a:off x="1177865" y="2715007"/>
            <a:ext cx="71784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algn="just">
              <a:spcBef>
                <a:spcPts val="0"/>
              </a:spcBef>
              <a:spcAft>
                <a:spcPts val="0"/>
              </a:spcAft>
            </a:pPr>
            <a:r>
              <a:rPr lang="vi-VN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Gồm</a:t>
            </a:r>
            <a:r>
              <a:rPr lang="vi-VN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vi-VN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vi-VN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Nguyễn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trãi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?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1" name="y2mate.com - Đồng hồ đếm ngược 15 giây 15 Second Countdown Timer_360p">
            <a:hlinkClick r:id="" action="ppaction://media"/>
            <a:extLst>
              <a:ext uri="{FF2B5EF4-FFF2-40B4-BE49-F238E27FC236}">
                <a16:creationId xmlns:a16="http://schemas.microsoft.com/office/drawing/2014/main" id="{B820F21A-CADD-E17E-E30A-2FD1DF17F82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05384" y="5286185"/>
            <a:ext cx="1841157" cy="103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1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xit" presetSubtype="32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0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ình chữ nhật: Góc Gập 1">
            <a:extLst>
              <a:ext uri="{FF2B5EF4-FFF2-40B4-BE49-F238E27FC236}">
                <a16:creationId xmlns:a16="http://schemas.microsoft.com/office/drawing/2014/main" id="{6D03D786-365F-91CD-EEDC-CEB35768F54E}"/>
              </a:ext>
            </a:extLst>
          </p:cNvPr>
          <p:cNvSpPr/>
          <p:nvPr/>
        </p:nvSpPr>
        <p:spPr>
          <a:xfrm>
            <a:off x="892797" y="2462618"/>
            <a:ext cx="8011839" cy="2244231"/>
          </a:xfrm>
          <a:prstGeom prst="foldedCorner">
            <a:avLst>
              <a:gd name="adj" fmla="val 21854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sỐ 1">
            <a:extLst>
              <a:ext uri="{FF2B5EF4-FFF2-40B4-BE49-F238E27FC236}">
                <a16:creationId xmlns:a16="http://schemas.microsoft.com/office/drawing/2014/main" id="{E5C4B27C-D5CF-2451-72B9-4C03FA332EAB}"/>
              </a:ext>
            </a:extLst>
          </p:cNvPr>
          <p:cNvSpPr/>
          <p:nvPr/>
        </p:nvSpPr>
        <p:spPr>
          <a:xfrm>
            <a:off x="439690" y="535113"/>
            <a:ext cx="805415" cy="71994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id="{49A1CE96-BE45-1168-683E-372977461468}"/>
              </a:ext>
            </a:extLst>
          </p:cNvPr>
          <p:cNvSpPr/>
          <p:nvPr/>
        </p:nvSpPr>
        <p:spPr>
          <a:xfrm rot="18759590">
            <a:off x="432058" y="2256815"/>
            <a:ext cx="740229" cy="522514"/>
          </a:xfrm>
          <a:prstGeom prst="rect">
            <a:avLst/>
          </a:prstGeom>
          <a:solidFill>
            <a:srgbClr val="FF3399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Hình ảnh 31">
            <a:extLst>
              <a:ext uri="{FF2B5EF4-FFF2-40B4-BE49-F238E27FC236}">
                <a16:creationId xmlns:a16="http://schemas.microsoft.com/office/drawing/2014/main" id="{77CD781A-3839-2A81-5A09-8137C80723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420" y="1883282"/>
            <a:ext cx="3770647" cy="4751072"/>
          </a:xfrm>
          <a:prstGeom prst="rect">
            <a:avLst/>
          </a:prstGeom>
        </p:spPr>
      </p:pic>
      <p:sp>
        <p:nvSpPr>
          <p:cNvPr id="63" name="Nút Hành động: Đến Trang chủ 6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AE16D840-1051-F04F-6D39-EC3286D2438B}"/>
              </a:ext>
            </a:extLst>
          </p:cNvPr>
          <p:cNvSpPr/>
          <p:nvPr/>
        </p:nvSpPr>
        <p:spPr>
          <a:xfrm>
            <a:off x="11163300" y="5613400"/>
            <a:ext cx="876300" cy="888327"/>
          </a:xfrm>
          <a:prstGeom prst="actionButtonHom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Bảng 23">
            <a:extLst>
              <a:ext uri="{FF2B5EF4-FFF2-40B4-BE49-F238E27FC236}">
                <a16:creationId xmlns:a16="http://schemas.microsoft.com/office/drawing/2014/main" id="{3B2369F9-E6D9-2250-239B-C128CC2F1A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649512"/>
              </p:ext>
            </p:extLst>
          </p:nvPr>
        </p:nvGraphicFramePr>
        <p:xfrm>
          <a:off x="1464972" y="559238"/>
          <a:ext cx="10287342" cy="624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19">
                  <a:extLst>
                    <a:ext uri="{9D8B030D-6E8A-4147-A177-3AD203B41FA5}">
                      <a16:colId xmlns:a16="http://schemas.microsoft.com/office/drawing/2014/main" val="2242959010"/>
                    </a:ext>
                  </a:extLst>
                </a:gridCol>
                <a:gridCol w="571519">
                  <a:extLst>
                    <a:ext uri="{9D8B030D-6E8A-4147-A177-3AD203B41FA5}">
                      <a16:colId xmlns:a16="http://schemas.microsoft.com/office/drawing/2014/main" val="170886408"/>
                    </a:ext>
                  </a:extLst>
                </a:gridCol>
                <a:gridCol w="571519">
                  <a:extLst>
                    <a:ext uri="{9D8B030D-6E8A-4147-A177-3AD203B41FA5}">
                      <a16:colId xmlns:a16="http://schemas.microsoft.com/office/drawing/2014/main" val="114338342"/>
                    </a:ext>
                  </a:extLst>
                </a:gridCol>
                <a:gridCol w="571519">
                  <a:extLst>
                    <a:ext uri="{9D8B030D-6E8A-4147-A177-3AD203B41FA5}">
                      <a16:colId xmlns:a16="http://schemas.microsoft.com/office/drawing/2014/main" val="3843241106"/>
                    </a:ext>
                  </a:extLst>
                </a:gridCol>
                <a:gridCol w="571519">
                  <a:extLst>
                    <a:ext uri="{9D8B030D-6E8A-4147-A177-3AD203B41FA5}">
                      <a16:colId xmlns:a16="http://schemas.microsoft.com/office/drawing/2014/main" val="1730743404"/>
                    </a:ext>
                  </a:extLst>
                </a:gridCol>
                <a:gridCol w="571519">
                  <a:extLst>
                    <a:ext uri="{9D8B030D-6E8A-4147-A177-3AD203B41FA5}">
                      <a16:colId xmlns:a16="http://schemas.microsoft.com/office/drawing/2014/main" val="494432597"/>
                    </a:ext>
                  </a:extLst>
                </a:gridCol>
                <a:gridCol w="571519">
                  <a:extLst>
                    <a:ext uri="{9D8B030D-6E8A-4147-A177-3AD203B41FA5}">
                      <a16:colId xmlns:a16="http://schemas.microsoft.com/office/drawing/2014/main" val="1111749735"/>
                    </a:ext>
                  </a:extLst>
                </a:gridCol>
                <a:gridCol w="571519">
                  <a:extLst>
                    <a:ext uri="{9D8B030D-6E8A-4147-A177-3AD203B41FA5}">
                      <a16:colId xmlns:a16="http://schemas.microsoft.com/office/drawing/2014/main" val="3997058660"/>
                    </a:ext>
                  </a:extLst>
                </a:gridCol>
                <a:gridCol w="571519">
                  <a:extLst>
                    <a:ext uri="{9D8B030D-6E8A-4147-A177-3AD203B41FA5}">
                      <a16:colId xmlns:a16="http://schemas.microsoft.com/office/drawing/2014/main" val="3539337038"/>
                    </a:ext>
                  </a:extLst>
                </a:gridCol>
                <a:gridCol w="571519">
                  <a:extLst>
                    <a:ext uri="{9D8B030D-6E8A-4147-A177-3AD203B41FA5}">
                      <a16:colId xmlns:a16="http://schemas.microsoft.com/office/drawing/2014/main" val="2945936623"/>
                    </a:ext>
                  </a:extLst>
                </a:gridCol>
                <a:gridCol w="571519">
                  <a:extLst>
                    <a:ext uri="{9D8B030D-6E8A-4147-A177-3AD203B41FA5}">
                      <a16:colId xmlns:a16="http://schemas.microsoft.com/office/drawing/2014/main" val="2770496858"/>
                    </a:ext>
                  </a:extLst>
                </a:gridCol>
                <a:gridCol w="571519">
                  <a:extLst>
                    <a:ext uri="{9D8B030D-6E8A-4147-A177-3AD203B41FA5}">
                      <a16:colId xmlns:a16="http://schemas.microsoft.com/office/drawing/2014/main" val="2086811965"/>
                    </a:ext>
                  </a:extLst>
                </a:gridCol>
                <a:gridCol w="571519">
                  <a:extLst>
                    <a:ext uri="{9D8B030D-6E8A-4147-A177-3AD203B41FA5}">
                      <a16:colId xmlns:a16="http://schemas.microsoft.com/office/drawing/2014/main" val="1752315541"/>
                    </a:ext>
                  </a:extLst>
                </a:gridCol>
                <a:gridCol w="571519">
                  <a:extLst>
                    <a:ext uri="{9D8B030D-6E8A-4147-A177-3AD203B41FA5}">
                      <a16:colId xmlns:a16="http://schemas.microsoft.com/office/drawing/2014/main" val="3204967235"/>
                    </a:ext>
                  </a:extLst>
                </a:gridCol>
                <a:gridCol w="571519">
                  <a:extLst>
                    <a:ext uri="{9D8B030D-6E8A-4147-A177-3AD203B41FA5}">
                      <a16:colId xmlns:a16="http://schemas.microsoft.com/office/drawing/2014/main" val="2391451217"/>
                    </a:ext>
                  </a:extLst>
                </a:gridCol>
                <a:gridCol w="571519">
                  <a:extLst>
                    <a:ext uri="{9D8B030D-6E8A-4147-A177-3AD203B41FA5}">
                      <a16:colId xmlns:a16="http://schemas.microsoft.com/office/drawing/2014/main" val="2112745668"/>
                    </a:ext>
                  </a:extLst>
                </a:gridCol>
                <a:gridCol w="571519">
                  <a:extLst>
                    <a:ext uri="{9D8B030D-6E8A-4147-A177-3AD203B41FA5}">
                      <a16:colId xmlns:a16="http://schemas.microsoft.com/office/drawing/2014/main" val="763650823"/>
                    </a:ext>
                  </a:extLst>
                </a:gridCol>
                <a:gridCol w="571519">
                  <a:extLst>
                    <a:ext uri="{9D8B030D-6E8A-4147-A177-3AD203B41FA5}">
                      <a16:colId xmlns:a16="http://schemas.microsoft.com/office/drawing/2014/main" val="1669981999"/>
                    </a:ext>
                  </a:extLst>
                </a:gridCol>
              </a:tblGrid>
              <a:tr h="62410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148727"/>
                  </a:ext>
                </a:extLst>
              </a:tr>
            </a:tbl>
          </a:graphicData>
        </a:graphic>
      </p:graphicFrame>
      <p:graphicFrame>
        <p:nvGraphicFramePr>
          <p:cNvPr id="4" name="Bảng 23">
            <a:extLst>
              <a:ext uri="{FF2B5EF4-FFF2-40B4-BE49-F238E27FC236}">
                <a16:creationId xmlns:a16="http://schemas.microsoft.com/office/drawing/2014/main" id="{44210C0E-7973-4D43-9212-39950F061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043836"/>
              </p:ext>
            </p:extLst>
          </p:nvPr>
        </p:nvGraphicFramePr>
        <p:xfrm>
          <a:off x="1464968" y="559238"/>
          <a:ext cx="10287342" cy="624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19">
                  <a:extLst>
                    <a:ext uri="{9D8B030D-6E8A-4147-A177-3AD203B41FA5}">
                      <a16:colId xmlns:a16="http://schemas.microsoft.com/office/drawing/2014/main" val="2242959010"/>
                    </a:ext>
                  </a:extLst>
                </a:gridCol>
                <a:gridCol w="571519">
                  <a:extLst>
                    <a:ext uri="{9D8B030D-6E8A-4147-A177-3AD203B41FA5}">
                      <a16:colId xmlns:a16="http://schemas.microsoft.com/office/drawing/2014/main" val="170886408"/>
                    </a:ext>
                  </a:extLst>
                </a:gridCol>
                <a:gridCol w="571519">
                  <a:extLst>
                    <a:ext uri="{9D8B030D-6E8A-4147-A177-3AD203B41FA5}">
                      <a16:colId xmlns:a16="http://schemas.microsoft.com/office/drawing/2014/main" val="114338342"/>
                    </a:ext>
                  </a:extLst>
                </a:gridCol>
                <a:gridCol w="571519">
                  <a:extLst>
                    <a:ext uri="{9D8B030D-6E8A-4147-A177-3AD203B41FA5}">
                      <a16:colId xmlns:a16="http://schemas.microsoft.com/office/drawing/2014/main" val="3843241106"/>
                    </a:ext>
                  </a:extLst>
                </a:gridCol>
                <a:gridCol w="571519">
                  <a:extLst>
                    <a:ext uri="{9D8B030D-6E8A-4147-A177-3AD203B41FA5}">
                      <a16:colId xmlns:a16="http://schemas.microsoft.com/office/drawing/2014/main" val="1730743404"/>
                    </a:ext>
                  </a:extLst>
                </a:gridCol>
                <a:gridCol w="571519">
                  <a:extLst>
                    <a:ext uri="{9D8B030D-6E8A-4147-A177-3AD203B41FA5}">
                      <a16:colId xmlns:a16="http://schemas.microsoft.com/office/drawing/2014/main" val="494432597"/>
                    </a:ext>
                  </a:extLst>
                </a:gridCol>
                <a:gridCol w="571519">
                  <a:extLst>
                    <a:ext uri="{9D8B030D-6E8A-4147-A177-3AD203B41FA5}">
                      <a16:colId xmlns:a16="http://schemas.microsoft.com/office/drawing/2014/main" val="1111749735"/>
                    </a:ext>
                  </a:extLst>
                </a:gridCol>
                <a:gridCol w="571519">
                  <a:extLst>
                    <a:ext uri="{9D8B030D-6E8A-4147-A177-3AD203B41FA5}">
                      <a16:colId xmlns:a16="http://schemas.microsoft.com/office/drawing/2014/main" val="3997058660"/>
                    </a:ext>
                  </a:extLst>
                </a:gridCol>
                <a:gridCol w="571519">
                  <a:extLst>
                    <a:ext uri="{9D8B030D-6E8A-4147-A177-3AD203B41FA5}">
                      <a16:colId xmlns:a16="http://schemas.microsoft.com/office/drawing/2014/main" val="3539337038"/>
                    </a:ext>
                  </a:extLst>
                </a:gridCol>
                <a:gridCol w="571519">
                  <a:extLst>
                    <a:ext uri="{9D8B030D-6E8A-4147-A177-3AD203B41FA5}">
                      <a16:colId xmlns:a16="http://schemas.microsoft.com/office/drawing/2014/main" val="2945936623"/>
                    </a:ext>
                  </a:extLst>
                </a:gridCol>
                <a:gridCol w="571519">
                  <a:extLst>
                    <a:ext uri="{9D8B030D-6E8A-4147-A177-3AD203B41FA5}">
                      <a16:colId xmlns:a16="http://schemas.microsoft.com/office/drawing/2014/main" val="2770496858"/>
                    </a:ext>
                  </a:extLst>
                </a:gridCol>
                <a:gridCol w="571519">
                  <a:extLst>
                    <a:ext uri="{9D8B030D-6E8A-4147-A177-3AD203B41FA5}">
                      <a16:colId xmlns:a16="http://schemas.microsoft.com/office/drawing/2014/main" val="2086811965"/>
                    </a:ext>
                  </a:extLst>
                </a:gridCol>
                <a:gridCol w="571519">
                  <a:extLst>
                    <a:ext uri="{9D8B030D-6E8A-4147-A177-3AD203B41FA5}">
                      <a16:colId xmlns:a16="http://schemas.microsoft.com/office/drawing/2014/main" val="1752315541"/>
                    </a:ext>
                  </a:extLst>
                </a:gridCol>
                <a:gridCol w="571519">
                  <a:extLst>
                    <a:ext uri="{9D8B030D-6E8A-4147-A177-3AD203B41FA5}">
                      <a16:colId xmlns:a16="http://schemas.microsoft.com/office/drawing/2014/main" val="3204967235"/>
                    </a:ext>
                  </a:extLst>
                </a:gridCol>
                <a:gridCol w="571519">
                  <a:extLst>
                    <a:ext uri="{9D8B030D-6E8A-4147-A177-3AD203B41FA5}">
                      <a16:colId xmlns:a16="http://schemas.microsoft.com/office/drawing/2014/main" val="2391451217"/>
                    </a:ext>
                  </a:extLst>
                </a:gridCol>
                <a:gridCol w="571519">
                  <a:extLst>
                    <a:ext uri="{9D8B030D-6E8A-4147-A177-3AD203B41FA5}">
                      <a16:colId xmlns:a16="http://schemas.microsoft.com/office/drawing/2014/main" val="2112745668"/>
                    </a:ext>
                  </a:extLst>
                </a:gridCol>
                <a:gridCol w="571519">
                  <a:extLst>
                    <a:ext uri="{9D8B030D-6E8A-4147-A177-3AD203B41FA5}">
                      <a16:colId xmlns:a16="http://schemas.microsoft.com/office/drawing/2014/main" val="763650823"/>
                    </a:ext>
                  </a:extLst>
                </a:gridCol>
                <a:gridCol w="571519">
                  <a:extLst>
                    <a:ext uri="{9D8B030D-6E8A-4147-A177-3AD203B41FA5}">
                      <a16:colId xmlns:a16="http://schemas.microsoft.com/office/drawing/2014/main" val="1669981999"/>
                    </a:ext>
                  </a:extLst>
                </a:gridCol>
              </a:tblGrid>
              <a:tr h="6241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148727"/>
                  </a:ext>
                </a:extLst>
              </a:tr>
            </a:tbl>
          </a:graphicData>
        </a:graphic>
      </p:graphicFrame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BCE969D-9A7C-A0F3-52CC-2892A35772A9}"/>
              </a:ext>
            </a:extLst>
          </p:cNvPr>
          <p:cNvSpPr txBox="1"/>
          <p:nvPr/>
        </p:nvSpPr>
        <p:spPr>
          <a:xfrm>
            <a:off x="1663080" y="2744428"/>
            <a:ext cx="62080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algn="just">
              <a:spcBef>
                <a:spcPts val="0"/>
              </a:spcBef>
              <a:spcAft>
                <a:spcPts val="0"/>
              </a:spcAft>
            </a:pPr>
            <a:r>
              <a:rPr lang="vi-VN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Gồm</a:t>
            </a:r>
            <a:r>
              <a:rPr lang="vi-VN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18</a:t>
            </a:r>
            <a:r>
              <a:rPr lang="vi-VN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vi-VN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Nguyễn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Trãi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sức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10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vạn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quân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y2mate.com - Đồng hồ đếm ngược 15 giây 15 Second Countdown Timer_360p">
            <a:hlinkClick r:id="" action="ppaction://media"/>
            <a:extLst>
              <a:ext uri="{FF2B5EF4-FFF2-40B4-BE49-F238E27FC236}">
                <a16:creationId xmlns:a16="http://schemas.microsoft.com/office/drawing/2014/main" id="{CA7B7BB5-BC0E-50AB-9830-E98D35A0A4A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05384" y="5286185"/>
            <a:ext cx="1841157" cy="103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8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xit" presetSubtype="32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0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ình chữ nhật: Góc Gập 1">
            <a:extLst>
              <a:ext uri="{FF2B5EF4-FFF2-40B4-BE49-F238E27FC236}">
                <a16:creationId xmlns:a16="http://schemas.microsoft.com/office/drawing/2014/main" id="{196C9693-F4FC-C24B-7184-94A4B2A51E7D}"/>
              </a:ext>
            </a:extLst>
          </p:cNvPr>
          <p:cNvSpPr/>
          <p:nvPr/>
        </p:nvSpPr>
        <p:spPr>
          <a:xfrm>
            <a:off x="892797" y="2462618"/>
            <a:ext cx="8011839" cy="2244231"/>
          </a:xfrm>
          <a:prstGeom prst="foldedCorner">
            <a:avLst>
              <a:gd name="adj" fmla="val 21854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sỐ 1">
            <a:extLst>
              <a:ext uri="{FF2B5EF4-FFF2-40B4-BE49-F238E27FC236}">
                <a16:creationId xmlns:a16="http://schemas.microsoft.com/office/drawing/2014/main" id="{E5C4B27C-D5CF-2451-72B9-4C03FA332EAB}"/>
              </a:ext>
            </a:extLst>
          </p:cNvPr>
          <p:cNvSpPr/>
          <p:nvPr/>
        </p:nvSpPr>
        <p:spPr>
          <a:xfrm>
            <a:off x="802172" y="490781"/>
            <a:ext cx="1096011" cy="9987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id="{49A1CE96-BE45-1168-683E-372977461468}"/>
              </a:ext>
            </a:extLst>
          </p:cNvPr>
          <p:cNvSpPr/>
          <p:nvPr/>
        </p:nvSpPr>
        <p:spPr>
          <a:xfrm rot="18759590">
            <a:off x="522683" y="2201361"/>
            <a:ext cx="740229" cy="522514"/>
          </a:xfrm>
          <a:prstGeom prst="rect">
            <a:avLst/>
          </a:prstGeom>
          <a:solidFill>
            <a:srgbClr val="FF3399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Hình ảnh 31">
            <a:extLst>
              <a:ext uri="{FF2B5EF4-FFF2-40B4-BE49-F238E27FC236}">
                <a16:creationId xmlns:a16="http://schemas.microsoft.com/office/drawing/2014/main" id="{77CD781A-3839-2A81-5A09-8137C80723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420" y="1883282"/>
            <a:ext cx="3770647" cy="4751072"/>
          </a:xfrm>
          <a:prstGeom prst="rect">
            <a:avLst/>
          </a:prstGeom>
        </p:spPr>
      </p:pic>
      <p:sp>
        <p:nvSpPr>
          <p:cNvPr id="47" name="Nút Hành động: Đến Trang chủ 4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212C79E6-A2CE-D342-96CD-75B9040A0E84}"/>
              </a:ext>
            </a:extLst>
          </p:cNvPr>
          <p:cNvSpPr/>
          <p:nvPr/>
        </p:nvSpPr>
        <p:spPr>
          <a:xfrm>
            <a:off x="11163300" y="5613400"/>
            <a:ext cx="876300" cy="888327"/>
          </a:xfrm>
          <a:prstGeom prst="actionButtonHom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E88E9E4B-1A6F-E8D3-E487-BD193F0D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570787"/>
              </p:ext>
            </p:extLst>
          </p:nvPr>
        </p:nvGraphicFramePr>
        <p:xfrm>
          <a:off x="2338590" y="659992"/>
          <a:ext cx="7514819" cy="60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063">
                  <a:extLst>
                    <a:ext uri="{9D8B030D-6E8A-4147-A177-3AD203B41FA5}">
                      <a16:colId xmlns:a16="http://schemas.microsoft.com/office/drawing/2014/main" val="2242959010"/>
                    </a:ext>
                  </a:extLst>
                </a:gridCol>
                <a:gridCol w="578063">
                  <a:extLst>
                    <a:ext uri="{9D8B030D-6E8A-4147-A177-3AD203B41FA5}">
                      <a16:colId xmlns:a16="http://schemas.microsoft.com/office/drawing/2014/main" val="170886408"/>
                    </a:ext>
                  </a:extLst>
                </a:gridCol>
                <a:gridCol w="578063">
                  <a:extLst>
                    <a:ext uri="{9D8B030D-6E8A-4147-A177-3AD203B41FA5}">
                      <a16:colId xmlns:a16="http://schemas.microsoft.com/office/drawing/2014/main" val="114338342"/>
                    </a:ext>
                  </a:extLst>
                </a:gridCol>
                <a:gridCol w="578063">
                  <a:extLst>
                    <a:ext uri="{9D8B030D-6E8A-4147-A177-3AD203B41FA5}">
                      <a16:colId xmlns:a16="http://schemas.microsoft.com/office/drawing/2014/main" val="3843241106"/>
                    </a:ext>
                  </a:extLst>
                </a:gridCol>
                <a:gridCol w="578063">
                  <a:extLst>
                    <a:ext uri="{9D8B030D-6E8A-4147-A177-3AD203B41FA5}">
                      <a16:colId xmlns:a16="http://schemas.microsoft.com/office/drawing/2014/main" val="1730743404"/>
                    </a:ext>
                  </a:extLst>
                </a:gridCol>
                <a:gridCol w="578063">
                  <a:extLst>
                    <a:ext uri="{9D8B030D-6E8A-4147-A177-3AD203B41FA5}">
                      <a16:colId xmlns:a16="http://schemas.microsoft.com/office/drawing/2014/main" val="494432597"/>
                    </a:ext>
                  </a:extLst>
                </a:gridCol>
                <a:gridCol w="578063">
                  <a:extLst>
                    <a:ext uri="{9D8B030D-6E8A-4147-A177-3AD203B41FA5}">
                      <a16:colId xmlns:a16="http://schemas.microsoft.com/office/drawing/2014/main" val="1111749735"/>
                    </a:ext>
                  </a:extLst>
                </a:gridCol>
                <a:gridCol w="578063">
                  <a:extLst>
                    <a:ext uri="{9D8B030D-6E8A-4147-A177-3AD203B41FA5}">
                      <a16:colId xmlns:a16="http://schemas.microsoft.com/office/drawing/2014/main" val="3997058660"/>
                    </a:ext>
                  </a:extLst>
                </a:gridCol>
                <a:gridCol w="578063">
                  <a:extLst>
                    <a:ext uri="{9D8B030D-6E8A-4147-A177-3AD203B41FA5}">
                      <a16:colId xmlns:a16="http://schemas.microsoft.com/office/drawing/2014/main" val="3539337038"/>
                    </a:ext>
                  </a:extLst>
                </a:gridCol>
                <a:gridCol w="578063">
                  <a:extLst>
                    <a:ext uri="{9D8B030D-6E8A-4147-A177-3AD203B41FA5}">
                      <a16:colId xmlns:a16="http://schemas.microsoft.com/office/drawing/2014/main" val="2945936623"/>
                    </a:ext>
                  </a:extLst>
                </a:gridCol>
                <a:gridCol w="578063">
                  <a:extLst>
                    <a:ext uri="{9D8B030D-6E8A-4147-A177-3AD203B41FA5}">
                      <a16:colId xmlns:a16="http://schemas.microsoft.com/office/drawing/2014/main" val="2770496858"/>
                    </a:ext>
                  </a:extLst>
                </a:gridCol>
                <a:gridCol w="578063">
                  <a:extLst>
                    <a:ext uri="{9D8B030D-6E8A-4147-A177-3AD203B41FA5}">
                      <a16:colId xmlns:a16="http://schemas.microsoft.com/office/drawing/2014/main" val="2086811965"/>
                    </a:ext>
                  </a:extLst>
                </a:gridCol>
                <a:gridCol w="578063">
                  <a:extLst>
                    <a:ext uri="{9D8B030D-6E8A-4147-A177-3AD203B41FA5}">
                      <a16:colId xmlns:a16="http://schemas.microsoft.com/office/drawing/2014/main" val="1752315541"/>
                    </a:ext>
                  </a:extLst>
                </a:gridCol>
              </a:tblGrid>
              <a:tr h="60340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148727"/>
                  </a:ext>
                </a:extLst>
              </a:tr>
            </a:tbl>
          </a:graphicData>
        </a:graphic>
      </p:graphicFrame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D8758AB5-EC9C-855F-F83F-1D3CCB1DD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69913"/>
              </p:ext>
            </p:extLst>
          </p:nvPr>
        </p:nvGraphicFramePr>
        <p:xfrm>
          <a:off x="2338590" y="668233"/>
          <a:ext cx="7514819" cy="60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063">
                  <a:extLst>
                    <a:ext uri="{9D8B030D-6E8A-4147-A177-3AD203B41FA5}">
                      <a16:colId xmlns:a16="http://schemas.microsoft.com/office/drawing/2014/main" val="2242959010"/>
                    </a:ext>
                  </a:extLst>
                </a:gridCol>
                <a:gridCol w="578063">
                  <a:extLst>
                    <a:ext uri="{9D8B030D-6E8A-4147-A177-3AD203B41FA5}">
                      <a16:colId xmlns:a16="http://schemas.microsoft.com/office/drawing/2014/main" val="170886408"/>
                    </a:ext>
                  </a:extLst>
                </a:gridCol>
                <a:gridCol w="578063">
                  <a:extLst>
                    <a:ext uri="{9D8B030D-6E8A-4147-A177-3AD203B41FA5}">
                      <a16:colId xmlns:a16="http://schemas.microsoft.com/office/drawing/2014/main" val="114338342"/>
                    </a:ext>
                  </a:extLst>
                </a:gridCol>
                <a:gridCol w="578063">
                  <a:extLst>
                    <a:ext uri="{9D8B030D-6E8A-4147-A177-3AD203B41FA5}">
                      <a16:colId xmlns:a16="http://schemas.microsoft.com/office/drawing/2014/main" val="3843241106"/>
                    </a:ext>
                  </a:extLst>
                </a:gridCol>
                <a:gridCol w="578063">
                  <a:extLst>
                    <a:ext uri="{9D8B030D-6E8A-4147-A177-3AD203B41FA5}">
                      <a16:colId xmlns:a16="http://schemas.microsoft.com/office/drawing/2014/main" val="1730743404"/>
                    </a:ext>
                  </a:extLst>
                </a:gridCol>
                <a:gridCol w="578063">
                  <a:extLst>
                    <a:ext uri="{9D8B030D-6E8A-4147-A177-3AD203B41FA5}">
                      <a16:colId xmlns:a16="http://schemas.microsoft.com/office/drawing/2014/main" val="494432597"/>
                    </a:ext>
                  </a:extLst>
                </a:gridCol>
                <a:gridCol w="578063">
                  <a:extLst>
                    <a:ext uri="{9D8B030D-6E8A-4147-A177-3AD203B41FA5}">
                      <a16:colId xmlns:a16="http://schemas.microsoft.com/office/drawing/2014/main" val="1111749735"/>
                    </a:ext>
                  </a:extLst>
                </a:gridCol>
                <a:gridCol w="578063">
                  <a:extLst>
                    <a:ext uri="{9D8B030D-6E8A-4147-A177-3AD203B41FA5}">
                      <a16:colId xmlns:a16="http://schemas.microsoft.com/office/drawing/2014/main" val="3997058660"/>
                    </a:ext>
                  </a:extLst>
                </a:gridCol>
                <a:gridCol w="578063">
                  <a:extLst>
                    <a:ext uri="{9D8B030D-6E8A-4147-A177-3AD203B41FA5}">
                      <a16:colId xmlns:a16="http://schemas.microsoft.com/office/drawing/2014/main" val="3539337038"/>
                    </a:ext>
                  </a:extLst>
                </a:gridCol>
                <a:gridCol w="578063">
                  <a:extLst>
                    <a:ext uri="{9D8B030D-6E8A-4147-A177-3AD203B41FA5}">
                      <a16:colId xmlns:a16="http://schemas.microsoft.com/office/drawing/2014/main" val="2945936623"/>
                    </a:ext>
                  </a:extLst>
                </a:gridCol>
                <a:gridCol w="578063">
                  <a:extLst>
                    <a:ext uri="{9D8B030D-6E8A-4147-A177-3AD203B41FA5}">
                      <a16:colId xmlns:a16="http://schemas.microsoft.com/office/drawing/2014/main" val="2770496858"/>
                    </a:ext>
                  </a:extLst>
                </a:gridCol>
                <a:gridCol w="578063">
                  <a:extLst>
                    <a:ext uri="{9D8B030D-6E8A-4147-A177-3AD203B41FA5}">
                      <a16:colId xmlns:a16="http://schemas.microsoft.com/office/drawing/2014/main" val="2086811965"/>
                    </a:ext>
                  </a:extLst>
                </a:gridCol>
                <a:gridCol w="578063">
                  <a:extLst>
                    <a:ext uri="{9D8B030D-6E8A-4147-A177-3AD203B41FA5}">
                      <a16:colId xmlns:a16="http://schemas.microsoft.com/office/drawing/2014/main" val="1752315541"/>
                    </a:ext>
                  </a:extLst>
                </a:gridCol>
              </a:tblGrid>
              <a:tr h="6034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148727"/>
                  </a:ext>
                </a:extLst>
              </a:tr>
            </a:tbl>
          </a:graphicData>
        </a:graphic>
      </p:graphicFrame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C47A331-1874-C4D4-1DA8-743281BE04ED}"/>
              </a:ext>
            </a:extLst>
          </p:cNvPr>
          <p:cNvSpPr txBox="1"/>
          <p:nvPr/>
        </p:nvSpPr>
        <p:spPr>
          <a:xfrm>
            <a:off x="1189858" y="2746892"/>
            <a:ext cx="78574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Gồm</a:t>
            </a:r>
            <a:r>
              <a:rPr lang="vi-VN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13</a:t>
            </a:r>
            <a:r>
              <a:rPr lang="vi-VN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vi-VN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tuyên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ngôn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tộc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do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Nguyễn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Trãi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lệnh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Lê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thắng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giặc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Minh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?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7" name="y2mate.com - Đồng hồ đếm ngược 15 giây 15 Second Countdown Timer_360p">
            <a:hlinkClick r:id="" action="ppaction://media"/>
            <a:extLst>
              <a:ext uri="{FF2B5EF4-FFF2-40B4-BE49-F238E27FC236}">
                <a16:creationId xmlns:a16="http://schemas.microsoft.com/office/drawing/2014/main" id="{90B1E686-2D15-E81E-AF26-1585D4B05A0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05384" y="5286185"/>
            <a:ext cx="1841157" cy="103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4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xit" presetSubtype="32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0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ình chữ nhật: Góc Gập 1">
            <a:extLst>
              <a:ext uri="{FF2B5EF4-FFF2-40B4-BE49-F238E27FC236}">
                <a16:creationId xmlns:a16="http://schemas.microsoft.com/office/drawing/2014/main" id="{B17F8D59-4CFB-FEF6-5A50-F315BACF3134}"/>
              </a:ext>
            </a:extLst>
          </p:cNvPr>
          <p:cNvSpPr/>
          <p:nvPr/>
        </p:nvSpPr>
        <p:spPr>
          <a:xfrm>
            <a:off x="987921" y="2424509"/>
            <a:ext cx="8011839" cy="2244231"/>
          </a:xfrm>
          <a:prstGeom prst="foldedCorner">
            <a:avLst>
              <a:gd name="adj" fmla="val 21854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sỐ 1">
            <a:extLst>
              <a:ext uri="{FF2B5EF4-FFF2-40B4-BE49-F238E27FC236}">
                <a16:creationId xmlns:a16="http://schemas.microsoft.com/office/drawing/2014/main" id="{E5C4B27C-D5CF-2451-72B9-4C03FA332EAB}"/>
              </a:ext>
            </a:extLst>
          </p:cNvPr>
          <p:cNvSpPr/>
          <p:nvPr/>
        </p:nvSpPr>
        <p:spPr>
          <a:xfrm>
            <a:off x="802172" y="490781"/>
            <a:ext cx="1096011" cy="9987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id="{49A1CE96-BE45-1168-683E-372977461468}"/>
              </a:ext>
            </a:extLst>
          </p:cNvPr>
          <p:cNvSpPr/>
          <p:nvPr/>
        </p:nvSpPr>
        <p:spPr>
          <a:xfrm rot="18759590">
            <a:off x="537131" y="2256815"/>
            <a:ext cx="740229" cy="522514"/>
          </a:xfrm>
          <a:prstGeom prst="rect">
            <a:avLst/>
          </a:prstGeom>
          <a:solidFill>
            <a:srgbClr val="FF3399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Hình ảnh 31">
            <a:extLst>
              <a:ext uri="{FF2B5EF4-FFF2-40B4-BE49-F238E27FC236}">
                <a16:creationId xmlns:a16="http://schemas.microsoft.com/office/drawing/2014/main" id="{77CD781A-3839-2A81-5A09-8137C80723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420" y="1883282"/>
            <a:ext cx="3770647" cy="4751072"/>
          </a:xfrm>
          <a:prstGeom prst="rect">
            <a:avLst/>
          </a:prstGeom>
        </p:spPr>
      </p:pic>
      <p:sp>
        <p:nvSpPr>
          <p:cNvPr id="55" name="Nút Hành động: Đến Trang chủ 5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8D3AD143-5C34-7E38-95F8-1FCC3D5DA62D}"/>
              </a:ext>
            </a:extLst>
          </p:cNvPr>
          <p:cNvSpPr/>
          <p:nvPr/>
        </p:nvSpPr>
        <p:spPr>
          <a:xfrm>
            <a:off x="11163300" y="5613400"/>
            <a:ext cx="876300" cy="888327"/>
          </a:xfrm>
          <a:prstGeom prst="actionButtonHom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D353A84A-6116-EE80-E490-2BE4D3D81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163977"/>
              </p:ext>
            </p:extLst>
          </p:nvPr>
        </p:nvGraphicFramePr>
        <p:xfrm>
          <a:off x="2458752" y="618565"/>
          <a:ext cx="6631460" cy="627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146">
                  <a:extLst>
                    <a:ext uri="{9D8B030D-6E8A-4147-A177-3AD203B41FA5}">
                      <a16:colId xmlns:a16="http://schemas.microsoft.com/office/drawing/2014/main" val="2242959010"/>
                    </a:ext>
                  </a:extLst>
                </a:gridCol>
                <a:gridCol w="663146">
                  <a:extLst>
                    <a:ext uri="{9D8B030D-6E8A-4147-A177-3AD203B41FA5}">
                      <a16:colId xmlns:a16="http://schemas.microsoft.com/office/drawing/2014/main" val="170886408"/>
                    </a:ext>
                  </a:extLst>
                </a:gridCol>
                <a:gridCol w="663146">
                  <a:extLst>
                    <a:ext uri="{9D8B030D-6E8A-4147-A177-3AD203B41FA5}">
                      <a16:colId xmlns:a16="http://schemas.microsoft.com/office/drawing/2014/main" val="114338342"/>
                    </a:ext>
                  </a:extLst>
                </a:gridCol>
                <a:gridCol w="663146">
                  <a:extLst>
                    <a:ext uri="{9D8B030D-6E8A-4147-A177-3AD203B41FA5}">
                      <a16:colId xmlns:a16="http://schemas.microsoft.com/office/drawing/2014/main" val="3843241106"/>
                    </a:ext>
                  </a:extLst>
                </a:gridCol>
                <a:gridCol w="663146">
                  <a:extLst>
                    <a:ext uri="{9D8B030D-6E8A-4147-A177-3AD203B41FA5}">
                      <a16:colId xmlns:a16="http://schemas.microsoft.com/office/drawing/2014/main" val="1730743404"/>
                    </a:ext>
                  </a:extLst>
                </a:gridCol>
                <a:gridCol w="663146">
                  <a:extLst>
                    <a:ext uri="{9D8B030D-6E8A-4147-A177-3AD203B41FA5}">
                      <a16:colId xmlns:a16="http://schemas.microsoft.com/office/drawing/2014/main" val="494432597"/>
                    </a:ext>
                  </a:extLst>
                </a:gridCol>
                <a:gridCol w="663146">
                  <a:extLst>
                    <a:ext uri="{9D8B030D-6E8A-4147-A177-3AD203B41FA5}">
                      <a16:colId xmlns:a16="http://schemas.microsoft.com/office/drawing/2014/main" val="1111749735"/>
                    </a:ext>
                  </a:extLst>
                </a:gridCol>
                <a:gridCol w="663146">
                  <a:extLst>
                    <a:ext uri="{9D8B030D-6E8A-4147-A177-3AD203B41FA5}">
                      <a16:colId xmlns:a16="http://schemas.microsoft.com/office/drawing/2014/main" val="3997058660"/>
                    </a:ext>
                  </a:extLst>
                </a:gridCol>
                <a:gridCol w="663146">
                  <a:extLst>
                    <a:ext uri="{9D8B030D-6E8A-4147-A177-3AD203B41FA5}">
                      <a16:colId xmlns:a16="http://schemas.microsoft.com/office/drawing/2014/main" val="3539337038"/>
                    </a:ext>
                  </a:extLst>
                </a:gridCol>
                <a:gridCol w="663146">
                  <a:extLst>
                    <a:ext uri="{9D8B030D-6E8A-4147-A177-3AD203B41FA5}">
                      <a16:colId xmlns:a16="http://schemas.microsoft.com/office/drawing/2014/main" val="2945936623"/>
                    </a:ext>
                  </a:extLst>
                </a:gridCol>
              </a:tblGrid>
              <a:tr h="62753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148727"/>
                  </a:ext>
                </a:extLst>
              </a:tr>
            </a:tbl>
          </a:graphicData>
        </a:graphic>
      </p:graphicFrame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4C90DE95-D514-39E7-18D3-65FB2C46B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251142"/>
              </p:ext>
            </p:extLst>
          </p:nvPr>
        </p:nvGraphicFramePr>
        <p:xfrm>
          <a:off x="2458752" y="617227"/>
          <a:ext cx="6631460" cy="627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146">
                  <a:extLst>
                    <a:ext uri="{9D8B030D-6E8A-4147-A177-3AD203B41FA5}">
                      <a16:colId xmlns:a16="http://schemas.microsoft.com/office/drawing/2014/main" val="2242959010"/>
                    </a:ext>
                  </a:extLst>
                </a:gridCol>
                <a:gridCol w="663146">
                  <a:extLst>
                    <a:ext uri="{9D8B030D-6E8A-4147-A177-3AD203B41FA5}">
                      <a16:colId xmlns:a16="http://schemas.microsoft.com/office/drawing/2014/main" val="170886408"/>
                    </a:ext>
                  </a:extLst>
                </a:gridCol>
                <a:gridCol w="663146">
                  <a:extLst>
                    <a:ext uri="{9D8B030D-6E8A-4147-A177-3AD203B41FA5}">
                      <a16:colId xmlns:a16="http://schemas.microsoft.com/office/drawing/2014/main" val="114338342"/>
                    </a:ext>
                  </a:extLst>
                </a:gridCol>
                <a:gridCol w="663146">
                  <a:extLst>
                    <a:ext uri="{9D8B030D-6E8A-4147-A177-3AD203B41FA5}">
                      <a16:colId xmlns:a16="http://schemas.microsoft.com/office/drawing/2014/main" val="3843241106"/>
                    </a:ext>
                  </a:extLst>
                </a:gridCol>
                <a:gridCol w="663146">
                  <a:extLst>
                    <a:ext uri="{9D8B030D-6E8A-4147-A177-3AD203B41FA5}">
                      <a16:colId xmlns:a16="http://schemas.microsoft.com/office/drawing/2014/main" val="1730743404"/>
                    </a:ext>
                  </a:extLst>
                </a:gridCol>
                <a:gridCol w="663146">
                  <a:extLst>
                    <a:ext uri="{9D8B030D-6E8A-4147-A177-3AD203B41FA5}">
                      <a16:colId xmlns:a16="http://schemas.microsoft.com/office/drawing/2014/main" val="494432597"/>
                    </a:ext>
                  </a:extLst>
                </a:gridCol>
                <a:gridCol w="663146">
                  <a:extLst>
                    <a:ext uri="{9D8B030D-6E8A-4147-A177-3AD203B41FA5}">
                      <a16:colId xmlns:a16="http://schemas.microsoft.com/office/drawing/2014/main" val="1111749735"/>
                    </a:ext>
                  </a:extLst>
                </a:gridCol>
                <a:gridCol w="663146">
                  <a:extLst>
                    <a:ext uri="{9D8B030D-6E8A-4147-A177-3AD203B41FA5}">
                      <a16:colId xmlns:a16="http://schemas.microsoft.com/office/drawing/2014/main" val="3997058660"/>
                    </a:ext>
                  </a:extLst>
                </a:gridCol>
                <a:gridCol w="663146">
                  <a:extLst>
                    <a:ext uri="{9D8B030D-6E8A-4147-A177-3AD203B41FA5}">
                      <a16:colId xmlns:a16="http://schemas.microsoft.com/office/drawing/2014/main" val="3539337038"/>
                    </a:ext>
                  </a:extLst>
                </a:gridCol>
                <a:gridCol w="663146">
                  <a:extLst>
                    <a:ext uri="{9D8B030D-6E8A-4147-A177-3AD203B41FA5}">
                      <a16:colId xmlns:a16="http://schemas.microsoft.com/office/drawing/2014/main" val="2945936623"/>
                    </a:ext>
                  </a:extLst>
                </a:gridCol>
              </a:tblGrid>
              <a:tr h="6275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148727"/>
                  </a:ext>
                </a:extLst>
              </a:tr>
            </a:tbl>
          </a:graphicData>
        </a:graphic>
      </p:graphicFrame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4AA0BC1-10D8-C176-F243-819F2F34AB47}"/>
              </a:ext>
            </a:extLst>
          </p:cNvPr>
          <p:cNvSpPr txBox="1"/>
          <p:nvPr/>
        </p:nvSpPr>
        <p:spPr>
          <a:xfrm>
            <a:off x="1346265" y="2689158"/>
            <a:ext cx="72951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Gồm</a:t>
            </a:r>
            <a:r>
              <a:rPr lang="vi-VN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vi-VN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vi-VN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vi-VN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Nơi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ấp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ủ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dưỡng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hồn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Nguyễn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Trãi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nổi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bật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Nguyễn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Trãi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7" name="y2mate.com - Đồng hồ đếm ngược 15 giây 15 Second Countdown Timer_360p">
            <a:hlinkClick r:id="" action="ppaction://media"/>
            <a:extLst>
              <a:ext uri="{FF2B5EF4-FFF2-40B4-BE49-F238E27FC236}">
                <a16:creationId xmlns:a16="http://schemas.microsoft.com/office/drawing/2014/main" id="{C79DF6E1-E61E-5750-31C7-C489FFD01E3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05384" y="5286185"/>
            <a:ext cx="1841157" cy="103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2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xit" presetSubtype="32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0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ình chữ nhật: Góc Gập 1">
            <a:extLst>
              <a:ext uri="{FF2B5EF4-FFF2-40B4-BE49-F238E27FC236}">
                <a16:creationId xmlns:a16="http://schemas.microsoft.com/office/drawing/2014/main" id="{F29CE4B2-0E9A-B96E-F124-9251488C9410}"/>
              </a:ext>
            </a:extLst>
          </p:cNvPr>
          <p:cNvSpPr/>
          <p:nvPr/>
        </p:nvSpPr>
        <p:spPr>
          <a:xfrm>
            <a:off x="1070812" y="2188495"/>
            <a:ext cx="8011839" cy="1881481"/>
          </a:xfrm>
          <a:prstGeom prst="foldedCorner">
            <a:avLst>
              <a:gd name="adj" fmla="val 21854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Nguyễn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Trãi</a:t>
            </a:r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/>
          </a:p>
        </p:txBody>
      </p:sp>
      <p:sp>
        <p:nvSpPr>
          <p:cNvPr id="26" name="sỐ 1">
            <a:extLst>
              <a:ext uri="{FF2B5EF4-FFF2-40B4-BE49-F238E27FC236}">
                <a16:creationId xmlns:a16="http://schemas.microsoft.com/office/drawing/2014/main" id="{E5C4B27C-D5CF-2451-72B9-4C03FA332EAB}"/>
              </a:ext>
            </a:extLst>
          </p:cNvPr>
          <p:cNvSpPr/>
          <p:nvPr/>
        </p:nvSpPr>
        <p:spPr>
          <a:xfrm>
            <a:off x="802172" y="490781"/>
            <a:ext cx="2317546" cy="60291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Từ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khóa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id="{49A1CE96-BE45-1168-683E-372977461468}"/>
              </a:ext>
            </a:extLst>
          </p:cNvPr>
          <p:cNvSpPr/>
          <p:nvPr/>
        </p:nvSpPr>
        <p:spPr>
          <a:xfrm rot="18759590">
            <a:off x="700698" y="1927238"/>
            <a:ext cx="740229" cy="522514"/>
          </a:xfrm>
          <a:prstGeom prst="rect">
            <a:avLst/>
          </a:prstGeom>
          <a:solidFill>
            <a:srgbClr val="FF3399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Hình ảnh 31">
            <a:extLst>
              <a:ext uri="{FF2B5EF4-FFF2-40B4-BE49-F238E27FC236}">
                <a16:creationId xmlns:a16="http://schemas.microsoft.com/office/drawing/2014/main" id="{77CD781A-3839-2A81-5A09-8137C8072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2273595"/>
            <a:ext cx="3650933" cy="4395588"/>
          </a:xfrm>
          <a:prstGeom prst="rect">
            <a:avLst/>
          </a:prstGeom>
        </p:spPr>
      </p:pic>
      <p:sp>
        <p:nvSpPr>
          <p:cNvPr id="66" name="Nút Hành động: Đến Trang chủ 6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E209554-E766-A672-2031-E961BA05117C}"/>
              </a:ext>
            </a:extLst>
          </p:cNvPr>
          <p:cNvSpPr/>
          <p:nvPr/>
        </p:nvSpPr>
        <p:spPr>
          <a:xfrm>
            <a:off x="11163300" y="5613400"/>
            <a:ext cx="876300" cy="888327"/>
          </a:xfrm>
          <a:prstGeom prst="actionButtonHom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7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D05BABA-0D47-4E76-CD72-AF15FE50B958}"/>
              </a:ext>
            </a:extLst>
          </p:cNvPr>
          <p:cNvSpPr txBox="1"/>
          <p:nvPr/>
        </p:nvSpPr>
        <p:spPr>
          <a:xfrm>
            <a:off x="4165291" y="456267"/>
            <a:ext cx="3956733" cy="919401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 TẬP</a:t>
            </a:r>
            <a:endParaRPr lang="en-US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C68DCE31-4B93-B53B-B3E3-0947932C5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250" y="0"/>
            <a:ext cx="1448750" cy="144875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20DC486-6047-4F9C-813E-93BEE2E8F51D}"/>
              </a:ext>
            </a:extLst>
          </p:cNvPr>
          <p:cNvSpPr txBox="1"/>
          <p:nvPr/>
        </p:nvSpPr>
        <p:spPr>
          <a:xfrm>
            <a:off x="3226324" y="1635575"/>
            <a:ext cx="7612004" cy="2009061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vi-VN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150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5CE3EAC6-B5F2-0E45-66BD-98F9D284F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68714" y="2320368"/>
            <a:ext cx="4762500" cy="4762500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C449965-ED59-B0A4-EB0A-397453ABA694}"/>
              </a:ext>
            </a:extLst>
          </p:cNvPr>
          <p:cNvSpPr txBox="1"/>
          <p:nvPr/>
        </p:nvSpPr>
        <p:spPr>
          <a:xfrm>
            <a:off x="3226323" y="3904543"/>
            <a:ext cx="8517441" cy="2677656"/>
          </a:xfrm>
          <a:prstGeom prst="rect">
            <a:avLst/>
          </a:prstGeom>
          <a:noFill/>
          <a:ln w="38100">
            <a:solidFill>
              <a:srgbClr val="2525FF"/>
            </a:solidFill>
          </a:ln>
        </p:spPr>
        <p:txBody>
          <a:bodyPr wrap="square">
            <a:spAutoFit/>
          </a:bodyPr>
          <a:lstStyle/>
          <a:p>
            <a:pPr marL="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ý:</a:t>
            </a:r>
          </a:p>
          <a:p>
            <a:pPr marL="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xuân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tức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xuân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đò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</a:t>
            </a:r>
          </a:p>
          <a:p>
            <a:pPr marL="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Thần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hải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Cửa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Vân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,…</a:t>
            </a:r>
          </a:p>
          <a:p>
            <a:pPr marL="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Nôm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chuối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24),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Ngôn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11, 20),…</a:t>
            </a:r>
          </a:p>
        </p:txBody>
      </p:sp>
    </p:spTree>
    <p:extLst>
      <p:ext uri="{BB962C8B-B14F-4D97-AF65-F5344CB8AC3E}">
        <p14:creationId xmlns:p14="http://schemas.microsoft.com/office/powerpoint/2010/main" val="72733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guyễn Dữ - Văn Học 10">
            <a:extLst>
              <a:ext uri="{FF2B5EF4-FFF2-40B4-BE49-F238E27FC236}">
                <a16:creationId xmlns:a16="http://schemas.microsoft.com/office/drawing/2014/main" id="{FD81CF8A-BD52-8AC6-6C03-97EB19370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610" y="317166"/>
            <a:ext cx="4739390" cy="635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C945B2B-9A2D-4ABE-5D05-355D3EA02181}"/>
              </a:ext>
            </a:extLst>
          </p:cNvPr>
          <p:cNvSpPr txBox="1"/>
          <p:nvPr/>
        </p:nvSpPr>
        <p:spPr>
          <a:xfrm>
            <a:off x="7520110" y="2833941"/>
            <a:ext cx="36930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Nguyễn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endParaRPr lang="en-US" sz="3600" b="1" dirty="0">
              <a:solidFill>
                <a:srgbClr val="00B0F0"/>
              </a:solidFill>
            </a:endParaRPr>
          </a:p>
        </p:txBody>
      </p:sp>
      <p:pic>
        <p:nvPicPr>
          <p:cNvPr id="4" name="y2mate.com - Đồng hồ đếm ngược 1 phút_360p">
            <a:hlinkClick r:id="" action="ppaction://media"/>
            <a:extLst>
              <a:ext uri="{FF2B5EF4-FFF2-40B4-BE49-F238E27FC236}">
                <a16:creationId xmlns:a16="http://schemas.microsoft.com/office/drawing/2014/main" id="{CDD0F05B-D05C-27BE-2480-D80D9E049A4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71591" y="4576483"/>
            <a:ext cx="2438400" cy="13716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3F96B32-B9D4-5553-12AE-DEAFA1992094}"/>
              </a:ext>
            </a:extLst>
          </p:cNvPr>
          <p:cNvSpPr txBox="1"/>
          <p:nvPr/>
        </p:nvSpPr>
        <p:spPr>
          <a:xfrm>
            <a:off x="7748710" y="1182765"/>
            <a:ext cx="2256936" cy="715089"/>
          </a:xfrm>
          <a:prstGeom prst="roundRect">
            <a:avLst/>
          </a:prstGeom>
          <a:noFill/>
          <a:ln w="28575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ai?</a:t>
            </a:r>
            <a:endParaRPr lang="en-US" sz="36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1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08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9FFEFFA-7710-99E2-3E7C-A97FF026BDA7}"/>
              </a:ext>
            </a:extLst>
          </p:cNvPr>
          <p:cNvSpPr txBox="1"/>
          <p:nvPr/>
        </p:nvSpPr>
        <p:spPr>
          <a:xfrm>
            <a:off x="591670" y="1012954"/>
            <a:ext cx="11008659" cy="4832092"/>
          </a:xfrm>
          <a:prstGeom prst="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vi-VN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PHIẾU CHỈNH SỬA BÀI VIẾT</a:t>
            </a:r>
            <a:endParaRPr lang="en-US" sz="28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vi-VN" sz="2800" b="1" dirty="0" err="1">
                <a:solidFill>
                  <a:srgbClr val="2525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Nhiệm</a:t>
            </a:r>
            <a:r>
              <a:rPr lang="vi-VN" sz="2800" b="1" dirty="0">
                <a:solidFill>
                  <a:srgbClr val="2525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525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vụ</a:t>
            </a:r>
            <a:r>
              <a:rPr lang="vi-VN" sz="2800" b="1" dirty="0">
                <a:solidFill>
                  <a:srgbClr val="2525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Hãy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đọc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viết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mình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hoàn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chỉnh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viết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bằng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cách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trả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lời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câu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hỏi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sau: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viết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đảm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bảo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hình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thức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đoạn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văn chưa?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...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.............................................................................................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chưa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....................................................................................................</a:t>
            </a:r>
            <a:endParaRPr lang="en-US" sz="2800" dirty="0">
              <a:solidFill>
                <a:srgbClr val="0D0D0D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vi-VN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3.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vi-VN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viết</a:t>
            </a:r>
            <a:r>
              <a:rPr lang="vi-VN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có</a:t>
            </a:r>
            <a:r>
              <a:rPr lang="vi-VN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sai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chính</a:t>
            </a:r>
            <a:r>
              <a:rPr lang="vi-VN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tả</a:t>
            </a:r>
            <a:r>
              <a:rPr lang="vi-VN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không?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Nếu</a:t>
            </a:r>
            <a:r>
              <a:rPr lang="vi-VN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có</a:t>
            </a:r>
            <a:r>
              <a:rPr lang="vi-VN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em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sửa</a:t>
            </a:r>
            <a:r>
              <a:rPr lang="vi-VN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chữa</a:t>
            </a:r>
            <a:r>
              <a:rPr lang="vi-VN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như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thế</a:t>
            </a:r>
            <a:r>
              <a:rPr lang="vi-VN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nào</a:t>
            </a:r>
            <a:r>
              <a:rPr lang="vi-VN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.......................................................................................................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vi-VN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4.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vi-VN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viết</a:t>
            </a:r>
            <a:r>
              <a:rPr lang="vi-VN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đã</a:t>
            </a:r>
            <a:r>
              <a:rPr lang="vi-VN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hoàn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nội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dung,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chưa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?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Nếu</a:t>
            </a:r>
            <a:r>
              <a:rPr lang="vi-VN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chưa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hãy</a:t>
            </a:r>
            <a:r>
              <a:rPr lang="vi-VN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bổ</a:t>
            </a:r>
            <a:r>
              <a:rPr lang="vi-VN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sung.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30FC8C7C-217B-4F57-7F3E-9AC8E3BFA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7465"/>
            <a:ext cx="1120588" cy="114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0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D05BABA-0D47-4E76-CD72-AF15FE50B958}"/>
              </a:ext>
            </a:extLst>
          </p:cNvPr>
          <p:cNvSpPr txBox="1"/>
          <p:nvPr/>
        </p:nvSpPr>
        <p:spPr>
          <a:xfrm>
            <a:off x="4165291" y="456267"/>
            <a:ext cx="3956733" cy="919401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 DỤNG</a:t>
            </a:r>
            <a:endParaRPr lang="en-US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20DC486-6047-4F9C-813E-93BEE2E8F51D}"/>
              </a:ext>
            </a:extLst>
          </p:cNvPr>
          <p:cNvSpPr txBox="1"/>
          <p:nvPr/>
        </p:nvSpPr>
        <p:spPr>
          <a:xfrm>
            <a:off x="3136678" y="2320368"/>
            <a:ext cx="8248500" cy="1055608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252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rgbClr val="252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52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252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hay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5CE3EAC6-B5F2-0E45-66BD-98F9D284F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68714" y="2320368"/>
            <a:ext cx="4762500" cy="47625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490AA5C-BABB-FC3F-5B3C-709CDE050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176" y="195914"/>
            <a:ext cx="1476436" cy="147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9FFEFFA-7710-99E2-3E7C-A97FF026BDA7}"/>
              </a:ext>
            </a:extLst>
          </p:cNvPr>
          <p:cNvSpPr txBox="1"/>
          <p:nvPr/>
        </p:nvSpPr>
        <p:spPr>
          <a:xfrm>
            <a:off x="242047" y="151179"/>
            <a:ext cx="11707906" cy="6555641"/>
          </a:xfrm>
          <a:prstGeom prst="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2525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2525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“</a:t>
            </a:r>
            <a:r>
              <a:rPr lang="en-US" sz="28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8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 :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“</a:t>
            </a:r>
            <a:r>
              <a:rPr lang="en-US" sz="28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điếu</a:t>
            </a:r>
            <a:r>
              <a:rPr lang="en-US" sz="28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sz="28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8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=&gt;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30FC8C7C-217B-4F57-7F3E-9AC8E3BFA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412" y="-88723"/>
            <a:ext cx="1120588" cy="114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7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CCDF107-AD12-D892-776A-A4DE78DA4B56}"/>
              </a:ext>
            </a:extLst>
          </p:cNvPr>
          <p:cNvSpPr txBox="1"/>
          <p:nvPr/>
        </p:nvSpPr>
        <p:spPr>
          <a:xfrm>
            <a:off x="2716305" y="1021977"/>
            <a:ext cx="9161930" cy="3108543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2525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2800" b="1" dirty="0">
                <a:solidFill>
                  <a:srgbClr val="2525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ướng dẫn học ở nhà</a:t>
            </a:r>
            <a:r>
              <a:rPr lang="pt-BR" sz="2800" dirty="0">
                <a:solidFill>
                  <a:srgbClr val="2525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2525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Vẽ sơ đồ tư duy về các đơn vị kiến thức của bài học hoặc vẽ tranh ảnh ấn tượng về bài học.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Tìm đọc thêm các văn bản giới thiệu về tác gia văn học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Xem các Clip về Nguyễn Trãi trên Youtube.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Chuẩn bị bài:</a:t>
            </a:r>
            <a:r>
              <a:rPr lang="pt-B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đọc, tìm hiểu về văn bản 2. </a:t>
            </a:r>
            <a:r>
              <a:rPr lang="pt-BR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 Ngô đại cáo</a:t>
            </a:r>
            <a:r>
              <a:rPr lang="pt-B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Nguyễn Trãi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94A7169A-F9C9-EDDE-5B6C-CAD99F67A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75" y="2874466"/>
            <a:ext cx="2738718" cy="317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4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Nhà thơ nào được mệnh danh là nhà thơ của Làng cảnh Việt Nam?">
            <a:extLst>
              <a:ext uri="{FF2B5EF4-FFF2-40B4-BE49-F238E27FC236}">
                <a16:creationId xmlns:a16="http://schemas.microsoft.com/office/drawing/2014/main" id="{B4707037-C2A8-777C-FFDF-101EC863D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180" y="644013"/>
            <a:ext cx="4355093" cy="542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1E2CBC7-02FB-2951-D7E8-BA86CDF1FBAE}"/>
              </a:ext>
            </a:extLst>
          </p:cNvPr>
          <p:cNvSpPr txBox="1"/>
          <p:nvPr/>
        </p:nvSpPr>
        <p:spPr>
          <a:xfrm>
            <a:off x="7520110" y="2833941"/>
            <a:ext cx="36930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Nguyễn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Khuyến</a:t>
            </a:r>
            <a:endParaRPr lang="en-US" sz="3600" b="1" dirty="0">
              <a:solidFill>
                <a:srgbClr val="00B0F0"/>
              </a:solidFill>
            </a:endParaRPr>
          </a:p>
        </p:txBody>
      </p:sp>
      <p:pic>
        <p:nvPicPr>
          <p:cNvPr id="4" name="y2mate.com - Đồng hồ đếm ngược 1 phút_360p">
            <a:hlinkClick r:id="" action="ppaction://media"/>
            <a:extLst>
              <a:ext uri="{FF2B5EF4-FFF2-40B4-BE49-F238E27FC236}">
                <a16:creationId xmlns:a16="http://schemas.microsoft.com/office/drawing/2014/main" id="{8A434A46-0D76-3C08-3489-5CF42F78739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71591" y="4576483"/>
            <a:ext cx="2438400" cy="13716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8351472-ADB6-B453-F361-6CF897324173}"/>
              </a:ext>
            </a:extLst>
          </p:cNvPr>
          <p:cNvSpPr txBox="1"/>
          <p:nvPr/>
        </p:nvSpPr>
        <p:spPr>
          <a:xfrm>
            <a:off x="7748710" y="1182765"/>
            <a:ext cx="2256936" cy="715089"/>
          </a:xfrm>
          <a:prstGeom prst="roundRect">
            <a:avLst/>
          </a:prstGeom>
          <a:noFill/>
          <a:ln w="28575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ai?</a:t>
            </a:r>
            <a:endParaRPr lang="en-US" sz="36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6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08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Top 10 Bài thơ hay nhất của nhà thơ Tú Xương (Trần Tế Xương) - Toplist.vn">
            <a:extLst>
              <a:ext uri="{FF2B5EF4-FFF2-40B4-BE49-F238E27FC236}">
                <a16:creationId xmlns:a16="http://schemas.microsoft.com/office/drawing/2014/main" id="{277E02F8-39C2-A9CA-8439-FFE971CB2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83" y="501273"/>
            <a:ext cx="4716317" cy="570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55CCE86-3057-3FCF-FEE5-1ACE97F60C27}"/>
              </a:ext>
            </a:extLst>
          </p:cNvPr>
          <p:cNvSpPr txBox="1"/>
          <p:nvPr/>
        </p:nvSpPr>
        <p:spPr>
          <a:xfrm>
            <a:off x="7520110" y="2833941"/>
            <a:ext cx="36930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Tú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Xương</a:t>
            </a:r>
            <a:endParaRPr lang="en-US" sz="3600" b="1" dirty="0">
              <a:solidFill>
                <a:srgbClr val="00B0F0"/>
              </a:solidFill>
            </a:endParaRPr>
          </a:p>
        </p:txBody>
      </p:sp>
      <p:pic>
        <p:nvPicPr>
          <p:cNvPr id="4" name="y2mate.com - Đồng hồ đếm ngược 1 phút_360p">
            <a:hlinkClick r:id="" action="ppaction://media"/>
            <a:extLst>
              <a:ext uri="{FF2B5EF4-FFF2-40B4-BE49-F238E27FC236}">
                <a16:creationId xmlns:a16="http://schemas.microsoft.com/office/drawing/2014/main" id="{F8795E2C-D8B1-0619-C624-C73215B9B34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71591" y="4576483"/>
            <a:ext cx="2438400" cy="13716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AF53917-908F-BF4C-4196-FFE39938CB7A}"/>
              </a:ext>
            </a:extLst>
          </p:cNvPr>
          <p:cNvSpPr txBox="1"/>
          <p:nvPr/>
        </p:nvSpPr>
        <p:spPr>
          <a:xfrm>
            <a:off x="7748710" y="1182765"/>
            <a:ext cx="2256936" cy="715089"/>
          </a:xfrm>
          <a:prstGeom prst="roundRect">
            <a:avLst/>
          </a:prstGeom>
          <a:noFill/>
          <a:ln w="28575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ai?</a:t>
            </a:r>
            <a:endParaRPr lang="en-US" sz="36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08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Nguyễn Trãi – Wikipedia tiếng Việt">
            <a:extLst>
              <a:ext uri="{FF2B5EF4-FFF2-40B4-BE49-F238E27FC236}">
                <a16:creationId xmlns:a16="http://schemas.microsoft.com/office/drawing/2014/main" id="{691F5A4E-9B04-F09F-4AD2-7454EDEAC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439" y="696266"/>
            <a:ext cx="3967561" cy="546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B376A09-8EF9-EBAE-73E5-3F42B0608AE7}"/>
              </a:ext>
            </a:extLst>
          </p:cNvPr>
          <p:cNvSpPr txBox="1"/>
          <p:nvPr/>
        </p:nvSpPr>
        <p:spPr>
          <a:xfrm>
            <a:off x="7520110" y="2833941"/>
            <a:ext cx="36930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Nguyễn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Trãi</a:t>
            </a:r>
            <a:endParaRPr lang="en-US" sz="3600" b="1" dirty="0">
              <a:solidFill>
                <a:srgbClr val="00B0F0"/>
              </a:solidFill>
            </a:endParaRPr>
          </a:p>
        </p:txBody>
      </p:sp>
      <p:pic>
        <p:nvPicPr>
          <p:cNvPr id="4" name="y2mate.com - Đồng hồ đếm ngược 1 phút_360p">
            <a:hlinkClick r:id="" action="ppaction://media"/>
            <a:extLst>
              <a:ext uri="{FF2B5EF4-FFF2-40B4-BE49-F238E27FC236}">
                <a16:creationId xmlns:a16="http://schemas.microsoft.com/office/drawing/2014/main" id="{5ECA1A5A-F7B3-F1BF-33E1-8583BCF91F5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71591" y="4576483"/>
            <a:ext cx="2438400" cy="13716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44283C9-7C8D-E51E-93F5-A9D41195CEFF}"/>
              </a:ext>
            </a:extLst>
          </p:cNvPr>
          <p:cNvSpPr txBox="1"/>
          <p:nvPr/>
        </p:nvSpPr>
        <p:spPr>
          <a:xfrm>
            <a:off x="7748710" y="1182765"/>
            <a:ext cx="2256936" cy="715089"/>
          </a:xfrm>
          <a:prstGeom prst="roundRect">
            <a:avLst/>
          </a:prstGeom>
          <a:noFill/>
          <a:ln w="28575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ai?</a:t>
            </a:r>
            <a:endParaRPr lang="en-US" sz="36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2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08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4349</Words>
  <Application>Microsoft Office PowerPoint</Application>
  <PresentationFormat>Widescreen</PresentationFormat>
  <Paragraphs>695</Paragraphs>
  <Slides>63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3" baseType="lpstr">
      <vt:lpstr>MS Mincho</vt:lpstr>
      <vt:lpstr>Algerian</vt:lpstr>
      <vt:lpstr>Arial</vt:lpstr>
      <vt:lpstr>Arial Black</vt:lpstr>
      <vt:lpstr>Broadway</vt:lpstr>
      <vt:lpstr>Calibri</vt:lpstr>
      <vt:lpstr>Calibri Light</vt:lpstr>
      <vt:lpstr>Segoe UI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Administrator</cp:lastModifiedBy>
  <cp:revision>90</cp:revision>
  <dcterms:created xsi:type="dcterms:W3CDTF">2022-11-09T02:16:26Z</dcterms:created>
  <dcterms:modified xsi:type="dcterms:W3CDTF">2024-10-05T10:31:59Z</dcterms:modified>
</cp:coreProperties>
</file>