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13" r:id="rId2"/>
    <p:sldId id="258" r:id="rId3"/>
    <p:sldId id="259" r:id="rId4"/>
    <p:sldId id="621" r:id="rId5"/>
    <p:sldId id="310" r:id="rId6"/>
    <p:sldId id="622" r:id="rId7"/>
    <p:sldId id="312" r:id="rId8"/>
    <p:sldId id="623" r:id="rId9"/>
    <p:sldId id="313" r:id="rId10"/>
    <p:sldId id="624" r:id="rId11"/>
    <p:sldId id="625" r:id="rId12"/>
    <p:sldId id="626" r:id="rId13"/>
    <p:sldId id="629" r:id="rId14"/>
    <p:sldId id="630" r:id="rId15"/>
    <p:sldId id="627" r:id="rId16"/>
    <p:sldId id="615" r:id="rId17"/>
    <p:sldId id="616" r:id="rId18"/>
    <p:sldId id="262" r:id="rId19"/>
    <p:sldId id="265" r:id="rId20"/>
    <p:sldId id="267" r:id="rId21"/>
    <p:sldId id="618" r:id="rId22"/>
    <p:sldId id="617" r:id="rId23"/>
    <p:sldId id="631" r:id="rId24"/>
    <p:sldId id="607" r:id="rId25"/>
    <p:sldId id="619" r:id="rId26"/>
    <p:sldId id="620" r:id="rId27"/>
    <p:sldId id="301" r:id="rId28"/>
    <p:sldId id="605" r:id="rId29"/>
    <p:sldId id="604" r:id="rId30"/>
    <p:sldId id="628" r:id="rId31"/>
    <p:sldId id="606" r:id="rId32"/>
    <p:sldId id="609" r:id="rId33"/>
    <p:sldId id="608" r:id="rId34"/>
    <p:sldId id="270" r:id="rId35"/>
    <p:sldId id="277" r:id="rId36"/>
    <p:sldId id="263" r:id="rId37"/>
    <p:sldId id="610" r:id="rId38"/>
    <p:sldId id="611" r:id="rId39"/>
    <p:sldId id="612" r:id="rId40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BB013"/>
    <a:srgbClr val="ECC020"/>
    <a:srgbClr val="B2CBC7"/>
    <a:srgbClr val="F3A299"/>
    <a:srgbClr val="F6AFAA"/>
    <a:srgbClr val="79A49F"/>
    <a:srgbClr val="274A60"/>
    <a:srgbClr val="FCC969"/>
    <a:srgbClr val="C14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958" y="-8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45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F1E1-3DBE-4E97-8EB1-37FB1A2771B1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948DB-1EE1-4AE7-8C3C-BB9128144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45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68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18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841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8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86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18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59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45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42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32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2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71293" tIns="35647" rIns="71293" bIns="35647"/>
          <a:lstStyle>
            <a:lvl1pPr marL="0" indent="0" algn="ctr">
              <a:buNone/>
              <a:defRPr sz="8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91"/>
            <a:ext cx="3383973" cy="323835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40"/>
            <a:ext cx="3383973" cy="171338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8" y="3613370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4109884"/>
            <a:ext cx="1286691" cy="911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EB03-CB53-438F-910E-76D133CFEC2F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9353" y="1466814"/>
            <a:ext cx="811744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6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11: LIÊN KẾT ION</a:t>
            </a:r>
            <a:endParaRPr lang="zh-CN" altLang="en-US" sz="60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3942" y="2753242"/>
            <a:ext cx="3098483" cy="1537811"/>
            <a:chOff x="3054" y="3641"/>
            <a:chExt cx="4590" cy="2198"/>
          </a:xfrm>
        </p:grpSpPr>
        <p:pic>
          <p:nvPicPr>
            <p:cNvPr id="9" name="Picture 12" descr="field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0" name="Picture 13" descr="camera'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17076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7">
            <a:extLst>
              <a:ext uri="{FF2B5EF4-FFF2-40B4-BE49-F238E27FC236}">
                <a16:creationId xmlns="" xmlns:a16="http://schemas.microsoft.com/office/drawing/2014/main" id="{0308B6FA-3679-0AED-7E35-9BB7D6301A74}"/>
              </a:ext>
            </a:extLst>
          </p:cNvPr>
          <p:cNvGrpSpPr/>
          <p:nvPr/>
        </p:nvGrpSpPr>
        <p:grpSpPr>
          <a:xfrm>
            <a:off x="233067" y="1074623"/>
            <a:ext cx="723819" cy="440398"/>
            <a:chOff x="745709" y="1904734"/>
            <a:chExt cx="1123829" cy="683779"/>
          </a:xfrm>
        </p:grpSpPr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0E7AA619-0997-569A-6DEA-BE91750FDB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02CDF9D8-44EF-070E-DAB9-66281DF11ED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EA66C2-C987-800D-4A5E-C891B0801613}"/>
              </a:ext>
            </a:extLst>
          </p:cNvPr>
          <p:cNvSpPr txBox="1"/>
          <p:nvPr/>
        </p:nvSpPr>
        <p:spPr>
          <a:xfrm>
            <a:off x="1435786" y="108363"/>
            <a:ext cx="601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8EFD69-9436-9E95-10D0-4281EF40CEAB}"/>
              </a:ext>
            </a:extLst>
          </p:cNvPr>
          <p:cNvSpPr txBox="1"/>
          <p:nvPr/>
        </p:nvSpPr>
        <p:spPr>
          <a:xfrm>
            <a:off x="977980" y="2480369"/>
            <a:ext cx="5416877" cy="908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tích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(anion)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mà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2400" dirty="0"/>
          </a:p>
        </p:txBody>
      </p:sp>
      <p:grpSp>
        <p:nvGrpSpPr>
          <p:cNvPr id="16" name="组合 17">
            <a:extLst>
              <a:ext uri="{FF2B5EF4-FFF2-40B4-BE49-F238E27FC236}">
                <a16:creationId xmlns="" xmlns:a16="http://schemas.microsoft.com/office/drawing/2014/main" id="{F92ED411-6B85-8BBA-1E1A-E4110227C4BC}"/>
              </a:ext>
            </a:extLst>
          </p:cNvPr>
          <p:cNvGrpSpPr/>
          <p:nvPr/>
        </p:nvGrpSpPr>
        <p:grpSpPr>
          <a:xfrm>
            <a:off x="290128" y="2520958"/>
            <a:ext cx="723819" cy="440398"/>
            <a:chOff x="745709" y="1904734"/>
            <a:chExt cx="1123829" cy="683779"/>
          </a:xfrm>
        </p:grpSpPr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645A90B-5032-4A08-6F24-FACE862D013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53DCEE00-1A7A-D679-571D-69C5ACFC5F7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组合 17">
            <a:extLst>
              <a:ext uri="{FF2B5EF4-FFF2-40B4-BE49-F238E27FC236}">
                <a16:creationId xmlns="" xmlns:a16="http://schemas.microsoft.com/office/drawing/2014/main" id="{732BA890-EA2A-E02E-E711-8684968BD0BB}"/>
              </a:ext>
            </a:extLst>
          </p:cNvPr>
          <p:cNvGrpSpPr/>
          <p:nvPr/>
        </p:nvGrpSpPr>
        <p:grpSpPr>
          <a:xfrm>
            <a:off x="233067" y="3628479"/>
            <a:ext cx="723819" cy="440398"/>
            <a:chOff x="745709" y="1904734"/>
            <a:chExt cx="1123829" cy="683779"/>
          </a:xfrm>
        </p:grpSpPr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5FD71B67-4557-80B0-284C-7EB49490082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="" xmlns:a16="http://schemas.microsoft.com/office/drawing/2014/main" id="{61B1A3BE-C6BE-FC5F-4000-E212974FCAD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B19FA4-12EE-933D-70F7-02AF8410A2B8}"/>
              </a:ext>
            </a:extLst>
          </p:cNvPr>
          <p:cNvSpPr txBox="1"/>
          <p:nvPr/>
        </p:nvSpPr>
        <p:spPr>
          <a:xfrm>
            <a:off x="1071009" y="1035769"/>
            <a:ext cx="5269502" cy="128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1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phi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5,6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E10F36-0797-C025-222C-EADF27C6D6CA}"/>
              </a:ext>
            </a:extLst>
          </p:cNvPr>
          <p:cNvSpPr txBox="1"/>
          <p:nvPr/>
        </p:nvSpPr>
        <p:spPr>
          <a:xfrm>
            <a:off x="956887" y="3566012"/>
            <a:ext cx="5269502" cy="128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1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 (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dễ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grpSp>
        <p:nvGrpSpPr>
          <p:cNvPr id="24" name="组合 1">
            <a:extLst>
              <a:ext uri="{FF2B5EF4-FFF2-40B4-BE49-F238E27FC236}">
                <a16:creationId xmlns="" xmlns:a16="http://schemas.microsoft.com/office/drawing/2014/main" id="{0E0D7535-8C26-2B91-666E-D76D5D04A454}"/>
              </a:ext>
            </a:extLst>
          </p:cNvPr>
          <p:cNvGrpSpPr/>
          <p:nvPr/>
        </p:nvGrpSpPr>
        <p:grpSpPr>
          <a:xfrm>
            <a:off x="6045517" y="956845"/>
            <a:ext cx="3098483" cy="1537811"/>
            <a:chOff x="3054" y="3641"/>
            <a:chExt cx="4590" cy="2198"/>
          </a:xfrm>
        </p:grpSpPr>
        <p:pic>
          <p:nvPicPr>
            <p:cNvPr id="25" name="Picture 24" descr="field2.png">
              <a:extLst>
                <a:ext uri="{FF2B5EF4-FFF2-40B4-BE49-F238E27FC236}">
                  <a16:creationId xmlns="" xmlns:a16="http://schemas.microsoft.com/office/drawing/2014/main" id="{B104550B-01A6-E5FA-499A-9422C0E2B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26" name="Picture 25" descr="camera'.png">
              <a:extLst>
                <a:ext uri="{FF2B5EF4-FFF2-40B4-BE49-F238E27FC236}">
                  <a16:creationId xmlns="" xmlns:a16="http://schemas.microsoft.com/office/drawing/2014/main" id="{1572A3C8-3D89-BCEF-893D-0D2884FB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176464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EA66C2-C987-800D-4A5E-C891B0801613}"/>
              </a:ext>
            </a:extLst>
          </p:cNvPr>
          <p:cNvSpPr txBox="1"/>
          <p:nvPr/>
        </p:nvSpPr>
        <p:spPr>
          <a:xfrm>
            <a:off x="1435786" y="108363"/>
            <a:ext cx="601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4" name="Picture 3" descr="C:\Users\ABC\Desktop\GR-010 (2).png">
            <a:extLst>
              <a:ext uri="{FF2B5EF4-FFF2-40B4-BE49-F238E27FC236}">
                <a16:creationId xmlns="" xmlns:a16="http://schemas.microsoft.com/office/drawing/2014/main" id="{1AB200D2-468B-25A9-C76E-2B11EADA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681" y="573254"/>
            <a:ext cx="704666" cy="3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BC\Desktop\GR-010 (2).png">
            <a:extLst>
              <a:ext uri="{FF2B5EF4-FFF2-40B4-BE49-F238E27FC236}">
                <a16:creationId xmlns="" xmlns:a16="http://schemas.microsoft.com/office/drawing/2014/main" id="{8A61901A-9012-61B8-FCCF-7635D1CE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266" y="683995"/>
            <a:ext cx="3815748" cy="2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50C0F0-D87B-00CB-3A7B-7C2A210FB8CD}"/>
              </a:ext>
            </a:extLst>
          </p:cNvPr>
          <p:cNvSpPr txBox="1"/>
          <p:nvPr/>
        </p:nvSpPr>
        <p:spPr>
          <a:xfrm>
            <a:off x="360629" y="813924"/>
            <a:ext cx="8422743" cy="1058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10000"/>
              </a:lnSpc>
            </a:pP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5: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dưới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đây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e?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hiện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1949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ion.</a:t>
            </a:r>
          </a:p>
          <a:p>
            <a:pPr algn="just" defTabSz="914134">
              <a:lnSpc>
                <a:spcPct val="110000"/>
              </a:lnSpc>
            </a:pPr>
            <a:r>
              <a:rPr lang="en-US" altLang="zh-CN" sz="19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a, O ( Z = 8)                                                                b, Al ( Z = 13) </a:t>
            </a:r>
            <a:endParaRPr lang="zh-CN" altLang="en-US" sz="1949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47C44B9-78EB-07A1-84EE-A925032A0719}"/>
              </a:ext>
            </a:extLst>
          </p:cNvPr>
          <p:cNvSpPr txBox="1"/>
          <p:nvPr/>
        </p:nvSpPr>
        <p:spPr>
          <a:xfrm>
            <a:off x="666132" y="1818036"/>
            <a:ext cx="2591613" cy="421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10000"/>
              </a:lnSpc>
            </a:pPr>
            <a:r>
              <a:rPr lang="en-US" altLang="zh-CN" sz="209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 ( Z = 8): 1s</a:t>
            </a:r>
            <a:r>
              <a:rPr lang="en-US" altLang="zh-CN" sz="2099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09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099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09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altLang="zh-CN" sz="2099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B69D77F-E4CD-E7AB-3D3F-FF2DBF5CE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88" y="2230277"/>
            <a:ext cx="1936078" cy="2008657"/>
          </a:xfrm>
          <a:prstGeom prst="rect">
            <a:avLst/>
          </a:prstGeom>
        </p:spPr>
      </p:pic>
      <p:pic>
        <p:nvPicPr>
          <p:cNvPr id="30" name="Picture 2" descr="How many protons and how many electrons are in an oxygen ion that has a - 2  charge?">
            <a:extLst>
              <a:ext uri="{FF2B5EF4-FFF2-40B4-BE49-F238E27FC236}">
                <a16:creationId xmlns="" xmlns:a16="http://schemas.microsoft.com/office/drawing/2014/main" id="{1A9365F3-6909-DC67-4678-CBA36E20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01" y="2216887"/>
            <a:ext cx="5860049" cy="24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1937898-9617-2222-3FCD-96DCB3D3E57B}"/>
              </a:ext>
            </a:extLst>
          </p:cNvPr>
          <p:cNvSpPr txBox="1"/>
          <p:nvPr/>
        </p:nvSpPr>
        <p:spPr>
          <a:xfrm>
            <a:off x="3060226" y="2842292"/>
            <a:ext cx="1366894" cy="41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99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0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e</a:t>
            </a:r>
            <a:endParaRPr lang="en-US" sz="2099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BF717A5-0CFE-298A-513E-E414BD8770DE}"/>
              </a:ext>
            </a:extLst>
          </p:cNvPr>
          <p:cNvSpPr txBox="1"/>
          <p:nvPr/>
        </p:nvSpPr>
        <p:spPr>
          <a:xfrm>
            <a:off x="1486627" y="4252323"/>
            <a:ext cx="1366894" cy="41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[2,6]</a:t>
            </a:r>
            <a:endParaRPr lang="en-US" sz="2099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1D52660-DFE2-AC4C-B1D7-892DD5997CC9}"/>
              </a:ext>
            </a:extLst>
          </p:cNvPr>
          <p:cNvSpPr txBox="1"/>
          <p:nvPr/>
        </p:nvSpPr>
        <p:spPr>
          <a:xfrm>
            <a:off x="3681858" y="3531351"/>
            <a:ext cx="136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e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8245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1" grpId="1"/>
      <p:bldP spid="32" grpId="0"/>
      <p:bldP spid="32" grpId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EA66C2-C987-800D-4A5E-C891B0801613}"/>
              </a:ext>
            </a:extLst>
          </p:cNvPr>
          <p:cNvSpPr txBox="1"/>
          <p:nvPr/>
        </p:nvSpPr>
        <p:spPr>
          <a:xfrm>
            <a:off x="1435786" y="108363"/>
            <a:ext cx="601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1" name="Picture 3" descr="C:\Users\ABC\Desktop\GR-010 (2).png">
            <a:extLst>
              <a:ext uri="{FF2B5EF4-FFF2-40B4-BE49-F238E27FC236}">
                <a16:creationId xmlns="" xmlns:a16="http://schemas.microsoft.com/office/drawing/2014/main" id="{05A2AA38-AC0E-7A5A-FB38-286BF4E3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681" y="573254"/>
            <a:ext cx="704666" cy="3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BC\Desktop\GR-010 (2).png">
            <a:extLst>
              <a:ext uri="{FF2B5EF4-FFF2-40B4-BE49-F238E27FC236}">
                <a16:creationId xmlns="" xmlns:a16="http://schemas.microsoft.com/office/drawing/2014/main" id="{9461CC50-543E-DBB9-EA58-B0A7244F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266" y="683995"/>
            <a:ext cx="3815748" cy="2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02DCA06-424D-F684-17E6-0E70B541AC99}"/>
              </a:ext>
            </a:extLst>
          </p:cNvPr>
          <p:cNvSpPr txBox="1"/>
          <p:nvPr/>
        </p:nvSpPr>
        <p:spPr>
          <a:xfrm>
            <a:off x="630108" y="955232"/>
            <a:ext cx="4049395" cy="421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10000"/>
              </a:lnSpc>
            </a:pPr>
            <a:r>
              <a:rPr lang="en-US" altLang="zh-CN" sz="209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 ( Z = 13): 1s</a:t>
            </a:r>
            <a:r>
              <a:rPr lang="en-US" altLang="zh-CN" sz="2099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09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099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09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altLang="zh-CN" sz="2099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altLang="zh-CN" sz="209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altLang="zh-CN" sz="2099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09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3p</a:t>
            </a:r>
            <a:r>
              <a:rPr lang="en-US" altLang="zh-CN" sz="2099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1DA45AD-F528-CCB7-8B51-EB57320D78FC}"/>
              </a:ext>
            </a:extLst>
          </p:cNvPr>
          <p:cNvSpPr txBox="1"/>
          <p:nvPr/>
        </p:nvSpPr>
        <p:spPr>
          <a:xfrm>
            <a:off x="3681858" y="2431768"/>
            <a:ext cx="1754013" cy="41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99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0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en-US" sz="2099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89C460E-9561-25E9-CBEC-E63D2495B86E}"/>
              </a:ext>
            </a:extLst>
          </p:cNvPr>
          <p:cNvSpPr txBox="1"/>
          <p:nvPr/>
        </p:nvSpPr>
        <p:spPr>
          <a:xfrm>
            <a:off x="1302633" y="4141428"/>
            <a:ext cx="1366894" cy="41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[2,8,3]</a:t>
            </a:r>
            <a:endParaRPr lang="en-US" sz="2099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59287FE-70D7-07C8-6DF3-975D39A18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03" y="1770652"/>
            <a:ext cx="2928175" cy="2106858"/>
          </a:xfrm>
          <a:prstGeom prst="rect">
            <a:avLst/>
          </a:prstGeom>
        </p:spPr>
      </p:pic>
      <p:pic>
        <p:nvPicPr>
          <p:cNvPr id="36" name="Picture 2" descr="Bài 6. Giới thiệu về liên kết hóa học trang 37, 38, 39, 40, 41, 42, 43, 44  Khoa học tự nhiên 7 Chân trời sáng tạo | SGK Khoa học tự nhiên 7 - Chân  trời sáng tạo">
            <a:extLst>
              <a:ext uri="{FF2B5EF4-FFF2-40B4-BE49-F238E27FC236}">
                <a16:creationId xmlns="" xmlns:a16="http://schemas.microsoft.com/office/drawing/2014/main" id="{C67A8ED2-675A-5726-5A27-8573C560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10" y="1799024"/>
            <a:ext cx="6599106" cy="21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C094F75-41BF-4719-FAF7-60327535938D}"/>
              </a:ext>
            </a:extLst>
          </p:cNvPr>
          <p:cNvSpPr txBox="1"/>
          <p:nvPr/>
        </p:nvSpPr>
        <p:spPr>
          <a:xfrm>
            <a:off x="3463868" y="2477922"/>
            <a:ext cx="136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AC792B9-0856-EA0F-DD62-9D78F512625D}"/>
              </a:ext>
            </a:extLst>
          </p:cNvPr>
          <p:cNvSpPr txBox="1"/>
          <p:nvPr/>
        </p:nvSpPr>
        <p:spPr>
          <a:xfrm>
            <a:off x="1818411" y="4141428"/>
            <a:ext cx="1366894" cy="41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[2,8,3]</a:t>
            </a:r>
            <a:endParaRPr lang="en-US" sz="2099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F8B438E-2B1E-4AE7-50C7-238BAB678085}"/>
              </a:ext>
            </a:extLst>
          </p:cNvPr>
          <p:cNvSpPr txBox="1"/>
          <p:nvPr/>
        </p:nvSpPr>
        <p:spPr>
          <a:xfrm>
            <a:off x="5239120" y="4105503"/>
            <a:ext cx="1366894" cy="41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[2,8]</a:t>
            </a:r>
            <a:endParaRPr lang="en-US" sz="2099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99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6" grpId="1"/>
      <p:bldP spid="34" grpId="0"/>
      <p:bldP spid="34" grpId="1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EA66C2-C987-800D-4A5E-C891B0801613}"/>
              </a:ext>
            </a:extLst>
          </p:cNvPr>
          <p:cNvSpPr txBox="1"/>
          <p:nvPr/>
        </p:nvSpPr>
        <p:spPr>
          <a:xfrm>
            <a:off x="1435786" y="108363"/>
            <a:ext cx="601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B19FA4-12EE-933D-70F7-02AF8410A2B8}"/>
              </a:ext>
            </a:extLst>
          </p:cNvPr>
          <p:cNvSpPr txBox="1"/>
          <p:nvPr/>
        </p:nvSpPr>
        <p:spPr>
          <a:xfrm>
            <a:off x="218417" y="895371"/>
            <a:ext cx="8444780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SGK: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Hoàn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sơ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đồ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tạo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ion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sau: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</a:rPr>
              <a:t>a) Li →  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Li</a:t>
            </a:r>
            <a:r>
              <a:rPr lang="vi-VN" sz="2800" b="1" baseline="30000" dirty="0">
                <a:solidFill>
                  <a:schemeClr val="bg1"/>
                </a:solidFill>
                <a:latin typeface="+mj-lt"/>
              </a:rPr>
              <a:t>+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 +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 …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           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</a:rPr>
              <a:t>b) Be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 →  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…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2e           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</a:rPr>
              <a:t>c)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Br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 …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→  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Br</a:t>
            </a:r>
            <a:r>
              <a:rPr lang="vi-VN" sz="2800" b="1" baseline="30000" dirty="0">
                <a:solidFill>
                  <a:schemeClr val="bg1"/>
                </a:solidFill>
                <a:latin typeface="+mj-lt"/>
              </a:rPr>
              <a:t>-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           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</a:rPr>
              <a:t>d) O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+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2e →  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…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F051726-72E5-F1CF-7755-B077412C3C58}"/>
              </a:ext>
            </a:extLst>
          </p:cNvPr>
          <p:cNvSpPr txBox="1"/>
          <p:nvPr/>
        </p:nvSpPr>
        <p:spPr>
          <a:xfrm>
            <a:off x="2627980" y="1433958"/>
            <a:ext cx="633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20D7A6A-D351-47A7-E1F2-BBD9F9294B0B}"/>
              </a:ext>
            </a:extLst>
          </p:cNvPr>
          <p:cNvSpPr txBox="1"/>
          <p:nvPr/>
        </p:nvSpPr>
        <p:spPr>
          <a:xfrm>
            <a:off x="1529305" y="2048530"/>
            <a:ext cx="943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2800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4F7884-909F-DFBC-EDD3-65F4A729D4C7}"/>
              </a:ext>
            </a:extLst>
          </p:cNvPr>
          <p:cNvSpPr txBox="1"/>
          <p:nvPr/>
        </p:nvSpPr>
        <p:spPr>
          <a:xfrm>
            <a:off x="1684248" y="2661139"/>
            <a:ext cx="633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D7026E-2D7A-24C6-8018-2272B01E008A}"/>
              </a:ext>
            </a:extLst>
          </p:cNvPr>
          <p:cNvSpPr txBox="1"/>
          <p:nvPr/>
        </p:nvSpPr>
        <p:spPr>
          <a:xfrm>
            <a:off x="2473037" y="3447932"/>
            <a:ext cx="943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800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4931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EA66C2-C987-800D-4A5E-C891B0801613}"/>
              </a:ext>
            </a:extLst>
          </p:cNvPr>
          <p:cNvSpPr txBox="1"/>
          <p:nvPr/>
        </p:nvSpPr>
        <p:spPr>
          <a:xfrm>
            <a:off x="1435786" y="108363"/>
            <a:ext cx="601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954864-F792-4758-42F3-90581BFD7F61}"/>
              </a:ext>
            </a:extLst>
          </p:cNvPr>
          <p:cNvSpPr txBox="1"/>
          <p:nvPr/>
        </p:nvSpPr>
        <p:spPr>
          <a:xfrm>
            <a:off x="153723" y="708526"/>
            <a:ext cx="8717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SGK:  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K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D06192-5872-C0C1-16CD-E5B56EABA836}"/>
              </a:ext>
            </a:extLst>
          </p:cNvPr>
          <p:cNvSpPr txBox="1"/>
          <p:nvPr/>
        </p:nvSpPr>
        <p:spPr>
          <a:xfrm>
            <a:off x="213014" y="3976040"/>
            <a:ext cx="8102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A75921-EA6E-1962-EC86-363386E527A2}"/>
              </a:ext>
            </a:extLst>
          </p:cNvPr>
          <p:cNvSpPr txBox="1"/>
          <p:nvPr/>
        </p:nvSpPr>
        <p:spPr>
          <a:xfrm>
            <a:off x="213014" y="1868357"/>
            <a:ext cx="8599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67D7FEE-8C72-BEC4-C818-DC31CC11B2CB}"/>
              </a:ext>
            </a:extLst>
          </p:cNvPr>
          <p:cNvSpPr txBox="1"/>
          <p:nvPr/>
        </p:nvSpPr>
        <p:spPr>
          <a:xfrm>
            <a:off x="213014" y="2417739"/>
            <a:ext cx="7996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=&gt;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F29859-5C44-6BA6-D01E-3D5F6869D958}"/>
              </a:ext>
            </a:extLst>
          </p:cNvPr>
          <p:cNvSpPr txBox="1"/>
          <p:nvPr/>
        </p:nvSpPr>
        <p:spPr>
          <a:xfrm>
            <a:off x="296425" y="3037615"/>
            <a:ext cx="7390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400" b="1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Ne.</a:t>
            </a:r>
          </a:p>
        </p:txBody>
      </p:sp>
    </p:spTree>
    <p:extLst>
      <p:ext uri="{BB962C8B-B14F-4D97-AF65-F5344CB8AC3E}">
        <p14:creationId xmlns:p14="http://schemas.microsoft.com/office/powerpoint/2010/main" val="22744526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000">
            <a:off x="1507448" y="-499577"/>
            <a:ext cx="6566039" cy="26271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6064" y="1763876"/>
            <a:ext cx="2743847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rgbClr val="FAFAF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PART  2</a:t>
            </a:r>
            <a:endParaRPr lang="zh-CN" altLang="en-US" sz="4100" b="1" dirty="0">
              <a:solidFill>
                <a:srgbClr val="FAFAF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9CF914-AC8E-AC83-75AD-4419FE6C51C8}"/>
              </a:ext>
            </a:extLst>
          </p:cNvPr>
          <p:cNvSpPr txBox="1"/>
          <p:nvPr/>
        </p:nvSpPr>
        <p:spPr>
          <a:xfrm>
            <a:off x="506064" y="2459842"/>
            <a:ext cx="5316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LIÊN KẾT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9432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="" xmlns:a16="http://schemas.microsoft.com/office/drawing/2014/main" id="{246A9739-93AB-5B33-367E-BF81F7E7B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05FBD76-368C-1B15-5ACD-7112C1995152}"/>
              </a:ext>
            </a:extLst>
          </p:cNvPr>
          <p:cNvSpPr/>
          <p:nvPr/>
        </p:nvSpPr>
        <p:spPr>
          <a:xfrm flipH="1" flipV="1">
            <a:off x="133350" y="586979"/>
            <a:ext cx="1268016" cy="438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69A272-2F6F-41FA-0F6C-FF61820737DD}"/>
              </a:ext>
            </a:extLst>
          </p:cNvPr>
          <p:cNvSpPr/>
          <p:nvPr/>
        </p:nvSpPr>
        <p:spPr>
          <a:xfrm>
            <a:off x="1477566" y="542926"/>
            <a:ext cx="7515225" cy="44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="" xmlns:a16="http://schemas.microsoft.com/office/drawing/2014/main" id="{84706DFC-DA60-B1B8-31E7-B87D4F41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10" y="3636169"/>
            <a:ext cx="189071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en-GB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="" xmlns:a16="http://schemas.microsoft.com/office/drawing/2014/main" id="{16D82342-D2A6-59FE-0280-C1BD2A99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228" y="3634979"/>
            <a:ext cx="189071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GB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  <p:sp>
        <p:nvSpPr>
          <p:cNvPr id="60" name="Oval 9">
            <a:extLst>
              <a:ext uri="{FF2B5EF4-FFF2-40B4-BE49-F238E27FC236}">
                <a16:creationId xmlns="" xmlns:a16="http://schemas.microsoft.com/office/drawing/2014/main" id="{E40D3605-F3FE-18A8-F7C2-C2C04FFC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735" y="1221581"/>
            <a:ext cx="2436019" cy="243006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1" name="Group 2">
            <a:extLst>
              <a:ext uri="{FF2B5EF4-FFF2-40B4-BE49-F238E27FC236}">
                <a16:creationId xmlns="" xmlns:a16="http://schemas.microsoft.com/office/drawing/2014/main" id="{239B90A8-EEAA-63D7-B086-11D65B056FCB}"/>
              </a:ext>
            </a:extLst>
          </p:cNvPr>
          <p:cNvGrpSpPr>
            <a:grpSpLocks/>
          </p:cNvGrpSpPr>
          <p:nvPr/>
        </p:nvGrpSpPr>
        <p:grpSpPr bwMode="auto">
          <a:xfrm>
            <a:off x="1951435" y="1502569"/>
            <a:ext cx="1900238" cy="1872854"/>
            <a:chOff x="2341224" y="2178050"/>
            <a:chExt cx="2533650" cy="2497138"/>
          </a:xfrm>
        </p:grpSpPr>
        <p:sp>
          <p:nvSpPr>
            <p:cNvPr id="12342" name="Oval 6">
              <a:extLst>
                <a:ext uri="{FF2B5EF4-FFF2-40B4-BE49-F238E27FC236}">
                  <a16:creationId xmlns="" xmlns:a16="http://schemas.microsoft.com/office/drawing/2014/main" id="{AB17E5D1-D0E2-738B-C6CC-0DF9163ED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3186113"/>
              <a:ext cx="541337" cy="53975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11+</a:t>
              </a:r>
            </a:p>
          </p:txBody>
        </p:sp>
        <p:sp>
          <p:nvSpPr>
            <p:cNvPr id="12343" name="Oval 7">
              <a:extLst>
                <a:ext uri="{FF2B5EF4-FFF2-40B4-BE49-F238E27FC236}">
                  <a16:creationId xmlns="" xmlns:a16="http://schemas.microsoft.com/office/drawing/2014/main" id="{9B6B8F16-5CCF-E4E6-CC79-51DB6452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261" y="2714625"/>
              <a:ext cx="1446213" cy="1439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4" name="Oval 8">
              <a:extLst>
                <a:ext uri="{FF2B5EF4-FFF2-40B4-BE49-F238E27FC236}">
                  <a16:creationId xmlns="" xmlns:a16="http://schemas.microsoft.com/office/drawing/2014/main" id="{F8C50D02-29E8-C37C-D2E0-D882D820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424" y="2251075"/>
              <a:ext cx="2381250" cy="23399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5" name="Oval 15">
              <a:extLst>
                <a:ext uri="{FF2B5EF4-FFF2-40B4-BE49-F238E27FC236}">
                  <a16:creationId xmlns="" xmlns:a16="http://schemas.microsoft.com/office/drawing/2014/main" id="{F63C786E-57F8-719E-1436-2CEBB2C4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611" y="2643188"/>
              <a:ext cx="179388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6" name="Oval 16">
              <a:extLst>
                <a:ext uri="{FF2B5EF4-FFF2-40B4-BE49-F238E27FC236}">
                  <a16:creationId xmlns="" xmlns:a16="http://schemas.microsoft.com/office/drawing/2014/main" id="{F2100A6E-BEE3-7AF3-3E7E-DEAF05F1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2178050"/>
              <a:ext cx="179387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7" name="Oval 17">
              <a:extLst>
                <a:ext uri="{FF2B5EF4-FFF2-40B4-BE49-F238E27FC236}">
                  <a16:creationId xmlns="" xmlns:a16="http://schemas.microsoft.com/office/drawing/2014/main" id="{DB52996C-D6A2-77A1-C935-312951F30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2178050"/>
              <a:ext cx="177800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8" name="Oval 18">
              <a:extLst>
                <a:ext uri="{FF2B5EF4-FFF2-40B4-BE49-F238E27FC236}">
                  <a16:creationId xmlns="" xmlns:a16="http://schemas.microsoft.com/office/drawing/2014/main" id="{6FE5B422-9D3C-E936-9B35-CAD7B660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4495800"/>
              <a:ext cx="179387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9" name="Oval 19">
              <a:extLst>
                <a:ext uri="{FF2B5EF4-FFF2-40B4-BE49-F238E27FC236}">
                  <a16:creationId xmlns="" xmlns:a16="http://schemas.microsoft.com/office/drawing/2014/main" id="{C9896102-F809-57B2-EF86-1B819BB1E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4487863"/>
              <a:ext cx="177800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0" name="Oval 20">
              <a:extLst>
                <a:ext uri="{FF2B5EF4-FFF2-40B4-BE49-F238E27FC236}">
                  <a16:creationId xmlns="" xmlns:a16="http://schemas.microsoft.com/office/drawing/2014/main" id="{75EF6BD1-98E2-BF89-FE09-CBE9CB09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24" y="3186113"/>
              <a:ext cx="177800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1" name="Oval 21">
              <a:extLst>
                <a:ext uri="{FF2B5EF4-FFF2-40B4-BE49-F238E27FC236}">
                  <a16:creationId xmlns="" xmlns:a16="http://schemas.microsoft.com/office/drawing/2014/main" id="{57DC9A98-9E53-EFA8-F355-3D5DA656E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811" y="3546475"/>
              <a:ext cx="179388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2" name="Oval 22">
              <a:extLst>
                <a:ext uri="{FF2B5EF4-FFF2-40B4-BE49-F238E27FC236}">
                  <a16:creationId xmlns="" xmlns:a16="http://schemas.microsoft.com/office/drawing/2014/main" id="{9D0809D8-5974-AF4B-75E0-5BCBAFE41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186113"/>
              <a:ext cx="177800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3" name="Oval 23">
              <a:extLst>
                <a:ext uri="{FF2B5EF4-FFF2-40B4-BE49-F238E27FC236}">
                  <a16:creationId xmlns="" xmlns:a16="http://schemas.microsoft.com/office/drawing/2014/main" id="{8A7A62B4-BA75-BCF6-6961-55F16A68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530600"/>
              <a:ext cx="177800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4" name="Oval 24">
              <a:extLst>
                <a:ext uri="{FF2B5EF4-FFF2-40B4-BE49-F238E27FC236}">
                  <a16:creationId xmlns="" xmlns:a16="http://schemas.microsoft.com/office/drawing/2014/main" id="{B442A355-D6BE-51C4-7182-E9FC3D1D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961" y="4059238"/>
              <a:ext cx="179388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5" name="Text Box 42">
            <a:extLst>
              <a:ext uri="{FF2B5EF4-FFF2-40B4-BE49-F238E27FC236}">
                <a16:creationId xmlns="" xmlns:a16="http://schemas.microsoft.com/office/drawing/2014/main" id="{D8F71814-12BA-531D-26B8-C4EA3A16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779" y="1114425"/>
            <a:ext cx="378619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76" name="Oval 44">
            <a:extLst>
              <a:ext uri="{FF2B5EF4-FFF2-40B4-BE49-F238E27FC236}">
                <a16:creationId xmlns="" xmlns:a16="http://schemas.microsoft.com/office/drawing/2014/main" id="{134B40E0-CAB2-A469-073A-69B59B91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973" y="1183481"/>
            <a:ext cx="134540" cy="134541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7" name="Text Box 43">
            <a:extLst>
              <a:ext uri="{FF2B5EF4-FFF2-40B4-BE49-F238E27FC236}">
                <a16:creationId xmlns="" xmlns:a16="http://schemas.microsoft.com/office/drawing/2014/main" id="{8312414E-80DA-149D-31FD-57169A9A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7" y="1012031"/>
            <a:ext cx="377429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  <p:sp>
        <p:nvSpPr>
          <p:cNvPr id="101" name="Oval 46">
            <a:extLst>
              <a:ext uri="{FF2B5EF4-FFF2-40B4-BE49-F238E27FC236}">
                <a16:creationId xmlns="" xmlns:a16="http://schemas.microsoft.com/office/drawing/2014/main" id="{DD5F37F2-301F-0000-1A74-4927171A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738" y="1183481"/>
            <a:ext cx="134541" cy="134541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2" name="Text Box 53">
            <a:extLst>
              <a:ext uri="{FF2B5EF4-FFF2-40B4-BE49-F238E27FC236}">
                <a16:creationId xmlns="" xmlns:a16="http://schemas.microsoft.com/office/drawing/2014/main" id="{236EEAB1-0B65-DFA4-3436-71F30924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673" y="4051924"/>
            <a:ext cx="277772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NaCl</a:t>
            </a:r>
          </a:p>
        </p:txBody>
      </p:sp>
      <p:sp>
        <p:nvSpPr>
          <p:cNvPr id="111" name="Text Box 51">
            <a:extLst>
              <a:ext uri="{FF2B5EF4-FFF2-40B4-BE49-F238E27FC236}">
                <a16:creationId xmlns="" xmlns:a16="http://schemas.microsoft.com/office/drawing/2014/main" id="{5B48B7E8-5096-E193-8A79-516BDB7D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866" y="800100"/>
            <a:ext cx="194310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Na</a:t>
            </a:r>
          </a:p>
        </p:txBody>
      </p:sp>
      <p:sp>
        <p:nvSpPr>
          <p:cNvPr id="112" name="Text Box 52">
            <a:extLst>
              <a:ext uri="{FF2B5EF4-FFF2-40B4-BE49-F238E27FC236}">
                <a16:creationId xmlns="" xmlns:a16="http://schemas.microsoft.com/office/drawing/2014/main" id="{58EF744F-387D-0690-679C-2303884D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778669"/>
            <a:ext cx="177165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Cl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BD5A1A27-5932-79F7-B4B1-DCB946A43EF9}"/>
              </a:ext>
            </a:extLst>
          </p:cNvPr>
          <p:cNvGrpSpPr/>
          <p:nvPr/>
        </p:nvGrpSpPr>
        <p:grpSpPr>
          <a:xfrm>
            <a:off x="1223770" y="710480"/>
            <a:ext cx="423281" cy="4133307"/>
            <a:chOff x="5938857" y="689832"/>
            <a:chExt cx="564374" cy="5511076"/>
          </a:xfrm>
          <a:solidFill>
            <a:srgbClr val="A9D18E"/>
          </a:solidFill>
        </p:grpSpPr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1B87BBA0-8DF1-BF1D-4EB6-3127554F42D6}"/>
                </a:ext>
              </a:extLst>
            </p:cNvPr>
            <p:cNvSpPr/>
            <p:nvPr/>
          </p:nvSpPr>
          <p:spPr>
            <a:xfrm>
              <a:off x="6262707" y="1217738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2B68E65D-1666-748B-9711-ACD960ED1523}"/>
                </a:ext>
              </a:extLst>
            </p:cNvPr>
            <p:cNvSpPr/>
            <p:nvPr/>
          </p:nvSpPr>
          <p:spPr>
            <a:xfrm>
              <a:off x="6262707" y="1745644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21A74792-2A6A-5C81-3549-2289BBB838AA}"/>
                </a:ext>
              </a:extLst>
            </p:cNvPr>
            <p:cNvSpPr/>
            <p:nvPr/>
          </p:nvSpPr>
          <p:spPr>
            <a:xfrm>
              <a:off x="6262707" y="2273550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B2142D64-A734-6D70-13CC-C22711270E58}"/>
                </a:ext>
              </a:extLst>
            </p:cNvPr>
            <p:cNvSpPr/>
            <p:nvPr/>
          </p:nvSpPr>
          <p:spPr>
            <a:xfrm>
              <a:off x="6262707" y="2801456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7BFD29E5-E6A8-0F1F-9C3B-11F85F69C08D}"/>
                </a:ext>
              </a:extLst>
            </p:cNvPr>
            <p:cNvSpPr/>
            <p:nvPr/>
          </p:nvSpPr>
          <p:spPr>
            <a:xfrm>
              <a:off x="6262707" y="3329362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B38021CE-CA7C-F93B-8A8D-4531CF6B4A10}"/>
                </a:ext>
              </a:extLst>
            </p:cNvPr>
            <p:cNvSpPr/>
            <p:nvPr/>
          </p:nvSpPr>
          <p:spPr>
            <a:xfrm>
              <a:off x="6262707" y="3857268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E54B4D8E-99C8-93E9-11BC-E771C097B50A}"/>
                </a:ext>
              </a:extLst>
            </p:cNvPr>
            <p:cNvSpPr/>
            <p:nvPr/>
          </p:nvSpPr>
          <p:spPr>
            <a:xfrm>
              <a:off x="6262707" y="4385174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F713D003-235F-5227-0C62-D1938792B6E2}"/>
                </a:ext>
              </a:extLst>
            </p:cNvPr>
            <p:cNvSpPr/>
            <p:nvPr/>
          </p:nvSpPr>
          <p:spPr>
            <a:xfrm>
              <a:off x="6262707" y="4913080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EA82816D-A2B1-24C8-AB09-8AD94A9EF10C}"/>
                </a:ext>
              </a:extLst>
            </p:cNvPr>
            <p:cNvSpPr/>
            <p:nvPr/>
          </p:nvSpPr>
          <p:spPr>
            <a:xfrm>
              <a:off x="6262707" y="5440987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6DE94680-37A9-E049-B9C0-25F830E9EE93}"/>
                </a:ext>
              </a:extLst>
            </p:cNvPr>
            <p:cNvSpPr/>
            <p:nvPr/>
          </p:nvSpPr>
          <p:spPr>
            <a:xfrm>
              <a:off x="6262707" y="5968897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79FBFD9A-6F33-16F2-D66E-44C3765820AA}"/>
                </a:ext>
              </a:extLst>
            </p:cNvPr>
            <p:cNvSpPr/>
            <p:nvPr/>
          </p:nvSpPr>
          <p:spPr>
            <a:xfrm>
              <a:off x="6262707" y="689832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="" xmlns:a16="http://schemas.microsoft.com/office/drawing/2014/main" id="{4E2CD895-EAFC-D927-EBA5-E3A766CDAC83}"/>
                </a:ext>
              </a:extLst>
            </p:cNvPr>
            <p:cNvGrpSpPr/>
            <p:nvPr/>
          </p:nvGrpSpPr>
          <p:grpSpPr>
            <a:xfrm>
              <a:off x="5938857" y="689832"/>
              <a:ext cx="240524" cy="5511076"/>
              <a:chOff x="5900757" y="632682"/>
              <a:chExt cx="240524" cy="5511076"/>
            </a:xfrm>
            <a:grpFill/>
          </p:grpSpPr>
          <p:sp>
            <p:nvSpPr>
              <p:cNvPr id="148" name="Oval 147">
                <a:extLst>
                  <a:ext uri="{FF2B5EF4-FFF2-40B4-BE49-F238E27FC236}">
                    <a16:creationId xmlns="" xmlns:a16="http://schemas.microsoft.com/office/drawing/2014/main" id="{742C0D0E-8EF1-103E-A006-0FB9899F6E0F}"/>
                  </a:ext>
                </a:extLst>
              </p:cNvPr>
              <p:cNvSpPr/>
              <p:nvPr/>
            </p:nvSpPr>
            <p:spPr>
              <a:xfrm>
                <a:off x="5900757" y="1160588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="" xmlns:a16="http://schemas.microsoft.com/office/drawing/2014/main" id="{5A9685C4-E5D0-FBF9-A355-5FA93B904A1A}"/>
                  </a:ext>
                </a:extLst>
              </p:cNvPr>
              <p:cNvSpPr/>
              <p:nvPr/>
            </p:nvSpPr>
            <p:spPr>
              <a:xfrm>
                <a:off x="5900757" y="1688494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D4E5D9B9-8662-C0BA-04B2-5421CF3781E7}"/>
                  </a:ext>
                </a:extLst>
              </p:cNvPr>
              <p:cNvSpPr/>
              <p:nvPr/>
            </p:nvSpPr>
            <p:spPr>
              <a:xfrm>
                <a:off x="5900757" y="2216400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794CA046-ECE2-57E0-37F0-3444CE6F1814}"/>
                  </a:ext>
                </a:extLst>
              </p:cNvPr>
              <p:cNvSpPr/>
              <p:nvPr/>
            </p:nvSpPr>
            <p:spPr>
              <a:xfrm>
                <a:off x="5900757" y="2744306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="" xmlns:a16="http://schemas.microsoft.com/office/drawing/2014/main" id="{3FC483C3-315E-DD5F-B029-15870CA53258}"/>
                  </a:ext>
                </a:extLst>
              </p:cNvPr>
              <p:cNvSpPr/>
              <p:nvPr/>
            </p:nvSpPr>
            <p:spPr>
              <a:xfrm>
                <a:off x="5900757" y="3272212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="" xmlns:a16="http://schemas.microsoft.com/office/drawing/2014/main" id="{742FB8A8-327A-F1A0-A3B6-C6B1F64E8B02}"/>
                  </a:ext>
                </a:extLst>
              </p:cNvPr>
              <p:cNvSpPr/>
              <p:nvPr/>
            </p:nvSpPr>
            <p:spPr>
              <a:xfrm>
                <a:off x="5900757" y="3800118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D0A8A3F2-FCDA-599B-4FFE-88C0645BFBD4}"/>
                  </a:ext>
                </a:extLst>
              </p:cNvPr>
              <p:cNvSpPr/>
              <p:nvPr/>
            </p:nvSpPr>
            <p:spPr>
              <a:xfrm>
                <a:off x="5900757" y="4328024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EE5089E8-2BAE-B3A4-AAEA-B986919587C6}"/>
                  </a:ext>
                </a:extLst>
              </p:cNvPr>
              <p:cNvSpPr/>
              <p:nvPr/>
            </p:nvSpPr>
            <p:spPr>
              <a:xfrm>
                <a:off x="5900757" y="4855930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="" xmlns:a16="http://schemas.microsoft.com/office/drawing/2014/main" id="{469AA20C-1EEB-1DD8-2100-BD300AEB42A9}"/>
                  </a:ext>
                </a:extLst>
              </p:cNvPr>
              <p:cNvSpPr/>
              <p:nvPr/>
            </p:nvSpPr>
            <p:spPr>
              <a:xfrm>
                <a:off x="5900757" y="5383837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8C3703DE-66C4-953C-6DC3-87CFFFCEAC81}"/>
                  </a:ext>
                </a:extLst>
              </p:cNvPr>
              <p:cNvSpPr/>
              <p:nvPr/>
            </p:nvSpPr>
            <p:spPr>
              <a:xfrm>
                <a:off x="5900757" y="5911747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DF518D29-59FD-E739-4113-426C1A5FC42A}"/>
                  </a:ext>
                </a:extLst>
              </p:cNvPr>
              <p:cNvSpPr/>
              <p:nvPr/>
            </p:nvSpPr>
            <p:spPr>
              <a:xfrm>
                <a:off x="5900757" y="632682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5494515C-DACE-16A2-1A2D-BA4AF8BEC4FB}"/>
                </a:ext>
              </a:extLst>
            </p:cNvPr>
            <p:cNvSpPr/>
            <p:nvPr/>
          </p:nvSpPr>
          <p:spPr>
            <a:xfrm>
              <a:off x="6093799" y="74262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3665966F-2BCC-132D-2ECF-CD6787255691}"/>
                </a:ext>
              </a:extLst>
            </p:cNvPr>
            <p:cNvSpPr/>
            <p:nvPr/>
          </p:nvSpPr>
          <p:spPr>
            <a:xfrm>
              <a:off x="6096071" y="82678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332B4660-BF5B-07EA-1630-6B98CAE05283}"/>
                </a:ext>
              </a:extLst>
            </p:cNvPr>
            <p:cNvSpPr/>
            <p:nvPr/>
          </p:nvSpPr>
          <p:spPr>
            <a:xfrm>
              <a:off x="6093799" y="127052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8E8CC18C-7F4B-CEB1-882B-AC1770C67CC8}"/>
                </a:ext>
              </a:extLst>
            </p:cNvPr>
            <p:cNvSpPr/>
            <p:nvPr/>
          </p:nvSpPr>
          <p:spPr>
            <a:xfrm>
              <a:off x="6096071" y="135468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3827E205-D000-C537-A904-C8990685954D}"/>
                </a:ext>
              </a:extLst>
            </p:cNvPr>
            <p:cNvSpPr/>
            <p:nvPr/>
          </p:nvSpPr>
          <p:spPr>
            <a:xfrm>
              <a:off x="6093799" y="179843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="" xmlns:a16="http://schemas.microsoft.com/office/drawing/2014/main" id="{D437E5F2-D725-4E47-EB02-713C221F3F00}"/>
                </a:ext>
              </a:extLst>
            </p:cNvPr>
            <p:cNvSpPr/>
            <p:nvPr/>
          </p:nvSpPr>
          <p:spPr>
            <a:xfrm>
              <a:off x="6096071" y="188259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1F81B4ED-3967-9CAD-60FA-3C07AB4300A2}"/>
                </a:ext>
              </a:extLst>
            </p:cNvPr>
            <p:cNvSpPr/>
            <p:nvPr/>
          </p:nvSpPr>
          <p:spPr>
            <a:xfrm>
              <a:off x="6093799" y="232633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DC0A438E-A82C-1F1B-7789-D5931336892B}"/>
                </a:ext>
              </a:extLst>
            </p:cNvPr>
            <p:cNvSpPr/>
            <p:nvPr/>
          </p:nvSpPr>
          <p:spPr>
            <a:xfrm>
              <a:off x="6096071" y="241049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BAA426F7-D7B4-37AE-F464-203B186C08BA}"/>
                </a:ext>
              </a:extLst>
            </p:cNvPr>
            <p:cNvSpPr/>
            <p:nvPr/>
          </p:nvSpPr>
          <p:spPr>
            <a:xfrm>
              <a:off x="6093799" y="2854245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A0A8B203-DB3E-A617-3FBD-4796BA7B012C}"/>
                </a:ext>
              </a:extLst>
            </p:cNvPr>
            <p:cNvSpPr/>
            <p:nvPr/>
          </p:nvSpPr>
          <p:spPr>
            <a:xfrm>
              <a:off x="6096071" y="2938405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88DA1832-533E-371B-E478-1A876970CECA}"/>
                </a:ext>
              </a:extLst>
            </p:cNvPr>
            <p:cNvSpPr/>
            <p:nvPr/>
          </p:nvSpPr>
          <p:spPr>
            <a:xfrm>
              <a:off x="6093799" y="338215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3832647E-BC8C-1E9E-C007-5E6FC6F8ED8E}"/>
                </a:ext>
              </a:extLst>
            </p:cNvPr>
            <p:cNvSpPr/>
            <p:nvPr/>
          </p:nvSpPr>
          <p:spPr>
            <a:xfrm>
              <a:off x="6096071" y="346631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23147B6C-93CF-41F8-6C91-CF314011CCA4}"/>
                </a:ext>
              </a:extLst>
            </p:cNvPr>
            <p:cNvSpPr/>
            <p:nvPr/>
          </p:nvSpPr>
          <p:spPr>
            <a:xfrm>
              <a:off x="6093799" y="391005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8F4DD86A-A68B-76DE-75E0-E4348B24D656}"/>
                </a:ext>
              </a:extLst>
            </p:cNvPr>
            <p:cNvSpPr/>
            <p:nvPr/>
          </p:nvSpPr>
          <p:spPr>
            <a:xfrm>
              <a:off x="6096071" y="399421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4AC934B1-4049-98A3-E42C-9DA048ACCBAF}"/>
                </a:ext>
              </a:extLst>
            </p:cNvPr>
            <p:cNvSpPr/>
            <p:nvPr/>
          </p:nvSpPr>
          <p:spPr>
            <a:xfrm>
              <a:off x="6093799" y="443796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715A04E7-8598-3FAA-6219-7006C4184014}"/>
                </a:ext>
              </a:extLst>
            </p:cNvPr>
            <p:cNvSpPr/>
            <p:nvPr/>
          </p:nvSpPr>
          <p:spPr>
            <a:xfrm>
              <a:off x="6096071" y="452212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D6817895-8111-69F2-6B12-6DC5DA261CC0}"/>
                </a:ext>
              </a:extLst>
            </p:cNvPr>
            <p:cNvSpPr/>
            <p:nvPr/>
          </p:nvSpPr>
          <p:spPr>
            <a:xfrm>
              <a:off x="6093799" y="496586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="" xmlns:a16="http://schemas.microsoft.com/office/drawing/2014/main" id="{CEE4C751-4302-A3F3-8390-37C6EF3DF53F}"/>
                </a:ext>
              </a:extLst>
            </p:cNvPr>
            <p:cNvSpPr/>
            <p:nvPr/>
          </p:nvSpPr>
          <p:spPr>
            <a:xfrm>
              <a:off x="6096071" y="505002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="" xmlns:a16="http://schemas.microsoft.com/office/drawing/2014/main" id="{780B2202-30CC-E8F2-C7EC-E8D15EDDA89B}"/>
                </a:ext>
              </a:extLst>
            </p:cNvPr>
            <p:cNvSpPr/>
            <p:nvPr/>
          </p:nvSpPr>
          <p:spPr>
            <a:xfrm>
              <a:off x="6093799" y="549377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42F7AB5C-5F16-F92C-166C-D3F0BDE08081}"/>
                </a:ext>
              </a:extLst>
            </p:cNvPr>
            <p:cNvSpPr/>
            <p:nvPr/>
          </p:nvSpPr>
          <p:spPr>
            <a:xfrm>
              <a:off x="6096071" y="557793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C195A285-C456-45CF-3F0A-018D618A98B2}"/>
                </a:ext>
              </a:extLst>
            </p:cNvPr>
            <p:cNvSpPr/>
            <p:nvPr/>
          </p:nvSpPr>
          <p:spPr>
            <a:xfrm>
              <a:off x="6093799" y="602168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DE1B4334-86D7-FF7A-BF3E-B8BD1EBFF7A6}"/>
                </a:ext>
              </a:extLst>
            </p:cNvPr>
            <p:cNvSpPr/>
            <p:nvPr/>
          </p:nvSpPr>
          <p:spPr>
            <a:xfrm>
              <a:off x="6096071" y="610584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3D435119-135C-E943-6A60-89AD4F8F06C1}"/>
              </a:ext>
            </a:extLst>
          </p:cNvPr>
          <p:cNvSpPr txBox="1"/>
          <p:nvPr/>
        </p:nvSpPr>
        <p:spPr>
          <a:xfrm>
            <a:off x="2084784" y="126207"/>
            <a:ext cx="6707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NaCl</a:t>
            </a:r>
            <a:endParaRPr lang="en-US" sz="24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441A6D1-584C-5683-7B44-11D0B3B29803}"/>
              </a:ext>
            </a:extLst>
          </p:cNvPr>
          <p:cNvGrpSpPr/>
          <p:nvPr/>
        </p:nvGrpSpPr>
        <p:grpSpPr>
          <a:xfrm>
            <a:off x="6400800" y="1178719"/>
            <a:ext cx="2533650" cy="2528888"/>
            <a:chOff x="6400800" y="1178719"/>
            <a:chExt cx="2533650" cy="2528888"/>
          </a:xfrm>
        </p:grpSpPr>
        <p:grpSp>
          <p:nvGrpSpPr>
            <p:cNvPr id="78" name="Group 10">
              <a:extLst>
                <a:ext uri="{FF2B5EF4-FFF2-40B4-BE49-F238E27FC236}">
                  <a16:creationId xmlns="" xmlns:a16="http://schemas.microsoft.com/office/drawing/2014/main" id="{B21C7982-4FDF-9F32-7D5C-1E0682769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1178719"/>
              <a:ext cx="2533650" cy="2528888"/>
              <a:chOff x="8274128" y="1746250"/>
              <a:chExt cx="3378200" cy="3371851"/>
            </a:xfrm>
          </p:grpSpPr>
          <p:sp>
            <p:nvSpPr>
              <p:cNvPr id="12321" name="Oval 10">
                <a:extLst>
                  <a:ext uri="{FF2B5EF4-FFF2-40B4-BE49-F238E27FC236}">
                    <a16:creationId xmlns="" xmlns:a16="http://schemas.microsoft.com/office/drawing/2014/main" id="{29B63D7D-90DD-E140-5D94-A41275323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8753" y="3186113"/>
                <a:ext cx="539750" cy="539750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22" name="Oval 11">
                <a:extLst>
                  <a:ext uri="{FF2B5EF4-FFF2-40B4-BE49-F238E27FC236}">
                    <a16:creationId xmlns="" xmlns:a16="http://schemas.microsoft.com/office/drawing/2014/main" id="{43C342E4-BDF9-C579-DC2F-AAEF84971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2028" y="2714625"/>
                <a:ext cx="1438275" cy="14398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23" name="Oval 12">
                <a:extLst>
                  <a:ext uri="{FF2B5EF4-FFF2-40B4-BE49-F238E27FC236}">
                    <a16:creationId xmlns="" xmlns:a16="http://schemas.microsoft.com/office/drawing/2014/main" id="{33DFFE41-2508-7209-C888-92377C5F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8478" y="2266950"/>
                <a:ext cx="2374900" cy="23399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24" name="Oval 13">
                <a:extLst>
                  <a:ext uri="{FF2B5EF4-FFF2-40B4-BE49-F238E27FC236}">
                    <a16:creationId xmlns="" xmlns:a16="http://schemas.microsoft.com/office/drawing/2014/main" id="{7D10F5D7-B86B-277D-4038-A00FC1575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328" y="1811338"/>
                <a:ext cx="3238500" cy="32400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25" name="Text Box 14">
                <a:extLst>
                  <a:ext uri="{FF2B5EF4-FFF2-40B4-BE49-F238E27FC236}">
                    <a16:creationId xmlns="" xmlns:a16="http://schemas.microsoft.com/office/drawing/2014/main" id="{7910F26C-81FD-99F5-5837-3A48ECB8F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34616" y="3148013"/>
                <a:ext cx="793751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GB" altLang="en-US" sz="21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17+</a:t>
                </a:r>
              </a:p>
            </p:txBody>
          </p:sp>
          <p:sp>
            <p:nvSpPr>
              <p:cNvPr id="12326" name="Oval 25">
                <a:extLst>
                  <a:ext uri="{FF2B5EF4-FFF2-40B4-BE49-F238E27FC236}">
                    <a16:creationId xmlns="" xmlns:a16="http://schemas.microsoft.com/office/drawing/2014/main" id="{40C53DE4-9A6C-370F-07AB-ABD172A8D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0003" y="3043238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27" name="Oval 26">
                <a:extLst>
                  <a:ext uri="{FF2B5EF4-FFF2-40B4-BE49-F238E27FC236}">
                    <a16:creationId xmlns="" xmlns:a16="http://schemas.microsoft.com/office/drawing/2014/main" id="{9F371F72-F857-2A1B-51F7-30B110355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728" y="1746250"/>
                <a:ext cx="177800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28" name="Oval 27">
                <a:extLst>
                  <a:ext uri="{FF2B5EF4-FFF2-40B4-BE49-F238E27FC236}">
                    <a16:creationId xmlns="" xmlns:a16="http://schemas.microsoft.com/office/drawing/2014/main" id="{AB601ED8-9FC2-220E-9982-77776C40E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5928" y="350678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29" name="Oval 28">
                <a:extLst>
                  <a:ext uri="{FF2B5EF4-FFF2-40B4-BE49-F238E27FC236}">
                    <a16:creationId xmlns="" xmlns:a16="http://schemas.microsoft.com/office/drawing/2014/main" id="{BF6DD820-01CF-FF9D-6C94-061A87753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628" y="493553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0" name="Oval 29">
                <a:extLst>
                  <a:ext uri="{FF2B5EF4-FFF2-40B4-BE49-F238E27FC236}">
                    <a16:creationId xmlns="" xmlns:a16="http://schemas.microsoft.com/office/drawing/2014/main" id="{CCEE7064-F359-604D-5A2D-C12D7A816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8016" y="4938714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1" name="Oval 30">
                <a:extLst>
                  <a:ext uri="{FF2B5EF4-FFF2-40B4-BE49-F238E27FC236}">
                    <a16:creationId xmlns="" xmlns:a16="http://schemas.microsoft.com/office/drawing/2014/main" id="{D62E6395-DAA7-91E6-5428-D98C18579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453" y="3146425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2" name="Oval 31">
                <a:extLst>
                  <a:ext uri="{FF2B5EF4-FFF2-40B4-BE49-F238E27FC236}">
                    <a16:creationId xmlns="" xmlns:a16="http://schemas.microsoft.com/office/drawing/2014/main" id="{39993B9F-A190-274D-0408-9F77CA11D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2403" y="4497389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3" name="Oval 32">
                <a:extLst>
                  <a:ext uri="{FF2B5EF4-FFF2-40B4-BE49-F238E27FC236}">
                    <a16:creationId xmlns="" xmlns:a16="http://schemas.microsoft.com/office/drawing/2014/main" id="{578B5B9C-914F-B3E9-FA16-8915E4129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9116" y="4506914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4" name="Oval 33">
                <a:extLst>
                  <a:ext uri="{FF2B5EF4-FFF2-40B4-BE49-F238E27FC236}">
                    <a16:creationId xmlns="" xmlns:a16="http://schemas.microsoft.com/office/drawing/2014/main" id="{736544B5-69EA-2246-EFBA-D89555714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3416" y="3667126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5" name="Oval 34">
                <a:extLst>
                  <a:ext uri="{FF2B5EF4-FFF2-40B4-BE49-F238E27FC236}">
                    <a16:creationId xmlns="" xmlns:a16="http://schemas.microsoft.com/office/drawing/2014/main" id="{1DB0D674-06F0-3A88-EA4E-86914DF7F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1353" y="3027363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6" name="Oval 35">
                <a:extLst>
                  <a:ext uri="{FF2B5EF4-FFF2-40B4-BE49-F238E27FC236}">
                    <a16:creationId xmlns="" xmlns:a16="http://schemas.microsoft.com/office/drawing/2014/main" id="{3DE04DCA-FFE7-AD73-A2BD-094185B99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66" y="3514726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7" name="Oval 36">
                <a:extLst>
                  <a:ext uri="{FF2B5EF4-FFF2-40B4-BE49-F238E27FC236}">
                    <a16:creationId xmlns="" xmlns:a16="http://schemas.microsoft.com/office/drawing/2014/main" id="{210B63A7-1A91-DDFE-D94C-08F22137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66" y="3151188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8" name="Oval 37">
                <a:extLst>
                  <a:ext uri="{FF2B5EF4-FFF2-40B4-BE49-F238E27FC236}">
                    <a16:creationId xmlns="" xmlns:a16="http://schemas.microsoft.com/office/drawing/2014/main" id="{A5C948F2-C57D-15E2-1A1D-FC62A46C9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4353" y="2193925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39" name="Oval 39">
                <a:extLst>
                  <a:ext uri="{FF2B5EF4-FFF2-40B4-BE49-F238E27FC236}">
                    <a16:creationId xmlns="" xmlns:a16="http://schemas.microsoft.com/office/drawing/2014/main" id="{37ECC99B-4612-DD14-2E6B-BE011A550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9728" y="4075114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40" name="Oval 40">
                <a:extLst>
                  <a:ext uri="{FF2B5EF4-FFF2-40B4-BE49-F238E27FC236}">
                    <a16:creationId xmlns="" xmlns:a16="http://schemas.microsoft.com/office/drawing/2014/main" id="{05557BD8-A8F0-3B48-955F-F8781A570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4966" y="2635250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41" name="Oval 41">
                <a:extLst>
                  <a:ext uri="{FF2B5EF4-FFF2-40B4-BE49-F238E27FC236}">
                    <a16:creationId xmlns="" xmlns:a16="http://schemas.microsoft.com/office/drawing/2014/main" id="{C8BA7A1E-0556-65C4-4FD8-2F22CFE14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4128" y="361473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8" name="Oval 37">
              <a:extLst>
                <a:ext uri="{FF2B5EF4-FFF2-40B4-BE49-F238E27FC236}">
                  <a16:creationId xmlns="" xmlns:a16="http://schemas.microsoft.com/office/drawing/2014/main" id="{95E63DA8-CE5C-A10D-7F1A-B74E30A2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016" y="1535876"/>
              <a:ext cx="135731" cy="134541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719218"/>
      </p:ext>
    </p:extLst>
  </p:cSld>
  <p:clrMapOvr>
    <a:masterClrMapping/>
  </p:clrMapOvr>
  <p:transition spd="med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Like Bee">
            <a:extLst>
              <a:ext uri="{FF2B5EF4-FFF2-40B4-BE49-F238E27FC236}">
                <a16:creationId xmlns="" xmlns:a16="http://schemas.microsoft.com/office/drawing/2014/main" id="{E9D8B1B5-500E-8FCD-4B4B-BD446229D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4" y="1370013"/>
            <a:ext cx="3262312" cy="3262312"/>
          </a:xfr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69A272-2F6F-41FA-0F6C-FF61820737DD}"/>
              </a:ext>
            </a:extLst>
          </p:cNvPr>
          <p:cNvSpPr/>
          <p:nvPr/>
        </p:nvSpPr>
        <p:spPr>
          <a:xfrm>
            <a:off x="182812" y="155112"/>
            <a:ext cx="8787366" cy="5009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BD5A1A27-5932-79F7-B4B1-DCB946A43EF9}"/>
              </a:ext>
            </a:extLst>
          </p:cNvPr>
          <p:cNvGrpSpPr/>
          <p:nvPr/>
        </p:nvGrpSpPr>
        <p:grpSpPr>
          <a:xfrm>
            <a:off x="55911" y="717374"/>
            <a:ext cx="423281" cy="4133307"/>
            <a:chOff x="5938857" y="689832"/>
            <a:chExt cx="564374" cy="5511076"/>
          </a:xfrm>
          <a:solidFill>
            <a:srgbClr val="A9D18E"/>
          </a:solidFill>
        </p:grpSpPr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1B87BBA0-8DF1-BF1D-4EB6-3127554F42D6}"/>
                </a:ext>
              </a:extLst>
            </p:cNvPr>
            <p:cNvSpPr/>
            <p:nvPr/>
          </p:nvSpPr>
          <p:spPr>
            <a:xfrm>
              <a:off x="6262707" y="1217738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2B68E65D-1666-748B-9711-ACD960ED1523}"/>
                </a:ext>
              </a:extLst>
            </p:cNvPr>
            <p:cNvSpPr/>
            <p:nvPr/>
          </p:nvSpPr>
          <p:spPr>
            <a:xfrm>
              <a:off x="6262707" y="1745644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21A74792-2A6A-5C81-3549-2289BBB838AA}"/>
                </a:ext>
              </a:extLst>
            </p:cNvPr>
            <p:cNvSpPr/>
            <p:nvPr/>
          </p:nvSpPr>
          <p:spPr>
            <a:xfrm>
              <a:off x="6262707" y="2273550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B2142D64-A734-6D70-13CC-C22711270E58}"/>
                </a:ext>
              </a:extLst>
            </p:cNvPr>
            <p:cNvSpPr/>
            <p:nvPr/>
          </p:nvSpPr>
          <p:spPr>
            <a:xfrm>
              <a:off x="6262707" y="2801456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7BFD29E5-E6A8-0F1F-9C3B-11F85F69C08D}"/>
                </a:ext>
              </a:extLst>
            </p:cNvPr>
            <p:cNvSpPr/>
            <p:nvPr/>
          </p:nvSpPr>
          <p:spPr>
            <a:xfrm>
              <a:off x="6262707" y="3329362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B38021CE-CA7C-F93B-8A8D-4531CF6B4A10}"/>
                </a:ext>
              </a:extLst>
            </p:cNvPr>
            <p:cNvSpPr/>
            <p:nvPr/>
          </p:nvSpPr>
          <p:spPr>
            <a:xfrm>
              <a:off x="6262707" y="3857268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E54B4D8E-99C8-93E9-11BC-E771C097B50A}"/>
                </a:ext>
              </a:extLst>
            </p:cNvPr>
            <p:cNvSpPr/>
            <p:nvPr/>
          </p:nvSpPr>
          <p:spPr>
            <a:xfrm>
              <a:off x="6262707" y="4385174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F713D003-235F-5227-0C62-D1938792B6E2}"/>
                </a:ext>
              </a:extLst>
            </p:cNvPr>
            <p:cNvSpPr/>
            <p:nvPr/>
          </p:nvSpPr>
          <p:spPr>
            <a:xfrm>
              <a:off x="6262707" y="4913080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EA82816D-A2B1-24C8-AB09-8AD94A9EF10C}"/>
                </a:ext>
              </a:extLst>
            </p:cNvPr>
            <p:cNvSpPr/>
            <p:nvPr/>
          </p:nvSpPr>
          <p:spPr>
            <a:xfrm>
              <a:off x="6262707" y="5440987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6DE94680-37A9-E049-B9C0-25F830E9EE93}"/>
                </a:ext>
              </a:extLst>
            </p:cNvPr>
            <p:cNvSpPr/>
            <p:nvPr/>
          </p:nvSpPr>
          <p:spPr>
            <a:xfrm>
              <a:off x="6262707" y="5968897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79FBFD9A-6F33-16F2-D66E-44C3765820AA}"/>
                </a:ext>
              </a:extLst>
            </p:cNvPr>
            <p:cNvSpPr/>
            <p:nvPr/>
          </p:nvSpPr>
          <p:spPr>
            <a:xfrm>
              <a:off x="6262707" y="689832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="" xmlns:a16="http://schemas.microsoft.com/office/drawing/2014/main" id="{4E2CD895-EAFC-D927-EBA5-E3A766CDAC83}"/>
                </a:ext>
              </a:extLst>
            </p:cNvPr>
            <p:cNvGrpSpPr/>
            <p:nvPr/>
          </p:nvGrpSpPr>
          <p:grpSpPr>
            <a:xfrm>
              <a:off x="5938857" y="689832"/>
              <a:ext cx="240524" cy="5511076"/>
              <a:chOff x="5900757" y="632682"/>
              <a:chExt cx="240524" cy="5511076"/>
            </a:xfrm>
            <a:grpFill/>
          </p:grpSpPr>
          <p:sp>
            <p:nvSpPr>
              <p:cNvPr id="148" name="Oval 147">
                <a:extLst>
                  <a:ext uri="{FF2B5EF4-FFF2-40B4-BE49-F238E27FC236}">
                    <a16:creationId xmlns="" xmlns:a16="http://schemas.microsoft.com/office/drawing/2014/main" id="{742C0D0E-8EF1-103E-A006-0FB9899F6E0F}"/>
                  </a:ext>
                </a:extLst>
              </p:cNvPr>
              <p:cNvSpPr/>
              <p:nvPr/>
            </p:nvSpPr>
            <p:spPr>
              <a:xfrm>
                <a:off x="5900757" y="1160588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="" xmlns:a16="http://schemas.microsoft.com/office/drawing/2014/main" id="{5A9685C4-E5D0-FBF9-A355-5FA93B904A1A}"/>
                  </a:ext>
                </a:extLst>
              </p:cNvPr>
              <p:cNvSpPr/>
              <p:nvPr/>
            </p:nvSpPr>
            <p:spPr>
              <a:xfrm>
                <a:off x="5900757" y="1688494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D4E5D9B9-8662-C0BA-04B2-5421CF3781E7}"/>
                  </a:ext>
                </a:extLst>
              </p:cNvPr>
              <p:cNvSpPr/>
              <p:nvPr/>
            </p:nvSpPr>
            <p:spPr>
              <a:xfrm>
                <a:off x="5900757" y="2216400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794CA046-ECE2-57E0-37F0-3444CE6F1814}"/>
                  </a:ext>
                </a:extLst>
              </p:cNvPr>
              <p:cNvSpPr/>
              <p:nvPr/>
            </p:nvSpPr>
            <p:spPr>
              <a:xfrm>
                <a:off x="5900757" y="2744306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="" xmlns:a16="http://schemas.microsoft.com/office/drawing/2014/main" id="{3FC483C3-315E-DD5F-B029-15870CA53258}"/>
                  </a:ext>
                </a:extLst>
              </p:cNvPr>
              <p:cNvSpPr/>
              <p:nvPr/>
            </p:nvSpPr>
            <p:spPr>
              <a:xfrm>
                <a:off x="5900757" y="3272212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="" xmlns:a16="http://schemas.microsoft.com/office/drawing/2014/main" id="{742FB8A8-327A-F1A0-A3B6-C6B1F64E8B02}"/>
                  </a:ext>
                </a:extLst>
              </p:cNvPr>
              <p:cNvSpPr/>
              <p:nvPr/>
            </p:nvSpPr>
            <p:spPr>
              <a:xfrm>
                <a:off x="5900757" y="3800118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D0A8A3F2-FCDA-599B-4FFE-88C0645BFBD4}"/>
                  </a:ext>
                </a:extLst>
              </p:cNvPr>
              <p:cNvSpPr/>
              <p:nvPr/>
            </p:nvSpPr>
            <p:spPr>
              <a:xfrm>
                <a:off x="5900757" y="4328024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EE5089E8-2BAE-B3A4-AAEA-B986919587C6}"/>
                  </a:ext>
                </a:extLst>
              </p:cNvPr>
              <p:cNvSpPr/>
              <p:nvPr/>
            </p:nvSpPr>
            <p:spPr>
              <a:xfrm>
                <a:off x="5900757" y="4855930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="" xmlns:a16="http://schemas.microsoft.com/office/drawing/2014/main" id="{469AA20C-1EEB-1DD8-2100-BD300AEB42A9}"/>
                  </a:ext>
                </a:extLst>
              </p:cNvPr>
              <p:cNvSpPr/>
              <p:nvPr/>
            </p:nvSpPr>
            <p:spPr>
              <a:xfrm>
                <a:off x="5900757" y="5383837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8C3703DE-66C4-953C-6DC3-87CFFFCEAC81}"/>
                  </a:ext>
                </a:extLst>
              </p:cNvPr>
              <p:cNvSpPr/>
              <p:nvPr/>
            </p:nvSpPr>
            <p:spPr>
              <a:xfrm>
                <a:off x="5900757" y="5911747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DF518D29-59FD-E739-4113-426C1A5FC42A}"/>
                  </a:ext>
                </a:extLst>
              </p:cNvPr>
              <p:cNvSpPr/>
              <p:nvPr/>
            </p:nvSpPr>
            <p:spPr>
              <a:xfrm>
                <a:off x="5900757" y="632682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5494515C-DACE-16A2-1A2D-BA4AF8BEC4FB}"/>
                </a:ext>
              </a:extLst>
            </p:cNvPr>
            <p:cNvSpPr/>
            <p:nvPr/>
          </p:nvSpPr>
          <p:spPr>
            <a:xfrm>
              <a:off x="6093799" y="74262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3665966F-2BCC-132D-2ECF-CD6787255691}"/>
                </a:ext>
              </a:extLst>
            </p:cNvPr>
            <p:cNvSpPr/>
            <p:nvPr/>
          </p:nvSpPr>
          <p:spPr>
            <a:xfrm>
              <a:off x="6096071" y="82678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332B4660-BF5B-07EA-1630-6B98CAE05283}"/>
                </a:ext>
              </a:extLst>
            </p:cNvPr>
            <p:cNvSpPr/>
            <p:nvPr/>
          </p:nvSpPr>
          <p:spPr>
            <a:xfrm>
              <a:off x="6093799" y="127052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8E8CC18C-7F4B-CEB1-882B-AC1770C67CC8}"/>
                </a:ext>
              </a:extLst>
            </p:cNvPr>
            <p:cNvSpPr/>
            <p:nvPr/>
          </p:nvSpPr>
          <p:spPr>
            <a:xfrm>
              <a:off x="6096071" y="135468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3827E205-D000-C537-A904-C8990685954D}"/>
                </a:ext>
              </a:extLst>
            </p:cNvPr>
            <p:cNvSpPr/>
            <p:nvPr/>
          </p:nvSpPr>
          <p:spPr>
            <a:xfrm>
              <a:off x="6093799" y="179843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="" xmlns:a16="http://schemas.microsoft.com/office/drawing/2014/main" id="{D437E5F2-D725-4E47-EB02-713C221F3F00}"/>
                </a:ext>
              </a:extLst>
            </p:cNvPr>
            <p:cNvSpPr/>
            <p:nvPr/>
          </p:nvSpPr>
          <p:spPr>
            <a:xfrm>
              <a:off x="6096071" y="188259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1F81B4ED-3967-9CAD-60FA-3C07AB4300A2}"/>
                </a:ext>
              </a:extLst>
            </p:cNvPr>
            <p:cNvSpPr/>
            <p:nvPr/>
          </p:nvSpPr>
          <p:spPr>
            <a:xfrm>
              <a:off x="6093799" y="232633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DC0A438E-A82C-1F1B-7789-D5931336892B}"/>
                </a:ext>
              </a:extLst>
            </p:cNvPr>
            <p:cNvSpPr/>
            <p:nvPr/>
          </p:nvSpPr>
          <p:spPr>
            <a:xfrm>
              <a:off x="6096071" y="241049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BAA426F7-D7B4-37AE-F464-203B186C08BA}"/>
                </a:ext>
              </a:extLst>
            </p:cNvPr>
            <p:cNvSpPr/>
            <p:nvPr/>
          </p:nvSpPr>
          <p:spPr>
            <a:xfrm>
              <a:off x="6093799" y="2854245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A0A8B203-DB3E-A617-3FBD-4796BA7B012C}"/>
                </a:ext>
              </a:extLst>
            </p:cNvPr>
            <p:cNvSpPr/>
            <p:nvPr/>
          </p:nvSpPr>
          <p:spPr>
            <a:xfrm>
              <a:off x="6096071" y="2938405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88DA1832-533E-371B-E478-1A876970CECA}"/>
                </a:ext>
              </a:extLst>
            </p:cNvPr>
            <p:cNvSpPr/>
            <p:nvPr/>
          </p:nvSpPr>
          <p:spPr>
            <a:xfrm>
              <a:off x="6093799" y="338215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3832647E-BC8C-1E9E-C007-5E6FC6F8ED8E}"/>
                </a:ext>
              </a:extLst>
            </p:cNvPr>
            <p:cNvSpPr/>
            <p:nvPr/>
          </p:nvSpPr>
          <p:spPr>
            <a:xfrm>
              <a:off x="6096071" y="346631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23147B6C-93CF-41F8-6C91-CF314011CCA4}"/>
                </a:ext>
              </a:extLst>
            </p:cNvPr>
            <p:cNvSpPr/>
            <p:nvPr/>
          </p:nvSpPr>
          <p:spPr>
            <a:xfrm>
              <a:off x="6093799" y="391005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8F4DD86A-A68B-76DE-75E0-E4348B24D656}"/>
                </a:ext>
              </a:extLst>
            </p:cNvPr>
            <p:cNvSpPr/>
            <p:nvPr/>
          </p:nvSpPr>
          <p:spPr>
            <a:xfrm>
              <a:off x="6096071" y="399421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4AC934B1-4049-98A3-E42C-9DA048ACCBAF}"/>
                </a:ext>
              </a:extLst>
            </p:cNvPr>
            <p:cNvSpPr/>
            <p:nvPr/>
          </p:nvSpPr>
          <p:spPr>
            <a:xfrm>
              <a:off x="6093799" y="443796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715A04E7-8598-3FAA-6219-7006C4184014}"/>
                </a:ext>
              </a:extLst>
            </p:cNvPr>
            <p:cNvSpPr/>
            <p:nvPr/>
          </p:nvSpPr>
          <p:spPr>
            <a:xfrm>
              <a:off x="6096071" y="452212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D6817895-8111-69F2-6B12-6DC5DA261CC0}"/>
                </a:ext>
              </a:extLst>
            </p:cNvPr>
            <p:cNvSpPr/>
            <p:nvPr/>
          </p:nvSpPr>
          <p:spPr>
            <a:xfrm>
              <a:off x="6093799" y="496586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="" xmlns:a16="http://schemas.microsoft.com/office/drawing/2014/main" id="{CEE4C751-4302-A3F3-8390-37C6EF3DF53F}"/>
                </a:ext>
              </a:extLst>
            </p:cNvPr>
            <p:cNvSpPr/>
            <p:nvPr/>
          </p:nvSpPr>
          <p:spPr>
            <a:xfrm>
              <a:off x="6096071" y="505002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="" xmlns:a16="http://schemas.microsoft.com/office/drawing/2014/main" id="{780B2202-30CC-E8F2-C7EC-E8D15EDDA89B}"/>
                </a:ext>
              </a:extLst>
            </p:cNvPr>
            <p:cNvSpPr/>
            <p:nvPr/>
          </p:nvSpPr>
          <p:spPr>
            <a:xfrm>
              <a:off x="6093799" y="549377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42F7AB5C-5F16-F92C-166C-D3F0BDE08081}"/>
                </a:ext>
              </a:extLst>
            </p:cNvPr>
            <p:cNvSpPr/>
            <p:nvPr/>
          </p:nvSpPr>
          <p:spPr>
            <a:xfrm>
              <a:off x="6096071" y="557793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C195A285-C456-45CF-3F0A-018D618A98B2}"/>
                </a:ext>
              </a:extLst>
            </p:cNvPr>
            <p:cNvSpPr/>
            <p:nvPr/>
          </p:nvSpPr>
          <p:spPr>
            <a:xfrm>
              <a:off x="6093799" y="602168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DE1B4334-86D7-FF7A-BF3E-B8BD1EBFF7A6}"/>
                </a:ext>
              </a:extLst>
            </p:cNvPr>
            <p:cNvSpPr/>
            <p:nvPr/>
          </p:nvSpPr>
          <p:spPr>
            <a:xfrm>
              <a:off x="6096071" y="610584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4D7C54C0-3E53-F805-0157-F88B75DFE300}"/>
              </a:ext>
            </a:extLst>
          </p:cNvPr>
          <p:cNvSpPr txBox="1"/>
          <p:nvPr/>
        </p:nvSpPr>
        <p:spPr>
          <a:xfrm>
            <a:off x="3828541" y="1451139"/>
            <a:ext cx="4577731" cy="1905330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3C5E9A-72E4-20BA-A68D-F6B6566E9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4" y="1108949"/>
            <a:ext cx="2708680" cy="249775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C8F5842-D1DE-B418-9A2A-572BECBBFD46}"/>
              </a:ext>
            </a:extLst>
          </p:cNvPr>
          <p:cNvSpPr txBox="1"/>
          <p:nvPr/>
        </p:nvSpPr>
        <p:spPr>
          <a:xfrm>
            <a:off x="598142" y="3844765"/>
            <a:ext cx="8253085" cy="1005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9FA7060-6436-ACBD-69FD-EEBB020820F2}"/>
              </a:ext>
            </a:extLst>
          </p:cNvPr>
          <p:cNvSpPr txBox="1"/>
          <p:nvPr/>
        </p:nvSpPr>
        <p:spPr>
          <a:xfrm>
            <a:off x="639489" y="283886"/>
            <a:ext cx="26670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 KHÁI 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211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14350" y="2446333"/>
            <a:ext cx="2390621" cy="2182817"/>
            <a:chOff x="0" y="0"/>
            <a:chExt cx="1134595" cy="10359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4595" cy="1035971"/>
            </a:xfrm>
            <a:custGeom>
              <a:avLst/>
              <a:gdLst/>
              <a:ahLst/>
              <a:cxnLst/>
              <a:rect l="l" t="t" r="r" b="b"/>
              <a:pathLst>
                <a:path w="1134595" h="1035971">
                  <a:moveTo>
                    <a:pt x="0" y="0"/>
                  </a:moveTo>
                  <a:lnTo>
                    <a:pt x="1134595" y="0"/>
                  </a:lnTo>
                  <a:lnTo>
                    <a:pt x="1134595" y="1035971"/>
                  </a:lnTo>
                  <a:lnTo>
                    <a:pt x="0" y="1035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322343" y="2446332"/>
            <a:ext cx="2474130" cy="2182817"/>
            <a:chOff x="0" y="0"/>
            <a:chExt cx="1134595" cy="10359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4595" cy="1035971"/>
            </a:xfrm>
            <a:custGeom>
              <a:avLst/>
              <a:gdLst/>
              <a:ahLst/>
              <a:cxnLst/>
              <a:rect l="l" t="t" r="r" b="b"/>
              <a:pathLst>
                <a:path w="1134595" h="1035971">
                  <a:moveTo>
                    <a:pt x="0" y="0"/>
                  </a:moveTo>
                  <a:lnTo>
                    <a:pt x="1134595" y="0"/>
                  </a:lnTo>
                  <a:lnTo>
                    <a:pt x="1134595" y="1035971"/>
                  </a:lnTo>
                  <a:lnTo>
                    <a:pt x="0" y="1035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262537" y="2446333"/>
            <a:ext cx="2390621" cy="2182817"/>
            <a:chOff x="0" y="0"/>
            <a:chExt cx="1134595" cy="10359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4595" cy="1035971"/>
            </a:xfrm>
            <a:custGeom>
              <a:avLst/>
              <a:gdLst/>
              <a:ahLst/>
              <a:cxnLst/>
              <a:rect l="l" t="t" r="r" b="b"/>
              <a:pathLst>
                <a:path w="1134595" h="1035971">
                  <a:moveTo>
                    <a:pt x="0" y="0"/>
                  </a:moveTo>
                  <a:lnTo>
                    <a:pt x="1134595" y="0"/>
                  </a:lnTo>
                  <a:lnTo>
                    <a:pt x="1134595" y="1035971"/>
                  </a:lnTo>
                  <a:lnTo>
                    <a:pt x="0" y="10359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2702" y="3695315"/>
            <a:ext cx="237741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NaCl: Na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Cl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FeCl</a:t>
            </a:r>
            <a:r>
              <a:rPr lang="en-US" sz="2000" b="1" baseline="-25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Fe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2+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Cl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endParaRPr lang="en-US" sz="20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0969" y="1517301"/>
            <a:ext cx="727411" cy="13225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06145" y="1637881"/>
            <a:ext cx="731709" cy="120198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3896" y="1536853"/>
            <a:ext cx="691142" cy="12019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941900-8C0B-8B8B-3A08-5AAE4F9B5334}"/>
              </a:ext>
            </a:extLst>
          </p:cNvPr>
          <p:cNvSpPr txBox="1"/>
          <p:nvPr/>
        </p:nvSpPr>
        <p:spPr>
          <a:xfrm>
            <a:off x="3322342" y="354874"/>
            <a:ext cx="26670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HỢP CHẤT 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E1C29E9-2A7B-0BAB-EAC1-6C0FCE0EF6CA}"/>
              </a:ext>
            </a:extLst>
          </p:cNvPr>
          <p:cNvSpPr txBox="1"/>
          <p:nvPr/>
        </p:nvSpPr>
        <p:spPr>
          <a:xfrm>
            <a:off x="3390877" y="2913648"/>
            <a:ext cx="2253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00221C9-B9A6-A5D8-524F-B1A86DC35ACE}"/>
              </a:ext>
            </a:extLst>
          </p:cNvPr>
          <p:cNvSpPr txBox="1"/>
          <p:nvPr/>
        </p:nvSpPr>
        <p:spPr>
          <a:xfrm>
            <a:off x="3322342" y="3794512"/>
            <a:ext cx="2390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Mg(NO</a:t>
            </a:r>
            <a:r>
              <a:rPr lang="en-US" sz="16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en-US" sz="16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Mg</a:t>
            </a:r>
            <a:r>
              <a:rPr lang="en-US" sz="16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2+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NO</a:t>
            </a:r>
            <a:r>
              <a:rPr lang="en-US" sz="16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16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E044787-AA2A-03C9-0566-2FE9D488E446}"/>
              </a:ext>
            </a:extLst>
          </p:cNvPr>
          <p:cNvSpPr txBox="1"/>
          <p:nvPr/>
        </p:nvSpPr>
        <p:spPr>
          <a:xfrm>
            <a:off x="549073" y="3067536"/>
            <a:ext cx="22140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778C33B-4C70-0246-7457-243D59BBB708}"/>
              </a:ext>
            </a:extLst>
          </p:cNvPr>
          <p:cNvSpPr txBox="1"/>
          <p:nvPr/>
        </p:nvSpPr>
        <p:spPr>
          <a:xfrm>
            <a:off x="6318425" y="3726093"/>
            <a:ext cx="2278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</a:t>
            </a:r>
            <a:r>
              <a:rPr lang="en-US" sz="16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NO</a:t>
            </a:r>
            <a:r>
              <a:rPr lang="en-US" sz="16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NH</a:t>
            </a:r>
            <a:r>
              <a:rPr lang="en-US" sz="16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en-US" sz="16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NO</a:t>
            </a:r>
            <a:r>
              <a:rPr lang="en-US" sz="16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1600" b="1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902998F-428F-30A7-60B6-28A2181F36AB}"/>
              </a:ext>
            </a:extLst>
          </p:cNvPr>
          <p:cNvSpPr txBox="1"/>
          <p:nvPr/>
        </p:nvSpPr>
        <p:spPr>
          <a:xfrm>
            <a:off x="6415569" y="3012212"/>
            <a:ext cx="22140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73EDDD9-520E-21FA-4066-D8CA5C952FE2}"/>
              </a:ext>
            </a:extLst>
          </p:cNvPr>
          <p:cNvSpPr txBox="1"/>
          <p:nvPr/>
        </p:nvSpPr>
        <p:spPr>
          <a:xfrm>
            <a:off x="167654" y="992784"/>
            <a:ext cx="8699993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cation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anion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3" grpId="0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le 4">
            <a:extLst>
              <a:ext uri="{FF2B5EF4-FFF2-40B4-BE49-F238E27FC236}">
                <a16:creationId xmlns="" xmlns:a16="http://schemas.microsoft.com/office/drawing/2014/main" id="{091EC452-6E26-BD63-3489-23D932C4A0C2}"/>
              </a:ext>
            </a:extLst>
          </p:cNvPr>
          <p:cNvSpPr/>
          <p:nvPr/>
        </p:nvSpPr>
        <p:spPr>
          <a:xfrm>
            <a:off x="0" y="0"/>
            <a:ext cx="9088041" cy="5076825"/>
          </a:xfrm>
          <a:prstGeom prst="roundRect">
            <a:avLst>
              <a:gd name="adj" fmla="val 333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cs typeface="+mn-ea"/>
              <a:sym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A139AAF9-E038-58C3-E4C7-0B7883664AAD}"/>
              </a:ext>
            </a:extLst>
          </p:cNvPr>
          <p:cNvSpPr/>
          <p:nvPr/>
        </p:nvSpPr>
        <p:spPr>
          <a:xfrm flipH="1" flipV="1">
            <a:off x="127397" y="688181"/>
            <a:ext cx="8857059" cy="4405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cs typeface="+mn-ea"/>
                <a:sym typeface="+mn-lt"/>
              </a:rPr>
              <a:t>D                                   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B19CF7B8-4B41-9875-92D3-3757A54276DD}"/>
              </a:ext>
            </a:extLst>
          </p:cNvPr>
          <p:cNvGrpSpPr/>
          <p:nvPr/>
        </p:nvGrpSpPr>
        <p:grpSpPr>
          <a:xfrm>
            <a:off x="-169164" y="780781"/>
            <a:ext cx="423281" cy="4133307"/>
            <a:chOff x="5938857" y="689832"/>
            <a:chExt cx="564374" cy="5511076"/>
          </a:xfrm>
          <a:solidFill>
            <a:srgbClr val="A9D18E"/>
          </a:solidFill>
        </p:grpSpPr>
        <p:sp>
          <p:nvSpPr>
            <p:cNvPr id="101" name="Oval 100">
              <a:extLst>
                <a:ext uri="{FF2B5EF4-FFF2-40B4-BE49-F238E27FC236}">
                  <a16:creationId xmlns="" xmlns:a16="http://schemas.microsoft.com/office/drawing/2014/main" id="{C9BE6AFD-8D19-0AC5-7C03-CA865591D448}"/>
                </a:ext>
              </a:extLst>
            </p:cNvPr>
            <p:cNvSpPr/>
            <p:nvPr/>
          </p:nvSpPr>
          <p:spPr>
            <a:xfrm>
              <a:off x="6262707" y="1217738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7C912596-FE0F-B1A8-E1AB-80FC6B0E2DCC}"/>
                </a:ext>
              </a:extLst>
            </p:cNvPr>
            <p:cNvSpPr/>
            <p:nvPr/>
          </p:nvSpPr>
          <p:spPr>
            <a:xfrm>
              <a:off x="6262707" y="1745644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="" xmlns:a16="http://schemas.microsoft.com/office/drawing/2014/main" id="{B6BCEDF0-08C2-9C7E-7F81-2CEC882123C3}"/>
                </a:ext>
              </a:extLst>
            </p:cNvPr>
            <p:cNvSpPr/>
            <p:nvPr/>
          </p:nvSpPr>
          <p:spPr>
            <a:xfrm>
              <a:off x="6262707" y="2273550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90399325-9501-E4B8-EDDC-19B3D9F65BA7}"/>
                </a:ext>
              </a:extLst>
            </p:cNvPr>
            <p:cNvSpPr/>
            <p:nvPr/>
          </p:nvSpPr>
          <p:spPr>
            <a:xfrm>
              <a:off x="6262707" y="2801456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39807A0F-FB9D-02C6-5FE0-FD2AADBFDBF9}"/>
                </a:ext>
              </a:extLst>
            </p:cNvPr>
            <p:cNvSpPr/>
            <p:nvPr/>
          </p:nvSpPr>
          <p:spPr>
            <a:xfrm>
              <a:off x="6262707" y="3329362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62D49CD5-6F6F-C856-5E3C-58EFA6933F6D}"/>
                </a:ext>
              </a:extLst>
            </p:cNvPr>
            <p:cNvSpPr/>
            <p:nvPr/>
          </p:nvSpPr>
          <p:spPr>
            <a:xfrm>
              <a:off x="6262707" y="3857268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8D499FB6-076E-D4D5-939C-3573C0BA177B}"/>
                </a:ext>
              </a:extLst>
            </p:cNvPr>
            <p:cNvSpPr/>
            <p:nvPr/>
          </p:nvSpPr>
          <p:spPr>
            <a:xfrm>
              <a:off x="6262707" y="4385174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17EE78CF-CBD9-A1FC-38CF-9EEAA9046049}"/>
                </a:ext>
              </a:extLst>
            </p:cNvPr>
            <p:cNvSpPr/>
            <p:nvPr/>
          </p:nvSpPr>
          <p:spPr>
            <a:xfrm>
              <a:off x="6262707" y="4913080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E88A5392-D0B4-C49A-842D-9EFEFE551570}"/>
                </a:ext>
              </a:extLst>
            </p:cNvPr>
            <p:cNvSpPr/>
            <p:nvPr/>
          </p:nvSpPr>
          <p:spPr>
            <a:xfrm>
              <a:off x="6262707" y="5440987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EEF8D574-4B08-83BF-182F-3A5713611EC2}"/>
                </a:ext>
              </a:extLst>
            </p:cNvPr>
            <p:cNvSpPr/>
            <p:nvPr/>
          </p:nvSpPr>
          <p:spPr>
            <a:xfrm>
              <a:off x="6262707" y="5968897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CD9127D5-6220-92BF-85E0-132764F3B77E}"/>
                </a:ext>
              </a:extLst>
            </p:cNvPr>
            <p:cNvSpPr/>
            <p:nvPr/>
          </p:nvSpPr>
          <p:spPr>
            <a:xfrm>
              <a:off x="6262707" y="689832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A6E33B68-5920-2530-621B-57290A26722E}"/>
                </a:ext>
              </a:extLst>
            </p:cNvPr>
            <p:cNvGrpSpPr/>
            <p:nvPr/>
          </p:nvGrpSpPr>
          <p:grpSpPr>
            <a:xfrm>
              <a:off x="5938857" y="689832"/>
              <a:ext cx="240524" cy="5511076"/>
              <a:chOff x="5900757" y="632682"/>
              <a:chExt cx="240524" cy="5511076"/>
            </a:xfrm>
            <a:grpFill/>
          </p:grpSpPr>
          <p:sp>
            <p:nvSpPr>
              <p:cNvPr id="135" name="Oval 134">
                <a:extLst>
                  <a:ext uri="{FF2B5EF4-FFF2-40B4-BE49-F238E27FC236}">
                    <a16:creationId xmlns="" xmlns:a16="http://schemas.microsoft.com/office/drawing/2014/main" id="{B8115CAE-CE0B-562B-5E70-9F9DBE0C1245}"/>
                  </a:ext>
                </a:extLst>
              </p:cNvPr>
              <p:cNvSpPr/>
              <p:nvPr/>
            </p:nvSpPr>
            <p:spPr>
              <a:xfrm>
                <a:off x="5900757" y="1160588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="" xmlns:a16="http://schemas.microsoft.com/office/drawing/2014/main" id="{2BE9F221-D683-6D82-608E-1FE3AA80FDE8}"/>
                  </a:ext>
                </a:extLst>
              </p:cNvPr>
              <p:cNvSpPr/>
              <p:nvPr/>
            </p:nvSpPr>
            <p:spPr>
              <a:xfrm>
                <a:off x="5900757" y="1688494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="" xmlns:a16="http://schemas.microsoft.com/office/drawing/2014/main" id="{6370750A-9E5B-CCC3-FCE5-82503A1BEC8B}"/>
                  </a:ext>
                </a:extLst>
              </p:cNvPr>
              <p:cNvSpPr/>
              <p:nvPr/>
            </p:nvSpPr>
            <p:spPr>
              <a:xfrm>
                <a:off x="5900757" y="2216400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="" xmlns:a16="http://schemas.microsoft.com/office/drawing/2014/main" id="{7D52A0D3-723F-4151-6290-727822300686}"/>
                  </a:ext>
                </a:extLst>
              </p:cNvPr>
              <p:cNvSpPr/>
              <p:nvPr/>
            </p:nvSpPr>
            <p:spPr>
              <a:xfrm>
                <a:off x="5900757" y="2744306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="" xmlns:a16="http://schemas.microsoft.com/office/drawing/2014/main" id="{7BEA4227-3FD4-2024-63FE-BEC4FC161C68}"/>
                  </a:ext>
                </a:extLst>
              </p:cNvPr>
              <p:cNvSpPr/>
              <p:nvPr/>
            </p:nvSpPr>
            <p:spPr>
              <a:xfrm>
                <a:off x="5900757" y="3272212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="" xmlns:a16="http://schemas.microsoft.com/office/drawing/2014/main" id="{34964A4D-84C1-538C-B299-57205281081B}"/>
                  </a:ext>
                </a:extLst>
              </p:cNvPr>
              <p:cNvSpPr/>
              <p:nvPr/>
            </p:nvSpPr>
            <p:spPr>
              <a:xfrm>
                <a:off x="5900757" y="3800118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="" xmlns:a16="http://schemas.microsoft.com/office/drawing/2014/main" id="{97846156-2507-E7A3-2524-86323064FBDD}"/>
                  </a:ext>
                </a:extLst>
              </p:cNvPr>
              <p:cNvSpPr/>
              <p:nvPr/>
            </p:nvSpPr>
            <p:spPr>
              <a:xfrm>
                <a:off x="5900757" y="4328024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="" xmlns:a16="http://schemas.microsoft.com/office/drawing/2014/main" id="{E0CDD844-D72E-DDC5-CDE5-0C8BA6D979F9}"/>
                  </a:ext>
                </a:extLst>
              </p:cNvPr>
              <p:cNvSpPr/>
              <p:nvPr/>
            </p:nvSpPr>
            <p:spPr>
              <a:xfrm>
                <a:off x="5900757" y="4855930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="" xmlns:a16="http://schemas.microsoft.com/office/drawing/2014/main" id="{51F9725D-FDC9-55CE-2A4B-C78E4C3E7642}"/>
                  </a:ext>
                </a:extLst>
              </p:cNvPr>
              <p:cNvSpPr/>
              <p:nvPr/>
            </p:nvSpPr>
            <p:spPr>
              <a:xfrm>
                <a:off x="5900757" y="5383837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="" xmlns:a16="http://schemas.microsoft.com/office/drawing/2014/main" id="{F26901D6-45D1-F322-D6A7-124EF1EF0431}"/>
                  </a:ext>
                </a:extLst>
              </p:cNvPr>
              <p:cNvSpPr/>
              <p:nvPr/>
            </p:nvSpPr>
            <p:spPr>
              <a:xfrm>
                <a:off x="5900757" y="5911747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="" xmlns:a16="http://schemas.microsoft.com/office/drawing/2014/main" id="{8CA4CD57-A4A5-CACE-53CA-3CE49D6425CC}"/>
                  </a:ext>
                </a:extLst>
              </p:cNvPr>
              <p:cNvSpPr/>
              <p:nvPr/>
            </p:nvSpPr>
            <p:spPr>
              <a:xfrm>
                <a:off x="5900757" y="632682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886DEF50-AE98-6E85-EDEE-147F047AF6D6}"/>
                </a:ext>
              </a:extLst>
            </p:cNvPr>
            <p:cNvSpPr/>
            <p:nvPr/>
          </p:nvSpPr>
          <p:spPr>
            <a:xfrm>
              <a:off x="6093799" y="74262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2F02ED5E-C12F-BFBF-B5D0-67FB1EDF9525}"/>
                </a:ext>
              </a:extLst>
            </p:cNvPr>
            <p:cNvSpPr/>
            <p:nvPr/>
          </p:nvSpPr>
          <p:spPr>
            <a:xfrm>
              <a:off x="6096071" y="82678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A59532D2-3FE7-164A-21BE-1A71E18D60E0}"/>
                </a:ext>
              </a:extLst>
            </p:cNvPr>
            <p:cNvSpPr/>
            <p:nvPr/>
          </p:nvSpPr>
          <p:spPr>
            <a:xfrm>
              <a:off x="6093799" y="127052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153D9262-D529-2B59-FBB9-7211C6E80EF7}"/>
                </a:ext>
              </a:extLst>
            </p:cNvPr>
            <p:cNvSpPr/>
            <p:nvPr/>
          </p:nvSpPr>
          <p:spPr>
            <a:xfrm>
              <a:off x="6096071" y="135468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7A0E11EF-92EA-E9C2-3452-D3EF22FC50FF}"/>
                </a:ext>
              </a:extLst>
            </p:cNvPr>
            <p:cNvSpPr/>
            <p:nvPr/>
          </p:nvSpPr>
          <p:spPr>
            <a:xfrm>
              <a:off x="6093799" y="179843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E7BF7803-9889-38A9-E246-8D5A52D4F06F}"/>
                </a:ext>
              </a:extLst>
            </p:cNvPr>
            <p:cNvSpPr/>
            <p:nvPr/>
          </p:nvSpPr>
          <p:spPr>
            <a:xfrm>
              <a:off x="6096071" y="188259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5B15F9A8-FDE8-875A-C469-CA2EF1E4FC28}"/>
                </a:ext>
              </a:extLst>
            </p:cNvPr>
            <p:cNvSpPr/>
            <p:nvPr/>
          </p:nvSpPr>
          <p:spPr>
            <a:xfrm>
              <a:off x="6093799" y="232633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DE24CDE5-8195-19AC-73B3-D3DE5CAE8FA8}"/>
                </a:ext>
              </a:extLst>
            </p:cNvPr>
            <p:cNvSpPr/>
            <p:nvPr/>
          </p:nvSpPr>
          <p:spPr>
            <a:xfrm>
              <a:off x="6096071" y="241049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812990EB-0BC1-8869-4F54-13BF6D0DA3F1}"/>
                </a:ext>
              </a:extLst>
            </p:cNvPr>
            <p:cNvSpPr/>
            <p:nvPr/>
          </p:nvSpPr>
          <p:spPr>
            <a:xfrm>
              <a:off x="6093799" y="2854245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A84D9EF3-8828-139B-9C69-C8BF2558A268}"/>
                </a:ext>
              </a:extLst>
            </p:cNvPr>
            <p:cNvSpPr/>
            <p:nvPr/>
          </p:nvSpPr>
          <p:spPr>
            <a:xfrm>
              <a:off x="6096071" y="2938405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760D512E-F16C-05B2-4416-2DF2FA25E220}"/>
                </a:ext>
              </a:extLst>
            </p:cNvPr>
            <p:cNvSpPr/>
            <p:nvPr/>
          </p:nvSpPr>
          <p:spPr>
            <a:xfrm>
              <a:off x="6093799" y="338215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889167E7-397A-060F-C2EB-B6F918C2C6FD}"/>
                </a:ext>
              </a:extLst>
            </p:cNvPr>
            <p:cNvSpPr/>
            <p:nvPr/>
          </p:nvSpPr>
          <p:spPr>
            <a:xfrm>
              <a:off x="6096071" y="346631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2555E59E-4277-BFF8-9B36-EB68538435DE}"/>
                </a:ext>
              </a:extLst>
            </p:cNvPr>
            <p:cNvSpPr/>
            <p:nvPr/>
          </p:nvSpPr>
          <p:spPr>
            <a:xfrm>
              <a:off x="6093799" y="391005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BF40F797-8D1D-691D-DAAE-A460C791035D}"/>
                </a:ext>
              </a:extLst>
            </p:cNvPr>
            <p:cNvSpPr/>
            <p:nvPr/>
          </p:nvSpPr>
          <p:spPr>
            <a:xfrm>
              <a:off x="6096071" y="399421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F050B156-71CD-B3AF-DF98-A8673CFFCCE0}"/>
                </a:ext>
              </a:extLst>
            </p:cNvPr>
            <p:cNvSpPr/>
            <p:nvPr/>
          </p:nvSpPr>
          <p:spPr>
            <a:xfrm>
              <a:off x="6093799" y="443796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F66EE8C5-8648-95FA-BECF-9B31C3606021}"/>
                </a:ext>
              </a:extLst>
            </p:cNvPr>
            <p:cNvSpPr/>
            <p:nvPr/>
          </p:nvSpPr>
          <p:spPr>
            <a:xfrm>
              <a:off x="6096071" y="452212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C87A8D50-65BA-A9F0-16D8-859284D7C0C6}"/>
                </a:ext>
              </a:extLst>
            </p:cNvPr>
            <p:cNvSpPr/>
            <p:nvPr/>
          </p:nvSpPr>
          <p:spPr>
            <a:xfrm>
              <a:off x="6093799" y="496586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9EFE5B28-2249-96FE-6E6D-0DA27FCB8A23}"/>
                </a:ext>
              </a:extLst>
            </p:cNvPr>
            <p:cNvSpPr/>
            <p:nvPr/>
          </p:nvSpPr>
          <p:spPr>
            <a:xfrm>
              <a:off x="6096071" y="505002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="" xmlns:a16="http://schemas.microsoft.com/office/drawing/2014/main" id="{D0B552A4-C11C-744E-4099-7B0E331BAC11}"/>
                </a:ext>
              </a:extLst>
            </p:cNvPr>
            <p:cNvSpPr/>
            <p:nvPr/>
          </p:nvSpPr>
          <p:spPr>
            <a:xfrm>
              <a:off x="6093799" y="549377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EB68F1B2-D8EE-D0AE-8F71-DB17E551FC32}"/>
                </a:ext>
              </a:extLst>
            </p:cNvPr>
            <p:cNvSpPr/>
            <p:nvPr/>
          </p:nvSpPr>
          <p:spPr>
            <a:xfrm>
              <a:off x="6096071" y="557793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36745F00-DF7E-30A0-11DC-62B4EAFC4D48}"/>
                </a:ext>
              </a:extLst>
            </p:cNvPr>
            <p:cNvSpPr/>
            <p:nvPr/>
          </p:nvSpPr>
          <p:spPr>
            <a:xfrm>
              <a:off x="6093799" y="602168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27462769-711F-75F1-BCEB-3683AAD953BA}"/>
                </a:ext>
              </a:extLst>
            </p:cNvPr>
            <p:cNvSpPr/>
            <p:nvPr/>
          </p:nvSpPr>
          <p:spPr>
            <a:xfrm>
              <a:off x="6096071" y="610584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0977FD1-B6EB-C020-AABA-26CFF7B1C33F}"/>
              </a:ext>
            </a:extLst>
          </p:cNvPr>
          <p:cNvCxnSpPr>
            <a:stCxn id="94" idx="2"/>
            <a:endCxn id="94" idx="0"/>
          </p:cNvCxnSpPr>
          <p:nvPr/>
        </p:nvCxnSpPr>
        <p:spPr>
          <a:xfrm>
            <a:off x="4556522" y="688181"/>
            <a:ext cx="0" cy="440531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368" name="Picture 2">
            <a:extLst>
              <a:ext uri="{FF2B5EF4-FFF2-40B4-BE49-F238E27FC236}">
                <a16:creationId xmlns="" xmlns:a16="http://schemas.microsoft.com/office/drawing/2014/main" id="{BB07C07C-4917-6786-9E23-6566886C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638175"/>
            <a:ext cx="8984456" cy="427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C7A8F9F-0B04-BF18-45DA-0338F6AF7AE0}"/>
              </a:ext>
            </a:extLst>
          </p:cNvPr>
          <p:cNvSpPr txBox="1"/>
          <p:nvPr/>
        </p:nvSpPr>
        <p:spPr>
          <a:xfrm>
            <a:off x="849892" y="66675"/>
            <a:ext cx="767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LIÊN KẾT ION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2239" y="1073797"/>
            <a:ext cx="1700477" cy="13311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Nội</a:t>
            </a:r>
            <a:r>
              <a:rPr lang="en-US" altLang="zh-CN" sz="41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dung</a:t>
            </a:r>
            <a:endParaRPr lang="zh-CN" altLang="en-US" sz="41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9704" y="417114"/>
            <a:ext cx="552459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ION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1992" y="2124085"/>
            <a:ext cx="449793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3. TINH THỂ ION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2751" y="2993409"/>
            <a:ext cx="3098483" cy="1537811"/>
            <a:chOff x="3054" y="3641"/>
            <a:chExt cx="4590" cy="2198"/>
          </a:xfrm>
        </p:grpSpPr>
        <p:pic>
          <p:nvPicPr>
            <p:cNvPr id="13" name="Picture 12" descr="field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4" name="Picture 13" descr="camera'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  <p:sp>
        <p:nvSpPr>
          <p:cNvPr id="9" name="文本框 4">
            <a:extLst>
              <a:ext uri="{FF2B5EF4-FFF2-40B4-BE49-F238E27FC236}">
                <a16:creationId xmlns="" xmlns:a16="http://schemas.microsoft.com/office/drawing/2014/main" id="{71686897-FA65-6E3F-8532-F67C217505CF}"/>
              </a:ext>
            </a:extLst>
          </p:cNvPr>
          <p:cNvSpPr txBox="1"/>
          <p:nvPr/>
        </p:nvSpPr>
        <p:spPr>
          <a:xfrm>
            <a:off x="2236442" y="1286438"/>
            <a:ext cx="670480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 SỰ TẠO THÀNH LIÊN KẾT ION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49631" y="4529138"/>
            <a:ext cx="5080020" cy="0"/>
          </a:xfrm>
          <a:prstGeom prst="line">
            <a:avLst/>
          </a:prstGeom>
          <a:ln w="200025" cap="flat">
            <a:solidFill>
              <a:srgbClr val="B38B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 rot="2822958">
            <a:off x="-917069" y="2583930"/>
            <a:ext cx="5358746" cy="0"/>
          </a:xfrm>
          <a:prstGeom prst="line">
            <a:avLst/>
          </a:prstGeom>
          <a:ln w="200025" cap="flat">
            <a:solidFill>
              <a:srgbClr val="B38B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-259556" y="514350"/>
            <a:ext cx="519113" cy="51911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5D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290075" y="4269581"/>
            <a:ext cx="519113" cy="51911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5D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370094" y="4319588"/>
            <a:ext cx="519113" cy="51911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5D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473827" y="2370364"/>
            <a:ext cx="3535894" cy="1966738"/>
            <a:chOff x="0" y="0"/>
            <a:chExt cx="2515797" cy="159181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15797" cy="1591814"/>
            </a:xfrm>
            <a:custGeom>
              <a:avLst/>
              <a:gdLst/>
              <a:ahLst/>
              <a:cxnLst/>
              <a:rect l="l" t="t" r="r" b="b"/>
              <a:pathLst>
                <a:path w="2515797" h="1591814">
                  <a:moveTo>
                    <a:pt x="0" y="0"/>
                  </a:moveTo>
                  <a:lnTo>
                    <a:pt x="2515797" y="0"/>
                  </a:lnTo>
                  <a:lnTo>
                    <a:pt x="2515797" y="1591814"/>
                  </a:lnTo>
                  <a:lnTo>
                    <a:pt x="0" y="1591814"/>
                  </a:lnTo>
                  <a:close/>
                </a:path>
              </a:pathLst>
            </a:custGeom>
            <a:solidFill>
              <a:srgbClr val="FFF5D6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5511060" y="2420765"/>
            <a:ext cx="3461427" cy="1806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Bướ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 2: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ion.</a:t>
            </a:r>
          </a:p>
          <a:p>
            <a:pPr algn="just">
              <a:lnSpc>
                <a:spcPct val="110000"/>
              </a:lnSpc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tỉ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0.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66577" y="1109924"/>
            <a:ext cx="4022398" cy="2110834"/>
            <a:chOff x="0" y="0"/>
            <a:chExt cx="2515797" cy="17114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15797" cy="1711493"/>
            </a:xfrm>
            <a:custGeom>
              <a:avLst/>
              <a:gdLst/>
              <a:ahLst/>
              <a:cxnLst/>
              <a:rect l="l" t="t" r="r" b="b"/>
              <a:pathLst>
                <a:path w="2515797" h="1711493">
                  <a:moveTo>
                    <a:pt x="0" y="0"/>
                  </a:moveTo>
                  <a:lnTo>
                    <a:pt x="2515797" y="0"/>
                  </a:lnTo>
                  <a:lnTo>
                    <a:pt x="2515797" y="1711493"/>
                  </a:lnTo>
                  <a:lnTo>
                    <a:pt x="0" y="1711493"/>
                  </a:ln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450896" y="1109924"/>
            <a:ext cx="3867256" cy="2110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Bướ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 1: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/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OCTET.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cation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(ion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dương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Phi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anion 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(ion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3" name="Picture 6">
            <a:extLst>
              <a:ext uri="{FF2B5EF4-FFF2-40B4-BE49-F238E27FC236}">
                <a16:creationId xmlns="" xmlns:a16="http://schemas.microsoft.com/office/drawing/2014/main" id="{4489B001-B3EC-9CD4-53F7-89B1C504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74517" y="3716429"/>
            <a:ext cx="2514084" cy="14353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93B3E3A-6C9B-45F8-EA78-C43C78F0086E}"/>
              </a:ext>
            </a:extLst>
          </p:cNvPr>
          <p:cNvSpPr txBox="1"/>
          <p:nvPr/>
        </p:nvSpPr>
        <p:spPr>
          <a:xfrm>
            <a:off x="1464949" y="176162"/>
            <a:ext cx="7507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LIÊN KẾT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="" xmlns:a16="http://schemas.microsoft.com/office/drawing/2014/main" id="{246A9739-93AB-5B33-367E-BF81F7E7B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05FBD76-368C-1B15-5ACD-7112C1995152}"/>
              </a:ext>
            </a:extLst>
          </p:cNvPr>
          <p:cNvSpPr/>
          <p:nvPr/>
        </p:nvSpPr>
        <p:spPr>
          <a:xfrm flipH="1" flipV="1">
            <a:off x="133350" y="586979"/>
            <a:ext cx="1268016" cy="438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69A272-2F6F-41FA-0F6C-FF61820737DD}"/>
              </a:ext>
            </a:extLst>
          </p:cNvPr>
          <p:cNvSpPr/>
          <p:nvPr/>
        </p:nvSpPr>
        <p:spPr>
          <a:xfrm>
            <a:off x="1477566" y="542926"/>
            <a:ext cx="7515225" cy="44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="" xmlns:a16="http://schemas.microsoft.com/office/drawing/2014/main" id="{84706DFC-DA60-B1B8-31E7-B87D4F41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10" y="3636169"/>
            <a:ext cx="189071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en-GB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="" xmlns:a16="http://schemas.microsoft.com/office/drawing/2014/main" id="{16D82342-D2A6-59FE-0280-C1BD2A99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228" y="3634979"/>
            <a:ext cx="189071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GB" altLang="en-US" sz="1800" baseline="30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  <p:sp>
        <p:nvSpPr>
          <p:cNvPr id="60" name="Oval 9">
            <a:extLst>
              <a:ext uri="{FF2B5EF4-FFF2-40B4-BE49-F238E27FC236}">
                <a16:creationId xmlns="" xmlns:a16="http://schemas.microsoft.com/office/drawing/2014/main" id="{E40D3605-F3FE-18A8-F7C2-C2C04FFC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735" y="1221581"/>
            <a:ext cx="2436019" cy="243006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1" name="Group 2">
            <a:extLst>
              <a:ext uri="{FF2B5EF4-FFF2-40B4-BE49-F238E27FC236}">
                <a16:creationId xmlns="" xmlns:a16="http://schemas.microsoft.com/office/drawing/2014/main" id="{239B90A8-EEAA-63D7-B086-11D65B056FCB}"/>
              </a:ext>
            </a:extLst>
          </p:cNvPr>
          <p:cNvGrpSpPr>
            <a:grpSpLocks/>
          </p:cNvGrpSpPr>
          <p:nvPr/>
        </p:nvGrpSpPr>
        <p:grpSpPr bwMode="auto">
          <a:xfrm>
            <a:off x="1951435" y="1502569"/>
            <a:ext cx="1900238" cy="1872854"/>
            <a:chOff x="2341224" y="2178050"/>
            <a:chExt cx="2533650" cy="2497138"/>
          </a:xfrm>
        </p:grpSpPr>
        <p:sp>
          <p:nvSpPr>
            <p:cNvPr id="12342" name="Oval 6">
              <a:extLst>
                <a:ext uri="{FF2B5EF4-FFF2-40B4-BE49-F238E27FC236}">
                  <a16:creationId xmlns="" xmlns:a16="http://schemas.microsoft.com/office/drawing/2014/main" id="{AB17E5D1-D0E2-738B-C6CC-0DF9163ED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3186113"/>
              <a:ext cx="541337" cy="53975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11+</a:t>
              </a:r>
            </a:p>
          </p:txBody>
        </p:sp>
        <p:sp>
          <p:nvSpPr>
            <p:cNvPr id="12343" name="Oval 7">
              <a:extLst>
                <a:ext uri="{FF2B5EF4-FFF2-40B4-BE49-F238E27FC236}">
                  <a16:creationId xmlns="" xmlns:a16="http://schemas.microsoft.com/office/drawing/2014/main" id="{9B6B8F16-5CCF-E4E6-CC79-51DB6452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261" y="2714625"/>
              <a:ext cx="1446213" cy="1439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4" name="Oval 8">
              <a:extLst>
                <a:ext uri="{FF2B5EF4-FFF2-40B4-BE49-F238E27FC236}">
                  <a16:creationId xmlns="" xmlns:a16="http://schemas.microsoft.com/office/drawing/2014/main" id="{F8C50D02-29E8-C37C-D2E0-D882D820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424" y="2251075"/>
              <a:ext cx="2381250" cy="23399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5" name="Oval 15">
              <a:extLst>
                <a:ext uri="{FF2B5EF4-FFF2-40B4-BE49-F238E27FC236}">
                  <a16:creationId xmlns="" xmlns:a16="http://schemas.microsoft.com/office/drawing/2014/main" id="{F63C786E-57F8-719E-1436-2CEBB2C4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611" y="2643188"/>
              <a:ext cx="179388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6" name="Oval 16">
              <a:extLst>
                <a:ext uri="{FF2B5EF4-FFF2-40B4-BE49-F238E27FC236}">
                  <a16:creationId xmlns="" xmlns:a16="http://schemas.microsoft.com/office/drawing/2014/main" id="{F2100A6E-BEE3-7AF3-3E7E-DEAF05F1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2178050"/>
              <a:ext cx="179387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7" name="Oval 17">
              <a:extLst>
                <a:ext uri="{FF2B5EF4-FFF2-40B4-BE49-F238E27FC236}">
                  <a16:creationId xmlns="" xmlns:a16="http://schemas.microsoft.com/office/drawing/2014/main" id="{DB52996C-D6A2-77A1-C935-312951F30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2178050"/>
              <a:ext cx="177800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8" name="Oval 18">
              <a:extLst>
                <a:ext uri="{FF2B5EF4-FFF2-40B4-BE49-F238E27FC236}">
                  <a16:creationId xmlns="" xmlns:a16="http://schemas.microsoft.com/office/drawing/2014/main" id="{6FE5B422-9D3C-E936-9B35-CAD7B660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4495800"/>
              <a:ext cx="179387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9" name="Oval 19">
              <a:extLst>
                <a:ext uri="{FF2B5EF4-FFF2-40B4-BE49-F238E27FC236}">
                  <a16:creationId xmlns="" xmlns:a16="http://schemas.microsoft.com/office/drawing/2014/main" id="{C9896102-F809-57B2-EF86-1B819BB1E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4487863"/>
              <a:ext cx="177800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0" name="Oval 20">
              <a:extLst>
                <a:ext uri="{FF2B5EF4-FFF2-40B4-BE49-F238E27FC236}">
                  <a16:creationId xmlns="" xmlns:a16="http://schemas.microsoft.com/office/drawing/2014/main" id="{75EF6BD1-98E2-BF89-FE09-CBE9CB09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24" y="3186113"/>
              <a:ext cx="177800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1" name="Oval 21">
              <a:extLst>
                <a:ext uri="{FF2B5EF4-FFF2-40B4-BE49-F238E27FC236}">
                  <a16:creationId xmlns="" xmlns:a16="http://schemas.microsoft.com/office/drawing/2014/main" id="{57DC9A98-9E53-EFA8-F355-3D5DA656E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811" y="3546475"/>
              <a:ext cx="179388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2" name="Oval 22">
              <a:extLst>
                <a:ext uri="{FF2B5EF4-FFF2-40B4-BE49-F238E27FC236}">
                  <a16:creationId xmlns="" xmlns:a16="http://schemas.microsoft.com/office/drawing/2014/main" id="{9D0809D8-5974-AF4B-75E0-5BCBAFE41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186113"/>
              <a:ext cx="177800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3" name="Oval 23">
              <a:extLst>
                <a:ext uri="{FF2B5EF4-FFF2-40B4-BE49-F238E27FC236}">
                  <a16:creationId xmlns="" xmlns:a16="http://schemas.microsoft.com/office/drawing/2014/main" id="{8A7A62B4-BA75-BCF6-6961-55F16A68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530600"/>
              <a:ext cx="177800" cy="1793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4" name="Oval 24">
              <a:extLst>
                <a:ext uri="{FF2B5EF4-FFF2-40B4-BE49-F238E27FC236}">
                  <a16:creationId xmlns="" xmlns:a16="http://schemas.microsoft.com/office/drawing/2014/main" id="{B442A355-D6BE-51C4-7182-E9FC3D1D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961" y="4059238"/>
              <a:ext cx="179388" cy="17938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5" name="Text Box 42">
            <a:extLst>
              <a:ext uri="{FF2B5EF4-FFF2-40B4-BE49-F238E27FC236}">
                <a16:creationId xmlns="" xmlns:a16="http://schemas.microsoft.com/office/drawing/2014/main" id="{D8F71814-12BA-531D-26B8-C4EA3A16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779" y="1114425"/>
            <a:ext cx="378619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76" name="Oval 44">
            <a:extLst>
              <a:ext uri="{FF2B5EF4-FFF2-40B4-BE49-F238E27FC236}">
                <a16:creationId xmlns="" xmlns:a16="http://schemas.microsoft.com/office/drawing/2014/main" id="{134B40E0-CAB2-A469-073A-69B59B91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973" y="1183481"/>
            <a:ext cx="134540" cy="134541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7" name="Text Box 43">
            <a:extLst>
              <a:ext uri="{FF2B5EF4-FFF2-40B4-BE49-F238E27FC236}">
                <a16:creationId xmlns="" xmlns:a16="http://schemas.microsoft.com/office/drawing/2014/main" id="{8312414E-80DA-149D-31FD-57169A9A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7" y="1012031"/>
            <a:ext cx="377429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  <p:grpSp>
        <p:nvGrpSpPr>
          <p:cNvPr id="78" name="Group 10">
            <a:extLst>
              <a:ext uri="{FF2B5EF4-FFF2-40B4-BE49-F238E27FC236}">
                <a16:creationId xmlns="" xmlns:a16="http://schemas.microsoft.com/office/drawing/2014/main" id="{B21C7982-4FDF-9F32-7D5C-1E0682769A82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178719"/>
            <a:ext cx="2533650" cy="2528888"/>
            <a:chOff x="8274128" y="1746250"/>
            <a:chExt cx="3378200" cy="3371851"/>
          </a:xfrm>
        </p:grpSpPr>
        <p:sp>
          <p:nvSpPr>
            <p:cNvPr id="12321" name="Oval 10">
              <a:extLst>
                <a:ext uri="{FF2B5EF4-FFF2-40B4-BE49-F238E27FC236}">
                  <a16:creationId xmlns="" xmlns:a16="http://schemas.microsoft.com/office/drawing/2014/main" id="{29B63D7D-90DD-E140-5D94-A41275323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753" y="3186113"/>
              <a:ext cx="539750" cy="539750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2" name="Oval 11">
              <a:extLst>
                <a:ext uri="{FF2B5EF4-FFF2-40B4-BE49-F238E27FC236}">
                  <a16:creationId xmlns="" xmlns:a16="http://schemas.microsoft.com/office/drawing/2014/main" id="{43C342E4-BDF9-C579-DC2F-AAEF84971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2028" y="2714625"/>
              <a:ext cx="1438275" cy="1439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3" name="Oval 12">
              <a:extLst>
                <a:ext uri="{FF2B5EF4-FFF2-40B4-BE49-F238E27FC236}">
                  <a16:creationId xmlns="" xmlns:a16="http://schemas.microsoft.com/office/drawing/2014/main" id="{33DFFE41-2508-7209-C888-92377C5F7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8478" y="2266950"/>
              <a:ext cx="2374900" cy="23399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4" name="Oval 13">
              <a:extLst>
                <a:ext uri="{FF2B5EF4-FFF2-40B4-BE49-F238E27FC236}">
                  <a16:creationId xmlns="" xmlns:a16="http://schemas.microsoft.com/office/drawing/2014/main" id="{7D10F5D7-B86B-277D-4038-A00FC1575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0328" y="1811338"/>
              <a:ext cx="3238500" cy="32400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5" name="Text Box 14">
              <a:extLst>
                <a:ext uri="{FF2B5EF4-FFF2-40B4-BE49-F238E27FC236}">
                  <a16:creationId xmlns="" xmlns:a16="http://schemas.microsoft.com/office/drawing/2014/main" id="{7910F26C-81FD-99F5-5837-3A48ECB8F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4616" y="3148013"/>
              <a:ext cx="793751" cy="9848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21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17+</a:t>
              </a:r>
            </a:p>
          </p:txBody>
        </p:sp>
        <p:sp>
          <p:nvSpPr>
            <p:cNvPr id="12326" name="Oval 25">
              <a:extLst>
                <a:ext uri="{FF2B5EF4-FFF2-40B4-BE49-F238E27FC236}">
                  <a16:creationId xmlns="" xmlns:a16="http://schemas.microsoft.com/office/drawing/2014/main" id="{40C53DE4-9A6C-370F-07AB-ABD172A8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0003" y="3043238"/>
              <a:ext cx="180975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7" name="Oval 26">
              <a:extLst>
                <a:ext uri="{FF2B5EF4-FFF2-40B4-BE49-F238E27FC236}">
                  <a16:creationId xmlns="" xmlns:a16="http://schemas.microsoft.com/office/drawing/2014/main" id="{9F371F72-F857-2A1B-51F7-30B110355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3728" y="1746250"/>
              <a:ext cx="177800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8" name="Oval 27">
              <a:extLst>
                <a:ext uri="{FF2B5EF4-FFF2-40B4-BE49-F238E27FC236}">
                  <a16:creationId xmlns="" xmlns:a16="http://schemas.microsoft.com/office/drawing/2014/main" id="{AB601ED8-9FC2-220E-9982-77776C40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5928" y="3506789"/>
              <a:ext cx="179388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9" name="Oval 28">
              <a:extLst>
                <a:ext uri="{FF2B5EF4-FFF2-40B4-BE49-F238E27FC236}">
                  <a16:creationId xmlns="" xmlns:a16="http://schemas.microsoft.com/office/drawing/2014/main" id="{BF6DD820-01CF-FF9D-6C94-061A87753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7628" y="4935539"/>
              <a:ext cx="179388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0" name="Oval 29">
              <a:extLst>
                <a:ext uri="{FF2B5EF4-FFF2-40B4-BE49-F238E27FC236}">
                  <a16:creationId xmlns="" xmlns:a16="http://schemas.microsoft.com/office/drawing/2014/main" id="{CCEE7064-F359-604D-5A2D-C12D7A816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8016" y="4938714"/>
              <a:ext cx="179387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1" name="Oval 30">
              <a:extLst>
                <a:ext uri="{FF2B5EF4-FFF2-40B4-BE49-F238E27FC236}">
                  <a16:creationId xmlns="" xmlns:a16="http://schemas.microsoft.com/office/drawing/2014/main" id="{D62E6395-DAA7-91E6-5428-D98C1857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453" y="3146425"/>
              <a:ext cx="180975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2" name="Oval 31">
              <a:extLst>
                <a:ext uri="{FF2B5EF4-FFF2-40B4-BE49-F238E27FC236}">
                  <a16:creationId xmlns="" xmlns:a16="http://schemas.microsoft.com/office/drawing/2014/main" id="{39993B9F-A190-274D-0408-9F77CA11D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2403" y="4497389"/>
              <a:ext cx="180975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3" name="Oval 32">
              <a:extLst>
                <a:ext uri="{FF2B5EF4-FFF2-40B4-BE49-F238E27FC236}">
                  <a16:creationId xmlns="" xmlns:a16="http://schemas.microsoft.com/office/drawing/2014/main" id="{578B5B9C-914F-B3E9-FA16-8915E412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116" y="4506914"/>
              <a:ext cx="179387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4" name="Oval 33">
              <a:extLst>
                <a:ext uri="{FF2B5EF4-FFF2-40B4-BE49-F238E27FC236}">
                  <a16:creationId xmlns="" xmlns:a16="http://schemas.microsoft.com/office/drawing/2014/main" id="{736544B5-69EA-2246-EFBA-D89555714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3416" y="3667126"/>
              <a:ext cx="179387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5" name="Oval 34">
              <a:extLst>
                <a:ext uri="{FF2B5EF4-FFF2-40B4-BE49-F238E27FC236}">
                  <a16:creationId xmlns="" xmlns:a16="http://schemas.microsoft.com/office/drawing/2014/main" id="{1DB0D674-06F0-3A88-EA4E-86914DF7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1353" y="3027363"/>
              <a:ext cx="180975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6" name="Oval 35">
              <a:extLst>
                <a:ext uri="{FF2B5EF4-FFF2-40B4-BE49-F238E27FC236}">
                  <a16:creationId xmlns="" xmlns:a16="http://schemas.microsoft.com/office/drawing/2014/main" id="{3DE04DCA-FFE7-AD73-A2BD-094185B99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3366" y="3514726"/>
              <a:ext cx="179387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7" name="Oval 36">
              <a:extLst>
                <a:ext uri="{FF2B5EF4-FFF2-40B4-BE49-F238E27FC236}">
                  <a16:creationId xmlns="" xmlns:a16="http://schemas.microsoft.com/office/drawing/2014/main" id="{210B63A7-1A91-DDFE-D94C-08F22137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3366" y="3151188"/>
              <a:ext cx="179387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8" name="Oval 37">
              <a:extLst>
                <a:ext uri="{FF2B5EF4-FFF2-40B4-BE49-F238E27FC236}">
                  <a16:creationId xmlns="" xmlns:a16="http://schemas.microsoft.com/office/drawing/2014/main" id="{A5C948F2-C57D-15E2-1A1D-FC62A46C9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4353" y="2193925"/>
              <a:ext cx="180975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9" name="Oval 39">
              <a:extLst>
                <a:ext uri="{FF2B5EF4-FFF2-40B4-BE49-F238E27FC236}">
                  <a16:creationId xmlns="" xmlns:a16="http://schemas.microsoft.com/office/drawing/2014/main" id="{37ECC99B-4612-DD14-2E6B-BE011A550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9728" y="4075114"/>
              <a:ext cx="179388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0" name="Oval 40">
              <a:extLst>
                <a:ext uri="{FF2B5EF4-FFF2-40B4-BE49-F238E27FC236}">
                  <a16:creationId xmlns="" xmlns:a16="http://schemas.microsoft.com/office/drawing/2014/main" id="{05557BD8-A8F0-3B48-955F-F8781A570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4966" y="2635250"/>
              <a:ext cx="179387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1" name="Oval 41">
              <a:extLst>
                <a:ext uri="{FF2B5EF4-FFF2-40B4-BE49-F238E27FC236}">
                  <a16:creationId xmlns="" xmlns:a16="http://schemas.microsoft.com/office/drawing/2014/main" id="{C8BA7A1E-0556-65C4-4FD8-2F22CFE14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128" y="3614739"/>
              <a:ext cx="179388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01" name="Oval 46">
            <a:extLst>
              <a:ext uri="{FF2B5EF4-FFF2-40B4-BE49-F238E27FC236}">
                <a16:creationId xmlns="" xmlns:a16="http://schemas.microsoft.com/office/drawing/2014/main" id="{DD5F37F2-301F-0000-1A74-4927171A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738" y="1183481"/>
            <a:ext cx="134541" cy="134541"/>
          </a:xfrm>
          <a:prstGeom prst="ellipse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2" name="Text Box 53">
            <a:extLst>
              <a:ext uri="{FF2B5EF4-FFF2-40B4-BE49-F238E27FC236}">
                <a16:creationId xmlns="" xmlns:a16="http://schemas.microsoft.com/office/drawing/2014/main" id="{236EEAB1-0B65-DFA4-3436-71F30924D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673" y="4051924"/>
            <a:ext cx="277772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NaCl</a:t>
            </a:r>
          </a:p>
        </p:txBody>
      </p:sp>
      <p:sp>
        <p:nvSpPr>
          <p:cNvPr id="111" name="Text Box 51">
            <a:extLst>
              <a:ext uri="{FF2B5EF4-FFF2-40B4-BE49-F238E27FC236}">
                <a16:creationId xmlns="" xmlns:a16="http://schemas.microsoft.com/office/drawing/2014/main" id="{5B48B7E8-5096-E193-8A79-516BDB7D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866" y="800100"/>
            <a:ext cx="194310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Na</a:t>
            </a:r>
          </a:p>
        </p:txBody>
      </p:sp>
      <p:sp>
        <p:nvSpPr>
          <p:cNvPr id="112" name="Text Box 52">
            <a:extLst>
              <a:ext uri="{FF2B5EF4-FFF2-40B4-BE49-F238E27FC236}">
                <a16:creationId xmlns="" xmlns:a16="http://schemas.microsoft.com/office/drawing/2014/main" id="{58EF744F-387D-0690-679C-2303884D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778669"/>
            <a:ext cx="177165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Cl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BD5A1A27-5932-79F7-B4B1-DCB946A43EF9}"/>
              </a:ext>
            </a:extLst>
          </p:cNvPr>
          <p:cNvGrpSpPr/>
          <p:nvPr/>
        </p:nvGrpSpPr>
        <p:grpSpPr>
          <a:xfrm>
            <a:off x="1223770" y="710480"/>
            <a:ext cx="423281" cy="4133307"/>
            <a:chOff x="5938857" y="689832"/>
            <a:chExt cx="564374" cy="5511076"/>
          </a:xfrm>
          <a:solidFill>
            <a:srgbClr val="A9D18E"/>
          </a:solidFill>
        </p:grpSpPr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1B87BBA0-8DF1-BF1D-4EB6-3127554F42D6}"/>
                </a:ext>
              </a:extLst>
            </p:cNvPr>
            <p:cNvSpPr/>
            <p:nvPr/>
          </p:nvSpPr>
          <p:spPr>
            <a:xfrm>
              <a:off x="6262707" y="1217738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="" xmlns:a16="http://schemas.microsoft.com/office/drawing/2014/main" id="{2B68E65D-1666-748B-9711-ACD960ED1523}"/>
                </a:ext>
              </a:extLst>
            </p:cNvPr>
            <p:cNvSpPr/>
            <p:nvPr/>
          </p:nvSpPr>
          <p:spPr>
            <a:xfrm>
              <a:off x="6262707" y="1745644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21A74792-2A6A-5C81-3549-2289BBB838AA}"/>
                </a:ext>
              </a:extLst>
            </p:cNvPr>
            <p:cNvSpPr/>
            <p:nvPr/>
          </p:nvSpPr>
          <p:spPr>
            <a:xfrm>
              <a:off x="6262707" y="2273550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B2142D64-A734-6D70-13CC-C22711270E58}"/>
                </a:ext>
              </a:extLst>
            </p:cNvPr>
            <p:cNvSpPr/>
            <p:nvPr/>
          </p:nvSpPr>
          <p:spPr>
            <a:xfrm>
              <a:off x="6262707" y="2801456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7BFD29E5-E6A8-0F1F-9C3B-11F85F69C08D}"/>
                </a:ext>
              </a:extLst>
            </p:cNvPr>
            <p:cNvSpPr/>
            <p:nvPr/>
          </p:nvSpPr>
          <p:spPr>
            <a:xfrm>
              <a:off x="6262707" y="3329362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B38021CE-CA7C-F93B-8A8D-4531CF6B4A10}"/>
                </a:ext>
              </a:extLst>
            </p:cNvPr>
            <p:cNvSpPr/>
            <p:nvPr/>
          </p:nvSpPr>
          <p:spPr>
            <a:xfrm>
              <a:off x="6262707" y="3857268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E54B4D8E-99C8-93E9-11BC-E771C097B50A}"/>
                </a:ext>
              </a:extLst>
            </p:cNvPr>
            <p:cNvSpPr/>
            <p:nvPr/>
          </p:nvSpPr>
          <p:spPr>
            <a:xfrm>
              <a:off x="6262707" y="4385174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F713D003-235F-5227-0C62-D1938792B6E2}"/>
                </a:ext>
              </a:extLst>
            </p:cNvPr>
            <p:cNvSpPr/>
            <p:nvPr/>
          </p:nvSpPr>
          <p:spPr>
            <a:xfrm>
              <a:off x="6262707" y="4913080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EA82816D-A2B1-24C8-AB09-8AD94A9EF10C}"/>
                </a:ext>
              </a:extLst>
            </p:cNvPr>
            <p:cNvSpPr/>
            <p:nvPr/>
          </p:nvSpPr>
          <p:spPr>
            <a:xfrm>
              <a:off x="6262707" y="5440987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6DE94680-37A9-E049-B9C0-25F830E9EE93}"/>
                </a:ext>
              </a:extLst>
            </p:cNvPr>
            <p:cNvSpPr/>
            <p:nvPr/>
          </p:nvSpPr>
          <p:spPr>
            <a:xfrm>
              <a:off x="6262707" y="5968897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79FBFD9A-6F33-16F2-D66E-44C3765820AA}"/>
                </a:ext>
              </a:extLst>
            </p:cNvPr>
            <p:cNvSpPr/>
            <p:nvPr/>
          </p:nvSpPr>
          <p:spPr>
            <a:xfrm>
              <a:off x="6262707" y="689832"/>
              <a:ext cx="240524" cy="23201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="" xmlns:a16="http://schemas.microsoft.com/office/drawing/2014/main" id="{4E2CD895-EAFC-D927-EBA5-E3A766CDAC83}"/>
                </a:ext>
              </a:extLst>
            </p:cNvPr>
            <p:cNvGrpSpPr/>
            <p:nvPr/>
          </p:nvGrpSpPr>
          <p:grpSpPr>
            <a:xfrm>
              <a:off x="5938857" y="689832"/>
              <a:ext cx="240524" cy="5511076"/>
              <a:chOff x="5900757" y="632682"/>
              <a:chExt cx="240524" cy="5511076"/>
            </a:xfrm>
            <a:grpFill/>
          </p:grpSpPr>
          <p:sp>
            <p:nvSpPr>
              <p:cNvPr id="148" name="Oval 147">
                <a:extLst>
                  <a:ext uri="{FF2B5EF4-FFF2-40B4-BE49-F238E27FC236}">
                    <a16:creationId xmlns="" xmlns:a16="http://schemas.microsoft.com/office/drawing/2014/main" id="{742C0D0E-8EF1-103E-A006-0FB9899F6E0F}"/>
                  </a:ext>
                </a:extLst>
              </p:cNvPr>
              <p:cNvSpPr/>
              <p:nvPr/>
            </p:nvSpPr>
            <p:spPr>
              <a:xfrm>
                <a:off x="5900757" y="1160588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="" xmlns:a16="http://schemas.microsoft.com/office/drawing/2014/main" id="{5A9685C4-E5D0-FBF9-A355-5FA93B904A1A}"/>
                  </a:ext>
                </a:extLst>
              </p:cNvPr>
              <p:cNvSpPr/>
              <p:nvPr/>
            </p:nvSpPr>
            <p:spPr>
              <a:xfrm>
                <a:off x="5900757" y="1688494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D4E5D9B9-8662-C0BA-04B2-5421CF3781E7}"/>
                  </a:ext>
                </a:extLst>
              </p:cNvPr>
              <p:cNvSpPr/>
              <p:nvPr/>
            </p:nvSpPr>
            <p:spPr>
              <a:xfrm>
                <a:off x="5900757" y="2216400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794CA046-ECE2-57E0-37F0-3444CE6F1814}"/>
                  </a:ext>
                </a:extLst>
              </p:cNvPr>
              <p:cNvSpPr/>
              <p:nvPr/>
            </p:nvSpPr>
            <p:spPr>
              <a:xfrm>
                <a:off x="5900757" y="2744306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="" xmlns:a16="http://schemas.microsoft.com/office/drawing/2014/main" id="{3FC483C3-315E-DD5F-B029-15870CA53258}"/>
                  </a:ext>
                </a:extLst>
              </p:cNvPr>
              <p:cNvSpPr/>
              <p:nvPr/>
            </p:nvSpPr>
            <p:spPr>
              <a:xfrm>
                <a:off x="5900757" y="3272212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="" xmlns:a16="http://schemas.microsoft.com/office/drawing/2014/main" id="{742FB8A8-327A-F1A0-A3B6-C6B1F64E8B02}"/>
                  </a:ext>
                </a:extLst>
              </p:cNvPr>
              <p:cNvSpPr/>
              <p:nvPr/>
            </p:nvSpPr>
            <p:spPr>
              <a:xfrm>
                <a:off x="5900757" y="3800118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D0A8A3F2-FCDA-599B-4FFE-88C0645BFBD4}"/>
                  </a:ext>
                </a:extLst>
              </p:cNvPr>
              <p:cNvSpPr/>
              <p:nvPr/>
            </p:nvSpPr>
            <p:spPr>
              <a:xfrm>
                <a:off x="5900757" y="4328024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EE5089E8-2BAE-B3A4-AAEA-B986919587C6}"/>
                  </a:ext>
                </a:extLst>
              </p:cNvPr>
              <p:cNvSpPr/>
              <p:nvPr/>
            </p:nvSpPr>
            <p:spPr>
              <a:xfrm>
                <a:off x="5900757" y="4855930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="" xmlns:a16="http://schemas.microsoft.com/office/drawing/2014/main" id="{469AA20C-1EEB-1DD8-2100-BD300AEB42A9}"/>
                  </a:ext>
                </a:extLst>
              </p:cNvPr>
              <p:cNvSpPr/>
              <p:nvPr/>
            </p:nvSpPr>
            <p:spPr>
              <a:xfrm>
                <a:off x="5900757" y="5383837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8C3703DE-66C4-953C-6DC3-87CFFFCEAC81}"/>
                  </a:ext>
                </a:extLst>
              </p:cNvPr>
              <p:cNvSpPr/>
              <p:nvPr/>
            </p:nvSpPr>
            <p:spPr>
              <a:xfrm>
                <a:off x="5900757" y="5911747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DF518D29-59FD-E739-4113-426C1A5FC42A}"/>
                  </a:ext>
                </a:extLst>
              </p:cNvPr>
              <p:cNvSpPr/>
              <p:nvPr/>
            </p:nvSpPr>
            <p:spPr>
              <a:xfrm>
                <a:off x="5900757" y="632682"/>
                <a:ext cx="240524" cy="232011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>
                  <a:effectLst>
                    <a:reflection blurRad="6350" stA="60000" endA="900" endPos="58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5494515C-DACE-16A2-1A2D-BA4AF8BEC4FB}"/>
                </a:ext>
              </a:extLst>
            </p:cNvPr>
            <p:cNvSpPr/>
            <p:nvPr/>
          </p:nvSpPr>
          <p:spPr>
            <a:xfrm>
              <a:off x="6093799" y="74262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3665966F-2BCC-132D-2ECF-CD6787255691}"/>
                </a:ext>
              </a:extLst>
            </p:cNvPr>
            <p:cNvSpPr/>
            <p:nvPr/>
          </p:nvSpPr>
          <p:spPr>
            <a:xfrm>
              <a:off x="6096071" y="82678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332B4660-BF5B-07EA-1630-6B98CAE05283}"/>
                </a:ext>
              </a:extLst>
            </p:cNvPr>
            <p:cNvSpPr/>
            <p:nvPr/>
          </p:nvSpPr>
          <p:spPr>
            <a:xfrm>
              <a:off x="6093799" y="127052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8E8CC18C-7F4B-CEB1-882B-AC1770C67CC8}"/>
                </a:ext>
              </a:extLst>
            </p:cNvPr>
            <p:cNvSpPr/>
            <p:nvPr/>
          </p:nvSpPr>
          <p:spPr>
            <a:xfrm>
              <a:off x="6096071" y="135468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3827E205-D000-C537-A904-C8990685954D}"/>
                </a:ext>
              </a:extLst>
            </p:cNvPr>
            <p:cNvSpPr/>
            <p:nvPr/>
          </p:nvSpPr>
          <p:spPr>
            <a:xfrm>
              <a:off x="6093799" y="179843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="" xmlns:a16="http://schemas.microsoft.com/office/drawing/2014/main" id="{D437E5F2-D725-4E47-EB02-713C221F3F00}"/>
                </a:ext>
              </a:extLst>
            </p:cNvPr>
            <p:cNvSpPr/>
            <p:nvPr/>
          </p:nvSpPr>
          <p:spPr>
            <a:xfrm>
              <a:off x="6096071" y="188259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1F81B4ED-3967-9CAD-60FA-3C07AB4300A2}"/>
                </a:ext>
              </a:extLst>
            </p:cNvPr>
            <p:cNvSpPr/>
            <p:nvPr/>
          </p:nvSpPr>
          <p:spPr>
            <a:xfrm>
              <a:off x="6093799" y="232633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DC0A438E-A82C-1F1B-7789-D5931336892B}"/>
                </a:ext>
              </a:extLst>
            </p:cNvPr>
            <p:cNvSpPr/>
            <p:nvPr/>
          </p:nvSpPr>
          <p:spPr>
            <a:xfrm>
              <a:off x="6096071" y="241049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BAA426F7-D7B4-37AE-F464-203B186C08BA}"/>
                </a:ext>
              </a:extLst>
            </p:cNvPr>
            <p:cNvSpPr/>
            <p:nvPr/>
          </p:nvSpPr>
          <p:spPr>
            <a:xfrm>
              <a:off x="6093799" y="2854245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A0A8B203-DB3E-A617-3FBD-4796BA7B012C}"/>
                </a:ext>
              </a:extLst>
            </p:cNvPr>
            <p:cNvSpPr/>
            <p:nvPr/>
          </p:nvSpPr>
          <p:spPr>
            <a:xfrm>
              <a:off x="6096071" y="2938405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88DA1832-533E-371B-E478-1A876970CECA}"/>
                </a:ext>
              </a:extLst>
            </p:cNvPr>
            <p:cNvSpPr/>
            <p:nvPr/>
          </p:nvSpPr>
          <p:spPr>
            <a:xfrm>
              <a:off x="6093799" y="338215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3832647E-BC8C-1E9E-C007-5E6FC6F8ED8E}"/>
                </a:ext>
              </a:extLst>
            </p:cNvPr>
            <p:cNvSpPr/>
            <p:nvPr/>
          </p:nvSpPr>
          <p:spPr>
            <a:xfrm>
              <a:off x="6096071" y="3466311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23147B6C-93CF-41F8-6C91-CF314011CCA4}"/>
                </a:ext>
              </a:extLst>
            </p:cNvPr>
            <p:cNvSpPr/>
            <p:nvPr/>
          </p:nvSpPr>
          <p:spPr>
            <a:xfrm>
              <a:off x="6093799" y="391005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8F4DD86A-A68B-76DE-75E0-E4348B24D656}"/>
                </a:ext>
              </a:extLst>
            </p:cNvPr>
            <p:cNvSpPr/>
            <p:nvPr/>
          </p:nvSpPr>
          <p:spPr>
            <a:xfrm>
              <a:off x="6096071" y="3994217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4AC934B1-4049-98A3-E42C-9DA048ACCBAF}"/>
                </a:ext>
              </a:extLst>
            </p:cNvPr>
            <p:cNvSpPr/>
            <p:nvPr/>
          </p:nvSpPr>
          <p:spPr>
            <a:xfrm>
              <a:off x="6093799" y="443796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715A04E7-8598-3FAA-6219-7006C4184014}"/>
                </a:ext>
              </a:extLst>
            </p:cNvPr>
            <p:cNvSpPr/>
            <p:nvPr/>
          </p:nvSpPr>
          <p:spPr>
            <a:xfrm>
              <a:off x="6096071" y="4522123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D6817895-8111-69F2-6B12-6DC5DA261CC0}"/>
                </a:ext>
              </a:extLst>
            </p:cNvPr>
            <p:cNvSpPr/>
            <p:nvPr/>
          </p:nvSpPr>
          <p:spPr>
            <a:xfrm>
              <a:off x="6093799" y="496586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="" xmlns:a16="http://schemas.microsoft.com/office/drawing/2014/main" id="{CEE4C751-4302-A3F3-8390-37C6EF3DF53F}"/>
                </a:ext>
              </a:extLst>
            </p:cNvPr>
            <p:cNvSpPr/>
            <p:nvPr/>
          </p:nvSpPr>
          <p:spPr>
            <a:xfrm>
              <a:off x="6096071" y="5050029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="" xmlns:a16="http://schemas.microsoft.com/office/drawing/2014/main" id="{780B2202-30CC-E8F2-C7EC-E8D15EDDA89B}"/>
                </a:ext>
              </a:extLst>
            </p:cNvPr>
            <p:cNvSpPr/>
            <p:nvPr/>
          </p:nvSpPr>
          <p:spPr>
            <a:xfrm>
              <a:off x="6093799" y="549377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42F7AB5C-5F16-F92C-166C-D3F0BDE08081}"/>
                </a:ext>
              </a:extLst>
            </p:cNvPr>
            <p:cNvSpPr/>
            <p:nvPr/>
          </p:nvSpPr>
          <p:spPr>
            <a:xfrm>
              <a:off x="6096071" y="557793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C195A285-C456-45CF-3F0A-018D618A98B2}"/>
                </a:ext>
              </a:extLst>
            </p:cNvPr>
            <p:cNvSpPr/>
            <p:nvPr/>
          </p:nvSpPr>
          <p:spPr>
            <a:xfrm>
              <a:off x="6093799" y="602168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DE1B4334-86D7-FF7A-BF3E-B8BD1EBFF7A6}"/>
                </a:ext>
              </a:extLst>
            </p:cNvPr>
            <p:cNvSpPr/>
            <p:nvPr/>
          </p:nvSpPr>
          <p:spPr>
            <a:xfrm>
              <a:off x="6096071" y="6105846"/>
              <a:ext cx="296567" cy="45719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3D435119-135C-E943-6A60-89AD4F8F06C1}"/>
              </a:ext>
            </a:extLst>
          </p:cNvPr>
          <p:cNvSpPr txBox="1"/>
          <p:nvPr/>
        </p:nvSpPr>
        <p:spPr>
          <a:xfrm>
            <a:off x="2084784" y="55514"/>
            <a:ext cx="6707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NaCl</a:t>
            </a:r>
            <a:endParaRPr lang="en-US" sz="24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4580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4.44444E-6 L 0.13593 -0.03936 C 0.1638 -0.04815 0.20599 -0.05278 0.25013 -0.05278 C 0.30026 -0.05278 0.34062 -0.04815 0.36849 -0.03936 L 0.50325 4.44444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1444 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13099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12096 -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13828 0.008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4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11758 0.001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20911 -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-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25 2.22222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59" grpId="0"/>
      <p:bldP spid="59" grpId="1"/>
      <p:bldP spid="60" grpId="0" animBg="1"/>
      <p:bldP spid="75" grpId="0"/>
      <p:bldP spid="75" grpId="1"/>
      <p:bldP spid="76" grpId="0" animBg="1"/>
      <p:bldP spid="76" grpId="1" animBg="1"/>
      <p:bldP spid="77" grpId="0"/>
      <p:bldP spid="77" grpId="1"/>
      <p:bldP spid="101" grpId="0" animBg="1"/>
      <p:bldP spid="101" grpId="1" animBg="1"/>
      <p:bldP spid="102" grpId="0"/>
      <p:bldP spid="111" grpId="0"/>
      <p:bldP spid="1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F6B2D1F6-A025-10B7-3E14-F8371BF86385}"/>
              </a:ext>
            </a:extLst>
          </p:cNvPr>
          <p:cNvSpPr txBox="1"/>
          <p:nvPr/>
        </p:nvSpPr>
        <p:spPr>
          <a:xfrm>
            <a:off x="343302" y="472533"/>
            <a:ext cx="4307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Na           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+ 1e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[2, 8, 1]               [2,8]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83F8F2FF-3EEE-779B-A2A6-C433CF7AFFCB}"/>
              </a:ext>
            </a:extLst>
          </p:cNvPr>
          <p:cNvSpPr txBox="1"/>
          <p:nvPr/>
        </p:nvSpPr>
        <p:spPr>
          <a:xfrm>
            <a:off x="5264502" y="472533"/>
            <a:ext cx="55925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Cl + 1e     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Cl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[2, 8,7]             [2,8,8]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3743343D-E660-AB38-BE06-4548EC910D9B}"/>
              </a:ext>
            </a:extLst>
          </p:cNvPr>
          <p:cNvSpPr txBox="1"/>
          <p:nvPr/>
        </p:nvSpPr>
        <p:spPr>
          <a:xfrm>
            <a:off x="2847910" y="3949961"/>
            <a:ext cx="5592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+ Cl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NaCl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30" name="Picture 6" descr="PPT - Ionic Bonding, NaCl PowerPoint Presentation, free download -  ID:1958057">
            <a:extLst>
              <a:ext uri="{FF2B5EF4-FFF2-40B4-BE49-F238E27FC236}">
                <a16:creationId xmlns="" xmlns:a16="http://schemas.microsoft.com/office/drawing/2014/main" id="{5B91D46C-4D0D-C9F8-7FFD-6A458E84D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30494" r="5659" b="26459"/>
          <a:stretch/>
        </p:blipFill>
        <p:spPr bwMode="auto">
          <a:xfrm>
            <a:off x="1663995" y="1788643"/>
            <a:ext cx="5816009" cy="21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2876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93B3E3A-6C9B-45F8-EA78-C43C78F0086E}"/>
              </a:ext>
            </a:extLst>
          </p:cNvPr>
          <p:cNvSpPr txBox="1"/>
          <p:nvPr/>
        </p:nvSpPr>
        <p:spPr>
          <a:xfrm>
            <a:off x="982628" y="176162"/>
            <a:ext cx="7507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LIÊN KẾT ION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C35A661-8D76-291A-737F-132DF94AD6E2}"/>
              </a:ext>
            </a:extLst>
          </p:cNvPr>
          <p:cNvSpPr txBox="1"/>
          <p:nvPr/>
        </p:nvSpPr>
        <p:spPr>
          <a:xfrm>
            <a:off x="330215" y="774884"/>
            <a:ext cx="8652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4/SGK: Cho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ion: Na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b="1" i="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CF208F29-7ECC-9F96-BA05-4AF14D780E94}"/>
              </a:ext>
            </a:extLst>
          </p:cNvPr>
          <p:cNvSpPr/>
          <p:nvPr/>
        </p:nvSpPr>
        <p:spPr>
          <a:xfrm>
            <a:off x="6115802" y="1889090"/>
            <a:ext cx="2708031" cy="191379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736A239-7A03-FF94-1B0D-EB614B650026}"/>
              </a:ext>
            </a:extLst>
          </p:cNvPr>
          <p:cNvSpPr txBox="1"/>
          <p:nvPr/>
        </p:nvSpPr>
        <p:spPr>
          <a:xfrm>
            <a:off x="6326817" y="2372047"/>
            <a:ext cx="2286000" cy="9989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ực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tinh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ion. </a:t>
            </a: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7CA1E07-9448-51FB-183B-06156080A73B}"/>
              </a:ext>
            </a:extLst>
          </p:cNvPr>
          <p:cNvSpPr txBox="1"/>
          <p:nvPr/>
        </p:nvSpPr>
        <p:spPr>
          <a:xfrm>
            <a:off x="135651" y="2136521"/>
            <a:ext cx="6325439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sz="2400" b="0" i="0" baseline="-25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</a:p>
          <a:p>
            <a:pPr algn="l">
              <a:lnSpc>
                <a:spcPct val="120000"/>
              </a:lnSpc>
            </a:pP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Na</a:t>
            </a:r>
            <a:r>
              <a:rPr lang="en-US" sz="24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US" sz="24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NaCl.</a:t>
            </a:r>
          </a:p>
          <a:p>
            <a:pPr algn="l">
              <a:lnSpc>
                <a:spcPct val="120000"/>
              </a:lnSpc>
            </a:pP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Mg</a:t>
            </a:r>
            <a:r>
              <a:rPr lang="en-US" sz="24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 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MgO.</a:t>
            </a:r>
          </a:p>
          <a:p>
            <a:pPr algn="l">
              <a:lnSpc>
                <a:spcPct val="120000"/>
              </a:lnSpc>
            </a:pP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Mg</a:t>
            </a:r>
            <a:r>
              <a:rPr lang="en-US" sz="24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 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US" sz="2400" b="0" i="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MgCl</a:t>
            </a:r>
            <a:r>
              <a:rPr lang="en-US" sz="2400" b="0" i="0" baseline="-25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54644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26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F6B2D1F6-A025-10B7-3E14-F8371BF86385}"/>
              </a:ext>
            </a:extLst>
          </p:cNvPr>
          <p:cNvSpPr txBox="1"/>
          <p:nvPr/>
        </p:nvSpPr>
        <p:spPr>
          <a:xfrm>
            <a:off x="595423" y="244404"/>
            <a:ext cx="8314661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CaCl</a:t>
            </a:r>
            <a:r>
              <a:rPr lang="en-US" sz="28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ED551D-B106-D0A2-7ACD-A7EAC77F1513}"/>
              </a:ext>
            </a:extLst>
          </p:cNvPr>
          <p:cNvSpPr txBox="1"/>
          <p:nvPr/>
        </p:nvSpPr>
        <p:spPr>
          <a:xfrm>
            <a:off x="350891" y="1319208"/>
            <a:ext cx="4487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Ca          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Ca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2+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+ 2e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[2, 8, 8, 2]           [2,8,8]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E85D6E-35C1-8AE9-3612-4CA7931FAA65}"/>
              </a:ext>
            </a:extLst>
          </p:cNvPr>
          <p:cNvSpPr txBox="1"/>
          <p:nvPr/>
        </p:nvSpPr>
        <p:spPr>
          <a:xfrm>
            <a:off x="595423" y="2517123"/>
            <a:ext cx="4487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Cl +   1e   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Cl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[2, 8,7]                [2,8,8]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54934C-1FA3-BBA3-0AF6-26F329D75E0D}"/>
              </a:ext>
            </a:extLst>
          </p:cNvPr>
          <p:cNvSpPr txBox="1"/>
          <p:nvPr/>
        </p:nvSpPr>
        <p:spPr>
          <a:xfrm>
            <a:off x="595423" y="4082811"/>
            <a:ext cx="7701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Ca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2+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+ 2Cl</a:t>
            </a:r>
            <a:r>
              <a:rPr 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CaCl</a:t>
            </a:r>
            <a:r>
              <a:rPr 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052" name="Picture 4" descr="Canxi (Ca)">
            <a:extLst>
              <a:ext uri="{FF2B5EF4-FFF2-40B4-BE49-F238E27FC236}">
                <a16:creationId xmlns="" xmlns:a16="http://schemas.microsoft.com/office/drawing/2014/main" id="{2E50F333-93F3-C9CA-4BC6-C3308CDE1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b="9730"/>
          <a:stretch/>
        </p:blipFill>
        <p:spPr bwMode="auto">
          <a:xfrm>
            <a:off x="6060445" y="1319208"/>
            <a:ext cx="1858486" cy="16912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4" name="Picture 6" descr="Chemistry: Structure and Bonding | Baamboozle">
            <a:extLst>
              <a:ext uri="{FF2B5EF4-FFF2-40B4-BE49-F238E27FC236}">
                <a16:creationId xmlns="" xmlns:a16="http://schemas.microsoft.com/office/drawing/2014/main" id="{156C50D4-6BA6-126D-98BF-223E37FE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22" y="3152291"/>
            <a:ext cx="1796809" cy="179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4824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69A272-2F6F-41FA-0F6C-FF61820737DD}"/>
              </a:ext>
            </a:extLst>
          </p:cNvPr>
          <p:cNvSpPr/>
          <p:nvPr/>
        </p:nvSpPr>
        <p:spPr>
          <a:xfrm>
            <a:off x="127694" y="684388"/>
            <a:ext cx="8891615" cy="44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="" xmlns:a16="http://schemas.microsoft.com/office/drawing/2014/main" id="{84706DFC-DA60-B1B8-31E7-B87D4F41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902" y="940583"/>
            <a:ext cx="189071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Ca</a:t>
            </a:r>
            <a:r>
              <a:rPr lang="en-GB" alt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2+</a:t>
            </a:r>
          </a:p>
        </p:txBody>
      </p:sp>
      <p:sp>
        <p:nvSpPr>
          <p:cNvPr id="111" name="Text Box 51">
            <a:extLst>
              <a:ext uri="{FF2B5EF4-FFF2-40B4-BE49-F238E27FC236}">
                <a16:creationId xmlns="" xmlns:a16="http://schemas.microsoft.com/office/drawing/2014/main" id="{5B48B7E8-5096-E193-8A79-516BDB7D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03" y="799858"/>
            <a:ext cx="194310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3D435119-135C-E943-6A60-89AD4F8F06C1}"/>
              </a:ext>
            </a:extLst>
          </p:cNvPr>
          <p:cNvSpPr txBox="1"/>
          <p:nvPr/>
        </p:nvSpPr>
        <p:spPr>
          <a:xfrm>
            <a:off x="2084784" y="136598"/>
            <a:ext cx="6707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CaCl</a:t>
            </a:r>
            <a:r>
              <a:rPr lang="en-US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D036D18-5BA1-A9EB-86D9-AD3B583EB29D}"/>
              </a:ext>
            </a:extLst>
          </p:cNvPr>
          <p:cNvGrpSpPr/>
          <p:nvPr/>
        </p:nvGrpSpPr>
        <p:grpSpPr>
          <a:xfrm>
            <a:off x="272478" y="1376204"/>
            <a:ext cx="3008510" cy="3171489"/>
            <a:chOff x="469544" y="1494880"/>
            <a:chExt cx="3008510" cy="3171489"/>
          </a:xfrm>
        </p:grpSpPr>
        <p:sp>
          <p:nvSpPr>
            <p:cNvPr id="110" name="Oval 9">
              <a:extLst>
                <a:ext uri="{FF2B5EF4-FFF2-40B4-BE49-F238E27FC236}">
                  <a16:creationId xmlns="" xmlns:a16="http://schemas.microsoft.com/office/drawing/2014/main" id="{D7E11EBD-05A6-D349-2619-0074DD176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44" y="1578357"/>
              <a:ext cx="3008510" cy="30104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F6748D38-0CBF-375F-1F72-A1DF518813D8}"/>
                </a:ext>
              </a:extLst>
            </p:cNvPr>
            <p:cNvGrpSpPr/>
            <p:nvPr/>
          </p:nvGrpSpPr>
          <p:grpSpPr>
            <a:xfrm>
              <a:off x="657307" y="1494880"/>
              <a:ext cx="2574962" cy="3171489"/>
              <a:chOff x="683522" y="1491596"/>
              <a:chExt cx="2574962" cy="3171489"/>
            </a:xfrm>
          </p:grpSpPr>
          <p:sp>
            <p:nvSpPr>
              <p:cNvPr id="60" name="Oval 9">
                <a:extLst>
                  <a:ext uri="{FF2B5EF4-FFF2-40B4-BE49-F238E27FC236}">
                    <a16:creationId xmlns="" xmlns:a16="http://schemas.microsoft.com/office/drawing/2014/main" id="{E40D3605-F3FE-18A8-F7C2-C2C04FFCC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790" y="1876769"/>
                <a:ext cx="2436019" cy="24300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1" name="Group 2">
                <a:extLst>
                  <a:ext uri="{FF2B5EF4-FFF2-40B4-BE49-F238E27FC236}">
                    <a16:creationId xmlns="" xmlns:a16="http://schemas.microsoft.com/office/drawing/2014/main" id="{239B90A8-EEAA-63D7-B086-11D65B056F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6060" y="2165749"/>
                <a:ext cx="1900238" cy="1872854"/>
                <a:chOff x="2341224" y="2178050"/>
                <a:chExt cx="2533650" cy="2497138"/>
              </a:xfrm>
            </p:grpSpPr>
            <p:sp>
              <p:nvSpPr>
                <p:cNvPr id="12342" name="Oval 6">
                  <a:extLst>
                    <a:ext uri="{FF2B5EF4-FFF2-40B4-BE49-F238E27FC236}">
                      <a16:creationId xmlns="" xmlns:a16="http://schemas.microsoft.com/office/drawing/2014/main" id="{AB17E5D1-D0E2-738B-C6CC-0DF9163ED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0874" y="3186113"/>
                  <a:ext cx="541337" cy="53975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20+</a:t>
                  </a:r>
                </a:p>
              </p:txBody>
            </p:sp>
            <p:sp>
              <p:nvSpPr>
                <p:cNvPr id="12343" name="Oval 7">
                  <a:extLst>
                    <a:ext uri="{FF2B5EF4-FFF2-40B4-BE49-F238E27FC236}">
                      <a16:creationId xmlns="" xmlns:a16="http://schemas.microsoft.com/office/drawing/2014/main" id="{9B6B8F16-5CCF-E4E6-CC79-51DB64520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5261" y="2714625"/>
                  <a:ext cx="1446213" cy="143986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44" name="Oval 8">
                  <a:extLst>
                    <a:ext uri="{FF2B5EF4-FFF2-40B4-BE49-F238E27FC236}">
                      <a16:creationId xmlns="" xmlns:a16="http://schemas.microsoft.com/office/drawing/2014/main" id="{F8C50D02-29E8-C37C-D2E0-D882D8208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7424" y="2251075"/>
                  <a:ext cx="2381250" cy="233997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45" name="Oval 15">
                  <a:extLst>
                    <a:ext uri="{FF2B5EF4-FFF2-40B4-BE49-F238E27FC236}">
                      <a16:creationId xmlns="" xmlns:a16="http://schemas.microsoft.com/office/drawing/2014/main" id="{F63C786E-57F8-719E-1436-2CEBB2C43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6611" y="2643188"/>
                  <a:ext cx="179388" cy="179387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46" name="Oval 16">
                  <a:extLst>
                    <a:ext uri="{FF2B5EF4-FFF2-40B4-BE49-F238E27FC236}">
                      <a16:creationId xmlns="" xmlns:a16="http://schemas.microsoft.com/office/drawing/2014/main" id="{F2100A6E-BEE3-7AF3-3E7E-DEAF05F11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0874" y="2178050"/>
                  <a:ext cx="179387" cy="179388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47" name="Oval 17">
                  <a:extLst>
                    <a:ext uri="{FF2B5EF4-FFF2-40B4-BE49-F238E27FC236}">
                      <a16:creationId xmlns="" xmlns:a16="http://schemas.microsoft.com/office/drawing/2014/main" id="{DB52996C-D6A2-77A1-C935-312951F30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2824" y="2178050"/>
                  <a:ext cx="177800" cy="179388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48" name="Oval 18">
                  <a:extLst>
                    <a:ext uri="{FF2B5EF4-FFF2-40B4-BE49-F238E27FC236}">
                      <a16:creationId xmlns="" xmlns:a16="http://schemas.microsoft.com/office/drawing/2014/main" id="{6FE5B422-9D3C-E936-9B35-CAD7B6600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0874" y="4495800"/>
                  <a:ext cx="179387" cy="179388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49" name="Oval 19">
                  <a:extLst>
                    <a:ext uri="{FF2B5EF4-FFF2-40B4-BE49-F238E27FC236}">
                      <a16:creationId xmlns="" xmlns:a16="http://schemas.microsoft.com/office/drawing/2014/main" id="{C9896102-F809-57B2-EF86-1B819BB1E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2824" y="4487863"/>
                  <a:ext cx="177800" cy="179387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50" name="Oval 20">
                  <a:extLst>
                    <a:ext uri="{FF2B5EF4-FFF2-40B4-BE49-F238E27FC236}">
                      <a16:creationId xmlns="" xmlns:a16="http://schemas.microsoft.com/office/drawing/2014/main" id="{75EF6BD1-98E2-BF89-FE09-CBE9CB092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1224" y="3186113"/>
                  <a:ext cx="177800" cy="179387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51" name="Oval 21">
                  <a:extLst>
                    <a:ext uri="{FF2B5EF4-FFF2-40B4-BE49-F238E27FC236}">
                      <a16:creationId xmlns="" xmlns:a16="http://schemas.microsoft.com/office/drawing/2014/main" id="{57DC9A98-9E53-EFA8-F355-3D5DA656E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2811" y="3546475"/>
                  <a:ext cx="179388" cy="179388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52" name="Oval 22">
                  <a:extLst>
                    <a:ext uri="{FF2B5EF4-FFF2-40B4-BE49-F238E27FC236}">
                      <a16:creationId xmlns="" xmlns:a16="http://schemas.microsoft.com/office/drawing/2014/main" id="{9D0809D8-5974-AF4B-75E0-5BCBAFE41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7074" y="3186113"/>
                  <a:ext cx="177800" cy="179387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53" name="Oval 23">
                  <a:extLst>
                    <a:ext uri="{FF2B5EF4-FFF2-40B4-BE49-F238E27FC236}">
                      <a16:creationId xmlns="" xmlns:a16="http://schemas.microsoft.com/office/drawing/2014/main" id="{8A7A62B4-BA75-BCF6-6961-55F16A685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7074" y="3530600"/>
                  <a:ext cx="177800" cy="179388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354" name="Oval 24">
                  <a:extLst>
                    <a:ext uri="{FF2B5EF4-FFF2-40B4-BE49-F238E27FC236}">
                      <a16:creationId xmlns="" xmlns:a16="http://schemas.microsoft.com/office/drawing/2014/main" id="{B442A355-D6BE-51C4-7182-E9FC3D1DA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2961" y="4059238"/>
                  <a:ext cx="179388" cy="179387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" name="Oval 44">
                <a:extLst>
                  <a:ext uri="{FF2B5EF4-FFF2-40B4-BE49-F238E27FC236}">
                    <a16:creationId xmlns="" xmlns:a16="http://schemas.microsoft.com/office/drawing/2014/main" id="{134B40E0-CAB2-A469-073A-69B59B91F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394" y="1851143"/>
                <a:ext cx="13454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8" name="Oval 17">
                <a:extLst>
                  <a:ext uri="{FF2B5EF4-FFF2-40B4-BE49-F238E27FC236}">
                    <a16:creationId xmlns="" xmlns:a16="http://schemas.microsoft.com/office/drawing/2014/main" id="{010CB022-83CB-C86F-E003-9DDBB2640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975" y="1846521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9" name="Oval 17">
                <a:extLst>
                  <a:ext uri="{FF2B5EF4-FFF2-40B4-BE49-F238E27FC236}">
                    <a16:creationId xmlns="" xmlns:a16="http://schemas.microsoft.com/office/drawing/2014/main" id="{0E666F72-FEA6-069A-87C8-6F4DDD2F8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5134" y="2923451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0" name="Oval 17">
                <a:extLst>
                  <a:ext uri="{FF2B5EF4-FFF2-40B4-BE49-F238E27FC236}">
                    <a16:creationId xmlns="" xmlns:a16="http://schemas.microsoft.com/office/drawing/2014/main" id="{5826D2AD-E610-D679-7850-7E476F597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2015" y="4250322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3" name="Oval 17">
                <a:extLst>
                  <a:ext uri="{FF2B5EF4-FFF2-40B4-BE49-F238E27FC236}">
                    <a16:creationId xmlns="" xmlns:a16="http://schemas.microsoft.com/office/drawing/2014/main" id="{DBE98C61-F574-867A-1F1C-6F166FD19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5134" y="3197210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4" name="Oval 17">
                <a:extLst>
                  <a:ext uri="{FF2B5EF4-FFF2-40B4-BE49-F238E27FC236}">
                    <a16:creationId xmlns="" xmlns:a16="http://schemas.microsoft.com/office/drawing/2014/main" id="{B54D1C1C-1CFE-CD42-BA3D-CB9A0A63E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494" y="3192068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5" name="Oval 17">
                <a:extLst>
                  <a:ext uri="{FF2B5EF4-FFF2-40B4-BE49-F238E27FC236}">
                    <a16:creationId xmlns="" xmlns:a16="http://schemas.microsoft.com/office/drawing/2014/main" id="{F47F4825-4070-8DF2-BA41-69591C92E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8011" y="4250321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6" name="Oval 17">
                <a:extLst>
                  <a:ext uri="{FF2B5EF4-FFF2-40B4-BE49-F238E27FC236}">
                    <a16:creationId xmlns="" xmlns:a16="http://schemas.microsoft.com/office/drawing/2014/main" id="{FF2987EF-00E8-8D68-3EA7-AC9F2479C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155" y="1491596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7" name="Oval 17">
                <a:extLst>
                  <a:ext uri="{FF2B5EF4-FFF2-40B4-BE49-F238E27FC236}">
                    <a16:creationId xmlns="" xmlns:a16="http://schemas.microsoft.com/office/drawing/2014/main" id="{36E3A987-B7F4-9460-006A-176DB1E28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22" y="2923450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9" name="Oval 17">
                <a:extLst>
                  <a:ext uri="{FF2B5EF4-FFF2-40B4-BE49-F238E27FC236}">
                    <a16:creationId xmlns="" xmlns:a16="http://schemas.microsoft.com/office/drawing/2014/main" id="{52D28A96-C913-2D0F-921F-1A72FA380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838" y="4528544"/>
                <a:ext cx="133350" cy="1345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BF0ECE4-7750-B68F-87DD-4382F9A238BD}"/>
              </a:ext>
            </a:extLst>
          </p:cNvPr>
          <p:cNvGrpSpPr/>
          <p:nvPr/>
        </p:nvGrpSpPr>
        <p:grpSpPr>
          <a:xfrm>
            <a:off x="4846990" y="1641623"/>
            <a:ext cx="2521067" cy="2556058"/>
            <a:chOff x="5890712" y="1885302"/>
            <a:chExt cx="2521067" cy="2556058"/>
          </a:xfrm>
        </p:grpSpPr>
        <p:sp>
          <p:nvSpPr>
            <p:cNvPr id="161" name="Oval 9">
              <a:extLst>
                <a:ext uri="{FF2B5EF4-FFF2-40B4-BE49-F238E27FC236}">
                  <a16:creationId xmlns="" xmlns:a16="http://schemas.microsoft.com/office/drawing/2014/main" id="{BAF624D3-47A5-71B6-55CC-AAB1C388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973" y="1929345"/>
              <a:ext cx="2436019" cy="24300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62" name="Group 2">
              <a:extLst>
                <a:ext uri="{FF2B5EF4-FFF2-40B4-BE49-F238E27FC236}">
                  <a16:creationId xmlns="" xmlns:a16="http://schemas.microsoft.com/office/drawing/2014/main" id="{3719ED9D-67C4-A77B-A576-F72041E1C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9243" y="2218325"/>
              <a:ext cx="1900238" cy="1872854"/>
              <a:chOff x="2341224" y="2178050"/>
              <a:chExt cx="2533650" cy="2497138"/>
            </a:xfrm>
          </p:grpSpPr>
          <p:sp>
            <p:nvSpPr>
              <p:cNvPr id="163" name="Oval 6">
                <a:extLst>
                  <a:ext uri="{FF2B5EF4-FFF2-40B4-BE49-F238E27FC236}">
                    <a16:creationId xmlns="" xmlns:a16="http://schemas.microsoft.com/office/drawing/2014/main" id="{72F8CAB2-12B7-0E20-78BF-B8074FDF1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874" y="3186113"/>
                <a:ext cx="541337" cy="53975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20+</a:t>
                </a:r>
              </a:p>
            </p:txBody>
          </p:sp>
          <p:sp>
            <p:nvSpPr>
              <p:cNvPr id="164" name="Oval 7">
                <a:extLst>
                  <a:ext uri="{FF2B5EF4-FFF2-40B4-BE49-F238E27FC236}">
                    <a16:creationId xmlns="" xmlns:a16="http://schemas.microsoft.com/office/drawing/2014/main" id="{36C6A589-75DD-9911-A0EF-39E8CDADA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261" y="2714625"/>
                <a:ext cx="1446213" cy="14398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5" name="Oval 8">
                <a:extLst>
                  <a:ext uri="{FF2B5EF4-FFF2-40B4-BE49-F238E27FC236}">
                    <a16:creationId xmlns="" xmlns:a16="http://schemas.microsoft.com/office/drawing/2014/main" id="{9DD386B2-492E-A547-CA8C-53ABA54C4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7424" y="2251075"/>
                <a:ext cx="2381250" cy="23399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6" name="Oval 15">
                <a:extLst>
                  <a:ext uri="{FF2B5EF4-FFF2-40B4-BE49-F238E27FC236}">
                    <a16:creationId xmlns="" xmlns:a16="http://schemas.microsoft.com/office/drawing/2014/main" id="{995C3A1B-6F1C-4CBE-A581-097332163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6611" y="2643188"/>
                <a:ext cx="179388" cy="179387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7" name="Oval 16">
                <a:extLst>
                  <a:ext uri="{FF2B5EF4-FFF2-40B4-BE49-F238E27FC236}">
                    <a16:creationId xmlns="" xmlns:a16="http://schemas.microsoft.com/office/drawing/2014/main" id="{FB4B0719-C773-01F4-0378-98CE018C8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874" y="2178050"/>
                <a:ext cx="179387" cy="179388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8" name="Oval 17">
                <a:extLst>
                  <a:ext uri="{FF2B5EF4-FFF2-40B4-BE49-F238E27FC236}">
                    <a16:creationId xmlns="" xmlns:a16="http://schemas.microsoft.com/office/drawing/2014/main" id="{45379AC2-5CF4-B69A-C012-430F14D49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824" y="2178050"/>
                <a:ext cx="177800" cy="179388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9" name="Oval 18">
                <a:extLst>
                  <a:ext uri="{FF2B5EF4-FFF2-40B4-BE49-F238E27FC236}">
                    <a16:creationId xmlns="" xmlns:a16="http://schemas.microsoft.com/office/drawing/2014/main" id="{95AD6ED3-B7DF-6A7D-7AE0-30124A1CE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874" y="4495800"/>
                <a:ext cx="179387" cy="179388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0" name="Oval 19">
                <a:extLst>
                  <a:ext uri="{FF2B5EF4-FFF2-40B4-BE49-F238E27FC236}">
                    <a16:creationId xmlns="" xmlns:a16="http://schemas.microsoft.com/office/drawing/2014/main" id="{B9A10C8F-AD7C-99BA-2729-3EAD5914B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824" y="4487863"/>
                <a:ext cx="177800" cy="179387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1" name="Oval 20">
                <a:extLst>
                  <a:ext uri="{FF2B5EF4-FFF2-40B4-BE49-F238E27FC236}">
                    <a16:creationId xmlns="" xmlns:a16="http://schemas.microsoft.com/office/drawing/2014/main" id="{0E33FFD1-F869-9C41-B91D-75CA5DBF8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224" y="3186113"/>
                <a:ext cx="177800" cy="179387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2" name="Oval 21">
                <a:extLst>
                  <a:ext uri="{FF2B5EF4-FFF2-40B4-BE49-F238E27FC236}">
                    <a16:creationId xmlns="" xmlns:a16="http://schemas.microsoft.com/office/drawing/2014/main" id="{2EF20B5D-9F94-0C40-5853-E56FF383C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811" y="3546475"/>
                <a:ext cx="179388" cy="179388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3" name="Oval 22">
                <a:extLst>
                  <a:ext uri="{FF2B5EF4-FFF2-40B4-BE49-F238E27FC236}">
                    <a16:creationId xmlns="" xmlns:a16="http://schemas.microsoft.com/office/drawing/2014/main" id="{A6CF9545-D5F1-1200-75CA-7BFB1C4D3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7074" y="3186113"/>
                <a:ext cx="177800" cy="179387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4" name="Oval 23">
                <a:extLst>
                  <a:ext uri="{FF2B5EF4-FFF2-40B4-BE49-F238E27FC236}">
                    <a16:creationId xmlns="" xmlns:a16="http://schemas.microsoft.com/office/drawing/2014/main" id="{A82342F9-1913-3487-8F9A-923C619A1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7074" y="3530600"/>
                <a:ext cx="177800" cy="179388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5" name="Oval 24">
                <a:extLst>
                  <a:ext uri="{FF2B5EF4-FFF2-40B4-BE49-F238E27FC236}">
                    <a16:creationId xmlns="" xmlns:a16="http://schemas.microsoft.com/office/drawing/2014/main" id="{5091BA70-D582-E7B8-09AB-C795B2756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961" y="4059238"/>
                <a:ext cx="179388" cy="179387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76" name="Oval 44">
              <a:extLst>
                <a:ext uri="{FF2B5EF4-FFF2-40B4-BE49-F238E27FC236}">
                  <a16:creationId xmlns="" xmlns:a16="http://schemas.microsoft.com/office/drawing/2014/main" id="{9B47CF9D-16F2-1716-334E-28B2F3DBB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3474" y="1888522"/>
              <a:ext cx="134540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7" name="Oval 44">
              <a:extLst>
                <a:ext uri="{FF2B5EF4-FFF2-40B4-BE49-F238E27FC236}">
                  <a16:creationId xmlns="" xmlns:a16="http://schemas.microsoft.com/office/drawing/2014/main" id="{F475D18A-929B-A964-2F2A-F3CA5612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722" y="1885302"/>
              <a:ext cx="134540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8" name="Oval 44">
              <a:extLst>
                <a:ext uri="{FF2B5EF4-FFF2-40B4-BE49-F238E27FC236}">
                  <a16:creationId xmlns="" xmlns:a16="http://schemas.microsoft.com/office/drawing/2014/main" id="{A009F0BA-703F-58E1-9A87-CFDFD6623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4444" y="4292140"/>
              <a:ext cx="134540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9" name="Oval 44">
              <a:extLst>
                <a:ext uri="{FF2B5EF4-FFF2-40B4-BE49-F238E27FC236}">
                  <a16:creationId xmlns="" xmlns:a16="http://schemas.microsoft.com/office/drawing/2014/main" id="{FD6933F6-7126-BADB-61A2-706958903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719" y="4306819"/>
              <a:ext cx="134540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0" name="Oval 44">
              <a:extLst>
                <a:ext uri="{FF2B5EF4-FFF2-40B4-BE49-F238E27FC236}">
                  <a16:creationId xmlns="" xmlns:a16="http://schemas.microsoft.com/office/drawing/2014/main" id="{05A6D827-D5AA-B146-509B-77D0E08D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027" y="3300008"/>
              <a:ext cx="134540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1" name="Oval 44">
              <a:extLst>
                <a:ext uri="{FF2B5EF4-FFF2-40B4-BE49-F238E27FC236}">
                  <a16:creationId xmlns="" xmlns:a16="http://schemas.microsoft.com/office/drawing/2014/main" id="{56038E28-384B-8787-5A25-47FA1814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7239" y="2973588"/>
              <a:ext cx="134540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2" name="Oval 44">
              <a:extLst>
                <a:ext uri="{FF2B5EF4-FFF2-40B4-BE49-F238E27FC236}">
                  <a16:creationId xmlns="" xmlns:a16="http://schemas.microsoft.com/office/drawing/2014/main" id="{A51A10D9-BAC9-6B0B-452A-844676AF9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0712" y="3192205"/>
              <a:ext cx="134540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3" name="Oval 44">
              <a:extLst>
                <a:ext uri="{FF2B5EF4-FFF2-40B4-BE49-F238E27FC236}">
                  <a16:creationId xmlns="" xmlns:a16="http://schemas.microsoft.com/office/drawing/2014/main" id="{E6EE4998-34A4-619F-6676-8D55A8CAA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765" y="2781231"/>
              <a:ext cx="134540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448ACB0C-C3C3-E643-9876-C496A3F0C21E}"/>
              </a:ext>
            </a:extLst>
          </p:cNvPr>
          <p:cNvSpPr txBox="1"/>
          <p:nvPr/>
        </p:nvSpPr>
        <p:spPr>
          <a:xfrm>
            <a:off x="6958793" y="1544191"/>
            <a:ext cx="509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2+</a:t>
            </a:r>
            <a:endParaRPr lang="en-US" sz="2400" dirty="0"/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C77DCEFD-E132-20A4-43DB-D537B3C4C814}"/>
              </a:ext>
            </a:extLst>
          </p:cNvPr>
          <p:cNvSpPr txBox="1"/>
          <p:nvPr/>
        </p:nvSpPr>
        <p:spPr>
          <a:xfrm>
            <a:off x="7782572" y="2479995"/>
            <a:ext cx="87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+2e</a:t>
            </a:r>
            <a:endParaRPr lang="en-US" sz="3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8E46054-1F8C-B9A6-7A36-44A47F2651AD}"/>
              </a:ext>
            </a:extLst>
          </p:cNvPr>
          <p:cNvCxnSpPr/>
          <p:nvPr/>
        </p:nvCxnSpPr>
        <p:spPr>
          <a:xfrm flipV="1">
            <a:off x="3438746" y="2864450"/>
            <a:ext cx="1319583" cy="9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2143FBD7-BA79-C917-4C32-5F9F4F769098}"/>
              </a:ext>
            </a:extLst>
          </p:cNvPr>
          <p:cNvSpPr txBox="1"/>
          <p:nvPr/>
        </p:nvSpPr>
        <p:spPr>
          <a:xfrm>
            <a:off x="887306" y="4483682"/>
            <a:ext cx="1825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[2, 8, 8, 2]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828E1083-7AAB-41A5-168D-34F79111A57F}"/>
              </a:ext>
            </a:extLst>
          </p:cNvPr>
          <p:cNvSpPr txBox="1"/>
          <p:nvPr/>
        </p:nvSpPr>
        <p:spPr>
          <a:xfrm>
            <a:off x="5629104" y="4457934"/>
            <a:ext cx="1150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[2,8,8]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8481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1" grpId="0"/>
      <p:bldP spid="184" grpId="0"/>
      <p:bldP spid="185" grpId="0"/>
      <p:bldP spid="186" grpId="0"/>
      <p:bldP spid="1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69A272-2F6F-41FA-0F6C-FF61820737DD}"/>
              </a:ext>
            </a:extLst>
          </p:cNvPr>
          <p:cNvSpPr/>
          <p:nvPr/>
        </p:nvSpPr>
        <p:spPr>
          <a:xfrm>
            <a:off x="198834" y="629911"/>
            <a:ext cx="8776097" cy="44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78" name="Group 10">
            <a:extLst>
              <a:ext uri="{FF2B5EF4-FFF2-40B4-BE49-F238E27FC236}">
                <a16:creationId xmlns="" xmlns:a16="http://schemas.microsoft.com/office/drawing/2014/main" id="{B21C7982-4FDF-9F32-7D5C-1E0682769A82}"/>
              </a:ext>
            </a:extLst>
          </p:cNvPr>
          <p:cNvGrpSpPr>
            <a:grpSpLocks/>
          </p:cNvGrpSpPr>
          <p:nvPr/>
        </p:nvGrpSpPr>
        <p:grpSpPr bwMode="auto">
          <a:xfrm>
            <a:off x="472273" y="1498042"/>
            <a:ext cx="2533650" cy="2528888"/>
            <a:chOff x="8274128" y="1746250"/>
            <a:chExt cx="3378200" cy="3371851"/>
          </a:xfrm>
        </p:grpSpPr>
        <p:sp>
          <p:nvSpPr>
            <p:cNvPr id="12321" name="Oval 10">
              <a:extLst>
                <a:ext uri="{FF2B5EF4-FFF2-40B4-BE49-F238E27FC236}">
                  <a16:creationId xmlns="" xmlns:a16="http://schemas.microsoft.com/office/drawing/2014/main" id="{29B63D7D-90DD-E140-5D94-A41275323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753" y="3186113"/>
              <a:ext cx="539750" cy="539750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2" name="Oval 11">
              <a:extLst>
                <a:ext uri="{FF2B5EF4-FFF2-40B4-BE49-F238E27FC236}">
                  <a16:creationId xmlns="" xmlns:a16="http://schemas.microsoft.com/office/drawing/2014/main" id="{43C342E4-BDF9-C579-DC2F-AAEF84971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2028" y="2714625"/>
              <a:ext cx="1438275" cy="1439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3" name="Oval 12">
              <a:extLst>
                <a:ext uri="{FF2B5EF4-FFF2-40B4-BE49-F238E27FC236}">
                  <a16:creationId xmlns="" xmlns:a16="http://schemas.microsoft.com/office/drawing/2014/main" id="{33DFFE41-2508-7209-C888-92377C5F7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8478" y="2266950"/>
              <a:ext cx="2374900" cy="23399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4" name="Oval 13">
              <a:extLst>
                <a:ext uri="{FF2B5EF4-FFF2-40B4-BE49-F238E27FC236}">
                  <a16:creationId xmlns="" xmlns:a16="http://schemas.microsoft.com/office/drawing/2014/main" id="{7D10F5D7-B86B-277D-4038-A00FC1575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0328" y="1811338"/>
              <a:ext cx="3238500" cy="32400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5" name="Text Box 14">
              <a:extLst>
                <a:ext uri="{FF2B5EF4-FFF2-40B4-BE49-F238E27FC236}">
                  <a16:creationId xmlns="" xmlns:a16="http://schemas.microsoft.com/office/drawing/2014/main" id="{7910F26C-81FD-99F5-5837-3A48ECB8F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4616" y="3148013"/>
              <a:ext cx="793751" cy="9848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21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17+</a:t>
              </a:r>
            </a:p>
          </p:txBody>
        </p:sp>
        <p:sp>
          <p:nvSpPr>
            <p:cNvPr id="12326" name="Oval 25">
              <a:extLst>
                <a:ext uri="{FF2B5EF4-FFF2-40B4-BE49-F238E27FC236}">
                  <a16:creationId xmlns="" xmlns:a16="http://schemas.microsoft.com/office/drawing/2014/main" id="{40C53DE4-9A6C-370F-07AB-ABD172A8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0003" y="3043238"/>
              <a:ext cx="180975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7" name="Oval 26">
              <a:extLst>
                <a:ext uri="{FF2B5EF4-FFF2-40B4-BE49-F238E27FC236}">
                  <a16:creationId xmlns="" xmlns:a16="http://schemas.microsoft.com/office/drawing/2014/main" id="{9F371F72-F857-2A1B-51F7-30B110355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3728" y="1746250"/>
              <a:ext cx="177800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8" name="Oval 27">
              <a:extLst>
                <a:ext uri="{FF2B5EF4-FFF2-40B4-BE49-F238E27FC236}">
                  <a16:creationId xmlns="" xmlns:a16="http://schemas.microsoft.com/office/drawing/2014/main" id="{AB601ED8-9FC2-220E-9982-77776C40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5928" y="3506789"/>
              <a:ext cx="179388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29" name="Oval 28">
              <a:extLst>
                <a:ext uri="{FF2B5EF4-FFF2-40B4-BE49-F238E27FC236}">
                  <a16:creationId xmlns="" xmlns:a16="http://schemas.microsoft.com/office/drawing/2014/main" id="{BF6DD820-01CF-FF9D-6C94-061A87753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7628" y="4935539"/>
              <a:ext cx="179388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0" name="Oval 29">
              <a:extLst>
                <a:ext uri="{FF2B5EF4-FFF2-40B4-BE49-F238E27FC236}">
                  <a16:creationId xmlns="" xmlns:a16="http://schemas.microsoft.com/office/drawing/2014/main" id="{CCEE7064-F359-604D-5A2D-C12D7A816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8016" y="4938714"/>
              <a:ext cx="179387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1" name="Oval 30">
              <a:extLst>
                <a:ext uri="{FF2B5EF4-FFF2-40B4-BE49-F238E27FC236}">
                  <a16:creationId xmlns="" xmlns:a16="http://schemas.microsoft.com/office/drawing/2014/main" id="{D62E6395-DAA7-91E6-5428-D98C1857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453" y="3146425"/>
              <a:ext cx="180975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2" name="Oval 31">
              <a:extLst>
                <a:ext uri="{FF2B5EF4-FFF2-40B4-BE49-F238E27FC236}">
                  <a16:creationId xmlns="" xmlns:a16="http://schemas.microsoft.com/office/drawing/2014/main" id="{39993B9F-A190-274D-0408-9F77CA11D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2403" y="4497389"/>
              <a:ext cx="180975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3" name="Oval 32">
              <a:extLst>
                <a:ext uri="{FF2B5EF4-FFF2-40B4-BE49-F238E27FC236}">
                  <a16:creationId xmlns="" xmlns:a16="http://schemas.microsoft.com/office/drawing/2014/main" id="{578B5B9C-914F-B3E9-FA16-8915E412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116" y="4506914"/>
              <a:ext cx="179387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4" name="Oval 33">
              <a:extLst>
                <a:ext uri="{FF2B5EF4-FFF2-40B4-BE49-F238E27FC236}">
                  <a16:creationId xmlns="" xmlns:a16="http://schemas.microsoft.com/office/drawing/2014/main" id="{736544B5-69EA-2246-EFBA-D89555714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3416" y="3667126"/>
              <a:ext cx="179387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5" name="Oval 34">
              <a:extLst>
                <a:ext uri="{FF2B5EF4-FFF2-40B4-BE49-F238E27FC236}">
                  <a16:creationId xmlns="" xmlns:a16="http://schemas.microsoft.com/office/drawing/2014/main" id="{1DB0D674-06F0-3A88-EA4E-86914DF7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1353" y="3027363"/>
              <a:ext cx="180975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6" name="Oval 35">
              <a:extLst>
                <a:ext uri="{FF2B5EF4-FFF2-40B4-BE49-F238E27FC236}">
                  <a16:creationId xmlns="" xmlns:a16="http://schemas.microsoft.com/office/drawing/2014/main" id="{3DE04DCA-FFE7-AD73-A2BD-094185B99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3366" y="3514726"/>
              <a:ext cx="179387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7" name="Oval 36">
              <a:extLst>
                <a:ext uri="{FF2B5EF4-FFF2-40B4-BE49-F238E27FC236}">
                  <a16:creationId xmlns="" xmlns:a16="http://schemas.microsoft.com/office/drawing/2014/main" id="{210B63A7-1A91-DDFE-D94C-08F22137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3366" y="3151188"/>
              <a:ext cx="179387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8" name="Oval 37">
              <a:extLst>
                <a:ext uri="{FF2B5EF4-FFF2-40B4-BE49-F238E27FC236}">
                  <a16:creationId xmlns="" xmlns:a16="http://schemas.microsoft.com/office/drawing/2014/main" id="{A5C948F2-C57D-15E2-1A1D-FC62A46C9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4353" y="2193925"/>
              <a:ext cx="180975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39" name="Oval 39">
              <a:extLst>
                <a:ext uri="{FF2B5EF4-FFF2-40B4-BE49-F238E27FC236}">
                  <a16:creationId xmlns="" xmlns:a16="http://schemas.microsoft.com/office/drawing/2014/main" id="{37ECC99B-4612-DD14-2E6B-BE011A550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9728" y="4075114"/>
              <a:ext cx="179388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0" name="Oval 40">
              <a:extLst>
                <a:ext uri="{FF2B5EF4-FFF2-40B4-BE49-F238E27FC236}">
                  <a16:creationId xmlns="" xmlns:a16="http://schemas.microsoft.com/office/drawing/2014/main" id="{05557BD8-A8F0-3B48-955F-F8781A570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4966" y="2635250"/>
              <a:ext cx="179387" cy="179388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1" name="Oval 41">
              <a:extLst>
                <a:ext uri="{FF2B5EF4-FFF2-40B4-BE49-F238E27FC236}">
                  <a16:creationId xmlns="" xmlns:a16="http://schemas.microsoft.com/office/drawing/2014/main" id="{C8BA7A1E-0556-65C4-4FD8-2F22CFE14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128" y="3614739"/>
              <a:ext cx="179388" cy="179387"/>
            </a:xfrm>
            <a:prstGeom prst="ellipse">
              <a:avLst/>
            </a:prstGeom>
            <a:solidFill>
              <a:srgbClr val="F1884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12" name="Text Box 52">
            <a:extLst>
              <a:ext uri="{FF2B5EF4-FFF2-40B4-BE49-F238E27FC236}">
                <a16:creationId xmlns="" xmlns:a16="http://schemas.microsoft.com/office/drawing/2014/main" id="{58EF744F-387D-0690-679C-2303884D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70" y="931688"/>
            <a:ext cx="177165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Cl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3D435119-135C-E943-6A60-89AD4F8F06C1}"/>
              </a:ext>
            </a:extLst>
          </p:cNvPr>
          <p:cNvSpPr txBox="1"/>
          <p:nvPr/>
        </p:nvSpPr>
        <p:spPr>
          <a:xfrm>
            <a:off x="2084784" y="126207"/>
            <a:ext cx="6707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CaCl</a:t>
            </a:r>
            <a:r>
              <a:rPr lang="en-US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26D038F6-9DAF-BBFD-81AB-26700EF92C69}"/>
              </a:ext>
            </a:extLst>
          </p:cNvPr>
          <p:cNvGrpSpPr/>
          <p:nvPr/>
        </p:nvGrpSpPr>
        <p:grpSpPr>
          <a:xfrm>
            <a:off x="6051161" y="1349095"/>
            <a:ext cx="2533650" cy="2528888"/>
            <a:chOff x="6400800" y="1178719"/>
            <a:chExt cx="2533650" cy="2528888"/>
          </a:xfrm>
        </p:grpSpPr>
        <p:grpSp>
          <p:nvGrpSpPr>
            <p:cNvPr id="103" name="Group 10">
              <a:extLst>
                <a:ext uri="{FF2B5EF4-FFF2-40B4-BE49-F238E27FC236}">
                  <a16:creationId xmlns="" xmlns:a16="http://schemas.microsoft.com/office/drawing/2014/main" id="{7F1A5453-6B07-F165-BFC5-E1E473553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1178719"/>
              <a:ext cx="2533650" cy="2528888"/>
              <a:chOff x="8274128" y="1746250"/>
              <a:chExt cx="3378200" cy="3371851"/>
            </a:xfrm>
          </p:grpSpPr>
          <p:sp>
            <p:nvSpPr>
              <p:cNvPr id="105" name="Oval 10">
                <a:extLst>
                  <a:ext uri="{FF2B5EF4-FFF2-40B4-BE49-F238E27FC236}">
                    <a16:creationId xmlns="" xmlns:a16="http://schemas.microsoft.com/office/drawing/2014/main" id="{E18C5FF8-6F42-CAA5-A21B-681DCCCE2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8753" y="3186113"/>
                <a:ext cx="539750" cy="539750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6" name="Oval 11">
                <a:extLst>
                  <a:ext uri="{FF2B5EF4-FFF2-40B4-BE49-F238E27FC236}">
                    <a16:creationId xmlns="" xmlns:a16="http://schemas.microsoft.com/office/drawing/2014/main" id="{2C5BBAC9-FE55-B3DB-F933-5D5545683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2028" y="2714625"/>
                <a:ext cx="1438275" cy="14398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7" name="Oval 12">
                <a:extLst>
                  <a:ext uri="{FF2B5EF4-FFF2-40B4-BE49-F238E27FC236}">
                    <a16:creationId xmlns="" xmlns:a16="http://schemas.microsoft.com/office/drawing/2014/main" id="{89FFFA24-777A-C3C9-BFBF-FDBF1B031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8478" y="2266950"/>
                <a:ext cx="2374900" cy="23399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8" name="Oval 13">
                <a:extLst>
                  <a:ext uri="{FF2B5EF4-FFF2-40B4-BE49-F238E27FC236}">
                    <a16:creationId xmlns="" xmlns:a16="http://schemas.microsoft.com/office/drawing/2014/main" id="{C66C6E46-F80F-EE86-BCCD-31394A8CC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328" y="1811338"/>
                <a:ext cx="3238500" cy="32400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9" name="Text Box 14">
                <a:extLst>
                  <a:ext uri="{FF2B5EF4-FFF2-40B4-BE49-F238E27FC236}">
                    <a16:creationId xmlns="" xmlns:a16="http://schemas.microsoft.com/office/drawing/2014/main" id="{91F65DC1-581B-A01D-6341-1DAA87DBB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34616" y="3148013"/>
                <a:ext cx="793751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GB" altLang="en-US" sz="210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17+</a:t>
                </a:r>
              </a:p>
            </p:txBody>
          </p:sp>
          <p:sp>
            <p:nvSpPr>
              <p:cNvPr id="110" name="Oval 25">
                <a:extLst>
                  <a:ext uri="{FF2B5EF4-FFF2-40B4-BE49-F238E27FC236}">
                    <a16:creationId xmlns="" xmlns:a16="http://schemas.microsoft.com/office/drawing/2014/main" id="{E03DE2C7-5BC5-6E64-7C7D-9EA3E5511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0003" y="3043238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9" name="Oval 26">
                <a:extLst>
                  <a:ext uri="{FF2B5EF4-FFF2-40B4-BE49-F238E27FC236}">
                    <a16:creationId xmlns="" xmlns:a16="http://schemas.microsoft.com/office/drawing/2014/main" id="{18338032-6814-C34A-4F53-17510BE52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728" y="1746250"/>
                <a:ext cx="177800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1" name="Oval 27">
                <a:extLst>
                  <a:ext uri="{FF2B5EF4-FFF2-40B4-BE49-F238E27FC236}">
                    <a16:creationId xmlns="" xmlns:a16="http://schemas.microsoft.com/office/drawing/2014/main" id="{D26C0513-DDC0-0F8F-20D6-FFD9F5D06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5928" y="350678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2" name="Oval 28">
                <a:extLst>
                  <a:ext uri="{FF2B5EF4-FFF2-40B4-BE49-F238E27FC236}">
                    <a16:creationId xmlns="" xmlns:a16="http://schemas.microsoft.com/office/drawing/2014/main" id="{20504390-A209-A598-A974-C3EAE3EA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628" y="493553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3" name="Oval 29">
                <a:extLst>
                  <a:ext uri="{FF2B5EF4-FFF2-40B4-BE49-F238E27FC236}">
                    <a16:creationId xmlns="" xmlns:a16="http://schemas.microsoft.com/office/drawing/2014/main" id="{C0503D47-E63C-4330-786F-57F50F42C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8016" y="4938714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4" name="Oval 30">
                <a:extLst>
                  <a:ext uri="{FF2B5EF4-FFF2-40B4-BE49-F238E27FC236}">
                    <a16:creationId xmlns="" xmlns:a16="http://schemas.microsoft.com/office/drawing/2014/main" id="{A74CF23F-259E-74C3-EF3A-2ADAEFA1B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453" y="3146425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5" name="Oval 31">
                <a:extLst>
                  <a:ext uri="{FF2B5EF4-FFF2-40B4-BE49-F238E27FC236}">
                    <a16:creationId xmlns="" xmlns:a16="http://schemas.microsoft.com/office/drawing/2014/main" id="{21BC31F5-606F-E4C4-A34B-D126C6A5F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2403" y="4497389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6" name="Oval 32">
                <a:extLst>
                  <a:ext uri="{FF2B5EF4-FFF2-40B4-BE49-F238E27FC236}">
                    <a16:creationId xmlns="" xmlns:a16="http://schemas.microsoft.com/office/drawing/2014/main" id="{0FFFF9AA-ACA4-A094-48DE-3F6DBA3C5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9116" y="4506914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7" name="Oval 33">
                <a:extLst>
                  <a:ext uri="{FF2B5EF4-FFF2-40B4-BE49-F238E27FC236}">
                    <a16:creationId xmlns="" xmlns:a16="http://schemas.microsoft.com/office/drawing/2014/main" id="{36F244C5-C991-DEAA-52D3-0B03CDBCA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3416" y="3667126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8" name="Oval 34">
                <a:extLst>
                  <a:ext uri="{FF2B5EF4-FFF2-40B4-BE49-F238E27FC236}">
                    <a16:creationId xmlns="" xmlns:a16="http://schemas.microsoft.com/office/drawing/2014/main" id="{1A75B596-246A-FB2F-CBE0-83335B6C8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1353" y="3027363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9" name="Oval 35">
                <a:extLst>
                  <a:ext uri="{FF2B5EF4-FFF2-40B4-BE49-F238E27FC236}">
                    <a16:creationId xmlns="" xmlns:a16="http://schemas.microsoft.com/office/drawing/2014/main" id="{2E0C792E-BC11-BF33-E56D-71E944D86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66" y="3514726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0" name="Oval 36">
                <a:extLst>
                  <a:ext uri="{FF2B5EF4-FFF2-40B4-BE49-F238E27FC236}">
                    <a16:creationId xmlns="" xmlns:a16="http://schemas.microsoft.com/office/drawing/2014/main" id="{014C5878-AB57-8264-B39D-AF14F0903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66" y="3151188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1" name="Oval 37">
                <a:extLst>
                  <a:ext uri="{FF2B5EF4-FFF2-40B4-BE49-F238E27FC236}">
                    <a16:creationId xmlns="" xmlns:a16="http://schemas.microsoft.com/office/drawing/2014/main" id="{3025BDE9-74A3-18BA-0D3C-D56922E59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4353" y="2193925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2" name="Oval 39">
                <a:extLst>
                  <a:ext uri="{FF2B5EF4-FFF2-40B4-BE49-F238E27FC236}">
                    <a16:creationId xmlns="" xmlns:a16="http://schemas.microsoft.com/office/drawing/2014/main" id="{3BC02581-C7A9-5A17-A77F-67E4085A9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9728" y="4075114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3" name="Oval 40">
                <a:extLst>
                  <a:ext uri="{FF2B5EF4-FFF2-40B4-BE49-F238E27FC236}">
                    <a16:creationId xmlns="" xmlns:a16="http://schemas.microsoft.com/office/drawing/2014/main" id="{4E9D8F78-212A-59C3-F66A-77FCC4DD6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4966" y="2635250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4" name="Oval 41">
                <a:extLst>
                  <a:ext uri="{FF2B5EF4-FFF2-40B4-BE49-F238E27FC236}">
                    <a16:creationId xmlns="" xmlns:a16="http://schemas.microsoft.com/office/drawing/2014/main" id="{DD50D9EE-8052-504F-0BCB-EB27BBE68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4128" y="361473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04" name="Oval 46">
              <a:extLst>
                <a:ext uri="{FF2B5EF4-FFF2-40B4-BE49-F238E27FC236}">
                  <a16:creationId xmlns="" xmlns:a16="http://schemas.microsoft.com/office/drawing/2014/main" id="{2C4E5C70-8032-4A25-A62F-E69229D99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738" y="1183481"/>
              <a:ext cx="134541" cy="1345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AFF457D0-891D-D0F8-0468-168F03D7CDB8}"/>
              </a:ext>
            </a:extLst>
          </p:cNvPr>
          <p:cNvSpPr txBox="1"/>
          <p:nvPr/>
        </p:nvSpPr>
        <p:spPr>
          <a:xfrm>
            <a:off x="1216114" y="4213418"/>
            <a:ext cx="1488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[2, 8,7]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922B0997-A5B6-F512-929A-0BAAF6BBC4F9}"/>
              </a:ext>
            </a:extLst>
          </p:cNvPr>
          <p:cNvSpPr txBox="1"/>
          <p:nvPr/>
        </p:nvSpPr>
        <p:spPr>
          <a:xfrm>
            <a:off x="6922699" y="4151778"/>
            <a:ext cx="1488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[2,8,8]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="" xmlns:a16="http://schemas.microsoft.com/office/drawing/2014/main" id="{AAE3B7CB-D1DC-7876-5FC6-21E00F398696}"/>
              </a:ext>
            </a:extLst>
          </p:cNvPr>
          <p:cNvCxnSpPr/>
          <p:nvPr/>
        </p:nvCxnSpPr>
        <p:spPr>
          <a:xfrm flipV="1">
            <a:off x="4557747" y="2660275"/>
            <a:ext cx="1319583" cy="9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E7DA4516-EC2C-FA55-EEB7-7E6D5444954E}"/>
              </a:ext>
            </a:extLst>
          </p:cNvPr>
          <p:cNvSpPr txBox="1"/>
          <p:nvPr/>
        </p:nvSpPr>
        <p:spPr>
          <a:xfrm>
            <a:off x="3580098" y="2339010"/>
            <a:ext cx="87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+1e</a:t>
            </a:r>
            <a:endParaRPr lang="en-US" sz="3200" dirty="0"/>
          </a:p>
        </p:txBody>
      </p:sp>
      <p:sp>
        <p:nvSpPr>
          <p:cNvPr id="179" name="Text Box 52">
            <a:extLst>
              <a:ext uri="{FF2B5EF4-FFF2-40B4-BE49-F238E27FC236}">
                <a16:creationId xmlns="" xmlns:a16="http://schemas.microsoft.com/office/drawing/2014/main" id="{43BDC710-FA46-5106-9716-61A81FFE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467" y="834107"/>
            <a:ext cx="177165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Cl</a:t>
            </a:r>
            <a:r>
              <a:rPr lang="en-US" altLang="en-US"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C0DA7594-23F9-2AD4-E4A7-6BAE18617C78}"/>
              </a:ext>
            </a:extLst>
          </p:cNvPr>
          <p:cNvSpPr txBox="1"/>
          <p:nvPr/>
        </p:nvSpPr>
        <p:spPr>
          <a:xfrm>
            <a:off x="8174046" y="1130635"/>
            <a:ext cx="509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02696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75" grpId="0"/>
      <p:bldP spid="176" grpId="0"/>
      <p:bldP spid="178" grpId="0"/>
      <p:bldP spid="179" grpId="0"/>
      <p:bldP spid="1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683679" y="1110569"/>
            <a:ext cx="2903118" cy="29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baseline="-25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12</a:t>
            </a:r>
            <a:r>
              <a:rPr lang="vi-VN" sz="24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Mg   1s</a:t>
            </a:r>
            <a:r>
              <a:rPr lang="vi-VN" sz="24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2s</a:t>
            </a:r>
            <a:r>
              <a:rPr lang="vi-VN" sz="24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2p</a:t>
            </a:r>
            <a:r>
              <a:rPr lang="vi-VN" sz="24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2400" b="1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3s</a:t>
            </a:r>
            <a:r>
              <a:rPr lang="vi-VN" sz="2400" b="1" u="sng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82341" y="2211390"/>
            <a:ext cx="792455" cy="52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Mg</a:t>
            </a:r>
            <a:r>
              <a:rPr lang="vi-VN" sz="24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</a:rPr>
              <a:t>           </a:t>
            </a:r>
            <a:endParaRPr lang="vi-VN" sz="2400" b="1" dirty="0">
              <a:solidFill>
                <a:srgbClr val="FFFF00"/>
              </a:solidFill>
              <a:latin typeface="Acumin Pro Condensed" panose="020B0806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17177" y="3318177"/>
            <a:ext cx="2231839" cy="471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MgCl</a:t>
            </a:r>
            <a:r>
              <a:rPr lang="vi-VN" sz="2400" b="1" baseline="-2500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80798" y="2456348"/>
            <a:ext cx="331394" cy="261696"/>
          </a:xfrm>
          <a:prstGeom prst="roundRect">
            <a:avLst>
              <a:gd name="adj" fmla="val 5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FFFF00"/>
                </a:solidFill>
                <a:latin typeface="Acumin Pro Condensed" panose="020B0806020202020204" pitchFamily="34" charset="0"/>
              </a:rPr>
              <a:t>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8591" y="3367133"/>
            <a:ext cx="331394" cy="261696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FFFF00"/>
                </a:solidFill>
                <a:latin typeface="Acumin Pro Condensed" panose="020B0806020202020204" pitchFamily="34" charset="0"/>
              </a:rPr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39299" y="3241258"/>
            <a:ext cx="3166292" cy="52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Mg</a:t>
            </a:r>
            <a:r>
              <a:rPr lang="vi-VN" sz="2400" b="1" baseline="3000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</a:rPr>
              <a:t>2+</a:t>
            </a:r>
            <a:r>
              <a:rPr lang="vi-VN" sz="24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</a:rPr>
              <a:t>  +    2Cl</a:t>
            </a:r>
            <a:r>
              <a:rPr lang="vi-VN" sz="2400" b="1" baseline="3000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</a:rPr>
              <a:t>-</a:t>
            </a:r>
            <a:endParaRPr lang="vi-VN" sz="2400" b="1" baseline="30000" dirty="0">
              <a:solidFill>
                <a:srgbClr val="FFFF00"/>
              </a:solidFill>
              <a:latin typeface="Acumin Pro Condensed" panose="020B0806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4305" y="2198830"/>
            <a:ext cx="248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  </a:t>
            </a:r>
            <a:r>
              <a:rPr lang="vi-VN" sz="24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Mg</a:t>
            </a:r>
            <a:r>
              <a:rPr lang="vi-VN" sz="2400" b="1" baseline="3000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</a:rPr>
              <a:t>2+    </a:t>
            </a:r>
            <a:r>
              <a:rPr lang="vi-VN" sz="24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+ 2e</a:t>
            </a:r>
            <a:endParaRPr lang="vi-VN" sz="2400" dirty="0">
              <a:solidFill>
                <a:srgbClr val="FFFF00"/>
              </a:solidFill>
              <a:latin typeface="Acumin Pro Condensed" panose="020B0806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1652" y="137112"/>
            <a:ext cx="8531050" cy="7885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5b.SGK: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liên kết ion trong phân </a:t>
            </a:r>
            <a:r>
              <a:rPr 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MgCl</a:t>
            </a:r>
            <a:r>
              <a:rPr lang="vi-VN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(Z=12) ; Cl (Z=17)</a:t>
            </a:r>
            <a:endParaRPr lang="vi-VN" sz="2000" b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2032447" y="2304690"/>
            <a:ext cx="327706" cy="806378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050" dirty="0">
              <a:solidFill>
                <a:srgbClr val="FFFF00"/>
              </a:solidFill>
              <a:latin typeface="Acumin Pro Condensed" panose="020B0806020202020204" pitchFamily="34" charset="0"/>
            </a:endParaRPr>
          </a:p>
        </p:txBody>
      </p:sp>
      <p:sp>
        <p:nvSpPr>
          <p:cNvPr id="39" name="Content Placeholder 13"/>
          <p:cNvSpPr txBox="1">
            <a:spLocks/>
          </p:cNvSpPr>
          <p:nvPr/>
        </p:nvSpPr>
        <p:spPr bwMode="auto">
          <a:xfrm>
            <a:off x="2135237" y="2718456"/>
            <a:ext cx="370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0" hangingPunct="0">
              <a:spcBef>
                <a:spcPct val="20000"/>
              </a:spcBef>
              <a:buClr>
                <a:srgbClr val="44546A"/>
              </a:buClr>
              <a:defRPr/>
            </a:pPr>
            <a:r>
              <a:rPr lang="vi-VN" sz="2400" b="1" kern="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itchFamily="18" charset="0"/>
              </a:rPr>
              <a:t>       Cl       +      1e   </a:t>
            </a:r>
            <a:r>
              <a:rPr lang="vi-VN" sz="2400" b="1" kern="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itchFamily="18" charset="0"/>
                <a:sym typeface="Wingdings 3"/>
              </a:rPr>
              <a:t>    </a:t>
            </a:r>
            <a:r>
              <a:rPr lang="vi-VN" sz="2400" b="1" kern="0" dirty="0" err="1">
                <a:solidFill>
                  <a:srgbClr val="FFFF00"/>
                </a:solidFill>
                <a:latin typeface="Acumin Pro Condensed" panose="020B0806020202020204" pitchFamily="34" charset="0"/>
                <a:cs typeface="Times New Roman" pitchFamily="18" charset="0"/>
                <a:sym typeface="Wingdings 3"/>
              </a:rPr>
              <a:t>Cl</a:t>
            </a:r>
            <a:r>
              <a:rPr lang="vi-VN" sz="2400" b="1" kern="0" baseline="3000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itchFamily="18" charset="0"/>
                <a:sym typeface="Wingdings 3"/>
              </a:rPr>
              <a:t>-</a:t>
            </a:r>
            <a:endParaRPr lang="vi-VN" sz="2400" b="1" kern="0" dirty="0">
              <a:solidFill>
                <a:srgbClr val="FFFF00"/>
              </a:solidFill>
              <a:latin typeface="Acumin Pro Condensed" panose="020B0806020202020204" pitchFamily="34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21278" y="2710935"/>
            <a:ext cx="3700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kern="0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itchFamily="18" charset="0"/>
              </a:rPr>
              <a:t>2                2.             2</a:t>
            </a:r>
            <a:endParaRPr lang="vi-VN" sz="2400" dirty="0">
              <a:solidFill>
                <a:srgbClr val="FFFF00"/>
              </a:solidFill>
              <a:latin typeface="Acumin Pro Condensed" panose="020B0806020202020204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684" y="1686791"/>
            <a:ext cx="2987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Acumin Pro Condensed" panose="020B0806020202020204" pitchFamily="34" charset="0"/>
                <a:cs typeface="Times New Roman" panose="02020603050405020304" pitchFamily="18" charset="0"/>
              </a:rPr>
              <a:t>Sự hình thành liên kết ion </a:t>
            </a:r>
            <a:endParaRPr lang="vi-VN" sz="2000" dirty="0">
              <a:solidFill>
                <a:srgbClr val="FFFF00"/>
              </a:solidFill>
              <a:latin typeface="Acumin Pro Condensed" panose="020B0806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03646" y="1209171"/>
            <a:ext cx="3715422" cy="29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baseline="-25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17</a:t>
            </a:r>
            <a:r>
              <a:rPr lang="vi-VN" sz="24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Cl     1s</a:t>
            </a:r>
            <a:r>
              <a:rPr lang="vi-VN" sz="24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24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2s</a:t>
            </a:r>
            <a:r>
              <a:rPr lang="vi-VN" sz="24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2p</a:t>
            </a:r>
            <a:r>
              <a:rPr lang="vi-VN" sz="24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2400" b="1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3s</a:t>
            </a:r>
            <a:r>
              <a:rPr lang="vi-VN" sz="2400" b="1" u="sng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2400" b="1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3p</a:t>
            </a:r>
            <a:r>
              <a:rPr lang="vi-VN" sz="2400" b="1" baseline="30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vi-VN" sz="2400" b="1" u="sng" baseline="30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33520" y="3543578"/>
            <a:ext cx="729399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7231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6" grpId="0"/>
      <p:bldP spid="59" grpId="0" animBg="1"/>
      <p:bldP spid="60" grpId="0" animBg="1"/>
      <p:bldP spid="34" grpId="0"/>
      <p:bldP spid="3" grpId="0"/>
      <p:bldP spid="38" grpId="0" animBg="1"/>
      <p:bldP spid="39" grpId="0"/>
      <p:bldP spid="40" grpId="0"/>
      <p:bldP spid="1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000">
            <a:off x="1507448" y="-499577"/>
            <a:ext cx="6566039" cy="26271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9226" y="1925399"/>
            <a:ext cx="2743847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rgbClr val="FAFAF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PART  3</a:t>
            </a:r>
            <a:endParaRPr lang="zh-CN" altLang="en-US" sz="4100" b="1" dirty="0">
              <a:solidFill>
                <a:srgbClr val="FAFAF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9CF914-AC8E-AC83-75AD-4419FE6C51C8}"/>
              </a:ext>
            </a:extLst>
          </p:cNvPr>
          <p:cNvSpPr txBox="1"/>
          <p:nvPr/>
        </p:nvSpPr>
        <p:spPr>
          <a:xfrm>
            <a:off x="-347212" y="2625591"/>
            <a:ext cx="60100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TINH THỂ ION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3396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83F8F2FF-3EEE-779B-A2A6-C433CF7AFFCB}"/>
              </a:ext>
            </a:extLst>
          </p:cNvPr>
          <p:cNvSpPr txBox="1"/>
          <p:nvPr/>
        </p:nvSpPr>
        <p:spPr>
          <a:xfrm>
            <a:off x="519467" y="838447"/>
            <a:ext cx="83389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cation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anion.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3743343D-E660-AB38-BE06-4548EC910D9B}"/>
              </a:ext>
            </a:extLst>
          </p:cNvPr>
          <p:cNvSpPr txBox="1"/>
          <p:nvPr/>
        </p:nvSpPr>
        <p:spPr>
          <a:xfrm>
            <a:off x="3419819" y="1743936"/>
            <a:ext cx="2683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muối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Củng cố kiến thức">
            <a:extLst>
              <a:ext uri="{FF2B5EF4-FFF2-40B4-BE49-F238E27FC236}">
                <a16:creationId xmlns="" xmlns:a16="http://schemas.microsoft.com/office/drawing/2014/main" id="{8690C61D-F96E-80EE-918B-890947B29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0"/>
          <a:stretch/>
        </p:blipFill>
        <p:spPr bwMode="auto">
          <a:xfrm>
            <a:off x="1640957" y="2267156"/>
            <a:ext cx="6096000" cy="25611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53FBDF-4B4D-3EC3-C855-29D3A9613475}"/>
              </a:ext>
            </a:extLst>
          </p:cNvPr>
          <p:cNvSpPr txBox="1"/>
          <p:nvPr/>
        </p:nvSpPr>
        <p:spPr>
          <a:xfrm>
            <a:off x="1756432" y="73218"/>
            <a:ext cx="6010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CẤU TRÚC TINH THỂ ION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5997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000">
            <a:off x="1507448" y="-499577"/>
            <a:ext cx="6566039" cy="26271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6064" y="1763876"/>
            <a:ext cx="2743847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rgbClr val="FAFAF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PART  1</a:t>
            </a:r>
            <a:endParaRPr lang="zh-CN" altLang="en-US" sz="4100" b="1" dirty="0">
              <a:solidFill>
                <a:srgbClr val="FAFAF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9CF914-AC8E-AC83-75AD-4419FE6C51C8}"/>
              </a:ext>
            </a:extLst>
          </p:cNvPr>
          <p:cNvSpPr txBox="1"/>
          <p:nvPr/>
        </p:nvSpPr>
        <p:spPr>
          <a:xfrm>
            <a:off x="99355" y="2571750"/>
            <a:ext cx="601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7">
            <a:extLst>
              <a:ext uri="{FF2B5EF4-FFF2-40B4-BE49-F238E27FC236}">
                <a16:creationId xmlns="" xmlns:a16="http://schemas.microsoft.com/office/drawing/2014/main" id="{0308B6FA-3679-0AED-7E35-9BB7D6301A74}"/>
              </a:ext>
            </a:extLst>
          </p:cNvPr>
          <p:cNvGrpSpPr/>
          <p:nvPr/>
        </p:nvGrpSpPr>
        <p:grpSpPr>
          <a:xfrm>
            <a:off x="103833" y="1334465"/>
            <a:ext cx="723819" cy="440398"/>
            <a:chOff x="745709" y="1904734"/>
            <a:chExt cx="1123829" cy="683779"/>
          </a:xfrm>
        </p:grpSpPr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0E7AA619-0997-569A-6DEA-BE91750FDB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02CDF9D8-44EF-070E-DAB9-66281DF11ED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8EFD69-9436-9E95-10D0-4281EF40CEAB}"/>
              </a:ext>
            </a:extLst>
          </p:cNvPr>
          <p:cNvSpPr txBox="1"/>
          <p:nvPr/>
        </p:nvSpPr>
        <p:spPr>
          <a:xfrm>
            <a:off x="884713" y="3136504"/>
            <a:ext cx="4134037" cy="14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bao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quanh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phụ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kiểu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lưới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tinh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tích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kích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thước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ion. </a:t>
            </a:r>
            <a:endParaRPr lang="en-US" sz="2000" dirty="0"/>
          </a:p>
        </p:txBody>
      </p:sp>
      <p:grpSp>
        <p:nvGrpSpPr>
          <p:cNvPr id="16" name="组合 17">
            <a:extLst>
              <a:ext uri="{FF2B5EF4-FFF2-40B4-BE49-F238E27FC236}">
                <a16:creationId xmlns="" xmlns:a16="http://schemas.microsoft.com/office/drawing/2014/main" id="{F92ED411-6B85-8BBA-1E1A-E4110227C4BC}"/>
              </a:ext>
            </a:extLst>
          </p:cNvPr>
          <p:cNvGrpSpPr/>
          <p:nvPr/>
        </p:nvGrpSpPr>
        <p:grpSpPr>
          <a:xfrm>
            <a:off x="160894" y="3094812"/>
            <a:ext cx="723819" cy="440398"/>
            <a:chOff x="745709" y="1904734"/>
            <a:chExt cx="1123829" cy="683779"/>
          </a:xfrm>
        </p:grpSpPr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645A90B-5032-4A08-6F24-FACE862D013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53DCEE00-1A7A-D679-571D-69C5ACFC5F7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B19FA4-12EE-933D-70F7-02AF8410A2B8}"/>
              </a:ext>
            </a:extLst>
          </p:cNvPr>
          <p:cNvSpPr txBox="1"/>
          <p:nvPr/>
        </p:nvSpPr>
        <p:spPr>
          <a:xfrm>
            <a:off x="884713" y="1308401"/>
            <a:ext cx="4388064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10000"/>
              </a:lnSpc>
            </a:pP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sắp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xếp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trật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tự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gian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kiểu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lưới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dương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sắp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xếp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luân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phiên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FF35945-1579-14C2-047D-F4913AE6ACF9}"/>
              </a:ext>
            </a:extLst>
          </p:cNvPr>
          <p:cNvSpPr txBox="1"/>
          <p:nvPr/>
        </p:nvSpPr>
        <p:spPr>
          <a:xfrm>
            <a:off x="1776528" y="317515"/>
            <a:ext cx="6010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1. CẤU TRÚC TINH THỂ ION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 descr="Bai 12 lien ket ion-tinh the ion">
            <a:extLst>
              <a:ext uri="{FF2B5EF4-FFF2-40B4-BE49-F238E27FC236}">
                <a16:creationId xmlns="" xmlns:a16="http://schemas.microsoft.com/office/drawing/2014/main" id="{A03FBC20-50B2-BB6A-C3EE-CC8E772D9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r="36345" b="23700"/>
          <a:stretch/>
        </p:blipFill>
        <p:spPr bwMode="auto">
          <a:xfrm>
            <a:off x="5735031" y="1554664"/>
            <a:ext cx="3248075" cy="21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310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="" xmlns:a16="http://schemas.microsoft.com/office/drawing/2014/main" id="{95B1FC96-0749-41C9-BAED-E089E7714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ột nắm muối gây ra 9 loại bệnh và 5 cách ăn muối tốt cho sức khỏe">
            <a:extLst>
              <a:ext uri="{FF2B5EF4-FFF2-40B4-BE49-F238E27FC236}">
                <a16:creationId xmlns="" xmlns:a16="http://schemas.microsoft.com/office/drawing/2014/main" id="{BD7B0806-6FED-A79A-4FA6-0AAEB41B8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/>
          <a:stretch/>
        </p:blipFill>
        <p:spPr bwMode="auto">
          <a:xfrm>
            <a:off x="3" y="10"/>
            <a:ext cx="4571997" cy="3147200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ôi sống là gì - Canxi oxit ? Ứng dụng CaO bột đá vôi - VIETCHEM">
            <a:extLst>
              <a:ext uri="{FF2B5EF4-FFF2-40B4-BE49-F238E27FC236}">
                <a16:creationId xmlns="" xmlns:a16="http://schemas.microsoft.com/office/drawing/2014/main" id="{90EB729A-F31B-BE3B-3FA7-44C489FF7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77"/>
          <a:stretch/>
        </p:blipFill>
        <p:spPr bwMode="auto">
          <a:xfrm>
            <a:off x="4514850" y="10"/>
            <a:ext cx="4629146" cy="3140744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ketch line">
            <a:extLst>
              <a:ext uri="{FF2B5EF4-FFF2-40B4-BE49-F238E27FC236}">
                <a16:creationId xmlns="" xmlns:a16="http://schemas.microsoft.com/office/drawing/2014/main" id="{63C1A86C-B1A8-4AEC-B001-595C91716E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691765" y="4053404"/>
            <a:ext cx="1165860" cy="13716"/>
          </a:xfrm>
          <a:custGeom>
            <a:avLst/>
            <a:gdLst>
              <a:gd name="connsiteX0" fmla="*/ 0 w 1165860"/>
              <a:gd name="connsiteY0" fmla="*/ 0 h 13716"/>
              <a:gd name="connsiteX1" fmla="*/ 606247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94589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  <a:gd name="connsiteX0" fmla="*/ 0 w 1165860"/>
              <a:gd name="connsiteY0" fmla="*/ 0 h 13716"/>
              <a:gd name="connsiteX1" fmla="*/ 571271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82930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860" h="13716" fill="none" extrusionOk="0">
                <a:moveTo>
                  <a:pt x="0" y="0"/>
                </a:moveTo>
                <a:cubicBezTo>
                  <a:pt x="162513" y="-11573"/>
                  <a:pt x="293236" y="13784"/>
                  <a:pt x="606247" y="0"/>
                </a:cubicBezTo>
                <a:cubicBezTo>
                  <a:pt x="918540" y="21259"/>
                  <a:pt x="1045080" y="-115"/>
                  <a:pt x="1165860" y="0"/>
                </a:cubicBezTo>
                <a:cubicBezTo>
                  <a:pt x="1165019" y="4344"/>
                  <a:pt x="1166624" y="8943"/>
                  <a:pt x="1165860" y="13716"/>
                </a:cubicBezTo>
                <a:cubicBezTo>
                  <a:pt x="946700" y="12426"/>
                  <a:pt x="749200" y="55216"/>
                  <a:pt x="594589" y="13716"/>
                </a:cubicBezTo>
                <a:cubicBezTo>
                  <a:pt x="456803" y="27350"/>
                  <a:pt x="127892" y="32293"/>
                  <a:pt x="0" y="13716"/>
                </a:cubicBezTo>
                <a:cubicBezTo>
                  <a:pt x="333" y="7342"/>
                  <a:pt x="-50" y="3958"/>
                  <a:pt x="0" y="0"/>
                </a:cubicBezTo>
                <a:close/>
              </a:path>
              <a:path w="1165860" h="13716" stroke="0" extrusionOk="0">
                <a:moveTo>
                  <a:pt x="0" y="0"/>
                </a:moveTo>
                <a:cubicBezTo>
                  <a:pt x="167350" y="-3293"/>
                  <a:pt x="437486" y="-21181"/>
                  <a:pt x="571271" y="0"/>
                </a:cubicBezTo>
                <a:cubicBezTo>
                  <a:pt x="682336" y="18030"/>
                  <a:pt x="900098" y="-64409"/>
                  <a:pt x="1165860" y="0"/>
                </a:cubicBezTo>
                <a:cubicBezTo>
                  <a:pt x="1165765" y="6724"/>
                  <a:pt x="1165823" y="9557"/>
                  <a:pt x="1165860" y="13716"/>
                </a:cubicBezTo>
                <a:cubicBezTo>
                  <a:pt x="972168" y="33850"/>
                  <a:pt x="797113" y="36398"/>
                  <a:pt x="582930" y="13716"/>
                </a:cubicBezTo>
                <a:cubicBezTo>
                  <a:pt x="375326" y="35428"/>
                  <a:pt x="253285" y="24936"/>
                  <a:pt x="0" y="13716"/>
                </a:cubicBezTo>
                <a:cubicBezTo>
                  <a:pt x="416" y="7935"/>
                  <a:pt x="-303" y="5797"/>
                  <a:pt x="0" y="0"/>
                </a:cubicBezTo>
                <a:close/>
              </a:path>
              <a:path w="1165860" h="13716" fill="none" stroke="0" extrusionOk="0">
                <a:moveTo>
                  <a:pt x="0" y="0"/>
                </a:moveTo>
                <a:cubicBezTo>
                  <a:pt x="141691" y="-9407"/>
                  <a:pt x="290986" y="-3815"/>
                  <a:pt x="606247" y="0"/>
                </a:cubicBezTo>
                <a:cubicBezTo>
                  <a:pt x="921700" y="15825"/>
                  <a:pt x="1020734" y="-3786"/>
                  <a:pt x="1165860" y="0"/>
                </a:cubicBezTo>
                <a:cubicBezTo>
                  <a:pt x="1164964" y="5033"/>
                  <a:pt x="1165847" y="9200"/>
                  <a:pt x="1165860" y="13716"/>
                </a:cubicBezTo>
                <a:cubicBezTo>
                  <a:pt x="917161" y="-9135"/>
                  <a:pt x="771575" y="33167"/>
                  <a:pt x="594589" y="13716"/>
                </a:cubicBezTo>
                <a:cubicBezTo>
                  <a:pt x="470947" y="9820"/>
                  <a:pt x="122508" y="15185"/>
                  <a:pt x="0" y="13716"/>
                </a:cubicBezTo>
                <a:cubicBezTo>
                  <a:pt x="-660" y="7426"/>
                  <a:pt x="-250" y="45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5860"/>
                      <a:gd name="connsiteY0" fmla="*/ 0 h 13716"/>
                      <a:gd name="connsiteX1" fmla="*/ 606247 w 1165860"/>
                      <a:gd name="connsiteY1" fmla="*/ 0 h 13716"/>
                      <a:gd name="connsiteX2" fmla="*/ 1165860 w 1165860"/>
                      <a:gd name="connsiteY2" fmla="*/ 0 h 13716"/>
                      <a:gd name="connsiteX3" fmla="*/ 1165860 w 1165860"/>
                      <a:gd name="connsiteY3" fmla="*/ 13716 h 13716"/>
                      <a:gd name="connsiteX4" fmla="*/ 594589 w 1165860"/>
                      <a:gd name="connsiteY4" fmla="*/ 13716 h 13716"/>
                      <a:gd name="connsiteX5" fmla="*/ 0 w 1165860"/>
                      <a:gd name="connsiteY5" fmla="*/ 13716 h 13716"/>
                      <a:gd name="connsiteX6" fmla="*/ 0 w 116586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5860" h="13716" fill="none" extrusionOk="0">
                        <a:moveTo>
                          <a:pt x="0" y="0"/>
                        </a:moveTo>
                        <a:cubicBezTo>
                          <a:pt x="164196" y="4475"/>
                          <a:pt x="311417" y="-11483"/>
                          <a:pt x="606247" y="0"/>
                        </a:cubicBezTo>
                        <a:cubicBezTo>
                          <a:pt x="901077" y="11483"/>
                          <a:pt x="1028750" y="-4041"/>
                          <a:pt x="1165860" y="0"/>
                        </a:cubicBezTo>
                        <a:cubicBezTo>
                          <a:pt x="1165578" y="4434"/>
                          <a:pt x="1165988" y="8423"/>
                          <a:pt x="1165860" y="13716"/>
                        </a:cubicBezTo>
                        <a:cubicBezTo>
                          <a:pt x="940964" y="3888"/>
                          <a:pt x="745886" y="20893"/>
                          <a:pt x="594589" y="13716"/>
                        </a:cubicBezTo>
                        <a:cubicBezTo>
                          <a:pt x="443292" y="6539"/>
                          <a:pt x="119306" y="21776"/>
                          <a:pt x="0" y="13716"/>
                        </a:cubicBezTo>
                        <a:cubicBezTo>
                          <a:pt x="103" y="7543"/>
                          <a:pt x="-154" y="4446"/>
                          <a:pt x="0" y="0"/>
                        </a:cubicBezTo>
                        <a:close/>
                      </a:path>
                      <a:path w="1165860" h="13716" stroke="0" extrusionOk="0">
                        <a:moveTo>
                          <a:pt x="0" y="0"/>
                        </a:moveTo>
                        <a:cubicBezTo>
                          <a:pt x="199755" y="-8614"/>
                          <a:pt x="439971" y="-19466"/>
                          <a:pt x="571271" y="0"/>
                        </a:cubicBezTo>
                        <a:cubicBezTo>
                          <a:pt x="702571" y="19466"/>
                          <a:pt x="922660" y="-18418"/>
                          <a:pt x="1165860" y="0"/>
                        </a:cubicBezTo>
                        <a:cubicBezTo>
                          <a:pt x="1165756" y="6849"/>
                          <a:pt x="1166068" y="9414"/>
                          <a:pt x="1165860" y="13716"/>
                        </a:cubicBezTo>
                        <a:cubicBezTo>
                          <a:pt x="981594" y="16996"/>
                          <a:pt x="788922" y="30312"/>
                          <a:pt x="582930" y="13716"/>
                        </a:cubicBezTo>
                        <a:cubicBezTo>
                          <a:pt x="376938" y="-2880"/>
                          <a:pt x="227474" y="40246"/>
                          <a:pt x="0" y="13716"/>
                        </a:cubicBezTo>
                        <a:cubicBezTo>
                          <a:pt x="469" y="7851"/>
                          <a:pt x="200" y="57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83F8F2FF-3EEE-779B-A2A6-C433CF7AFFCB}"/>
              </a:ext>
            </a:extLst>
          </p:cNvPr>
          <p:cNvSpPr txBox="1"/>
          <p:nvPr/>
        </p:nvSpPr>
        <p:spPr>
          <a:xfrm>
            <a:off x="2924201" y="3477332"/>
            <a:ext cx="6358322" cy="1401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457200"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457200"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FE491A-33E4-C4C1-3888-42D45552751C}"/>
              </a:ext>
            </a:extLst>
          </p:cNvPr>
          <p:cNvSpPr txBox="1"/>
          <p:nvPr/>
        </p:nvSpPr>
        <p:spPr>
          <a:xfrm>
            <a:off x="57805" y="3496248"/>
            <a:ext cx="3007205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 ĐỘ BỀN VÀ TÍNH CHẤT CỦA HỢP CHẤT 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843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="" xmlns:a16="http://schemas.microsoft.com/office/drawing/2014/main" id="{6EFFF4A2-EB01-4738-9824-8D9A72A51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ơ đồ của một tinh thể natri clorua vỡ vụn">
            <a:extLst>
              <a:ext uri="{FF2B5EF4-FFF2-40B4-BE49-F238E27FC236}">
                <a16:creationId xmlns="" xmlns:a16="http://schemas.microsoft.com/office/drawing/2014/main" id="{EEB7F4E3-B8D6-93E0-036C-9F8ADD65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048" y="482600"/>
            <a:ext cx="7029025" cy="24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72">
            <a:extLst>
              <a:ext uri="{FF2B5EF4-FFF2-40B4-BE49-F238E27FC236}">
                <a16:creationId xmlns="" xmlns:a16="http://schemas.microsoft.com/office/drawing/2014/main" id="{23D97D8B-CFC5-431A-AA32-93C4522A6E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175255"/>
            <a:ext cx="9144000" cy="1968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5ACB97-E91D-74E6-0721-0D4860108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09" y="3425359"/>
            <a:ext cx="7656128" cy="2460159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UcParenBoth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Khi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kumimoji="0" lang="en-US" altLang="en-US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0" name="Group 74">
            <a:extLst>
              <a:ext uri="{FF2B5EF4-FFF2-40B4-BE49-F238E27FC236}">
                <a16:creationId xmlns="" xmlns:a16="http://schemas.microsoft.com/office/drawing/2014/main" id="{F91EAA54-AC0A-4AEF-ACE5-B1DD3DC81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656128" y="3616080"/>
            <a:ext cx="846286" cy="635405"/>
            <a:chOff x="8183879" y="1000124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="" xmlns:a16="http://schemas.microsoft.com/office/drawing/2014/main" id="{57EE6F04-B543-44E1-BA29-3DD44C5AED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="" xmlns:a16="http://schemas.microsoft.com/office/drawing/2014/main" id="{D5559A4F-CFAC-4ECC-B04A-670D559B96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E8A3FB-F873-4812-5E0C-2EC3EA0F73DE}"/>
              </a:ext>
            </a:extLst>
          </p:cNvPr>
          <p:cNvSpPr txBox="1"/>
          <p:nvPr/>
        </p:nvSpPr>
        <p:spPr>
          <a:xfrm>
            <a:off x="1228942" y="86523"/>
            <a:ext cx="7216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2. ĐỘ BỀN VÀ TÍNH CHẤT CỦA HỢP CHẤT 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52836"/>
      </p:ext>
    </p:extLst>
  </p:cSld>
  <p:clrMapOvr>
    <a:masterClrMapping/>
  </p:clrMapOvr>
  <p:transition spd="med"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5126">
            <a:extLst>
              <a:ext uri="{FF2B5EF4-FFF2-40B4-BE49-F238E27FC236}">
                <a16:creationId xmlns="" xmlns:a16="http://schemas.microsoft.com/office/drawing/2014/main" id="{3AFE8227-C443-417B-BA91-520EB1EF4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ình ảnh của thạch anh tím, chu sa, azurite và vanadinite">
            <a:extLst>
              <a:ext uri="{FF2B5EF4-FFF2-40B4-BE49-F238E27FC236}">
                <a16:creationId xmlns="" xmlns:a16="http://schemas.microsoft.com/office/drawing/2014/main" id="{27F6D886-1FEB-0B56-79CC-FC79FD8FE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4" b="4"/>
          <a:stretch/>
        </p:blipFill>
        <p:spPr bwMode="auto">
          <a:xfrm>
            <a:off x="20" y="323"/>
            <a:ext cx="6086455" cy="48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560414-228B-DD17-0924-863D2390974D}"/>
              </a:ext>
            </a:extLst>
          </p:cNvPr>
          <p:cNvSpPr txBox="1"/>
          <p:nvPr/>
        </p:nvSpPr>
        <p:spPr>
          <a:xfrm>
            <a:off x="6086472" y="372140"/>
            <a:ext cx="3057508" cy="409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Chu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sunfua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HgS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(C) Azurite -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(D) Vanadinite -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vanadi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Rectangle 5128">
            <a:extLst>
              <a:ext uri="{FF2B5EF4-FFF2-40B4-BE49-F238E27FC236}">
                <a16:creationId xmlns=""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4806555"/>
            <a:ext cx="9143997" cy="3429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0">
            <a:extLst>
              <a:ext uri="{FF2B5EF4-FFF2-40B4-BE49-F238E27FC236}">
                <a16:creationId xmlns=""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3" y="4806556"/>
            <a:ext cx="6086475" cy="3369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6040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329702" y="2707002"/>
            <a:ext cx="855231" cy="846083"/>
          </a:xfrm>
          <a:custGeom>
            <a:avLst/>
            <a:gdLst>
              <a:gd name="T0" fmla="*/ 54 w 95"/>
              <a:gd name="T1" fmla="*/ 94 h 94"/>
              <a:gd name="T2" fmla="*/ 56 w 95"/>
              <a:gd name="T3" fmla="*/ 81 h 94"/>
              <a:gd name="T4" fmla="*/ 66 w 95"/>
              <a:gd name="T5" fmla="*/ 78 h 94"/>
              <a:gd name="T6" fmla="*/ 76 w 95"/>
              <a:gd name="T7" fmla="*/ 85 h 94"/>
              <a:gd name="T8" fmla="*/ 86 w 95"/>
              <a:gd name="T9" fmla="*/ 75 h 94"/>
              <a:gd name="T10" fmla="*/ 78 w 95"/>
              <a:gd name="T11" fmla="*/ 65 h 94"/>
              <a:gd name="T12" fmla="*/ 82 w 95"/>
              <a:gd name="T13" fmla="*/ 56 h 94"/>
              <a:gd name="T14" fmla="*/ 95 w 95"/>
              <a:gd name="T15" fmla="*/ 54 h 94"/>
              <a:gd name="T16" fmla="*/ 95 w 95"/>
              <a:gd name="T17" fmla="*/ 40 h 94"/>
              <a:gd name="T18" fmla="*/ 82 w 95"/>
              <a:gd name="T19" fmla="*/ 38 h 94"/>
              <a:gd name="T20" fmla="*/ 82 w 95"/>
              <a:gd name="T21" fmla="*/ 37 h 94"/>
              <a:gd name="T22" fmla="*/ 82 w 95"/>
              <a:gd name="T23" fmla="*/ 37 h 94"/>
              <a:gd name="T24" fmla="*/ 80 w 95"/>
              <a:gd name="T25" fmla="*/ 33 h 94"/>
              <a:gd name="T26" fmla="*/ 80 w 95"/>
              <a:gd name="T27" fmla="*/ 31 h 94"/>
              <a:gd name="T28" fmla="*/ 80 w 95"/>
              <a:gd name="T29" fmla="*/ 31 h 94"/>
              <a:gd name="T30" fmla="*/ 78 w 95"/>
              <a:gd name="T31" fmla="*/ 29 h 94"/>
              <a:gd name="T32" fmla="*/ 86 w 95"/>
              <a:gd name="T33" fmla="*/ 18 h 94"/>
              <a:gd name="T34" fmla="*/ 76 w 95"/>
              <a:gd name="T35" fmla="*/ 9 h 94"/>
              <a:gd name="T36" fmla="*/ 66 w 95"/>
              <a:gd name="T37" fmla="*/ 16 h 94"/>
              <a:gd name="T38" fmla="*/ 56 w 95"/>
              <a:gd name="T39" fmla="*/ 12 h 94"/>
              <a:gd name="T40" fmla="*/ 54 w 95"/>
              <a:gd name="T41" fmla="*/ 0 h 94"/>
              <a:gd name="T42" fmla="*/ 41 w 95"/>
              <a:gd name="T43" fmla="*/ 0 h 94"/>
              <a:gd name="T44" fmla="*/ 38 w 95"/>
              <a:gd name="T45" fmla="*/ 12 h 94"/>
              <a:gd name="T46" fmla="*/ 29 w 95"/>
              <a:gd name="T47" fmla="*/ 16 h 94"/>
              <a:gd name="T48" fmla="*/ 19 w 95"/>
              <a:gd name="T49" fmla="*/ 9 h 94"/>
              <a:gd name="T50" fmla="*/ 9 w 95"/>
              <a:gd name="T51" fmla="*/ 18 h 94"/>
              <a:gd name="T52" fmla="*/ 17 w 95"/>
              <a:gd name="T53" fmla="*/ 29 h 94"/>
              <a:gd name="T54" fmla="*/ 13 w 95"/>
              <a:gd name="T55" fmla="*/ 38 h 94"/>
              <a:gd name="T56" fmla="*/ 0 w 95"/>
              <a:gd name="T57" fmla="*/ 40 h 94"/>
              <a:gd name="T58" fmla="*/ 0 w 95"/>
              <a:gd name="T59" fmla="*/ 54 h 94"/>
              <a:gd name="T60" fmla="*/ 13 w 95"/>
              <a:gd name="T61" fmla="*/ 56 h 94"/>
              <a:gd name="T62" fmla="*/ 16 w 95"/>
              <a:gd name="T63" fmla="*/ 65 h 94"/>
              <a:gd name="T64" fmla="*/ 9 w 95"/>
              <a:gd name="T65" fmla="*/ 75 h 94"/>
              <a:gd name="T66" fmla="*/ 19 w 95"/>
              <a:gd name="T67" fmla="*/ 85 h 94"/>
              <a:gd name="T68" fmla="*/ 29 w 95"/>
              <a:gd name="T69" fmla="*/ 78 h 94"/>
              <a:gd name="T70" fmla="*/ 38 w 95"/>
              <a:gd name="T71" fmla="*/ 82 h 94"/>
              <a:gd name="T72" fmla="*/ 41 w 95"/>
              <a:gd name="T73" fmla="*/ 94 h 94"/>
              <a:gd name="T74" fmla="*/ 54 w 95"/>
              <a:gd name="T75" fmla="*/ 94 h 94"/>
              <a:gd name="T76" fmla="*/ 72 w 95"/>
              <a:gd name="T77" fmla="*/ 43 h 94"/>
              <a:gd name="T78" fmla="*/ 51 w 95"/>
              <a:gd name="T79" fmla="*/ 72 h 94"/>
              <a:gd name="T80" fmla="*/ 22 w 95"/>
              <a:gd name="T81" fmla="*/ 50 h 94"/>
              <a:gd name="T82" fmla="*/ 44 w 95"/>
              <a:gd name="T83" fmla="*/ 22 h 94"/>
              <a:gd name="T84" fmla="*/ 56 w 95"/>
              <a:gd name="T85" fmla="*/ 23 h 94"/>
              <a:gd name="T86" fmla="*/ 56 w 95"/>
              <a:gd name="T87" fmla="*/ 23 h 94"/>
              <a:gd name="T88" fmla="*/ 65 w 95"/>
              <a:gd name="T89" fmla="*/ 29 h 94"/>
              <a:gd name="T90" fmla="*/ 69 w 95"/>
              <a:gd name="T91" fmla="*/ 34 h 94"/>
              <a:gd name="T92" fmla="*/ 72 w 95"/>
              <a:gd name="T93" fmla="*/ 4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5" h="94">
                <a:moveTo>
                  <a:pt x="54" y="94"/>
                </a:moveTo>
                <a:cubicBezTo>
                  <a:pt x="56" y="81"/>
                  <a:pt x="56" y="81"/>
                  <a:pt x="56" y="81"/>
                </a:cubicBezTo>
                <a:cubicBezTo>
                  <a:pt x="66" y="78"/>
                  <a:pt x="66" y="78"/>
                  <a:pt x="66" y="78"/>
                </a:cubicBezTo>
                <a:cubicBezTo>
                  <a:pt x="76" y="85"/>
                  <a:pt x="76" y="85"/>
                  <a:pt x="76" y="85"/>
                </a:cubicBezTo>
                <a:cubicBezTo>
                  <a:pt x="86" y="75"/>
                  <a:pt x="86" y="75"/>
                  <a:pt x="86" y="75"/>
                </a:cubicBezTo>
                <a:cubicBezTo>
                  <a:pt x="78" y="65"/>
                  <a:pt x="78" y="65"/>
                  <a:pt x="78" y="65"/>
                </a:cubicBezTo>
                <a:cubicBezTo>
                  <a:pt x="82" y="56"/>
                  <a:pt x="82" y="56"/>
                  <a:pt x="82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5" y="40"/>
                  <a:pt x="95" y="40"/>
                  <a:pt x="95" y="40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78" y="29"/>
                  <a:pt x="78" y="29"/>
                  <a:pt x="78" y="29"/>
                </a:cubicBezTo>
                <a:cubicBezTo>
                  <a:pt x="86" y="18"/>
                  <a:pt x="86" y="18"/>
                  <a:pt x="86" y="18"/>
                </a:cubicBezTo>
                <a:cubicBezTo>
                  <a:pt x="76" y="9"/>
                  <a:pt x="76" y="9"/>
                  <a:pt x="76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56" y="12"/>
                  <a:pt x="56" y="12"/>
                  <a:pt x="56" y="12"/>
                </a:cubicBezTo>
                <a:cubicBezTo>
                  <a:pt x="54" y="0"/>
                  <a:pt x="54" y="0"/>
                  <a:pt x="54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12"/>
                  <a:pt x="38" y="12"/>
                  <a:pt x="38" y="12"/>
                </a:cubicBezTo>
                <a:cubicBezTo>
                  <a:pt x="29" y="16"/>
                  <a:pt x="29" y="16"/>
                  <a:pt x="29" y="16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8"/>
                  <a:pt x="9" y="18"/>
                  <a:pt x="9" y="18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38"/>
                  <a:pt x="13" y="38"/>
                  <a:pt x="13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54"/>
                  <a:pt x="0" y="54"/>
                  <a:pt x="0" y="54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65"/>
                  <a:pt x="16" y="65"/>
                  <a:pt x="16" y="65"/>
                </a:cubicBezTo>
                <a:cubicBezTo>
                  <a:pt x="9" y="75"/>
                  <a:pt x="9" y="75"/>
                  <a:pt x="9" y="75"/>
                </a:cubicBezTo>
                <a:cubicBezTo>
                  <a:pt x="19" y="85"/>
                  <a:pt x="19" y="85"/>
                  <a:pt x="19" y="85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1" y="94"/>
                  <a:pt x="41" y="94"/>
                  <a:pt x="41" y="94"/>
                </a:cubicBezTo>
                <a:cubicBezTo>
                  <a:pt x="54" y="94"/>
                  <a:pt x="54" y="94"/>
                  <a:pt x="54" y="94"/>
                </a:cubicBezTo>
                <a:close/>
                <a:moveTo>
                  <a:pt x="72" y="43"/>
                </a:moveTo>
                <a:cubicBezTo>
                  <a:pt x="74" y="57"/>
                  <a:pt x="65" y="70"/>
                  <a:pt x="51" y="72"/>
                </a:cubicBezTo>
                <a:cubicBezTo>
                  <a:pt x="37" y="74"/>
                  <a:pt x="24" y="64"/>
                  <a:pt x="22" y="50"/>
                </a:cubicBezTo>
                <a:cubicBezTo>
                  <a:pt x="21" y="36"/>
                  <a:pt x="30" y="24"/>
                  <a:pt x="44" y="22"/>
                </a:cubicBezTo>
                <a:cubicBezTo>
                  <a:pt x="48" y="21"/>
                  <a:pt x="52" y="22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9" y="24"/>
                  <a:pt x="63" y="26"/>
                  <a:pt x="65" y="29"/>
                </a:cubicBezTo>
                <a:cubicBezTo>
                  <a:pt x="67" y="30"/>
                  <a:pt x="68" y="32"/>
                  <a:pt x="69" y="34"/>
                </a:cubicBezTo>
                <a:cubicBezTo>
                  <a:pt x="71" y="37"/>
                  <a:pt x="72" y="40"/>
                  <a:pt x="7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>
              <a:lnSpc>
                <a:spcPts val="1125"/>
              </a:lnSpc>
              <a:defRPr/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MH_Other_2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599529" y="2923944"/>
            <a:ext cx="278978" cy="315567"/>
          </a:xfrm>
          <a:custGeom>
            <a:avLst/>
            <a:gdLst>
              <a:gd name="T0" fmla="*/ 15 w 31"/>
              <a:gd name="T1" fmla="*/ 0 h 35"/>
              <a:gd name="T2" fmla="*/ 24 w 31"/>
              <a:gd name="T3" fmla="*/ 8 h 35"/>
              <a:gd name="T4" fmla="*/ 15 w 31"/>
              <a:gd name="T5" fmla="*/ 17 h 35"/>
              <a:gd name="T6" fmla="*/ 7 w 31"/>
              <a:gd name="T7" fmla="*/ 8 h 35"/>
              <a:gd name="T8" fmla="*/ 15 w 31"/>
              <a:gd name="T9" fmla="*/ 0 h 35"/>
              <a:gd name="T10" fmla="*/ 6 w 31"/>
              <a:gd name="T11" fmla="*/ 19 h 35"/>
              <a:gd name="T12" fmla="*/ 10 w 31"/>
              <a:gd name="T13" fmla="*/ 19 h 35"/>
              <a:gd name="T14" fmla="*/ 14 w 31"/>
              <a:gd name="T15" fmla="*/ 24 h 35"/>
              <a:gd name="T16" fmla="*/ 17 w 31"/>
              <a:gd name="T17" fmla="*/ 24 h 35"/>
              <a:gd name="T18" fmla="*/ 21 w 31"/>
              <a:gd name="T19" fmla="*/ 19 h 35"/>
              <a:gd name="T20" fmla="*/ 24 w 31"/>
              <a:gd name="T21" fmla="*/ 19 h 35"/>
              <a:gd name="T22" fmla="*/ 31 w 31"/>
              <a:gd name="T23" fmla="*/ 25 h 35"/>
              <a:gd name="T24" fmla="*/ 31 w 31"/>
              <a:gd name="T25" fmla="*/ 35 h 35"/>
              <a:gd name="T26" fmla="*/ 0 w 31"/>
              <a:gd name="T27" fmla="*/ 35 h 35"/>
              <a:gd name="T28" fmla="*/ 0 w 31"/>
              <a:gd name="T29" fmla="*/ 25 h 35"/>
              <a:gd name="T30" fmla="*/ 6 w 31"/>
              <a:gd name="T31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35">
                <a:moveTo>
                  <a:pt x="15" y="0"/>
                </a:moveTo>
                <a:cubicBezTo>
                  <a:pt x="20" y="0"/>
                  <a:pt x="24" y="4"/>
                  <a:pt x="24" y="8"/>
                </a:cubicBezTo>
                <a:cubicBezTo>
                  <a:pt x="24" y="13"/>
                  <a:pt x="20" y="17"/>
                  <a:pt x="15" y="17"/>
                </a:cubicBezTo>
                <a:cubicBezTo>
                  <a:pt x="11" y="17"/>
                  <a:pt x="7" y="13"/>
                  <a:pt x="7" y="8"/>
                </a:cubicBezTo>
                <a:cubicBezTo>
                  <a:pt x="7" y="4"/>
                  <a:pt x="11" y="0"/>
                  <a:pt x="15" y="0"/>
                </a:cubicBezTo>
                <a:close/>
                <a:moveTo>
                  <a:pt x="6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6"/>
                  <a:pt x="16" y="26"/>
                  <a:pt x="17" y="24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8" y="19"/>
                  <a:pt x="31" y="21"/>
                  <a:pt x="31" y="25"/>
                </a:cubicBezTo>
                <a:cubicBezTo>
                  <a:pt x="31" y="35"/>
                  <a:pt x="31" y="35"/>
                  <a:pt x="31" y="35"/>
                </a:cubicBezTo>
                <a:cubicBezTo>
                  <a:pt x="26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9"/>
                  <a:pt x="6" y="1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lnSpc>
                <a:spcPts val="1125"/>
              </a:lnSpc>
              <a:defRPr/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MH_Other_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359123" y="1574407"/>
            <a:ext cx="846084" cy="856755"/>
          </a:xfrm>
          <a:custGeom>
            <a:avLst/>
            <a:gdLst>
              <a:gd name="T0" fmla="*/ 2147483646 w 94"/>
              <a:gd name="T1" fmla="*/ 2147483646 h 95"/>
              <a:gd name="T2" fmla="*/ 2147483646 w 94"/>
              <a:gd name="T3" fmla="*/ 2147483646 h 95"/>
              <a:gd name="T4" fmla="*/ 2147483646 w 94"/>
              <a:gd name="T5" fmla="*/ 2147483646 h 95"/>
              <a:gd name="T6" fmla="*/ 2147483646 w 94"/>
              <a:gd name="T7" fmla="*/ 2147483646 h 95"/>
              <a:gd name="T8" fmla="*/ 2147483646 w 94"/>
              <a:gd name="T9" fmla="*/ 2147483646 h 95"/>
              <a:gd name="T10" fmla="*/ 2147483646 w 94"/>
              <a:gd name="T11" fmla="*/ 2147483646 h 95"/>
              <a:gd name="T12" fmla="*/ 2147483646 w 94"/>
              <a:gd name="T13" fmla="*/ 2147483646 h 95"/>
              <a:gd name="T14" fmla="*/ 2147483646 w 94"/>
              <a:gd name="T15" fmla="*/ 2147483646 h 95"/>
              <a:gd name="T16" fmla="*/ 2147483646 w 94"/>
              <a:gd name="T17" fmla="*/ 2147483646 h 95"/>
              <a:gd name="T18" fmla="*/ 2147483646 w 94"/>
              <a:gd name="T19" fmla="*/ 2147483646 h 95"/>
              <a:gd name="T20" fmla="*/ 2147483646 w 94"/>
              <a:gd name="T21" fmla="*/ 2147483646 h 95"/>
              <a:gd name="T22" fmla="*/ 2147483646 w 94"/>
              <a:gd name="T23" fmla="*/ 2147483646 h 95"/>
              <a:gd name="T24" fmla="*/ 2147483646 w 94"/>
              <a:gd name="T25" fmla="*/ 2147483646 h 95"/>
              <a:gd name="T26" fmla="*/ 2147483646 w 94"/>
              <a:gd name="T27" fmla="*/ 2147483646 h 95"/>
              <a:gd name="T28" fmla="*/ 2147483646 w 94"/>
              <a:gd name="T29" fmla="*/ 2147483646 h 95"/>
              <a:gd name="T30" fmla="*/ 2147483646 w 94"/>
              <a:gd name="T31" fmla="*/ 2147483646 h 95"/>
              <a:gd name="T32" fmla="*/ 2147483646 w 94"/>
              <a:gd name="T33" fmla="*/ 2147483646 h 95"/>
              <a:gd name="T34" fmla="*/ 2147483646 w 94"/>
              <a:gd name="T35" fmla="*/ 2147483646 h 95"/>
              <a:gd name="T36" fmla="*/ 2147483646 w 94"/>
              <a:gd name="T37" fmla="*/ 2147483646 h 95"/>
              <a:gd name="T38" fmla="*/ 2147483646 w 94"/>
              <a:gd name="T39" fmla="*/ 2147483646 h 95"/>
              <a:gd name="T40" fmla="*/ 2147483646 w 94"/>
              <a:gd name="T41" fmla="*/ 0 h 95"/>
              <a:gd name="T42" fmla="*/ 2147483646 w 94"/>
              <a:gd name="T43" fmla="*/ 0 h 95"/>
              <a:gd name="T44" fmla="*/ 2147483646 w 94"/>
              <a:gd name="T45" fmla="*/ 2147483646 h 95"/>
              <a:gd name="T46" fmla="*/ 2147483646 w 94"/>
              <a:gd name="T47" fmla="*/ 2147483646 h 95"/>
              <a:gd name="T48" fmla="*/ 2147483646 w 94"/>
              <a:gd name="T49" fmla="*/ 2147483646 h 95"/>
              <a:gd name="T50" fmla="*/ 2147483646 w 94"/>
              <a:gd name="T51" fmla="*/ 2147483646 h 95"/>
              <a:gd name="T52" fmla="*/ 2147483646 w 94"/>
              <a:gd name="T53" fmla="*/ 2147483646 h 95"/>
              <a:gd name="T54" fmla="*/ 2147483646 w 94"/>
              <a:gd name="T55" fmla="*/ 2147483646 h 95"/>
              <a:gd name="T56" fmla="*/ 0 w 94"/>
              <a:gd name="T57" fmla="*/ 2147483646 h 95"/>
              <a:gd name="T58" fmla="*/ 0 w 94"/>
              <a:gd name="T59" fmla="*/ 2147483646 h 95"/>
              <a:gd name="T60" fmla="*/ 2147483646 w 94"/>
              <a:gd name="T61" fmla="*/ 2147483646 h 95"/>
              <a:gd name="T62" fmla="*/ 2147483646 w 94"/>
              <a:gd name="T63" fmla="*/ 2147483646 h 95"/>
              <a:gd name="T64" fmla="*/ 2147483646 w 94"/>
              <a:gd name="T65" fmla="*/ 2147483646 h 95"/>
              <a:gd name="T66" fmla="*/ 2147483646 w 94"/>
              <a:gd name="T67" fmla="*/ 2147483646 h 95"/>
              <a:gd name="T68" fmla="*/ 2147483646 w 94"/>
              <a:gd name="T69" fmla="*/ 2147483646 h 95"/>
              <a:gd name="T70" fmla="*/ 2147483646 w 94"/>
              <a:gd name="T71" fmla="*/ 2147483646 h 95"/>
              <a:gd name="T72" fmla="*/ 2147483646 w 94"/>
              <a:gd name="T73" fmla="*/ 2147483646 h 95"/>
              <a:gd name="T74" fmla="*/ 2147483646 w 94"/>
              <a:gd name="T75" fmla="*/ 2147483646 h 95"/>
              <a:gd name="T76" fmla="*/ 2147483646 w 94"/>
              <a:gd name="T77" fmla="*/ 2147483646 h 95"/>
              <a:gd name="T78" fmla="*/ 2147483646 w 94"/>
              <a:gd name="T79" fmla="*/ 2147483646 h 95"/>
              <a:gd name="T80" fmla="*/ 2147483646 w 94"/>
              <a:gd name="T81" fmla="*/ 2147483646 h 95"/>
              <a:gd name="T82" fmla="*/ 2147483646 w 94"/>
              <a:gd name="T83" fmla="*/ 2147483646 h 95"/>
              <a:gd name="T84" fmla="*/ 2147483646 w 94"/>
              <a:gd name="T85" fmla="*/ 2147483646 h 95"/>
              <a:gd name="T86" fmla="*/ 2147483646 w 94"/>
              <a:gd name="T87" fmla="*/ 2147483646 h 95"/>
              <a:gd name="T88" fmla="*/ 2147483646 w 94"/>
              <a:gd name="T89" fmla="*/ 2147483646 h 95"/>
              <a:gd name="T90" fmla="*/ 2147483646 w 94"/>
              <a:gd name="T91" fmla="*/ 2147483646 h 95"/>
              <a:gd name="T92" fmla="*/ 2147483646 w 94"/>
              <a:gd name="T93" fmla="*/ 2147483646 h 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4" h="95">
                <a:moveTo>
                  <a:pt x="54" y="95"/>
                </a:moveTo>
                <a:cubicBezTo>
                  <a:pt x="56" y="82"/>
                  <a:pt x="56" y="82"/>
                  <a:pt x="56" y="82"/>
                </a:cubicBezTo>
                <a:cubicBezTo>
                  <a:pt x="65" y="78"/>
                  <a:pt x="65" y="78"/>
                  <a:pt x="65" y="78"/>
                </a:cubicBezTo>
                <a:cubicBezTo>
                  <a:pt x="75" y="86"/>
                  <a:pt x="75" y="86"/>
                  <a:pt x="75" y="86"/>
                </a:cubicBezTo>
                <a:cubicBezTo>
                  <a:pt x="85" y="76"/>
                  <a:pt x="85" y="76"/>
                  <a:pt x="85" y="76"/>
                </a:cubicBezTo>
                <a:cubicBezTo>
                  <a:pt x="78" y="66"/>
                  <a:pt x="78" y="66"/>
                  <a:pt x="78" y="66"/>
                </a:cubicBezTo>
                <a:cubicBezTo>
                  <a:pt x="82" y="56"/>
                  <a:pt x="82" y="56"/>
                  <a:pt x="82" y="56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41"/>
                  <a:pt x="94" y="41"/>
                  <a:pt x="94" y="41"/>
                </a:cubicBezTo>
                <a:cubicBezTo>
                  <a:pt x="82" y="38"/>
                  <a:pt x="82" y="38"/>
                  <a:pt x="82" y="38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85" y="19"/>
                  <a:pt x="85" y="19"/>
                  <a:pt x="85" y="19"/>
                </a:cubicBezTo>
                <a:cubicBezTo>
                  <a:pt x="75" y="9"/>
                  <a:pt x="75" y="9"/>
                  <a:pt x="75" y="9"/>
                </a:cubicBezTo>
                <a:cubicBezTo>
                  <a:pt x="65" y="16"/>
                  <a:pt x="65" y="16"/>
                  <a:pt x="65" y="16"/>
                </a:cubicBezTo>
                <a:cubicBezTo>
                  <a:pt x="56" y="13"/>
                  <a:pt x="56" y="13"/>
                  <a:pt x="56" y="13"/>
                </a:cubicBezTo>
                <a:cubicBezTo>
                  <a:pt x="54" y="0"/>
                  <a:pt x="54" y="0"/>
                  <a:pt x="5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13"/>
                  <a:pt x="38" y="13"/>
                  <a:pt x="38" y="13"/>
                </a:cubicBezTo>
                <a:cubicBezTo>
                  <a:pt x="29" y="16"/>
                  <a:pt x="29" y="16"/>
                  <a:pt x="29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29"/>
                  <a:pt x="16" y="29"/>
                  <a:pt x="16" y="29"/>
                </a:cubicBezTo>
                <a:cubicBezTo>
                  <a:pt x="12" y="38"/>
                  <a:pt x="12" y="38"/>
                  <a:pt x="12" y="3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4"/>
                  <a:pt x="0" y="54"/>
                  <a:pt x="0" y="54"/>
                </a:cubicBezTo>
                <a:cubicBezTo>
                  <a:pt x="12" y="56"/>
                  <a:pt x="12" y="56"/>
                  <a:pt x="12" y="56"/>
                </a:cubicBezTo>
                <a:cubicBezTo>
                  <a:pt x="16" y="66"/>
                  <a:pt x="16" y="66"/>
                  <a:pt x="16" y="66"/>
                </a:cubicBezTo>
                <a:cubicBezTo>
                  <a:pt x="9" y="76"/>
                  <a:pt x="9" y="76"/>
                  <a:pt x="9" y="76"/>
                </a:cubicBezTo>
                <a:cubicBezTo>
                  <a:pt x="18" y="86"/>
                  <a:pt x="18" y="86"/>
                  <a:pt x="18" y="86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0" y="95"/>
                  <a:pt x="40" y="95"/>
                  <a:pt x="40" y="95"/>
                </a:cubicBezTo>
                <a:cubicBezTo>
                  <a:pt x="54" y="95"/>
                  <a:pt x="54" y="95"/>
                  <a:pt x="54" y="95"/>
                </a:cubicBezTo>
                <a:close/>
                <a:moveTo>
                  <a:pt x="72" y="44"/>
                </a:moveTo>
                <a:cubicBezTo>
                  <a:pt x="74" y="58"/>
                  <a:pt x="64" y="71"/>
                  <a:pt x="50" y="72"/>
                </a:cubicBezTo>
                <a:cubicBezTo>
                  <a:pt x="37" y="74"/>
                  <a:pt x="24" y="65"/>
                  <a:pt x="22" y="51"/>
                </a:cubicBezTo>
                <a:cubicBezTo>
                  <a:pt x="20" y="37"/>
                  <a:pt x="30" y="24"/>
                  <a:pt x="44" y="22"/>
                </a:cubicBezTo>
                <a:cubicBezTo>
                  <a:pt x="48" y="22"/>
                  <a:pt x="52" y="2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9" y="25"/>
                  <a:pt x="62" y="27"/>
                  <a:pt x="65" y="30"/>
                </a:cubicBezTo>
                <a:cubicBezTo>
                  <a:pt x="66" y="31"/>
                  <a:pt x="68" y="33"/>
                  <a:pt x="69" y="35"/>
                </a:cubicBezTo>
                <a:cubicBezTo>
                  <a:pt x="70" y="38"/>
                  <a:pt x="72" y="41"/>
                  <a:pt x="72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ts val="1125"/>
              </a:lnSpc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MH_Other_4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625917" y="1820171"/>
            <a:ext cx="269831" cy="314042"/>
          </a:xfrm>
          <a:custGeom>
            <a:avLst/>
            <a:gdLst>
              <a:gd name="T0" fmla="*/ 15 w 30"/>
              <a:gd name="T1" fmla="*/ 0 h 35"/>
              <a:gd name="T2" fmla="*/ 23 w 30"/>
              <a:gd name="T3" fmla="*/ 8 h 35"/>
              <a:gd name="T4" fmla="*/ 15 w 30"/>
              <a:gd name="T5" fmla="*/ 16 h 35"/>
              <a:gd name="T6" fmla="*/ 7 w 30"/>
              <a:gd name="T7" fmla="*/ 8 h 35"/>
              <a:gd name="T8" fmla="*/ 15 w 30"/>
              <a:gd name="T9" fmla="*/ 0 h 35"/>
              <a:gd name="T10" fmla="*/ 6 w 30"/>
              <a:gd name="T11" fmla="*/ 18 h 35"/>
              <a:gd name="T12" fmla="*/ 10 w 30"/>
              <a:gd name="T13" fmla="*/ 18 h 35"/>
              <a:gd name="T14" fmla="*/ 13 w 30"/>
              <a:gd name="T15" fmla="*/ 24 h 35"/>
              <a:gd name="T16" fmla="*/ 17 w 30"/>
              <a:gd name="T17" fmla="*/ 24 h 35"/>
              <a:gd name="T18" fmla="*/ 20 w 30"/>
              <a:gd name="T19" fmla="*/ 18 h 35"/>
              <a:gd name="T20" fmla="*/ 24 w 30"/>
              <a:gd name="T21" fmla="*/ 18 h 35"/>
              <a:gd name="T22" fmla="*/ 30 w 30"/>
              <a:gd name="T23" fmla="*/ 25 h 35"/>
              <a:gd name="T24" fmla="*/ 30 w 30"/>
              <a:gd name="T25" fmla="*/ 35 h 35"/>
              <a:gd name="T26" fmla="*/ 0 w 30"/>
              <a:gd name="T27" fmla="*/ 35 h 35"/>
              <a:gd name="T28" fmla="*/ 0 w 30"/>
              <a:gd name="T29" fmla="*/ 25 h 35"/>
              <a:gd name="T30" fmla="*/ 6 w 30"/>
              <a:gd name="T31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35">
                <a:moveTo>
                  <a:pt x="15" y="0"/>
                </a:moveTo>
                <a:cubicBezTo>
                  <a:pt x="20" y="0"/>
                  <a:pt x="23" y="3"/>
                  <a:pt x="23" y="8"/>
                </a:cubicBezTo>
                <a:cubicBezTo>
                  <a:pt x="23" y="13"/>
                  <a:pt x="20" y="16"/>
                  <a:pt x="15" y="16"/>
                </a:cubicBezTo>
                <a:cubicBezTo>
                  <a:pt x="10" y="16"/>
                  <a:pt x="7" y="13"/>
                  <a:pt x="7" y="8"/>
                </a:cubicBezTo>
                <a:cubicBezTo>
                  <a:pt x="7" y="3"/>
                  <a:pt x="10" y="0"/>
                  <a:pt x="15" y="0"/>
                </a:cubicBezTo>
                <a:close/>
                <a:moveTo>
                  <a:pt x="6" y="18"/>
                </a:moveTo>
                <a:cubicBezTo>
                  <a:pt x="10" y="18"/>
                  <a:pt x="10" y="18"/>
                  <a:pt x="10" y="18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6"/>
                  <a:pt x="16" y="26"/>
                  <a:pt x="17" y="24"/>
                </a:cubicBezTo>
                <a:cubicBezTo>
                  <a:pt x="20" y="18"/>
                  <a:pt x="20" y="18"/>
                  <a:pt x="2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7" y="18"/>
                  <a:pt x="30" y="21"/>
                  <a:pt x="30" y="25"/>
                </a:cubicBezTo>
                <a:cubicBezTo>
                  <a:pt x="30" y="35"/>
                  <a:pt x="30" y="35"/>
                  <a:pt x="30" y="35"/>
                </a:cubicBezTo>
                <a:cubicBezTo>
                  <a:pt x="25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6" y="1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lnSpc>
                <a:spcPts val="1125"/>
              </a:lnSpc>
              <a:defRPr/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MH_Other_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699615" y="2224973"/>
            <a:ext cx="926881" cy="981083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0 h 156"/>
              <a:gd name="T42" fmla="*/ 2147483646 w 156"/>
              <a:gd name="T43" fmla="*/ 0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0 w 156"/>
              <a:gd name="T57" fmla="*/ 2147483646 h 156"/>
              <a:gd name="T58" fmla="*/ 0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2147483646 h 156"/>
              <a:gd name="T74" fmla="*/ 2147483646 w 156"/>
              <a:gd name="T75" fmla="*/ 2147483646 h 156"/>
              <a:gd name="T76" fmla="*/ 2147483646 w 156"/>
              <a:gd name="T77" fmla="*/ 2147483646 h 156"/>
              <a:gd name="T78" fmla="*/ 2147483646 w 156"/>
              <a:gd name="T79" fmla="*/ 2147483646 h 156"/>
              <a:gd name="T80" fmla="*/ 2147483646 w 156"/>
              <a:gd name="T81" fmla="*/ 2147483646 h 156"/>
              <a:gd name="T82" fmla="*/ 2147483646 w 156"/>
              <a:gd name="T83" fmla="*/ 2147483646 h 156"/>
              <a:gd name="T84" fmla="*/ 2147483646 w 156"/>
              <a:gd name="T85" fmla="*/ 2147483646 h 156"/>
              <a:gd name="T86" fmla="*/ 2147483646 w 156"/>
              <a:gd name="T87" fmla="*/ 2147483646 h 156"/>
              <a:gd name="T88" fmla="*/ 2147483646 w 156"/>
              <a:gd name="T89" fmla="*/ 2147483646 h 156"/>
              <a:gd name="T90" fmla="*/ 2147483646 w 156"/>
              <a:gd name="T91" fmla="*/ 2147483646 h 156"/>
              <a:gd name="T92" fmla="*/ 2147483646 w 156"/>
              <a:gd name="T93" fmla="*/ 2147483646 h 1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56" h="156">
                <a:moveTo>
                  <a:pt x="89" y="156"/>
                </a:moveTo>
                <a:cubicBezTo>
                  <a:pt x="93" y="135"/>
                  <a:pt x="93" y="135"/>
                  <a:pt x="93" y="135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25" y="141"/>
                  <a:pt x="125" y="141"/>
                  <a:pt x="125" y="141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67"/>
                  <a:pt x="156" y="67"/>
                  <a:pt x="156" y="67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93" y="21"/>
                  <a:pt x="93" y="21"/>
                  <a:pt x="93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21"/>
                  <a:pt x="63" y="21"/>
                  <a:pt x="63" y="21"/>
                </a:cubicBezTo>
                <a:cubicBezTo>
                  <a:pt x="48" y="27"/>
                  <a:pt x="48" y="27"/>
                  <a:pt x="48" y="27"/>
                </a:cubicBezTo>
                <a:cubicBezTo>
                  <a:pt x="31" y="15"/>
                  <a:pt x="31" y="15"/>
                  <a:pt x="31" y="15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48"/>
                  <a:pt x="27" y="48"/>
                  <a:pt x="27" y="48"/>
                </a:cubicBezTo>
                <a:cubicBezTo>
                  <a:pt x="21" y="63"/>
                  <a:pt x="21" y="63"/>
                  <a:pt x="21" y="63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9"/>
                  <a:pt x="0" y="89"/>
                  <a:pt x="0" y="89"/>
                </a:cubicBezTo>
                <a:cubicBezTo>
                  <a:pt x="21" y="93"/>
                  <a:pt x="21" y="93"/>
                  <a:pt x="21" y="93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89" y="156"/>
                  <a:pt x="89" y="156"/>
                  <a:pt x="89" y="156"/>
                </a:cubicBezTo>
                <a:close/>
                <a:moveTo>
                  <a:pt x="119" y="72"/>
                </a:moveTo>
                <a:cubicBezTo>
                  <a:pt x="122" y="95"/>
                  <a:pt x="106" y="116"/>
                  <a:pt x="84" y="119"/>
                </a:cubicBezTo>
                <a:cubicBezTo>
                  <a:pt x="61" y="122"/>
                  <a:pt x="40" y="106"/>
                  <a:pt x="37" y="84"/>
                </a:cubicBezTo>
                <a:cubicBezTo>
                  <a:pt x="34" y="61"/>
                  <a:pt x="50" y="40"/>
                  <a:pt x="72" y="37"/>
                </a:cubicBezTo>
                <a:cubicBezTo>
                  <a:pt x="79" y="36"/>
                  <a:pt x="86" y="37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98" y="41"/>
                  <a:pt x="103" y="44"/>
                  <a:pt x="107" y="49"/>
                </a:cubicBezTo>
                <a:cubicBezTo>
                  <a:pt x="110" y="51"/>
                  <a:pt x="112" y="54"/>
                  <a:pt x="114" y="57"/>
                </a:cubicBezTo>
                <a:cubicBezTo>
                  <a:pt x="117" y="62"/>
                  <a:pt x="119" y="67"/>
                  <a:pt x="119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ts val="1125"/>
              </a:lnSpc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MH_Other_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032983" y="2500813"/>
            <a:ext cx="330171" cy="379949"/>
          </a:xfrm>
          <a:custGeom>
            <a:avLst/>
            <a:gdLst>
              <a:gd name="T0" fmla="*/ 25 w 50"/>
              <a:gd name="T1" fmla="*/ 0 h 58"/>
              <a:gd name="T2" fmla="*/ 39 w 50"/>
              <a:gd name="T3" fmla="*/ 14 h 58"/>
              <a:gd name="T4" fmla="*/ 25 w 50"/>
              <a:gd name="T5" fmla="*/ 28 h 58"/>
              <a:gd name="T6" fmla="*/ 11 w 50"/>
              <a:gd name="T7" fmla="*/ 14 h 58"/>
              <a:gd name="T8" fmla="*/ 25 w 50"/>
              <a:gd name="T9" fmla="*/ 0 h 58"/>
              <a:gd name="T10" fmla="*/ 10 w 50"/>
              <a:gd name="T11" fmla="*/ 31 h 58"/>
              <a:gd name="T12" fmla="*/ 16 w 50"/>
              <a:gd name="T13" fmla="*/ 31 h 58"/>
              <a:gd name="T14" fmla="*/ 22 w 50"/>
              <a:gd name="T15" fmla="*/ 40 h 58"/>
              <a:gd name="T16" fmla="*/ 28 w 50"/>
              <a:gd name="T17" fmla="*/ 40 h 58"/>
              <a:gd name="T18" fmla="*/ 34 w 50"/>
              <a:gd name="T19" fmla="*/ 31 h 58"/>
              <a:gd name="T20" fmla="*/ 40 w 50"/>
              <a:gd name="T21" fmla="*/ 31 h 58"/>
              <a:gd name="T22" fmla="*/ 50 w 50"/>
              <a:gd name="T23" fmla="*/ 41 h 58"/>
              <a:gd name="T24" fmla="*/ 50 w 50"/>
              <a:gd name="T25" fmla="*/ 58 h 58"/>
              <a:gd name="T26" fmla="*/ 0 w 50"/>
              <a:gd name="T27" fmla="*/ 58 h 58"/>
              <a:gd name="T28" fmla="*/ 0 w 50"/>
              <a:gd name="T29" fmla="*/ 41 h 58"/>
              <a:gd name="T30" fmla="*/ 10 w 50"/>
              <a:gd name="T31" fmla="*/ 3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" h="58">
                <a:moveTo>
                  <a:pt x="25" y="0"/>
                </a:moveTo>
                <a:cubicBezTo>
                  <a:pt x="33" y="0"/>
                  <a:pt x="39" y="6"/>
                  <a:pt x="39" y="14"/>
                </a:cubicBezTo>
                <a:cubicBezTo>
                  <a:pt x="39" y="21"/>
                  <a:pt x="33" y="28"/>
                  <a:pt x="25" y="28"/>
                </a:cubicBezTo>
                <a:cubicBezTo>
                  <a:pt x="17" y="28"/>
                  <a:pt x="11" y="21"/>
                  <a:pt x="11" y="14"/>
                </a:cubicBezTo>
                <a:cubicBezTo>
                  <a:pt x="11" y="6"/>
                  <a:pt x="17" y="0"/>
                  <a:pt x="25" y="0"/>
                </a:cubicBezTo>
                <a:close/>
                <a:moveTo>
                  <a:pt x="10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3"/>
                  <a:pt x="26" y="43"/>
                  <a:pt x="28" y="40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5" y="31"/>
                  <a:pt x="50" y="36"/>
                  <a:pt x="50" y="41"/>
                </a:cubicBezTo>
                <a:cubicBezTo>
                  <a:pt x="50" y="58"/>
                  <a:pt x="50" y="58"/>
                  <a:pt x="50" y="58"/>
                </a:cubicBezTo>
                <a:cubicBezTo>
                  <a:pt x="42" y="58"/>
                  <a:pt x="8" y="58"/>
                  <a:pt x="0" y="5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6"/>
                  <a:pt x="5" y="31"/>
                  <a:pt x="10" y="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lnSpc>
                <a:spcPts val="1125"/>
              </a:lnSpc>
              <a:defRPr/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MH_Other_7"/>
          <p:cNvSpPr/>
          <p:nvPr>
            <p:custDataLst>
              <p:tags r:id="rId7"/>
            </p:custDataLst>
          </p:nvPr>
        </p:nvSpPr>
        <p:spPr>
          <a:xfrm flipV="1">
            <a:off x="4983150" y="1591844"/>
            <a:ext cx="2801985" cy="218000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125"/>
              </a:lnSpc>
              <a:defRPr/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MH_Other_9"/>
          <p:cNvSpPr/>
          <p:nvPr>
            <p:custDataLst>
              <p:tags r:id="rId8"/>
            </p:custDataLst>
          </p:nvPr>
        </p:nvSpPr>
        <p:spPr>
          <a:xfrm flipH="1">
            <a:off x="1134919" y="1530288"/>
            <a:ext cx="2801985" cy="218000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125"/>
              </a:lnSpc>
              <a:defRPr/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MH_Other_8"/>
          <p:cNvSpPr/>
          <p:nvPr>
            <p:custDataLst>
              <p:tags r:id="rId9"/>
            </p:custDataLst>
          </p:nvPr>
        </p:nvSpPr>
        <p:spPr>
          <a:xfrm rot="10800000">
            <a:off x="4983149" y="3698645"/>
            <a:ext cx="2801985" cy="216475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125"/>
              </a:lnSpc>
              <a:defRPr/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00476" y="3753118"/>
            <a:ext cx="551729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rắn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dẫn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khi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tan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khi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86923" y="300260"/>
            <a:ext cx="2873631" cy="561692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TỔNG KẾT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C6DE3CB-63D2-8A61-0C75-85BA79A5101D}"/>
              </a:ext>
            </a:extLst>
          </p:cNvPr>
          <p:cNvSpPr txBox="1"/>
          <p:nvPr/>
        </p:nvSpPr>
        <p:spPr>
          <a:xfrm>
            <a:off x="187364" y="2248427"/>
            <a:ext cx="3433781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bởi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mang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447131-1F29-5206-60BF-6678C6CCA25C}"/>
              </a:ext>
            </a:extLst>
          </p:cNvPr>
          <p:cNvSpPr txBox="1"/>
          <p:nvPr/>
        </p:nvSpPr>
        <p:spPr>
          <a:xfrm>
            <a:off x="4878507" y="434503"/>
            <a:ext cx="3863559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  <a:endParaRPr lang="en-US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0ECEA7F-E145-35BA-0E47-1EA85D5DE149}"/>
              </a:ext>
            </a:extLst>
          </p:cNvPr>
          <p:cNvSpPr txBox="1"/>
          <p:nvPr/>
        </p:nvSpPr>
        <p:spPr>
          <a:xfrm>
            <a:off x="410654" y="972639"/>
            <a:ext cx="3449900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cation/ anion. </a:t>
            </a:r>
          </a:p>
        </p:txBody>
      </p:sp>
      <p:sp>
        <p:nvSpPr>
          <p:cNvPr id="18" name="MH_Other_9">
            <a:extLst>
              <a:ext uri="{FF2B5EF4-FFF2-40B4-BE49-F238E27FC236}">
                <a16:creationId xmlns="" xmlns:a16="http://schemas.microsoft.com/office/drawing/2014/main" id="{321A8A01-DB63-D922-AA9F-EFA0372CD9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819160" y="3211451"/>
            <a:ext cx="2801985" cy="218000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125"/>
              </a:lnSpc>
              <a:defRPr/>
            </a:pPr>
            <a:endParaRPr lang="zh-CN" altLang="en-US" sz="9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矩形 11">
            <a:extLst>
              <a:ext uri="{FF2B5EF4-FFF2-40B4-BE49-F238E27FC236}">
                <a16:creationId xmlns="" xmlns:a16="http://schemas.microsoft.com/office/drawing/2014/main" id="{B163842F-EE16-C88E-6394-E53F26209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207" y="1920211"/>
            <a:ext cx="3646758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trúc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mạng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tinh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ion: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sắp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xếp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trật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tự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gian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00" y="-358605"/>
            <a:ext cx="7323761" cy="2930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3192" y="2682281"/>
            <a:ext cx="3621576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rgbClr val="FAFAF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PART  4</a:t>
            </a:r>
            <a:endParaRPr lang="zh-CN" altLang="en-US" sz="4100" b="1" dirty="0">
              <a:solidFill>
                <a:srgbClr val="FAFAF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3192" y="3271942"/>
            <a:ext cx="4015472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1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zh-CN" altLang="en-US" sz="41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7712F7D-EB42-F524-DD41-89ABB9A8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73" y="1113769"/>
            <a:ext cx="8361428" cy="27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Low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Low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6B3115-1023-BDC6-6A0F-2D91D833CA42}"/>
              </a:ext>
            </a:extLst>
          </p:cNvPr>
          <p:cNvSpPr txBox="1"/>
          <p:nvPr/>
        </p:nvSpPr>
        <p:spPr>
          <a:xfrm>
            <a:off x="1454500" y="318386"/>
            <a:ext cx="6604278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F0E6DC-5A07-CA86-F3A6-AF7038F3A67F}"/>
              </a:ext>
            </a:extLst>
          </p:cNvPr>
          <p:cNvSpPr txBox="1"/>
          <p:nvPr/>
        </p:nvSpPr>
        <p:spPr>
          <a:xfrm>
            <a:off x="1348991" y="1285836"/>
            <a:ext cx="644601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8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HCl    			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NH</a:t>
            </a:r>
            <a:r>
              <a:rPr lang="en-US" sz="2800" b="1" i="0" baseline="-25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H</a:t>
            </a:r>
            <a:r>
              <a:rPr lang="en-US" sz="2800" b="1" i="0" baseline="-25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  			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25C6A5-8A4A-4125-C9EA-6434E91D5313}"/>
              </a:ext>
            </a:extLst>
          </p:cNvPr>
          <p:cNvSpPr txBox="1"/>
          <p:nvPr/>
        </p:nvSpPr>
        <p:spPr>
          <a:xfrm>
            <a:off x="816429" y="438965"/>
            <a:ext cx="7511142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060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59300D-E4E8-5952-757F-B8B0F2B83130}"/>
              </a:ext>
            </a:extLst>
          </p:cNvPr>
          <p:cNvSpPr txBox="1"/>
          <p:nvPr/>
        </p:nvSpPr>
        <p:spPr>
          <a:xfrm>
            <a:off x="612949" y="1076013"/>
            <a:ext cx="62751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2 ion.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2 ion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90F4AB-3568-79BE-3962-70066DFBC24F}"/>
              </a:ext>
            </a:extLst>
          </p:cNvPr>
          <p:cNvSpPr txBox="1"/>
          <p:nvPr/>
        </p:nvSpPr>
        <p:spPr>
          <a:xfrm>
            <a:off x="447152" y="321194"/>
            <a:ext cx="8249695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9054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3942" y="1398603"/>
            <a:ext cx="847744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-1116015"/>
            <a:ext cx="457200" cy="4572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3942" y="2753242"/>
            <a:ext cx="3098483" cy="1537811"/>
            <a:chOff x="3054" y="3641"/>
            <a:chExt cx="4590" cy="2198"/>
          </a:xfrm>
        </p:grpSpPr>
        <p:pic>
          <p:nvPicPr>
            <p:cNvPr id="9" name="Picture 12" descr="field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0" name="Picture 13" descr="camera'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0918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BD48E744-8C68-29FA-F3BB-C9439CF9F5FC}"/>
              </a:ext>
            </a:extLst>
          </p:cNvPr>
          <p:cNvSpPr/>
          <p:nvPr/>
        </p:nvSpPr>
        <p:spPr>
          <a:xfrm>
            <a:off x="190920" y="542926"/>
            <a:ext cx="8801872" cy="44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="" xmlns:a16="http://schemas.microsoft.com/office/drawing/2014/main" id="{84706DFC-DA60-B1B8-31E7-B87D4F41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85" y="4088602"/>
            <a:ext cx="1890221" cy="461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3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[2,8,1]</a:t>
            </a:r>
            <a:endParaRPr lang="en-GB" altLang="en-US" sz="23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="" xmlns:a16="http://schemas.microsoft.com/office/drawing/2014/main" id="{E40D3605-F3FE-18A8-F7C2-C2C04FFC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54" y="1523946"/>
            <a:ext cx="2435385" cy="2429433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1" name="Group 2">
            <a:extLst>
              <a:ext uri="{FF2B5EF4-FFF2-40B4-BE49-F238E27FC236}">
                <a16:creationId xmlns="" xmlns:a16="http://schemas.microsoft.com/office/drawing/2014/main" id="{239B90A8-EEAA-63D7-B086-11D65B056FCB}"/>
              </a:ext>
            </a:extLst>
          </p:cNvPr>
          <p:cNvGrpSpPr>
            <a:grpSpLocks/>
          </p:cNvGrpSpPr>
          <p:nvPr/>
        </p:nvGrpSpPr>
        <p:grpSpPr bwMode="auto">
          <a:xfrm>
            <a:off x="825483" y="1780459"/>
            <a:ext cx="1899744" cy="1872367"/>
            <a:chOff x="2341224" y="2178050"/>
            <a:chExt cx="2533650" cy="2497138"/>
          </a:xfrm>
        </p:grpSpPr>
        <p:sp>
          <p:nvSpPr>
            <p:cNvPr id="12342" name="Oval 6">
              <a:extLst>
                <a:ext uri="{FF2B5EF4-FFF2-40B4-BE49-F238E27FC236}">
                  <a16:creationId xmlns="" xmlns:a16="http://schemas.microsoft.com/office/drawing/2014/main" id="{AB17E5D1-D0E2-738B-C6CC-0DF9163ED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3186113"/>
              <a:ext cx="541337" cy="53975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099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11+</a:t>
              </a:r>
            </a:p>
          </p:txBody>
        </p:sp>
        <p:sp>
          <p:nvSpPr>
            <p:cNvPr id="12343" name="Oval 7">
              <a:extLst>
                <a:ext uri="{FF2B5EF4-FFF2-40B4-BE49-F238E27FC236}">
                  <a16:creationId xmlns="" xmlns:a16="http://schemas.microsoft.com/office/drawing/2014/main" id="{9B6B8F16-5CCF-E4E6-CC79-51DB6452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261" y="2714625"/>
              <a:ext cx="1446213" cy="143986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4" name="Oval 8">
              <a:extLst>
                <a:ext uri="{FF2B5EF4-FFF2-40B4-BE49-F238E27FC236}">
                  <a16:creationId xmlns="" xmlns:a16="http://schemas.microsoft.com/office/drawing/2014/main" id="{F8C50D02-29E8-C37C-D2E0-D882D820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424" y="2251075"/>
              <a:ext cx="2381250" cy="23399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5" name="Oval 15">
              <a:extLst>
                <a:ext uri="{FF2B5EF4-FFF2-40B4-BE49-F238E27FC236}">
                  <a16:creationId xmlns="" xmlns:a16="http://schemas.microsoft.com/office/drawing/2014/main" id="{F63C786E-57F8-719E-1436-2CEBB2C4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611" y="264318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6" name="Oval 16">
              <a:extLst>
                <a:ext uri="{FF2B5EF4-FFF2-40B4-BE49-F238E27FC236}">
                  <a16:creationId xmlns="" xmlns:a16="http://schemas.microsoft.com/office/drawing/2014/main" id="{F2100A6E-BEE3-7AF3-3E7E-DEAF05F1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217805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7" name="Oval 17">
              <a:extLst>
                <a:ext uri="{FF2B5EF4-FFF2-40B4-BE49-F238E27FC236}">
                  <a16:creationId xmlns="" xmlns:a16="http://schemas.microsoft.com/office/drawing/2014/main" id="{DB52996C-D6A2-77A1-C935-312951F30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217805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8" name="Oval 18">
              <a:extLst>
                <a:ext uri="{FF2B5EF4-FFF2-40B4-BE49-F238E27FC236}">
                  <a16:creationId xmlns="" xmlns:a16="http://schemas.microsoft.com/office/drawing/2014/main" id="{6FE5B422-9D3C-E936-9B35-CAD7B660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449580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9" name="Oval 19">
              <a:extLst>
                <a:ext uri="{FF2B5EF4-FFF2-40B4-BE49-F238E27FC236}">
                  <a16:creationId xmlns="" xmlns:a16="http://schemas.microsoft.com/office/drawing/2014/main" id="{C9896102-F809-57B2-EF86-1B819BB1E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448786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0" name="Oval 20">
              <a:extLst>
                <a:ext uri="{FF2B5EF4-FFF2-40B4-BE49-F238E27FC236}">
                  <a16:creationId xmlns="" xmlns:a16="http://schemas.microsoft.com/office/drawing/2014/main" id="{75EF6BD1-98E2-BF89-FE09-CBE9CB09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2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1" name="Oval 21">
              <a:extLst>
                <a:ext uri="{FF2B5EF4-FFF2-40B4-BE49-F238E27FC236}">
                  <a16:creationId xmlns="" xmlns:a16="http://schemas.microsoft.com/office/drawing/2014/main" id="{57DC9A98-9E53-EFA8-F355-3D5DA656E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811" y="3546475"/>
              <a:ext cx="179388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2" name="Oval 22">
              <a:extLst>
                <a:ext uri="{FF2B5EF4-FFF2-40B4-BE49-F238E27FC236}">
                  <a16:creationId xmlns="" xmlns:a16="http://schemas.microsoft.com/office/drawing/2014/main" id="{9D0809D8-5974-AF4B-75E0-5BCBAFE41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3" name="Oval 23">
              <a:extLst>
                <a:ext uri="{FF2B5EF4-FFF2-40B4-BE49-F238E27FC236}">
                  <a16:creationId xmlns="" xmlns:a16="http://schemas.microsoft.com/office/drawing/2014/main" id="{8A7A62B4-BA75-BCF6-6961-55F16A68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53060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4" name="Oval 24">
              <a:extLst>
                <a:ext uri="{FF2B5EF4-FFF2-40B4-BE49-F238E27FC236}">
                  <a16:creationId xmlns="" xmlns:a16="http://schemas.microsoft.com/office/drawing/2014/main" id="{B442A355-D6BE-51C4-7182-E9FC3D1D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961" y="405923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6" name="Oval 44">
            <a:extLst>
              <a:ext uri="{FF2B5EF4-FFF2-40B4-BE49-F238E27FC236}">
                <a16:creationId xmlns="" xmlns:a16="http://schemas.microsoft.com/office/drawing/2014/main" id="{134B40E0-CAB2-A469-073A-69B59B91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793" y="1463239"/>
            <a:ext cx="134505" cy="13450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1" name="Text Box 51">
            <a:extLst>
              <a:ext uri="{FF2B5EF4-FFF2-40B4-BE49-F238E27FC236}">
                <a16:creationId xmlns="" xmlns:a16="http://schemas.microsoft.com/office/drawing/2014/main" id="{5B48B7E8-5096-E193-8A79-516BDB7D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18" y="956512"/>
            <a:ext cx="1942594" cy="4153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99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099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3D435119-135C-E943-6A60-89AD4F8F06C1}"/>
              </a:ext>
            </a:extLst>
          </p:cNvPr>
          <p:cNvSpPr txBox="1"/>
          <p:nvPr/>
        </p:nvSpPr>
        <p:spPr>
          <a:xfrm>
            <a:off x="3087679" y="554014"/>
            <a:ext cx="6706236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9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399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399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Na</a:t>
            </a:r>
            <a:r>
              <a:rPr lang="en-US" sz="2399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sz="23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="" xmlns:a16="http://schemas.microsoft.com/office/drawing/2014/main" id="{5886B81D-F658-BB44-E61C-2399C96A1EBC}"/>
              </a:ext>
            </a:extLst>
          </p:cNvPr>
          <p:cNvGrpSpPr>
            <a:grpSpLocks/>
          </p:cNvGrpSpPr>
          <p:nvPr/>
        </p:nvGrpSpPr>
        <p:grpSpPr bwMode="auto">
          <a:xfrm>
            <a:off x="5405222" y="1693268"/>
            <a:ext cx="1899744" cy="1872367"/>
            <a:chOff x="2341224" y="2178050"/>
            <a:chExt cx="2533650" cy="2497138"/>
          </a:xfrm>
        </p:grpSpPr>
        <p:sp>
          <p:nvSpPr>
            <p:cNvPr id="27" name="Oval 6">
              <a:extLst>
                <a:ext uri="{FF2B5EF4-FFF2-40B4-BE49-F238E27FC236}">
                  <a16:creationId xmlns="" xmlns:a16="http://schemas.microsoft.com/office/drawing/2014/main" id="{6EE80428-82B0-6B52-5E6F-074472DA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3186113"/>
              <a:ext cx="541337" cy="53975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099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11+</a:t>
              </a:r>
            </a:p>
          </p:txBody>
        </p:sp>
        <p:sp>
          <p:nvSpPr>
            <p:cNvPr id="28" name="Oval 7">
              <a:extLst>
                <a:ext uri="{FF2B5EF4-FFF2-40B4-BE49-F238E27FC236}">
                  <a16:creationId xmlns="" xmlns:a16="http://schemas.microsoft.com/office/drawing/2014/main" id="{9DF5D534-420C-892A-26F7-3C95C3B8A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261" y="2714625"/>
              <a:ext cx="1446213" cy="143986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="" xmlns:a16="http://schemas.microsoft.com/office/drawing/2014/main" id="{1C741F35-8218-FFCF-121D-4D925407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424" y="2251075"/>
              <a:ext cx="2381250" cy="23399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="" xmlns:a16="http://schemas.microsoft.com/office/drawing/2014/main" id="{2AAD1BCD-7B99-D730-976A-447758023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611" y="264318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Oval 16">
              <a:extLst>
                <a:ext uri="{FF2B5EF4-FFF2-40B4-BE49-F238E27FC236}">
                  <a16:creationId xmlns="" xmlns:a16="http://schemas.microsoft.com/office/drawing/2014/main" id="{344E42A8-CC2E-C84E-7694-0A41CBB3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217805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Oval 17">
              <a:extLst>
                <a:ext uri="{FF2B5EF4-FFF2-40B4-BE49-F238E27FC236}">
                  <a16:creationId xmlns="" xmlns:a16="http://schemas.microsoft.com/office/drawing/2014/main" id="{9832029B-291A-8445-EDC0-76858C32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217805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3" name="Oval 18">
              <a:extLst>
                <a:ext uri="{FF2B5EF4-FFF2-40B4-BE49-F238E27FC236}">
                  <a16:creationId xmlns="" xmlns:a16="http://schemas.microsoft.com/office/drawing/2014/main" id="{3B3E8883-EFA9-1139-73CC-77A4A723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449580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4" name="Oval 19">
              <a:extLst>
                <a:ext uri="{FF2B5EF4-FFF2-40B4-BE49-F238E27FC236}">
                  <a16:creationId xmlns="" xmlns:a16="http://schemas.microsoft.com/office/drawing/2014/main" id="{85883ACA-BE34-B9EC-690D-24DDCBF3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448786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5" name="Oval 20">
              <a:extLst>
                <a:ext uri="{FF2B5EF4-FFF2-40B4-BE49-F238E27FC236}">
                  <a16:creationId xmlns="" xmlns:a16="http://schemas.microsoft.com/office/drawing/2014/main" id="{58BDDC43-455C-4EAB-E9CB-7CAC884FE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2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Oval 21">
              <a:extLst>
                <a:ext uri="{FF2B5EF4-FFF2-40B4-BE49-F238E27FC236}">
                  <a16:creationId xmlns="" xmlns:a16="http://schemas.microsoft.com/office/drawing/2014/main" id="{DA8B4CAD-60C7-2093-326C-E2B603FA3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811" y="3546475"/>
              <a:ext cx="179388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="" xmlns:a16="http://schemas.microsoft.com/office/drawing/2014/main" id="{476A5FF8-18E7-5BB3-3210-F49F3FD5C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Oval 23">
              <a:extLst>
                <a:ext uri="{FF2B5EF4-FFF2-40B4-BE49-F238E27FC236}">
                  <a16:creationId xmlns="" xmlns:a16="http://schemas.microsoft.com/office/drawing/2014/main" id="{F7773271-B3B6-4332-6878-D338788E0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53060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Oval 24">
              <a:extLst>
                <a:ext uri="{FF2B5EF4-FFF2-40B4-BE49-F238E27FC236}">
                  <a16:creationId xmlns="" xmlns:a16="http://schemas.microsoft.com/office/drawing/2014/main" id="{6F37CD3A-E0ED-ABD0-775F-30032A581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961" y="405923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Text Box 51">
            <a:extLst>
              <a:ext uri="{FF2B5EF4-FFF2-40B4-BE49-F238E27FC236}">
                <a16:creationId xmlns="" xmlns:a16="http://schemas.microsoft.com/office/drawing/2014/main" id="{FBDE9AF4-3F1C-F734-0DB1-0F2ED2FB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373" y="974335"/>
            <a:ext cx="1709293" cy="4153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Cation Na</a:t>
            </a:r>
            <a:r>
              <a:rPr lang="en-US" altLang="en-US" sz="2099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="" xmlns:a16="http://schemas.microsoft.com/office/drawing/2014/main" id="{87F930F1-AAF5-BD8A-E1F9-F676F157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202" y="3953379"/>
            <a:ext cx="1890221" cy="461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3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[2,8]</a:t>
            </a:r>
            <a:endParaRPr lang="en-GB" altLang="en-US" sz="23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="" xmlns:a16="http://schemas.microsoft.com/office/drawing/2014/main" id="{CEB3329B-42C6-2F68-3879-5267CC0D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461" y="2650184"/>
            <a:ext cx="1890221" cy="461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3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+1e</a:t>
            </a:r>
            <a:endParaRPr lang="en-GB" altLang="en-US" sz="23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1A032772-088C-965E-2C86-C8C781C05DE5}"/>
              </a:ext>
            </a:extLst>
          </p:cNvPr>
          <p:cNvSpPr/>
          <p:nvPr/>
        </p:nvSpPr>
        <p:spPr>
          <a:xfrm>
            <a:off x="3666937" y="2473305"/>
            <a:ext cx="1430462" cy="450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EA67C1B-4ED3-92FB-38E8-EB8C124836C9}"/>
              </a:ext>
            </a:extLst>
          </p:cNvPr>
          <p:cNvSpPr txBox="1"/>
          <p:nvPr/>
        </p:nvSpPr>
        <p:spPr>
          <a:xfrm>
            <a:off x="3658229" y="2979330"/>
            <a:ext cx="136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6EA7F10-4427-599B-80C7-863FD3994613}"/>
              </a:ext>
            </a:extLst>
          </p:cNvPr>
          <p:cNvSpPr txBox="1"/>
          <p:nvPr/>
        </p:nvSpPr>
        <p:spPr>
          <a:xfrm>
            <a:off x="2786501" y="-52858"/>
            <a:ext cx="3509476" cy="51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50000"/>
              </a:lnSpc>
            </a:pP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Sodium</a:t>
            </a:r>
            <a:endParaRPr lang="zh-CN" altLang="en-US" sz="209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6" name="Text Box 51">
            <a:extLst>
              <a:ext uri="{FF2B5EF4-FFF2-40B4-BE49-F238E27FC236}">
                <a16:creationId xmlns="" xmlns:a16="http://schemas.microsoft.com/office/drawing/2014/main" id="{DA4ED889-FFFC-B586-EE45-9555C25A0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308" y="1494121"/>
            <a:ext cx="1040336" cy="4153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altLang="en-US" sz="20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7" name="Text Box 2">
            <a:extLst>
              <a:ext uri="{FF2B5EF4-FFF2-40B4-BE49-F238E27FC236}">
                <a16:creationId xmlns="" xmlns:a16="http://schemas.microsoft.com/office/drawing/2014/main" id="{FD2C718B-F465-AF6A-E801-2DBED83B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461" y="4155520"/>
            <a:ext cx="420657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23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GB" altLang="en-US" sz="23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</a:t>
            </a:r>
            <a:r>
              <a:rPr lang="en-GB" altLang="en-US" sz="2399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GB" altLang="en-US" sz="23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+ 1e</a:t>
            </a:r>
            <a:endParaRPr lang="en-GB" altLang="en-US" sz="23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3278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363E-6 0.27408 L 0.19214 0.07199 C 0.2321 0.02662 0.2925 0.00232 0.3555 0.00232 C 0.42723 0.00232 0.48438 0.02662 0.5246 0.07199 L 0.71687 0.27408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7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76" grpId="0" animBg="1"/>
      <p:bldP spid="76" grpId="1" animBg="1"/>
      <p:bldP spid="76" grpId="2" animBg="1"/>
      <p:bldP spid="111" grpId="0"/>
      <p:bldP spid="160" grpId="0"/>
      <p:bldP spid="40" grpId="0"/>
      <p:bldP spid="41" grpId="0"/>
      <p:bldP spid="42" grpId="0"/>
      <p:bldP spid="3" grpId="0" animBg="1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2E3220F-56CE-F8BE-718D-07A60E389DE1}"/>
              </a:ext>
            </a:extLst>
          </p:cNvPr>
          <p:cNvSpPr/>
          <p:nvPr/>
        </p:nvSpPr>
        <p:spPr>
          <a:xfrm>
            <a:off x="190920" y="542926"/>
            <a:ext cx="8801872" cy="44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486703" y="1771859"/>
            <a:ext cx="611345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1544402" y="2586062"/>
            <a:ext cx="1890220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875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75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75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75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Li</a:t>
            </a:r>
          </a:p>
        </p:txBody>
      </p:sp>
      <p:sp>
        <p:nvSpPr>
          <p:cNvPr id="104" name="Line 4"/>
          <p:cNvSpPr>
            <a:spLocks noChangeShapeType="1"/>
          </p:cNvSpPr>
          <p:nvPr/>
        </p:nvSpPr>
        <p:spPr bwMode="auto">
          <a:xfrm>
            <a:off x="3407873" y="1886129"/>
            <a:ext cx="9177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4847473" y="2584547"/>
            <a:ext cx="1296253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875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Cation Li</a:t>
            </a:r>
            <a:r>
              <a:rPr lang="en-US" altLang="zh-CN" sz="1875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12295" name="Text Box 7"/>
          <p:cNvSpPr txBox="1"/>
          <p:nvPr/>
        </p:nvSpPr>
        <p:spPr>
          <a:xfrm>
            <a:off x="595753" y="716904"/>
            <a:ext cx="327098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zh-CN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 dụ</a:t>
            </a:r>
            <a:r>
              <a:rPr lang="vi-VN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Li (Z = 3): 1s</a:t>
            </a:r>
            <a:r>
              <a:rPr lang="vi-VN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2s</a:t>
            </a:r>
            <a:r>
              <a:rPr lang="vi-VN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vi-VN" altLang="zh-CN" sz="2000" b="1" u="sng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8" name="Oval 8"/>
          <p:cNvSpPr>
            <a:spLocks noChangeArrowheads="1"/>
          </p:cNvSpPr>
          <p:nvPr/>
        </p:nvSpPr>
        <p:spPr bwMode="auto">
          <a:xfrm>
            <a:off x="1889031" y="1200508"/>
            <a:ext cx="1349817" cy="12926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" name="Oval 9"/>
          <p:cNvSpPr>
            <a:spLocks noChangeArrowheads="1"/>
          </p:cNvSpPr>
          <p:nvPr/>
        </p:nvSpPr>
        <p:spPr bwMode="auto">
          <a:xfrm>
            <a:off x="3153144" y="1886128"/>
            <a:ext cx="161883" cy="16188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0" name="Oval 10"/>
          <p:cNvSpPr>
            <a:spLocks noChangeArrowheads="1"/>
          </p:cNvSpPr>
          <p:nvPr/>
        </p:nvSpPr>
        <p:spPr bwMode="auto">
          <a:xfrm>
            <a:off x="2153280" y="1429047"/>
            <a:ext cx="809414" cy="79989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1" name="Oval 11"/>
          <p:cNvSpPr>
            <a:spLocks noChangeArrowheads="1"/>
          </p:cNvSpPr>
          <p:nvPr/>
        </p:nvSpPr>
        <p:spPr bwMode="auto">
          <a:xfrm>
            <a:off x="2248505" y="1371912"/>
            <a:ext cx="161883" cy="16188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2" name="Oval 12"/>
          <p:cNvSpPr>
            <a:spLocks noChangeArrowheads="1"/>
          </p:cNvSpPr>
          <p:nvPr/>
        </p:nvSpPr>
        <p:spPr bwMode="auto">
          <a:xfrm>
            <a:off x="2690112" y="2084911"/>
            <a:ext cx="161883" cy="16188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3" name="Oval 13"/>
          <p:cNvSpPr>
            <a:spLocks noChangeArrowheads="1"/>
          </p:cNvSpPr>
          <p:nvPr/>
        </p:nvSpPr>
        <p:spPr bwMode="auto">
          <a:xfrm>
            <a:off x="2388962" y="1648067"/>
            <a:ext cx="323766" cy="32138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</a:p>
        </p:txBody>
      </p:sp>
      <p:sp>
        <p:nvSpPr>
          <p:cNvPr id="115" name="Oval 15"/>
          <p:cNvSpPr>
            <a:spLocks noChangeArrowheads="1"/>
          </p:cNvSpPr>
          <p:nvPr/>
        </p:nvSpPr>
        <p:spPr bwMode="auto">
          <a:xfrm>
            <a:off x="4572001" y="1143373"/>
            <a:ext cx="1349817" cy="134981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6" name="Oval 16"/>
          <p:cNvSpPr>
            <a:spLocks noChangeArrowheads="1"/>
          </p:cNvSpPr>
          <p:nvPr/>
        </p:nvSpPr>
        <p:spPr bwMode="auto">
          <a:xfrm>
            <a:off x="4838631" y="1387388"/>
            <a:ext cx="809414" cy="86416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7" name="Oval 17"/>
          <p:cNvSpPr>
            <a:spLocks noChangeArrowheads="1"/>
          </p:cNvSpPr>
          <p:nvPr/>
        </p:nvSpPr>
        <p:spPr bwMode="auto">
          <a:xfrm>
            <a:off x="5055269" y="1642114"/>
            <a:ext cx="368998" cy="35233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</a:p>
        </p:txBody>
      </p:sp>
      <p:sp>
        <p:nvSpPr>
          <p:cNvPr id="118" name="Oval 18"/>
          <p:cNvSpPr>
            <a:spLocks noChangeArrowheads="1"/>
          </p:cNvSpPr>
          <p:nvPr/>
        </p:nvSpPr>
        <p:spPr bwMode="auto">
          <a:xfrm>
            <a:off x="5839686" y="1725436"/>
            <a:ext cx="161883" cy="16188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9" name="Oval 19"/>
          <p:cNvSpPr>
            <a:spLocks noChangeArrowheads="1"/>
          </p:cNvSpPr>
          <p:nvPr/>
        </p:nvSpPr>
        <p:spPr bwMode="auto">
          <a:xfrm>
            <a:off x="5371892" y="1371912"/>
            <a:ext cx="171405" cy="16188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0" name="Oval 20"/>
          <p:cNvSpPr>
            <a:spLocks noChangeArrowheads="1"/>
          </p:cNvSpPr>
          <p:nvPr/>
        </p:nvSpPr>
        <p:spPr bwMode="auto">
          <a:xfrm>
            <a:off x="4814824" y="1943264"/>
            <a:ext cx="161883" cy="161883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1" name="Text Box 21"/>
          <p:cNvSpPr txBox="1">
            <a:spLocks noChangeArrowheads="1"/>
          </p:cNvSpPr>
          <p:nvPr/>
        </p:nvSpPr>
        <p:spPr bwMode="auto">
          <a:xfrm>
            <a:off x="6463411" y="1543319"/>
            <a:ext cx="514216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624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138" name="Oval 63"/>
          <p:cNvSpPr>
            <a:spLocks noChangeArrowheads="1"/>
          </p:cNvSpPr>
          <p:nvPr/>
        </p:nvSpPr>
        <p:spPr bwMode="auto">
          <a:xfrm>
            <a:off x="2493711" y="3383545"/>
            <a:ext cx="421372" cy="39994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9" name="Text Box 120"/>
          <p:cNvSpPr txBox="1">
            <a:spLocks noChangeArrowheads="1"/>
          </p:cNvSpPr>
          <p:nvPr/>
        </p:nvSpPr>
        <p:spPr bwMode="auto">
          <a:xfrm>
            <a:off x="1429568" y="2981218"/>
            <a:ext cx="2156851" cy="8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875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875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1s</a:t>
            </a:r>
            <a:r>
              <a:rPr lang="en-US" altLang="zh-CN" sz="1875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 </a:t>
            </a:r>
            <a:r>
              <a:rPr lang="en-US" altLang="zh-CN" sz="1875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1875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en-US" altLang="zh-CN" sz="1875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0" name="Text Box 121"/>
          <p:cNvSpPr txBox="1">
            <a:spLocks noChangeArrowheads="1"/>
          </p:cNvSpPr>
          <p:nvPr/>
        </p:nvSpPr>
        <p:spPr bwMode="auto">
          <a:xfrm>
            <a:off x="4229189" y="2964435"/>
            <a:ext cx="2156851" cy="8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875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</a:t>
            </a:r>
            <a:r>
              <a:rPr lang="en-US" altLang="zh-CN" sz="1875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altLang="zh-CN" sz="1875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875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1s</a:t>
            </a:r>
            <a:r>
              <a:rPr lang="en-US" altLang="zh-CN" sz="1875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altLang="zh-CN" sz="1875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1" name="Text Box 122"/>
          <p:cNvSpPr txBox="1">
            <a:spLocks noChangeArrowheads="1"/>
          </p:cNvSpPr>
          <p:nvPr/>
        </p:nvSpPr>
        <p:spPr bwMode="auto">
          <a:xfrm>
            <a:off x="5514729" y="2966935"/>
            <a:ext cx="1714054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875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       1e</a:t>
            </a:r>
          </a:p>
        </p:txBody>
      </p:sp>
      <p:sp>
        <p:nvSpPr>
          <p:cNvPr id="142" name="Line 123"/>
          <p:cNvSpPr>
            <a:spLocks noChangeShapeType="1"/>
          </p:cNvSpPr>
          <p:nvPr/>
        </p:nvSpPr>
        <p:spPr bwMode="auto">
          <a:xfrm>
            <a:off x="3486433" y="3138340"/>
            <a:ext cx="9712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87" name="Slide Number Placeholder 2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877841F1-526D-4E0E-A521-43AAF014925A}" type="slidenum"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5</a:t>
            </a:fld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260BE5C-7DAA-58A8-C2F5-96190ECC1003}"/>
              </a:ext>
            </a:extLst>
          </p:cNvPr>
          <p:cNvSpPr txBox="1"/>
          <p:nvPr/>
        </p:nvSpPr>
        <p:spPr>
          <a:xfrm>
            <a:off x="2944746" y="17387"/>
            <a:ext cx="3509476" cy="51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50000"/>
              </a:lnSpc>
            </a:pP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Lithium</a:t>
            </a:r>
            <a:endParaRPr lang="zh-CN" altLang="en-US" sz="209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0634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54 L 0.05018 -0.05579 C 0.06181 -0.06899 0.079 -0.07593 0.09705 -0.07593 C 0.11754 -0.07593 0.13368 -0.06899 0.14531 -0.05579 L 0.20035 0.00254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3" grpId="0"/>
      <p:bldP spid="104" grpId="0" animBg="1"/>
      <p:bldP spid="105" grpId="0"/>
      <p:bldP spid="12295" grpId="0"/>
      <p:bldP spid="108" grpId="0" bldLvl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8" grpId="1" animBg="1"/>
      <p:bldP spid="119" grpId="0" animBg="1"/>
      <p:bldP spid="120" grpId="0" animBg="1"/>
      <p:bldP spid="121" grpId="0"/>
      <p:bldP spid="138" grpId="0" animBg="1"/>
      <p:bldP spid="140" grpId="0"/>
      <p:bldP spid="141" grpId="0"/>
      <p:bldP spid="142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7">
            <a:extLst>
              <a:ext uri="{FF2B5EF4-FFF2-40B4-BE49-F238E27FC236}">
                <a16:creationId xmlns="" xmlns:a16="http://schemas.microsoft.com/office/drawing/2014/main" id="{0308B6FA-3679-0AED-7E35-9BB7D6301A74}"/>
              </a:ext>
            </a:extLst>
          </p:cNvPr>
          <p:cNvGrpSpPr/>
          <p:nvPr/>
        </p:nvGrpSpPr>
        <p:grpSpPr>
          <a:xfrm>
            <a:off x="233067" y="1074623"/>
            <a:ext cx="723819" cy="440398"/>
            <a:chOff x="745709" y="1904734"/>
            <a:chExt cx="1123829" cy="683779"/>
          </a:xfrm>
        </p:grpSpPr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0E7AA619-0997-569A-6DEA-BE91750FDB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02CDF9D8-44EF-070E-DAB9-66281DF11ED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EA66C2-C987-800D-4A5E-C891B0801613}"/>
              </a:ext>
            </a:extLst>
          </p:cNvPr>
          <p:cNvSpPr txBox="1"/>
          <p:nvPr/>
        </p:nvSpPr>
        <p:spPr>
          <a:xfrm>
            <a:off x="1435786" y="108363"/>
            <a:ext cx="601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SỰ TẠO THÀNH ION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62AEF9-0233-704B-B387-968753A304D3}"/>
              </a:ext>
            </a:extLst>
          </p:cNvPr>
          <p:cNvSpPr txBox="1"/>
          <p:nvPr/>
        </p:nvSpPr>
        <p:spPr>
          <a:xfrm>
            <a:off x="1071009" y="1074623"/>
            <a:ext cx="4988147" cy="108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10000"/>
              </a:lnSpc>
            </a:pP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1, 2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electron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altLang="zh-CN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dương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altLang="zh-CN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661338-909D-6DDA-7608-2B1D90AAD38F}"/>
              </a:ext>
            </a:extLst>
          </p:cNvPr>
          <p:cNvSpPr txBox="1"/>
          <p:nvPr/>
        </p:nvSpPr>
        <p:spPr>
          <a:xfrm>
            <a:off x="1074600" y="3628479"/>
            <a:ext cx="4521164" cy="108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10000"/>
              </a:lnSpc>
            </a:pP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kiềm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dễ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8EFD69-9436-9E95-10D0-4281EF40CEAB}"/>
              </a:ext>
            </a:extLst>
          </p:cNvPr>
          <p:cNvSpPr txBox="1"/>
          <p:nvPr/>
        </p:nvSpPr>
        <p:spPr>
          <a:xfrm>
            <a:off x="1071008" y="2520958"/>
            <a:ext cx="4988147" cy="77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tích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dương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(cation)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mà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2000" dirty="0"/>
          </a:p>
        </p:txBody>
      </p:sp>
      <p:grpSp>
        <p:nvGrpSpPr>
          <p:cNvPr id="16" name="组合 17">
            <a:extLst>
              <a:ext uri="{FF2B5EF4-FFF2-40B4-BE49-F238E27FC236}">
                <a16:creationId xmlns="" xmlns:a16="http://schemas.microsoft.com/office/drawing/2014/main" id="{F92ED411-6B85-8BBA-1E1A-E4110227C4BC}"/>
              </a:ext>
            </a:extLst>
          </p:cNvPr>
          <p:cNvGrpSpPr/>
          <p:nvPr/>
        </p:nvGrpSpPr>
        <p:grpSpPr>
          <a:xfrm>
            <a:off x="290128" y="2520958"/>
            <a:ext cx="723819" cy="440398"/>
            <a:chOff x="745709" y="1904734"/>
            <a:chExt cx="1123829" cy="683779"/>
          </a:xfrm>
        </p:grpSpPr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645A90B-5032-4A08-6F24-FACE862D013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53DCEE00-1A7A-D679-571D-69C5ACFC5F7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组合 17">
            <a:extLst>
              <a:ext uri="{FF2B5EF4-FFF2-40B4-BE49-F238E27FC236}">
                <a16:creationId xmlns="" xmlns:a16="http://schemas.microsoft.com/office/drawing/2014/main" id="{732BA890-EA2A-E02E-E711-8684968BD0BB}"/>
              </a:ext>
            </a:extLst>
          </p:cNvPr>
          <p:cNvGrpSpPr/>
          <p:nvPr/>
        </p:nvGrpSpPr>
        <p:grpSpPr>
          <a:xfrm>
            <a:off x="233067" y="3628479"/>
            <a:ext cx="723819" cy="440398"/>
            <a:chOff x="745709" y="1904734"/>
            <a:chExt cx="1123829" cy="683779"/>
          </a:xfrm>
        </p:grpSpPr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5FD71B67-4557-80B0-284C-7EB49490082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="" xmlns:a16="http://schemas.microsoft.com/office/drawing/2014/main" id="{61B1A3BE-C6BE-FC5F-4000-E212974FCAD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组合 1">
            <a:extLst>
              <a:ext uri="{FF2B5EF4-FFF2-40B4-BE49-F238E27FC236}">
                <a16:creationId xmlns="" xmlns:a16="http://schemas.microsoft.com/office/drawing/2014/main" id="{1B996B06-E4DE-0B62-FBC7-F422A62D8964}"/>
              </a:ext>
            </a:extLst>
          </p:cNvPr>
          <p:cNvGrpSpPr/>
          <p:nvPr/>
        </p:nvGrpSpPr>
        <p:grpSpPr>
          <a:xfrm>
            <a:off x="6045517" y="1117591"/>
            <a:ext cx="3098483" cy="1537811"/>
            <a:chOff x="3054" y="3641"/>
            <a:chExt cx="4590" cy="2198"/>
          </a:xfrm>
        </p:grpSpPr>
        <p:pic>
          <p:nvPicPr>
            <p:cNvPr id="26" name="Picture 25" descr="field2.png">
              <a:extLst>
                <a:ext uri="{FF2B5EF4-FFF2-40B4-BE49-F238E27FC236}">
                  <a16:creationId xmlns="" xmlns:a16="http://schemas.microsoft.com/office/drawing/2014/main" id="{367FB1D9-12FC-6C0B-A514-CCE4CA057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27" name="Picture 26" descr="camera'.png">
              <a:extLst>
                <a:ext uri="{FF2B5EF4-FFF2-40B4-BE49-F238E27FC236}">
                  <a16:creationId xmlns="" xmlns:a16="http://schemas.microsoft.com/office/drawing/2014/main" id="{C7C7B8A2-9535-8AE5-8C6B-18FA251A3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746524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80FBCB77-2DE5-A45A-5CE7-86DBFBCDED5C}"/>
              </a:ext>
            </a:extLst>
          </p:cNvPr>
          <p:cNvSpPr/>
          <p:nvPr/>
        </p:nvSpPr>
        <p:spPr>
          <a:xfrm>
            <a:off x="171064" y="851244"/>
            <a:ext cx="8801872" cy="419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2082149" y="1186721"/>
            <a:ext cx="1828324" cy="18283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1" name="Oval 18"/>
          <p:cNvSpPr>
            <a:spLocks noChangeArrowheads="1"/>
          </p:cNvSpPr>
          <p:nvPr/>
        </p:nvSpPr>
        <p:spPr bwMode="auto">
          <a:xfrm>
            <a:off x="2310689" y="1415261"/>
            <a:ext cx="1371243" cy="13712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2" name="Oval 19"/>
          <p:cNvSpPr>
            <a:spLocks noChangeArrowheads="1"/>
          </p:cNvSpPr>
          <p:nvPr/>
        </p:nvSpPr>
        <p:spPr bwMode="auto">
          <a:xfrm>
            <a:off x="2659453" y="1722364"/>
            <a:ext cx="716570" cy="7260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3" name="Oval 20"/>
          <p:cNvSpPr>
            <a:spLocks noChangeArrowheads="1"/>
          </p:cNvSpPr>
          <p:nvPr/>
        </p:nvSpPr>
        <p:spPr bwMode="auto">
          <a:xfrm>
            <a:off x="2824905" y="1886626"/>
            <a:ext cx="399946" cy="399946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822525" y="1916385"/>
            <a:ext cx="457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5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12+</a:t>
            </a:r>
          </a:p>
        </p:txBody>
      </p:sp>
      <p:sp>
        <p:nvSpPr>
          <p:cNvPr id="17415" name="Oval 22"/>
          <p:cNvSpPr>
            <a:spLocks noChangeArrowheads="1"/>
          </p:cNvSpPr>
          <p:nvPr/>
        </p:nvSpPr>
        <p:spPr bwMode="auto">
          <a:xfrm>
            <a:off x="2939176" y="2386559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6" name="Oval 23"/>
          <p:cNvSpPr>
            <a:spLocks noChangeArrowheads="1"/>
          </p:cNvSpPr>
          <p:nvPr/>
        </p:nvSpPr>
        <p:spPr bwMode="auto">
          <a:xfrm>
            <a:off x="2915369" y="1660466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7" name="Oval 24"/>
          <p:cNvSpPr>
            <a:spLocks noChangeArrowheads="1"/>
          </p:cNvSpPr>
          <p:nvPr/>
        </p:nvSpPr>
        <p:spPr bwMode="auto">
          <a:xfrm>
            <a:off x="2882041" y="1341462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8" name="Oval 25"/>
          <p:cNvSpPr>
            <a:spLocks noChangeArrowheads="1"/>
          </p:cNvSpPr>
          <p:nvPr/>
        </p:nvSpPr>
        <p:spPr bwMode="auto">
          <a:xfrm>
            <a:off x="3567662" y="1872342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9" name="Oval 26"/>
          <p:cNvSpPr>
            <a:spLocks noChangeArrowheads="1"/>
          </p:cNvSpPr>
          <p:nvPr/>
        </p:nvSpPr>
        <p:spPr bwMode="auto">
          <a:xfrm>
            <a:off x="3567662" y="2100883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0" name="Oval 27"/>
          <p:cNvSpPr>
            <a:spLocks noChangeArrowheads="1"/>
          </p:cNvSpPr>
          <p:nvPr/>
        </p:nvSpPr>
        <p:spPr bwMode="auto">
          <a:xfrm>
            <a:off x="2824906" y="2672234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1" name="Oval 28"/>
          <p:cNvSpPr>
            <a:spLocks noChangeArrowheads="1"/>
          </p:cNvSpPr>
          <p:nvPr/>
        </p:nvSpPr>
        <p:spPr bwMode="auto">
          <a:xfrm>
            <a:off x="3053446" y="2663902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2" name="Oval 29"/>
          <p:cNvSpPr>
            <a:spLocks noChangeArrowheads="1"/>
          </p:cNvSpPr>
          <p:nvPr/>
        </p:nvSpPr>
        <p:spPr bwMode="auto">
          <a:xfrm>
            <a:off x="3078443" y="1341462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3" name="Oval 30"/>
          <p:cNvSpPr>
            <a:spLocks noChangeArrowheads="1"/>
          </p:cNvSpPr>
          <p:nvPr/>
        </p:nvSpPr>
        <p:spPr bwMode="auto">
          <a:xfrm>
            <a:off x="2229748" y="1988993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4" name="Oval 31"/>
          <p:cNvSpPr>
            <a:spLocks noChangeArrowheads="1"/>
          </p:cNvSpPr>
          <p:nvPr/>
        </p:nvSpPr>
        <p:spPr bwMode="auto">
          <a:xfrm>
            <a:off x="2269029" y="2215153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2596365" y="1162915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2953460" y="2917439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689345" y="3615143"/>
            <a:ext cx="2385391" cy="46166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Mg</a:t>
            </a:r>
            <a:r>
              <a:rPr lang="en-US" altLang="zh-CN" sz="2099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2+</a:t>
            </a:r>
            <a:r>
              <a:rPr lang="en-US" altLang="zh-CN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+ 2e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4928192" y="1108160"/>
            <a:ext cx="1828324" cy="18283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9" name="Oval 36"/>
          <p:cNvSpPr>
            <a:spLocks noChangeArrowheads="1"/>
          </p:cNvSpPr>
          <p:nvPr/>
        </p:nvSpPr>
        <p:spPr bwMode="auto">
          <a:xfrm>
            <a:off x="5153162" y="1336700"/>
            <a:ext cx="1371243" cy="13712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0" name="Oval 37"/>
          <p:cNvSpPr>
            <a:spLocks noChangeArrowheads="1"/>
          </p:cNvSpPr>
          <p:nvPr/>
        </p:nvSpPr>
        <p:spPr bwMode="auto">
          <a:xfrm>
            <a:off x="5479309" y="1643803"/>
            <a:ext cx="716570" cy="7260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1" name="Oval 38"/>
          <p:cNvSpPr>
            <a:spLocks noChangeArrowheads="1"/>
          </p:cNvSpPr>
          <p:nvPr/>
        </p:nvSpPr>
        <p:spPr bwMode="auto">
          <a:xfrm>
            <a:off x="5645952" y="1800923"/>
            <a:ext cx="399946" cy="399946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2" name="Text Box 39"/>
          <p:cNvSpPr txBox="1">
            <a:spLocks noChangeArrowheads="1"/>
          </p:cNvSpPr>
          <p:nvPr/>
        </p:nvSpPr>
        <p:spPr bwMode="auto">
          <a:xfrm>
            <a:off x="5629288" y="1850917"/>
            <a:ext cx="457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5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13+</a:t>
            </a:r>
          </a:p>
        </p:txBody>
      </p:sp>
      <p:sp>
        <p:nvSpPr>
          <p:cNvPr id="17433" name="Oval 40"/>
          <p:cNvSpPr>
            <a:spLocks noChangeArrowheads="1"/>
          </p:cNvSpPr>
          <p:nvPr/>
        </p:nvSpPr>
        <p:spPr bwMode="auto">
          <a:xfrm>
            <a:off x="5680472" y="2606767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4" name="Oval 41"/>
          <p:cNvSpPr>
            <a:spLocks noChangeArrowheads="1"/>
          </p:cNvSpPr>
          <p:nvPr/>
        </p:nvSpPr>
        <p:spPr bwMode="auto">
          <a:xfrm>
            <a:off x="5909012" y="2615099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5" name="Oval 42"/>
          <p:cNvSpPr>
            <a:spLocks noChangeArrowheads="1"/>
          </p:cNvSpPr>
          <p:nvPr/>
        </p:nvSpPr>
        <p:spPr bwMode="auto">
          <a:xfrm>
            <a:off x="5575724" y="1292659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6" name="Oval 43"/>
          <p:cNvSpPr>
            <a:spLocks noChangeArrowheads="1"/>
          </p:cNvSpPr>
          <p:nvPr/>
        </p:nvSpPr>
        <p:spPr bwMode="auto">
          <a:xfrm>
            <a:off x="5853067" y="1277185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7" name="Oval 44"/>
          <p:cNvSpPr>
            <a:spLocks noChangeArrowheads="1"/>
          </p:cNvSpPr>
          <p:nvPr/>
        </p:nvSpPr>
        <p:spPr bwMode="auto">
          <a:xfrm>
            <a:off x="6416086" y="1781879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8" name="Oval 45"/>
          <p:cNvSpPr>
            <a:spLocks noChangeArrowheads="1"/>
          </p:cNvSpPr>
          <p:nvPr/>
        </p:nvSpPr>
        <p:spPr bwMode="auto">
          <a:xfrm>
            <a:off x="6424418" y="1986613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9" name="Oval 46"/>
          <p:cNvSpPr>
            <a:spLocks noChangeArrowheads="1"/>
          </p:cNvSpPr>
          <p:nvPr/>
        </p:nvSpPr>
        <p:spPr bwMode="auto">
          <a:xfrm>
            <a:off x="5110310" y="2100883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40" name="Oval 47"/>
          <p:cNvSpPr>
            <a:spLocks noChangeArrowheads="1"/>
          </p:cNvSpPr>
          <p:nvPr/>
        </p:nvSpPr>
        <p:spPr bwMode="auto">
          <a:xfrm>
            <a:off x="5093646" y="1856869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Oval 48"/>
          <p:cNvSpPr>
            <a:spLocks noChangeArrowheads="1"/>
          </p:cNvSpPr>
          <p:nvPr/>
        </p:nvSpPr>
        <p:spPr bwMode="auto">
          <a:xfrm>
            <a:off x="5755461" y="2867446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" name="Oval 49"/>
          <p:cNvSpPr>
            <a:spLocks noChangeArrowheads="1"/>
          </p:cNvSpPr>
          <p:nvPr/>
        </p:nvSpPr>
        <p:spPr bwMode="auto">
          <a:xfrm>
            <a:off x="5551918" y="1023648"/>
            <a:ext cx="171405" cy="17140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2" name="Oval 50"/>
          <p:cNvSpPr>
            <a:spLocks noChangeArrowheads="1"/>
          </p:cNvSpPr>
          <p:nvPr/>
        </p:nvSpPr>
        <p:spPr bwMode="auto">
          <a:xfrm>
            <a:off x="5854258" y="1015316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5012131" y="3632200"/>
            <a:ext cx="2350873" cy="46166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Al</a:t>
            </a:r>
            <a:r>
              <a:rPr lang="en-US" altLang="zh-CN" sz="2099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  <a:r>
              <a:rPr lang="en-US" altLang="zh-CN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+ 3e</a:t>
            </a:r>
          </a:p>
        </p:txBody>
      </p:sp>
      <p:sp>
        <p:nvSpPr>
          <p:cNvPr id="17445" name="Oval 52"/>
          <p:cNvSpPr>
            <a:spLocks noChangeArrowheads="1"/>
          </p:cNvSpPr>
          <p:nvPr/>
        </p:nvSpPr>
        <p:spPr bwMode="auto">
          <a:xfrm>
            <a:off x="5754271" y="2256815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46" name="Oval 53"/>
          <p:cNvSpPr>
            <a:spLocks noChangeArrowheads="1"/>
          </p:cNvSpPr>
          <p:nvPr/>
        </p:nvSpPr>
        <p:spPr bwMode="auto">
          <a:xfrm>
            <a:off x="5738797" y="1529532"/>
            <a:ext cx="171405" cy="17140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381" name="Rectangle 76"/>
          <p:cNvSpPr/>
          <p:nvPr/>
        </p:nvSpPr>
        <p:spPr>
          <a:xfrm>
            <a:off x="225329" y="8074"/>
            <a:ext cx="831475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zh-CN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</a:t>
            </a:r>
            <a:r>
              <a:rPr lang="vi-V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 phương trình biểu diễn sự hình th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à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 ion dương của các nguyên tử sau: 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Mg, 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13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Al.</a:t>
            </a:r>
          </a:p>
        </p:txBody>
      </p:sp>
      <p:sp>
        <p:nvSpPr>
          <p:cNvPr id="17454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4909" y="4867747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C937E898-5FD2-45E1-A330-EC2FCA0B88DA}" type="slidenum"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7</a:t>
            </a:fld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3895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46" grpId="0" bldLvl="0" animBg="1"/>
      <p:bldP spid="47" grpId="0" animBg="1"/>
      <p:bldP spid="60" grpId="0" animBg="1"/>
      <p:bldP spid="61" grpId="0" bldLvl="0" animBg="1"/>
      <p:bldP spid="62" grpId="0" bldLvl="0" animBg="1"/>
      <p:bldP spid="63" grpId="0" bldLvl="0" animBg="1"/>
      <p:bldP spid="143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2E3220F-56CE-F8BE-718D-07A60E389DE1}"/>
              </a:ext>
            </a:extLst>
          </p:cNvPr>
          <p:cNvSpPr/>
          <p:nvPr/>
        </p:nvSpPr>
        <p:spPr>
          <a:xfrm>
            <a:off x="190920" y="542926"/>
            <a:ext cx="8801872" cy="44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A2C3F43-1C36-0EAC-B65D-3F58C1F4C4E2}"/>
              </a:ext>
            </a:extLst>
          </p:cNvPr>
          <p:cNvSpPr txBox="1"/>
          <p:nvPr/>
        </p:nvSpPr>
        <p:spPr>
          <a:xfrm>
            <a:off x="3297829" y="-110039"/>
            <a:ext cx="3661724" cy="51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50000"/>
              </a:lnSpc>
            </a:pP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3: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Chlorine</a:t>
            </a:r>
            <a:endParaRPr lang="zh-CN" altLang="en-US" sz="209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ABB6612-D25B-4CE6-8266-7E68D20E2980}"/>
              </a:ext>
            </a:extLst>
          </p:cNvPr>
          <p:cNvSpPr txBox="1"/>
          <p:nvPr/>
        </p:nvSpPr>
        <p:spPr>
          <a:xfrm>
            <a:off x="3218335" y="590095"/>
            <a:ext cx="6706236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9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399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399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399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Cl</a:t>
            </a:r>
            <a:r>
              <a:rPr lang="en-US" sz="2399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endParaRPr lang="en-US" sz="23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1" name="Text Box 52">
            <a:extLst>
              <a:ext uri="{FF2B5EF4-FFF2-40B4-BE49-F238E27FC236}">
                <a16:creationId xmlns="" xmlns:a16="http://schemas.microsoft.com/office/drawing/2014/main" id="{816C8851-60DE-701F-698D-F2FCB54A1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699" y="651480"/>
            <a:ext cx="1795373" cy="4153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99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099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Cl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1D192ABB-CEC0-B768-E904-E0EF154206AA}"/>
              </a:ext>
            </a:extLst>
          </p:cNvPr>
          <p:cNvSpPr/>
          <p:nvPr/>
        </p:nvSpPr>
        <p:spPr>
          <a:xfrm>
            <a:off x="4424863" y="2197100"/>
            <a:ext cx="1430462" cy="450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B599204-5148-AA8A-100C-53D71E674E3A}"/>
              </a:ext>
            </a:extLst>
          </p:cNvPr>
          <p:cNvSpPr txBox="1"/>
          <p:nvPr/>
        </p:nvSpPr>
        <p:spPr>
          <a:xfrm>
            <a:off x="4438978" y="2700677"/>
            <a:ext cx="136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Text Box 51">
            <a:extLst>
              <a:ext uri="{FF2B5EF4-FFF2-40B4-BE49-F238E27FC236}">
                <a16:creationId xmlns="" xmlns:a16="http://schemas.microsoft.com/office/drawing/2014/main" id="{7B4D7242-2CFE-FBB4-6573-16E21AD9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122" y="1007561"/>
            <a:ext cx="1040336" cy="4153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endParaRPr lang="en-US" altLang="en-US" sz="20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="" xmlns:a16="http://schemas.microsoft.com/office/drawing/2014/main" id="{70CD09C4-DEEF-881F-6694-0627ECF2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291" y="2308365"/>
            <a:ext cx="1040336" cy="4153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+1e</a:t>
            </a:r>
            <a:endParaRPr lang="en-US" altLang="en-US" sz="2099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6" name="Oval 26">
            <a:extLst>
              <a:ext uri="{FF2B5EF4-FFF2-40B4-BE49-F238E27FC236}">
                <a16:creationId xmlns="" xmlns:a16="http://schemas.microsoft.com/office/drawing/2014/main" id="{EF7387C0-B69A-44A7-23AE-117B58C2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153" y="1170021"/>
            <a:ext cx="129665" cy="127665"/>
          </a:xfrm>
          <a:prstGeom prst="ellipse">
            <a:avLst/>
          </a:prstGeom>
          <a:solidFill>
            <a:srgbClr val="F18841"/>
          </a:solidFill>
          <a:ln w="19050">
            <a:solidFill>
              <a:schemeClr val="accent1"/>
            </a:solidFill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787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754E1B92-00FB-240C-C364-5E8B678157D4}"/>
              </a:ext>
            </a:extLst>
          </p:cNvPr>
          <p:cNvGrpSpPr/>
          <p:nvPr/>
        </p:nvGrpSpPr>
        <p:grpSpPr>
          <a:xfrm>
            <a:off x="748976" y="1223879"/>
            <a:ext cx="2463636" cy="3129473"/>
            <a:chOff x="998894" y="1631370"/>
            <a:chExt cx="3285704" cy="4173717"/>
          </a:xfrm>
        </p:grpSpPr>
        <p:sp>
          <p:nvSpPr>
            <p:cNvPr id="38" name="Oval 10">
              <a:extLst>
                <a:ext uri="{FF2B5EF4-FFF2-40B4-BE49-F238E27FC236}">
                  <a16:creationId xmlns="" xmlns:a16="http://schemas.microsoft.com/office/drawing/2014/main" id="{1BEDDE77-3021-F32C-9C4A-D5425DA58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965" y="2997998"/>
              <a:ext cx="524972" cy="512297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Oval 11">
              <a:extLst>
                <a:ext uri="{FF2B5EF4-FFF2-40B4-BE49-F238E27FC236}">
                  <a16:creationId xmlns="" xmlns:a16="http://schemas.microsoft.com/office/drawing/2014/main" id="{B9F71A9C-475B-0F93-3E44-3440D8350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019" y="2550491"/>
              <a:ext cx="1398895" cy="13666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0" name="Oval 12">
              <a:extLst>
                <a:ext uri="{FF2B5EF4-FFF2-40B4-BE49-F238E27FC236}">
                  <a16:creationId xmlns="" xmlns:a16="http://schemas.microsoft.com/office/drawing/2014/main" id="{45C90E91-BDA7-BA27-D9B4-9DC7C904A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161" y="2125586"/>
              <a:ext cx="2309875" cy="22209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="" xmlns:a16="http://schemas.microsoft.com/office/drawing/2014/main" id="{844E75DA-B0E7-8D09-047B-10E7F6EBF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008" y="1693147"/>
              <a:ext cx="3149829" cy="307528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2" name="Text Box 14">
              <a:extLst>
                <a:ext uri="{FF2B5EF4-FFF2-40B4-BE49-F238E27FC236}">
                  <a16:creationId xmlns="" xmlns:a16="http://schemas.microsoft.com/office/drawing/2014/main" id="{1F438F07-3C5C-07AF-20E3-673144082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301" y="3053787"/>
              <a:ext cx="975830" cy="44639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575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17+</a:t>
              </a:r>
            </a:p>
          </p:txBody>
        </p:sp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A04B3473-27BD-A3D3-C22F-AFAF72FBD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334" y="2862390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Oval 26">
              <a:extLst>
                <a:ext uri="{FF2B5EF4-FFF2-40B4-BE49-F238E27FC236}">
                  <a16:creationId xmlns="" xmlns:a16="http://schemas.microsoft.com/office/drawing/2014/main" id="{A736BCC2-9F64-2A78-AAA7-34ECFF171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030" y="1631370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5" name="Oval 27">
              <a:extLst>
                <a:ext uri="{FF2B5EF4-FFF2-40B4-BE49-F238E27FC236}">
                  <a16:creationId xmlns="" xmlns:a16="http://schemas.microsoft.com/office/drawing/2014/main" id="{663DE1E8-2649-3C3E-F596-49F8CCF2B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871" y="3302363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6" name="Oval 28">
              <a:extLst>
                <a:ext uri="{FF2B5EF4-FFF2-40B4-BE49-F238E27FC236}">
                  <a16:creationId xmlns="" xmlns:a16="http://schemas.microsoft.com/office/drawing/2014/main" id="{B5E72AFC-E684-7E15-B28F-1B1D12B26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882" y="4658444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Oval 29">
              <a:extLst>
                <a:ext uri="{FF2B5EF4-FFF2-40B4-BE49-F238E27FC236}">
                  <a16:creationId xmlns="" xmlns:a16="http://schemas.microsoft.com/office/drawing/2014/main" id="{B5CD7E92-5272-232D-8AB9-0B6A713F7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927" y="4661457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8" name="Oval 30">
              <a:extLst>
                <a:ext uri="{FF2B5EF4-FFF2-40B4-BE49-F238E27FC236}">
                  <a16:creationId xmlns="" xmlns:a16="http://schemas.microsoft.com/office/drawing/2014/main" id="{ED6CD446-FD5A-CDF3-1CD7-00A51F893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135" y="2960329"/>
              <a:ext cx="176020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9" name="Oval 31">
              <a:extLst>
                <a:ext uri="{FF2B5EF4-FFF2-40B4-BE49-F238E27FC236}">
                  <a16:creationId xmlns="" xmlns:a16="http://schemas.microsoft.com/office/drawing/2014/main" id="{2CC67478-7774-E1F1-8FA2-4672C123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789" y="4242579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0" name="Oval 32">
              <a:extLst>
                <a:ext uri="{FF2B5EF4-FFF2-40B4-BE49-F238E27FC236}">
                  <a16:creationId xmlns="" xmlns:a16="http://schemas.microsoft.com/office/drawing/2014/main" id="{C4107918-78E6-FFF1-36DC-01C5444FB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461" y="4251620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1" name="Oval 33">
              <a:extLst>
                <a:ext uri="{FF2B5EF4-FFF2-40B4-BE49-F238E27FC236}">
                  <a16:creationId xmlns="" xmlns:a16="http://schemas.microsoft.com/office/drawing/2014/main" id="{909DA7C1-6BC6-A99B-790E-5C5505159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858" y="3454545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2" name="Oval 34">
              <a:extLst>
                <a:ext uri="{FF2B5EF4-FFF2-40B4-BE49-F238E27FC236}">
                  <a16:creationId xmlns="" xmlns:a16="http://schemas.microsoft.com/office/drawing/2014/main" id="{7B981086-26C5-DCFC-E7B2-ED747D81A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578" y="2847322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Oval 35">
              <a:extLst>
                <a:ext uri="{FF2B5EF4-FFF2-40B4-BE49-F238E27FC236}">
                  <a16:creationId xmlns="" xmlns:a16="http://schemas.microsoft.com/office/drawing/2014/main" id="{794C5E38-3C20-3A7F-BFDF-93469F9EF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762" y="3309897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4" name="Oval 36">
              <a:extLst>
                <a:ext uri="{FF2B5EF4-FFF2-40B4-BE49-F238E27FC236}">
                  <a16:creationId xmlns="" xmlns:a16="http://schemas.microsoft.com/office/drawing/2014/main" id="{DF5F2C1A-6420-34DC-8FCC-56B167309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762" y="2964849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5" name="Oval 37">
              <a:extLst>
                <a:ext uri="{FF2B5EF4-FFF2-40B4-BE49-F238E27FC236}">
                  <a16:creationId xmlns="" xmlns:a16="http://schemas.microsoft.com/office/drawing/2014/main" id="{84A8182A-3AED-37BD-8C7C-2F8EAA3C5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828" y="2056275"/>
              <a:ext cx="176020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6" name="Oval 39">
              <a:extLst>
                <a:ext uri="{FF2B5EF4-FFF2-40B4-BE49-F238E27FC236}">
                  <a16:creationId xmlns="" xmlns:a16="http://schemas.microsoft.com/office/drawing/2014/main" id="{51D26432-6230-37FB-7700-7D20B9B2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985" y="3841782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7" name="Oval 40">
              <a:extLst>
                <a:ext uri="{FF2B5EF4-FFF2-40B4-BE49-F238E27FC236}">
                  <a16:creationId xmlns="" xmlns:a16="http://schemas.microsoft.com/office/drawing/2014/main" id="{9F997202-7981-B77E-90C1-1006052E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353" y="2475153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8" name="Oval 41">
              <a:extLst>
                <a:ext uri="{FF2B5EF4-FFF2-40B4-BE49-F238E27FC236}">
                  <a16:creationId xmlns="" xmlns:a16="http://schemas.microsoft.com/office/drawing/2014/main" id="{D2822BC2-F283-BA46-82F4-0A13FE17D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894" y="3404823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9" name="Text Box 2">
              <a:extLst>
                <a:ext uri="{FF2B5EF4-FFF2-40B4-BE49-F238E27FC236}">
                  <a16:creationId xmlns="" xmlns:a16="http://schemas.microsoft.com/office/drawing/2014/main" id="{336F4D37-EC22-9F90-1126-716235458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355" y="5189544"/>
              <a:ext cx="2520951" cy="6155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en-US" sz="2399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[2,8,7]</a:t>
              </a:r>
              <a:endParaRPr lang="en-GB" altLang="en-US" sz="2399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Oval 26">
              <a:extLst>
                <a:ext uri="{FF2B5EF4-FFF2-40B4-BE49-F238E27FC236}">
                  <a16:creationId xmlns="" xmlns:a16="http://schemas.microsoft.com/office/drawing/2014/main" id="{D2E519B0-6115-D683-B22B-84D24E433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03" y="2065315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341F5544-59E6-3042-7222-BBF0594D5BF0}"/>
              </a:ext>
            </a:extLst>
          </p:cNvPr>
          <p:cNvGrpSpPr/>
          <p:nvPr/>
        </p:nvGrpSpPr>
        <p:grpSpPr>
          <a:xfrm>
            <a:off x="5987056" y="626766"/>
            <a:ext cx="2463643" cy="3704227"/>
            <a:chOff x="7984819" y="835013"/>
            <a:chExt cx="3285713" cy="4940256"/>
          </a:xfrm>
        </p:grpSpPr>
        <p:grpSp>
          <p:nvGrpSpPr>
            <p:cNvPr id="62" name="Group 10">
              <a:extLst>
                <a:ext uri="{FF2B5EF4-FFF2-40B4-BE49-F238E27FC236}">
                  <a16:creationId xmlns="" xmlns:a16="http://schemas.microsoft.com/office/drawing/2014/main" id="{3DF6F799-3FEB-B607-B561-5B7A967FE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4819" y="1519364"/>
              <a:ext cx="3285713" cy="3200350"/>
              <a:chOff x="8274128" y="1746249"/>
              <a:chExt cx="3378214" cy="3371850"/>
            </a:xfrm>
          </p:grpSpPr>
          <p:sp>
            <p:nvSpPr>
              <p:cNvPr id="66" name="Oval 10">
                <a:extLst>
                  <a:ext uri="{FF2B5EF4-FFF2-40B4-BE49-F238E27FC236}">
                    <a16:creationId xmlns="" xmlns:a16="http://schemas.microsoft.com/office/drawing/2014/main" id="{7EEC51DD-E162-4A1A-AE29-1812D920A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8767" y="3186112"/>
                <a:ext cx="539751" cy="539750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="" xmlns:a16="http://schemas.microsoft.com/office/drawing/2014/main" id="{8641EDE2-7D41-E0AB-580E-DE8A46C68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2041" y="2714624"/>
                <a:ext cx="1438277" cy="1439863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Oval 12">
                <a:extLst>
                  <a:ext uri="{FF2B5EF4-FFF2-40B4-BE49-F238E27FC236}">
                    <a16:creationId xmlns="" xmlns:a16="http://schemas.microsoft.com/office/drawing/2014/main" id="{5644A1B9-FEF6-638B-73DC-FADF90AE1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8490" y="2266949"/>
                <a:ext cx="2374904" cy="233997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Oval 13">
                <a:extLst>
                  <a:ext uri="{FF2B5EF4-FFF2-40B4-BE49-F238E27FC236}">
                    <a16:creationId xmlns="" xmlns:a16="http://schemas.microsoft.com/office/drawing/2014/main" id="{A4C8CB09-4A28-91AA-D83A-104444638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340" y="1811336"/>
                <a:ext cx="3238505" cy="3240087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Text Box 14">
                <a:extLst>
                  <a:ext uri="{FF2B5EF4-FFF2-40B4-BE49-F238E27FC236}">
                    <a16:creationId xmlns="" xmlns:a16="http://schemas.microsoft.com/office/drawing/2014/main" id="{03D93D9A-84A5-C6DA-C5D5-BCEF722C5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2098" y="3244890"/>
                <a:ext cx="1003302" cy="47031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GB" altLang="en-US" sz="157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17+</a:t>
                </a:r>
              </a:p>
            </p:txBody>
          </p:sp>
          <p:sp>
            <p:nvSpPr>
              <p:cNvPr id="71" name="Oval 25">
                <a:extLst>
                  <a:ext uri="{FF2B5EF4-FFF2-40B4-BE49-F238E27FC236}">
                    <a16:creationId xmlns="" xmlns:a16="http://schemas.microsoft.com/office/drawing/2014/main" id="{303FA6EA-241D-CF9F-01E6-185BA54FD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0014" y="3043237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Oval 26">
                <a:extLst>
                  <a:ext uri="{FF2B5EF4-FFF2-40B4-BE49-F238E27FC236}">
                    <a16:creationId xmlns="" xmlns:a16="http://schemas.microsoft.com/office/drawing/2014/main" id="{F4DC6247-B109-4655-FD6C-30F3F6BDD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742" y="1746249"/>
                <a:ext cx="177800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Oval 27">
                <a:extLst>
                  <a:ext uri="{FF2B5EF4-FFF2-40B4-BE49-F238E27FC236}">
                    <a16:creationId xmlns="" xmlns:a16="http://schemas.microsoft.com/office/drawing/2014/main" id="{694557E0-7E6B-E969-90A7-E1529B47B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5940" y="3506787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Oval 28">
                <a:extLst>
                  <a:ext uri="{FF2B5EF4-FFF2-40B4-BE49-F238E27FC236}">
                    <a16:creationId xmlns="" xmlns:a16="http://schemas.microsoft.com/office/drawing/2014/main" id="{766D042E-8FE8-D73F-8ED4-28E88A5A4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641" y="4935538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Oval 29">
                <a:extLst>
                  <a:ext uri="{FF2B5EF4-FFF2-40B4-BE49-F238E27FC236}">
                    <a16:creationId xmlns="" xmlns:a16="http://schemas.microsoft.com/office/drawing/2014/main" id="{E0D03595-401E-E34C-0509-48E6C4B9D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8030" y="4938712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Oval 30">
                <a:extLst>
                  <a:ext uri="{FF2B5EF4-FFF2-40B4-BE49-F238E27FC236}">
                    <a16:creationId xmlns="" xmlns:a16="http://schemas.microsoft.com/office/drawing/2014/main" id="{7E7A99D8-3806-287C-7E8C-4CC844950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465" y="3146424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Oval 31">
                <a:extLst>
                  <a:ext uri="{FF2B5EF4-FFF2-40B4-BE49-F238E27FC236}">
                    <a16:creationId xmlns="" xmlns:a16="http://schemas.microsoft.com/office/drawing/2014/main" id="{CF93C9B9-2BAC-D729-81A3-BCCC36B5B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2417" y="4497387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Oval 32">
                <a:extLst>
                  <a:ext uri="{FF2B5EF4-FFF2-40B4-BE49-F238E27FC236}">
                    <a16:creationId xmlns="" xmlns:a16="http://schemas.microsoft.com/office/drawing/2014/main" id="{BC0B5014-F72A-9FC6-1D6A-B2D839622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9130" y="4506913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Oval 33">
                <a:extLst>
                  <a:ext uri="{FF2B5EF4-FFF2-40B4-BE49-F238E27FC236}">
                    <a16:creationId xmlns="" xmlns:a16="http://schemas.microsoft.com/office/drawing/2014/main" id="{A7A3E5B3-4097-BD50-F6B4-5B6846672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3431" y="3667125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0" name="Oval 34">
                <a:extLst>
                  <a:ext uri="{FF2B5EF4-FFF2-40B4-BE49-F238E27FC236}">
                    <a16:creationId xmlns="" xmlns:a16="http://schemas.microsoft.com/office/drawing/2014/main" id="{65ACAAAB-CBD5-B58D-571B-26D6DEDFA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1367" y="3027362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1" name="Oval 35">
                <a:extLst>
                  <a:ext uri="{FF2B5EF4-FFF2-40B4-BE49-F238E27FC236}">
                    <a16:creationId xmlns="" xmlns:a16="http://schemas.microsoft.com/office/drawing/2014/main" id="{78B89CBC-D8F3-D8A1-134A-E4E10C65B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80" y="3514725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Oval 36">
                <a:extLst>
                  <a:ext uri="{FF2B5EF4-FFF2-40B4-BE49-F238E27FC236}">
                    <a16:creationId xmlns="" xmlns:a16="http://schemas.microsoft.com/office/drawing/2014/main" id="{E5E4E901-6C09-FF7C-574F-4325C6379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81" y="3151187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Oval 37">
                <a:extLst>
                  <a:ext uri="{FF2B5EF4-FFF2-40B4-BE49-F238E27FC236}">
                    <a16:creationId xmlns="" xmlns:a16="http://schemas.microsoft.com/office/drawing/2014/main" id="{2CBFCF5E-D0E5-C366-91D6-8C84CB4A9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4367" y="2193924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4" name="Oval 39">
                <a:extLst>
                  <a:ext uri="{FF2B5EF4-FFF2-40B4-BE49-F238E27FC236}">
                    <a16:creationId xmlns="" xmlns:a16="http://schemas.microsoft.com/office/drawing/2014/main" id="{60AC60BD-CA97-2E1A-FD2F-F03D2AF6B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9744" y="4075112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5" name="Oval 40">
                <a:extLst>
                  <a:ext uri="{FF2B5EF4-FFF2-40B4-BE49-F238E27FC236}">
                    <a16:creationId xmlns="" xmlns:a16="http://schemas.microsoft.com/office/drawing/2014/main" id="{F381A61B-DAD7-19B1-29A3-A83146A0E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4983" y="2635248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6" name="Oval 41">
                <a:extLst>
                  <a:ext uri="{FF2B5EF4-FFF2-40B4-BE49-F238E27FC236}">
                    <a16:creationId xmlns="" xmlns:a16="http://schemas.microsoft.com/office/drawing/2014/main" id="{3069EDE1-D3EE-CFD9-8E5F-AED8657D3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4128" y="361473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787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3" name="Text Box 2">
              <a:extLst>
                <a:ext uri="{FF2B5EF4-FFF2-40B4-BE49-F238E27FC236}">
                  <a16:creationId xmlns="" xmlns:a16="http://schemas.microsoft.com/office/drawing/2014/main" id="{7A13195A-8C17-5109-9041-FCAE72D43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9269" y="5159726"/>
              <a:ext cx="2520951" cy="6155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en-US" sz="2399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[2,8,8]</a:t>
              </a:r>
              <a:endParaRPr lang="en-GB" altLang="en-US" sz="2399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4" name="Text Box 51">
              <a:extLst>
                <a:ext uri="{FF2B5EF4-FFF2-40B4-BE49-F238E27FC236}">
                  <a16:creationId xmlns="" xmlns:a16="http://schemas.microsoft.com/office/drawing/2014/main" id="{69364872-FCEB-5007-10EC-526D1EB9B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1135" y="835013"/>
              <a:ext cx="1387476" cy="55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099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Ion Cl</a:t>
              </a:r>
              <a:r>
                <a:rPr lang="en-US" altLang="en-US" sz="2099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65" name="Oval 26">
              <a:extLst>
                <a:ext uri="{FF2B5EF4-FFF2-40B4-BE49-F238E27FC236}">
                  <a16:creationId xmlns="" xmlns:a16="http://schemas.microsoft.com/office/drawing/2014/main" id="{9562B291-BE52-8130-7C27-DD1639718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466" y="1966719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787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87" name="Text Box 2">
            <a:extLst>
              <a:ext uri="{FF2B5EF4-FFF2-40B4-BE49-F238E27FC236}">
                <a16:creationId xmlns="" xmlns:a16="http://schemas.microsoft.com/office/drawing/2014/main" id="{4CB7725E-3A9E-0592-D191-35107E195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863" y="4099912"/>
            <a:ext cx="3327528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23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 + 1e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altLang="en-US" sz="2399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GB" altLang="en-US" sz="2399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1928960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515E-6 0.00163 L 0.0785 0.04028 C 0.09477 0.04908 0.1195 0.05394 0.14528 0.05394 C 0.17457 0.05394 0.19787 0.04908 0.2144 0.04028 L 0.29302 0.00163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1" grpId="0"/>
      <p:bldP spid="32" grpId="0" animBg="1"/>
      <p:bldP spid="33" grpId="0"/>
      <p:bldP spid="35" grpId="0"/>
      <p:bldP spid="36" grpId="0" animBg="1"/>
      <p:bldP spid="36" grpId="1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E1B8C068-C88A-60C1-2A00-BC516255AE1A}"/>
              </a:ext>
            </a:extLst>
          </p:cNvPr>
          <p:cNvSpPr/>
          <p:nvPr/>
        </p:nvSpPr>
        <p:spPr>
          <a:xfrm>
            <a:off x="190920" y="542926"/>
            <a:ext cx="8801872" cy="44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296" name="Text Box 7"/>
          <p:cNvSpPr txBox="1"/>
          <p:nvPr/>
        </p:nvSpPr>
        <p:spPr>
          <a:xfrm>
            <a:off x="551339" y="687472"/>
            <a:ext cx="397247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zh-CN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 dụ</a:t>
            </a:r>
            <a:r>
              <a:rPr lang="vi-VN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altLang="zh-CN" sz="24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 (Z = 9): 1s</a:t>
            </a:r>
            <a:r>
              <a:rPr lang="vi-VN" altLang="zh-CN" sz="2400" baseline="300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2s</a:t>
            </a:r>
            <a:r>
              <a:rPr lang="vi-VN" altLang="zh-CN" sz="2400" baseline="300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vi-VN" altLang="zh-CN" sz="2400" baseline="300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vi-VN" altLang="zh-CN" sz="2400" baseline="-250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vi-VN" altLang="zh-CN" sz="2400" u="sng" baseline="-25000" dirty="0"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00933" y="1314777"/>
            <a:ext cx="1471229" cy="1456946"/>
            <a:chOff x="916" y="1201"/>
            <a:chExt cx="1598" cy="1582"/>
          </a:xfrm>
        </p:grpSpPr>
        <p:sp>
          <p:nvSpPr>
            <p:cNvPr id="18437" name="Oval 4"/>
            <p:cNvSpPr>
              <a:spLocks noChangeArrowheads="1"/>
            </p:cNvSpPr>
            <p:nvPr/>
          </p:nvSpPr>
          <p:spPr bwMode="auto">
            <a:xfrm>
              <a:off x="1554" y="1826"/>
              <a:ext cx="340" cy="3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500" b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9+</a:t>
              </a:r>
            </a:p>
          </p:txBody>
        </p:sp>
        <p:sp>
          <p:nvSpPr>
            <p:cNvPr id="18438" name="Oval 5"/>
            <p:cNvSpPr>
              <a:spLocks noChangeArrowheads="1"/>
            </p:cNvSpPr>
            <p:nvPr/>
          </p:nvSpPr>
          <p:spPr bwMode="auto">
            <a:xfrm>
              <a:off x="1259" y="1529"/>
              <a:ext cx="907" cy="9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39" name="Oval 6"/>
            <p:cNvSpPr>
              <a:spLocks noChangeArrowheads="1"/>
            </p:cNvSpPr>
            <p:nvPr/>
          </p:nvSpPr>
          <p:spPr bwMode="auto">
            <a:xfrm>
              <a:off x="984" y="1253"/>
              <a:ext cx="1496" cy="14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0" name="Oval 11"/>
            <p:cNvSpPr>
              <a:spLocks noChangeArrowheads="1"/>
            </p:cNvSpPr>
            <p:nvPr/>
          </p:nvSpPr>
          <p:spPr bwMode="auto">
            <a:xfrm>
              <a:off x="916" y="2028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1" name="Oval 14"/>
            <p:cNvSpPr>
              <a:spLocks noChangeArrowheads="1"/>
            </p:cNvSpPr>
            <p:nvPr/>
          </p:nvSpPr>
          <p:spPr bwMode="auto">
            <a:xfrm>
              <a:off x="922" y="18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2" name="Oval 15"/>
            <p:cNvSpPr>
              <a:spLocks noChangeArrowheads="1"/>
            </p:cNvSpPr>
            <p:nvPr/>
          </p:nvSpPr>
          <p:spPr bwMode="auto">
            <a:xfrm>
              <a:off x="1694" y="2670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3" name="Oval 19"/>
            <p:cNvSpPr>
              <a:spLocks noChangeArrowheads="1"/>
            </p:cNvSpPr>
            <p:nvPr/>
          </p:nvSpPr>
          <p:spPr bwMode="auto">
            <a:xfrm>
              <a:off x="2401" y="2033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4" name="Oval 20"/>
            <p:cNvSpPr>
              <a:spLocks noChangeArrowheads="1"/>
            </p:cNvSpPr>
            <p:nvPr/>
          </p:nvSpPr>
          <p:spPr bwMode="auto">
            <a:xfrm>
              <a:off x="2401" y="1804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5" name="Oval 21"/>
            <p:cNvSpPr>
              <a:spLocks noChangeArrowheads="1"/>
            </p:cNvSpPr>
            <p:nvPr/>
          </p:nvSpPr>
          <p:spPr bwMode="auto">
            <a:xfrm>
              <a:off x="1778" y="12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6" name="Oval 22"/>
            <p:cNvSpPr>
              <a:spLocks noChangeArrowheads="1"/>
            </p:cNvSpPr>
            <p:nvPr/>
          </p:nvSpPr>
          <p:spPr bwMode="auto">
            <a:xfrm>
              <a:off x="1551" y="1207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7" name="Oval 23"/>
            <p:cNvSpPr>
              <a:spLocks noChangeArrowheads="1"/>
            </p:cNvSpPr>
            <p:nvPr/>
          </p:nvSpPr>
          <p:spPr bwMode="auto">
            <a:xfrm>
              <a:off x="1668" y="2386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8" name="Oval 24"/>
            <p:cNvSpPr>
              <a:spLocks noChangeArrowheads="1"/>
            </p:cNvSpPr>
            <p:nvPr/>
          </p:nvSpPr>
          <p:spPr bwMode="auto">
            <a:xfrm>
              <a:off x="1665" y="1479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4225619" y="2025396"/>
            <a:ext cx="117841" cy="117841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3772108" y="1914696"/>
            <a:ext cx="34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48004" y="1356440"/>
            <a:ext cx="1366482" cy="1353388"/>
            <a:chOff x="3508" y="395"/>
            <a:chExt cx="1598" cy="1582"/>
          </a:xfrm>
        </p:grpSpPr>
        <p:sp>
          <p:nvSpPr>
            <p:cNvPr id="18452" name="Oval 30"/>
            <p:cNvSpPr>
              <a:spLocks noChangeArrowheads="1"/>
            </p:cNvSpPr>
            <p:nvPr/>
          </p:nvSpPr>
          <p:spPr bwMode="auto">
            <a:xfrm>
              <a:off x="4154" y="1032"/>
              <a:ext cx="340" cy="3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5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9+</a:t>
              </a:r>
            </a:p>
          </p:txBody>
        </p:sp>
        <p:sp>
          <p:nvSpPr>
            <p:cNvPr id="18453" name="Oval 31"/>
            <p:cNvSpPr>
              <a:spLocks noChangeArrowheads="1"/>
            </p:cNvSpPr>
            <p:nvPr/>
          </p:nvSpPr>
          <p:spPr bwMode="auto">
            <a:xfrm>
              <a:off x="3851" y="723"/>
              <a:ext cx="907" cy="9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4" name="Oval 32"/>
            <p:cNvSpPr>
              <a:spLocks noChangeArrowheads="1"/>
            </p:cNvSpPr>
            <p:nvPr/>
          </p:nvSpPr>
          <p:spPr bwMode="auto">
            <a:xfrm>
              <a:off x="3576" y="447"/>
              <a:ext cx="1496" cy="14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5" name="Oval 34"/>
            <p:cNvSpPr>
              <a:spLocks noChangeArrowheads="1"/>
            </p:cNvSpPr>
            <p:nvPr/>
          </p:nvSpPr>
          <p:spPr bwMode="auto">
            <a:xfrm>
              <a:off x="3508" y="1222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6" name="Oval 35"/>
            <p:cNvSpPr>
              <a:spLocks noChangeArrowheads="1"/>
            </p:cNvSpPr>
            <p:nvPr/>
          </p:nvSpPr>
          <p:spPr bwMode="auto">
            <a:xfrm>
              <a:off x="3514" y="995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7" name="Oval 36"/>
            <p:cNvSpPr>
              <a:spLocks noChangeArrowheads="1"/>
            </p:cNvSpPr>
            <p:nvPr/>
          </p:nvSpPr>
          <p:spPr bwMode="auto">
            <a:xfrm>
              <a:off x="4286" y="1864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8" name="Oval 37"/>
            <p:cNvSpPr>
              <a:spLocks noChangeArrowheads="1"/>
            </p:cNvSpPr>
            <p:nvPr/>
          </p:nvSpPr>
          <p:spPr bwMode="auto">
            <a:xfrm>
              <a:off x="4993" y="1227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9" name="Oval 38"/>
            <p:cNvSpPr>
              <a:spLocks noChangeArrowheads="1"/>
            </p:cNvSpPr>
            <p:nvPr/>
          </p:nvSpPr>
          <p:spPr bwMode="auto">
            <a:xfrm>
              <a:off x="4993" y="998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0" name="Oval 39"/>
            <p:cNvSpPr>
              <a:spLocks noChangeArrowheads="1"/>
            </p:cNvSpPr>
            <p:nvPr/>
          </p:nvSpPr>
          <p:spPr bwMode="auto">
            <a:xfrm>
              <a:off x="4370" y="395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1" name="Oval 40"/>
            <p:cNvSpPr>
              <a:spLocks noChangeArrowheads="1"/>
            </p:cNvSpPr>
            <p:nvPr/>
          </p:nvSpPr>
          <p:spPr bwMode="auto">
            <a:xfrm>
              <a:off x="4143" y="4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2" name="Oval 41"/>
            <p:cNvSpPr>
              <a:spLocks noChangeArrowheads="1"/>
            </p:cNvSpPr>
            <p:nvPr/>
          </p:nvSpPr>
          <p:spPr bwMode="auto">
            <a:xfrm>
              <a:off x="4260" y="1580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3" name="Oval 42"/>
            <p:cNvSpPr>
              <a:spLocks noChangeArrowheads="1"/>
            </p:cNvSpPr>
            <p:nvPr/>
          </p:nvSpPr>
          <p:spPr bwMode="auto">
            <a:xfrm>
              <a:off x="4257" y="673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4" name="Oval 45"/>
            <p:cNvSpPr>
              <a:spLocks noChangeArrowheads="1"/>
            </p:cNvSpPr>
            <p:nvPr/>
          </p:nvSpPr>
          <p:spPr bwMode="auto">
            <a:xfrm>
              <a:off x="4560" y="1797"/>
              <a:ext cx="113" cy="113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0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9" name="Line 47"/>
          <p:cNvSpPr>
            <a:spLocks noChangeShapeType="1"/>
          </p:cNvSpPr>
          <p:nvPr/>
        </p:nvSpPr>
        <p:spPr bwMode="auto">
          <a:xfrm>
            <a:off x="4686270" y="2086101"/>
            <a:ext cx="10284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0" name="Text Box 120"/>
          <p:cNvSpPr txBox="1">
            <a:spLocks noChangeArrowheads="1"/>
          </p:cNvSpPr>
          <p:nvPr/>
        </p:nvSpPr>
        <p:spPr bwMode="auto">
          <a:xfrm>
            <a:off x="2010442" y="2871711"/>
            <a:ext cx="290982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          +    1e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1s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71" name="Text Box 121"/>
          <p:cNvSpPr txBox="1">
            <a:spLocks noChangeArrowheads="1"/>
          </p:cNvSpPr>
          <p:nvPr/>
        </p:nvSpPr>
        <p:spPr bwMode="auto">
          <a:xfrm>
            <a:off x="4310131" y="2824098"/>
            <a:ext cx="327637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1s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3" name="Line 123"/>
          <p:cNvSpPr>
            <a:spLocks noChangeShapeType="1"/>
          </p:cNvSpPr>
          <p:nvPr/>
        </p:nvSpPr>
        <p:spPr bwMode="auto">
          <a:xfrm>
            <a:off x="4686270" y="3144926"/>
            <a:ext cx="9712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99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70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0A6120F8-C551-40C1-8596-25E97ECEA8E2}" type="slidenum"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9</a:t>
            </a:fld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270F579-235A-1972-2D45-D54B348BA160}"/>
              </a:ext>
            </a:extLst>
          </p:cNvPr>
          <p:cNvSpPr txBox="1"/>
          <p:nvPr/>
        </p:nvSpPr>
        <p:spPr>
          <a:xfrm>
            <a:off x="2948474" y="-23580"/>
            <a:ext cx="3509476" cy="51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34">
              <a:lnSpc>
                <a:spcPct val="150000"/>
              </a:lnSpc>
            </a:pP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4: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0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09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Flourine</a:t>
            </a:r>
            <a:endParaRPr lang="zh-CN" altLang="en-US" sz="209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6252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024E-6 -4.44444E-6 C 2.27024E-6 0.00024 -0.10974 0.06042 -0.21922 0.12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96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42" grpId="0" animBg="1"/>
      <p:bldP spid="42" grpId="1" animBg="1"/>
      <p:bldP spid="43" grpId="0"/>
      <p:bldP spid="59" grpId="0" animBg="1"/>
      <p:bldP spid="70" grpId="0"/>
      <p:bldP spid="71" grpId="0"/>
      <p:bldP spid="7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黑板风格教学设计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">
  <a:themeElements>
    <a:clrScheme name="自定义 1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14A59"/>
      </a:accent1>
      <a:accent2>
        <a:srgbClr val="FCC969"/>
      </a:accent2>
      <a:accent3>
        <a:srgbClr val="274A60"/>
      </a:accent3>
      <a:accent4>
        <a:srgbClr val="C14A59"/>
      </a:accent4>
      <a:accent5>
        <a:srgbClr val="FCC969"/>
      </a:accent5>
      <a:accent6>
        <a:srgbClr val="274A6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1475</Words>
  <Application>Microsoft Office PowerPoint</Application>
  <PresentationFormat>On-screen Show (16:9)</PresentationFormat>
  <Paragraphs>251</Paragraphs>
  <Slides>39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卡通黑板风格教学设计PPT模板</dc:title>
  <dc:creator>wwen wang</dc:creator>
  <cp:lastModifiedBy>DELL LATITUDE 3510</cp:lastModifiedBy>
  <cp:revision>35</cp:revision>
  <dcterms:created xsi:type="dcterms:W3CDTF">2017-08-10T08:23:00Z</dcterms:created>
  <dcterms:modified xsi:type="dcterms:W3CDTF">2024-10-04T09:25:30Z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