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7" r:id="rId1"/>
  </p:sldMasterIdLst>
  <p:notesMasterIdLst>
    <p:notesMasterId r:id="rId29"/>
  </p:notesMasterIdLst>
  <p:sldIdLst>
    <p:sldId id="351" r:id="rId2"/>
    <p:sldId id="363" r:id="rId3"/>
    <p:sldId id="352" r:id="rId4"/>
    <p:sldId id="353" r:id="rId5"/>
    <p:sldId id="378" r:id="rId6"/>
    <p:sldId id="364" r:id="rId7"/>
    <p:sldId id="365" r:id="rId8"/>
    <p:sldId id="366" r:id="rId9"/>
    <p:sldId id="367" r:id="rId10"/>
    <p:sldId id="369" r:id="rId11"/>
    <p:sldId id="379" r:id="rId12"/>
    <p:sldId id="372" r:id="rId13"/>
    <p:sldId id="373" r:id="rId14"/>
    <p:sldId id="374" r:id="rId15"/>
    <p:sldId id="375" r:id="rId16"/>
    <p:sldId id="308" r:id="rId17"/>
    <p:sldId id="340" r:id="rId18"/>
    <p:sldId id="376" r:id="rId19"/>
    <p:sldId id="377" r:id="rId20"/>
    <p:sldId id="342" r:id="rId21"/>
    <p:sldId id="345" r:id="rId22"/>
    <p:sldId id="336" r:id="rId23"/>
    <p:sldId id="337" r:id="rId24"/>
    <p:sldId id="338" r:id="rId25"/>
    <p:sldId id="339" r:id="rId26"/>
    <p:sldId id="380" r:id="rId27"/>
    <p:sldId id="34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792" y="-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5CFEE-2C4D-4340-85B3-3E3F550D7DE5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0896F-7359-425D-90C0-7241213EA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0098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203;g6320de4b7d_0_12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4818" name="Google Shape;204;g6320de4b7d_0_121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203;g6320de4b7d_0_12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6866" name="Google Shape;204;g6320de4b7d_0_121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203;g6320de4b7d_0_12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8914" name="Google Shape;204;g6320de4b7d_0_121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203;g6320de4b7d_0_12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0962" name="Google Shape;204;g6320de4b7d_0_121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DC9F-1993-0747-990D-314FED97295C}" type="datetimeFigureOut">
              <a:rPr lang="x-none" smtClean="0"/>
              <a:pPr/>
              <a:t>4/10/2024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8E25-98A8-8543-B15F-AE3E39E6BF18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3173-DC13-423A-93B5-91309A8826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ACD8-8D62-4711-8AF9-9EBD4A670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3173-DC13-423A-93B5-91309A8826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ACD8-8D62-4711-8AF9-9EBD4A670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ctrTitle"/>
          </p:nvPr>
        </p:nvSpPr>
        <p:spPr>
          <a:xfrm flipH="1">
            <a:off x="4115984" y="4845817"/>
            <a:ext cx="4092800" cy="622800"/>
          </a:xfrm>
          <a:prstGeom prst="rect">
            <a:avLst/>
          </a:prstGeom>
        </p:spPr>
        <p:txBody>
          <a:bodyPr spcFirstLastPara="1" lIns="121917" tIns="60958" bIns="60958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1"/>
          </p:nvPr>
        </p:nvSpPr>
        <p:spPr>
          <a:xfrm rot="-304" flipH="1">
            <a:off x="4322584" y="2073352"/>
            <a:ext cx="4525200" cy="1774800"/>
          </a:xfrm>
          <a:prstGeom prst="rect">
            <a:avLst/>
          </a:prstGeom>
        </p:spPr>
        <p:txBody>
          <a:bodyPr spcFirstLastPara="1" lIns="121917" tIns="60958" rIns="121917" bIns="60958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089901" y="3984200"/>
            <a:ext cx="5563200" cy="116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164815" y="4868511"/>
            <a:ext cx="3413200" cy="77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3328881" y="2175000"/>
            <a:ext cx="3195200" cy="7704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689200" y="1969333"/>
            <a:ext cx="8813600" cy="26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4214133" y="4395667"/>
            <a:ext cx="3763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489893" y="-393257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10496170" y="-289642"/>
            <a:ext cx="2736428" cy="1816073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10773970" y="5222136"/>
            <a:ext cx="2179415" cy="200826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10611129" y="4706648"/>
            <a:ext cx="1187553" cy="1280264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2499092" y="5340692"/>
            <a:ext cx="4302779" cy="1771133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823701" y="5842563"/>
            <a:ext cx="1623961" cy="767403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7347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3173-DC13-423A-93B5-91309A8826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ACD8-8D62-4711-8AF9-9EBD4A670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3173-DC13-423A-93B5-91309A8826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ACD8-8D62-4711-8AF9-9EBD4A670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3173-DC13-423A-93B5-91309A8826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ACD8-8D62-4711-8AF9-9EBD4A670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3173-DC13-423A-93B5-91309A8826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ACD8-8D62-4711-8AF9-9EBD4A670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3173-DC13-423A-93B5-91309A8826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ACD8-8D62-4711-8AF9-9EBD4A670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3173-DC13-423A-93B5-91309A8826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ACD8-8D62-4711-8AF9-9EBD4A670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3173-DC13-423A-93B5-91309A8826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ACD8-8D62-4711-8AF9-9EBD4A670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3173-DC13-423A-93B5-91309A8826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ACD8-8D62-4711-8AF9-9EBD4A670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3173-DC13-423A-93B5-91309A882627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FACD8-8D62-4711-8AF9-9EBD4A670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 txBox="1">
            <a:spLocks noGrp="1" noChangeArrowheads="1"/>
          </p:cNvSpPr>
          <p:nvPr>
            <p:ph type="ctrTitle"/>
          </p:nvPr>
        </p:nvSpPr>
        <p:spPr>
          <a:xfrm>
            <a:off x="4182533" y="1242485"/>
            <a:ext cx="4131733" cy="27368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Subtitle 2"/>
          <p:cNvSpPr txBox="1">
            <a:spLocks noGrp="1" noChangeArrowheads="1"/>
          </p:cNvSpPr>
          <p:nvPr>
            <p:ph type="subTitle" idx="1"/>
          </p:nvPr>
        </p:nvSpPr>
        <p:spPr>
          <a:xfrm>
            <a:off x="3496733" y="5346701"/>
            <a:ext cx="5503333" cy="105621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433" y="-5503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8666" y="2461684"/>
            <a:ext cx="4341284" cy="434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0" y="1753800"/>
            <a:ext cx="5334000" cy="160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 TRÚC LỚP VỎ ELECTRON NGUYÊN TỬ</a:t>
            </a:r>
          </a:p>
          <a:p>
            <a:pPr algn="ctr"/>
            <a:r>
              <a:rPr lang="en-US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0.32318 -0.025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7261226" y="5805488"/>
            <a:ext cx="3330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7451726" y="50800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7908926" y="50800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4860925" y="5613400"/>
            <a:ext cx="2682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01487" y="823173"/>
            <a:ext cx="62928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565149" y="204034"/>
            <a:ext cx="989965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LỚP VÀ PHÂN LỚP ELECTRON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89533" y="2201954"/>
            <a:ext cx="1117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228600" y="2850497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– p – d – f</a:t>
            </a:r>
          </a:p>
        </p:txBody>
      </p:sp>
      <p:sp>
        <p:nvSpPr>
          <p:cNvPr id="12" name="Text 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06069" y="1572161"/>
            <a:ext cx="62928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295400" y="3505200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s: 2e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1295400" y="4224728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p: 6e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295400" y="5019206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d: 10e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295400" y="5783705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f: 14e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174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7" grpId="0"/>
      <p:bldP spid="18453" grpId="0"/>
      <p:bldP spid="12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81400"/>
            <a:ext cx="1182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endParaRPr lang="en-US" sz="2800" b="1" i="1" u="sng" dirty="0">
              <a:solidFill>
                <a:srgbClr val="0000FF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1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9327317"/>
              </p:ext>
            </p:extLst>
          </p:nvPr>
        </p:nvGraphicFramePr>
        <p:xfrm>
          <a:off x="228600" y="457200"/>
          <a:ext cx="11597667" cy="2901576"/>
        </p:xfrm>
        <a:graphic>
          <a:graphicData uri="http://schemas.openxmlformats.org/drawingml/2006/table">
            <a:tbl>
              <a:tblPr/>
              <a:tblGrid>
                <a:gridCol w="25586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56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16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660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257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12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 (n=1)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 (n=2)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=3)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 (n=4)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2s 2p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3s 3p 3d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4s 4p 4d 4f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6797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STT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4)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e tối đa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191000"/>
            <a:ext cx="1182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   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endParaRPr lang="en-US" sz="2800" b="1" i="1" u="sng" dirty="0">
              <a:solidFill>
                <a:srgbClr val="0000FF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858658"/>
            <a:ext cx="11440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ở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s,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ở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p….  </a:t>
            </a:r>
            <a:endParaRPr lang="en-US" sz="2800" b="1" i="1" u="sng" dirty="0">
              <a:solidFill>
                <a:srgbClr val="0000FF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65149" y="204034"/>
            <a:ext cx="989965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LỚP VÀ PHÂN LỚP ELECTRON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78401" y="762000"/>
            <a:ext cx="8794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9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3. </a:t>
            </a:r>
            <a:r>
              <a:rPr lang="en-US" sz="29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9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lượng</a:t>
            </a:r>
            <a:r>
              <a:rPr lang="en-US" sz="29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orbital </a:t>
            </a:r>
            <a:r>
              <a:rPr lang="en-US" sz="29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29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29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phân</a:t>
            </a:r>
            <a:r>
              <a:rPr lang="en-US" sz="29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lớp</a:t>
            </a:r>
            <a:r>
              <a:rPr lang="en-US" sz="29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9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29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29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lớp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Arial" charset="0"/>
              </a:rPr>
              <a:t> </a:t>
            </a:r>
            <a:endParaRPr lang="en-US" b="1" dirty="0">
              <a:latin typeface="Arial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58152" y="1905001"/>
            <a:ext cx="86106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AO s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3AO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800" b="0" i="0" u="none" strike="noStrike" cap="none" normalizeH="0" baseline="-3000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800" b="0" i="0" u="none" strike="noStrike" cap="none" normalizeH="0" baseline="-3000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,p</a:t>
            </a:r>
            <a:r>
              <a:rPr kumimoji="0" lang="en-US" altLang="en-US" sz="2800" b="0" i="0" u="none" strike="noStrike" cap="none" normalizeH="0" baseline="-3000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AO 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7AO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7652" y="2024678"/>
            <a:ext cx="408748" cy="3004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2456544"/>
            <a:ext cx="457200" cy="3743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288" y="2456544"/>
            <a:ext cx="447262" cy="3743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65759" y="2456544"/>
            <a:ext cx="463715" cy="3743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77652" y="2984501"/>
            <a:ext cx="457200" cy="3537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34852" y="2984501"/>
            <a:ext cx="457200" cy="3537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92052" y="2984501"/>
            <a:ext cx="457200" cy="3537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447972" y="2984501"/>
            <a:ext cx="457200" cy="3537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16056" y="2984501"/>
            <a:ext cx="457200" cy="3537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95967" y="3519714"/>
            <a:ext cx="457200" cy="350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64051" y="3519714"/>
            <a:ext cx="457200" cy="350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51235" y="3519714"/>
            <a:ext cx="457200" cy="350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908435" y="3519714"/>
            <a:ext cx="457200" cy="350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65635" y="3519714"/>
            <a:ext cx="457200" cy="350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817754" y="3519714"/>
            <a:ext cx="457200" cy="350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oogle Shape;600;p33"/>
          <p:cNvGrpSpPr/>
          <p:nvPr/>
        </p:nvGrpSpPr>
        <p:grpSpPr>
          <a:xfrm>
            <a:off x="414026" y="1422160"/>
            <a:ext cx="744399" cy="4044571"/>
            <a:chOff x="16962275" y="372175"/>
            <a:chExt cx="2739375" cy="1529525"/>
          </a:xfrm>
        </p:grpSpPr>
        <p:sp>
          <p:nvSpPr>
            <p:cNvPr id="26" name="Google Shape;601;p33"/>
            <p:cNvSpPr/>
            <p:nvPr/>
          </p:nvSpPr>
          <p:spPr>
            <a:xfrm>
              <a:off x="16962275" y="372175"/>
              <a:ext cx="2739375" cy="1529525"/>
            </a:xfrm>
            <a:custGeom>
              <a:avLst/>
              <a:gdLst/>
              <a:ahLst/>
              <a:cxnLst/>
              <a:rect l="l" t="t" r="r" b="b"/>
              <a:pathLst>
                <a:path w="109575" h="61181" extrusionOk="0">
                  <a:moveTo>
                    <a:pt x="16626" y="22663"/>
                  </a:moveTo>
                  <a:cubicBezTo>
                    <a:pt x="23594" y="27572"/>
                    <a:pt x="28629" y="34729"/>
                    <a:pt x="31036" y="42963"/>
                  </a:cubicBezTo>
                  <a:cubicBezTo>
                    <a:pt x="28597" y="38751"/>
                    <a:pt x="25557" y="34666"/>
                    <a:pt x="21630" y="31721"/>
                  </a:cubicBezTo>
                  <a:cubicBezTo>
                    <a:pt x="17576" y="28744"/>
                    <a:pt x="12826" y="27097"/>
                    <a:pt x="7981" y="26020"/>
                  </a:cubicBezTo>
                  <a:cubicBezTo>
                    <a:pt x="10831" y="25007"/>
                    <a:pt x="13618" y="23993"/>
                    <a:pt x="16436" y="22885"/>
                  </a:cubicBezTo>
                  <a:cubicBezTo>
                    <a:pt x="16563" y="22822"/>
                    <a:pt x="16595" y="22727"/>
                    <a:pt x="16626" y="22663"/>
                  </a:cubicBezTo>
                  <a:close/>
                  <a:moveTo>
                    <a:pt x="58554" y="1011"/>
                  </a:moveTo>
                  <a:cubicBezTo>
                    <a:pt x="58626" y="1011"/>
                    <a:pt x="58690" y="1018"/>
                    <a:pt x="58746" y="1034"/>
                  </a:cubicBezTo>
                  <a:cubicBezTo>
                    <a:pt x="60235" y="1445"/>
                    <a:pt x="60076" y="3504"/>
                    <a:pt x="60013" y="4612"/>
                  </a:cubicBezTo>
                  <a:cubicBezTo>
                    <a:pt x="60013" y="4802"/>
                    <a:pt x="60140" y="4929"/>
                    <a:pt x="60298" y="4960"/>
                  </a:cubicBezTo>
                  <a:lnTo>
                    <a:pt x="60298" y="5150"/>
                  </a:lnTo>
                  <a:cubicBezTo>
                    <a:pt x="50892" y="8444"/>
                    <a:pt x="41550" y="11991"/>
                    <a:pt x="32271" y="15760"/>
                  </a:cubicBezTo>
                  <a:cubicBezTo>
                    <a:pt x="32049" y="15886"/>
                    <a:pt x="31954" y="16013"/>
                    <a:pt x="31986" y="16235"/>
                  </a:cubicBezTo>
                  <a:cubicBezTo>
                    <a:pt x="33316" y="25419"/>
                    <a:pt x="32999" y="34508"/>
                    <a:pt x="31637" y="43597"/>
                  </a:cubicBezTo>
                  <a:cubicBezTo>
                    <a:pt x="29452" y="33716"/>
                    <a:pt x="23023" y="25197"/>
                    <a:pt x="14219" y="20162"/>
                  </a:cubicBezTo>
                  <a:cubicBezTo>
                    <a:pt x="21630" y="16076"/>
                    <a:pt x="29231" y="12371"/>
                    <a:pt x="36990" y="9077"/>
                  </a:cubicBezTo>
                  <a:cubicBezTo>
                    <a:pt x="41075" y="7367"/>
                    <a:pt x="45223" y="5721"/>
                    <a:pt x="49404" y="4200"/>
                  </a:cubicBezTo>
                  <a:cubicBezTo>
                    <a:pt x="51399" y="3504"/>
                    <a:pt x="53362" y="2807"/>
                    <a:pt x="55358" y="2142"/>
                  </a:cubicBezTo>
                  <a:cubicBezTo>
                    <a:pt x="55998" y="1938"/>
                    <a:pt x="57737" y="1011"/>
                    <a:pt x="58554" y="1011"/>
                  </a:cubicBezTo>
                  <a:close/>
                  <a:moveTo>
                    <a:pt x="74106" y="1382"/>
                  </a:moveTo>
                  <a:lnTo>
                    <a:pt x="74106" y="1382"/>
                  </a:lnTo>
                  <a:cubicBezTo>
                    <a:pt x="73472" y="3599"/>
                    <a:pt x="72997" y="5879"/>
                    <a:pt x="72776" y="8191"/>
                  </a:cubicBezTo>
                  <a:cubicBezTo>
                    <a:pt x="72744" y="8286"/>
                    <a:pt x="72776" y="8349"/>
                    <a:pt x="72776" y="8349"/>
                  </a:cubicBezTo>
                  <a:cubicBezTo>
                    <a:pt x="64162" y="12054"/>
                    <a:pt x="55611" y="15633"/>
                    <a:pt x="47124" y="19433"/>
                  </a:cubicBezTo>
                  <a:cubicBezTo>
                    <a:pt x="42912" y="21365"/>
                    <a:pt x="42057" y="25862"/>
                    <a:pt x="40156" y="29757"/>
                  </a:cubicBezTo>
                  <a:cubicBezTo>
                    <a:pt x="37781" y="34539"/>
                    <a:pt x="35089" y="39163"/>
                    <a:pt x="32144" y="43628"/>
                  </a:cubicBezTo>
                  <a:cubicBezTo>
                    <a:pt x="33253" y="38276"/>
                    <a:pt x="33728" y="32829"/>
                    <a:pt x="33664" y="27382"/>
                  </a:cubicBezTo>
                  <a:cubicBezTo>
                    <a:pt x="33633" y="24247"/>
                    <a:pt x="33411" y="21112"/>
                    <a:pt x="33031" y="18008"/>
                  </a:cubicBezTo>
                  <a:cubicBezTo>
                    <a:pt x="32778" y="16266"/>
                    <a:pt x="33569" y="16076"/>
                    <a:pt x="35089" y="15443"/>
                  </a:cubicBezTo>
                  <a:cubicBezTo>
                    <a:pt x="36546" y="14841"/>
                    <a:pt x="37971" y="14303"/>
                    <a:pt x="39428" y="13701"/>
                  </a:cubicBezTo>
                  <a:cubicBezTo>
                    <a:pt x="50829" y="9204"/>
                    <a:pt x="62388" y="5087"/>
                    <a:pt x="74106" y="1382"/>
                  </a:cubicBezTo>
                  <a:close/>
                  <a:moveTo>
                    <a:pt x="6334" y="26495"/>
                  </a:moveTo>
                  <a:cubicBezTo>
                    <a:pt x="11338" y="27509"/>
                    <a:pt x="16310" y="28997"/>
                    <a:pt x="20553" y="31911"/>
                  </a:cubicBezTo>
                  <a:cubicBezTo>
                    <a:pt x="24639" y="34761"/>
                    <a:pt x="27362" y="38751"/>
                    <a:pt x="30244" y="42710"/>
                  </a:cubicBezTo>
                  <a:cubicBezTo>
                    <a:pt x="30529" y="43121"/>
                    <a:pt x="30814" y="43502"/>
                    <a:pt x="31099" y="43882"/>
                  </a:cubicBezTo>
                  <a:cubicBezTo>
                    <a:pt x="30691" y="43786"/>
                    <a:pt x="30270" y="43744"/>
                    <a:pt x="29851" y="43744"/>
                  </a:cubicBezTo>
                  <a:cubicBezTo>
                    <a:pt x="29295" y="43744"/>
                    <a:pt x="28741" y="43819"/>
                    <a:pt x="28217" y="43945"/>
                  </a:cubicBezTo>
                  <a:cubicBezTo>
                    <a:pt x="28027" y="44040"/>
                    <a:pt x="27869" y="44103"/>
                    <a:pt x="27679" y="44198"/>
                  </a:cubicBezTo>
                  <a:cubicBezTo>
                    <a:pt x="27647" y="44230"/>
                    <a:pt x="27584" y="44230"/>
                    <a:pt x="27584" y="44262"/>
                  </a:cubicBezTo>
                  <a:cubicBezTo>
                    <a:pt x="27584" y="44230"/>
                    <a:pt x="27552" y="44230"/>
                    <a:pt x="27552" y="44230"/>
                  </a:cubicBezTo>
                  <a:cubicBezTo>
                    <a:pt x="25715" y="43470"/>
                    <a:pt x="23784" y="42805"/>
                    <a:pt x="21947" y="42076"/>
                  </a:cubicBezTo>
                  <a:cubicBezTo>
                    <a:pt x="17038" y="38244"/>
                    <a:pt x="11243" y="35584"/>
                    <a:pt x="5320" y="33906"/>
                  </a:cubicBezTo>
                  <a:cubicBezTo>
                    <a:pt x="5303" y="33899"/>
                    <a:pt x="5286" y="33896"/>
                    <a:pt x="5271" y="33896"/>
                  </a:cubicBezTo>
                  <a:cubicBezTo>
                    <a:pt x="5144" y="33896"/>
                    <a:pt x="5085" y="34099"/>
                    <a:pt x="5225" y="34128"/>
                  </a:cubicBezTo>
                  <a:cubicBezTo>
                    <a:pt x="10673" y="35806"/>
                    <a:pt x="15455" y="38276"/>
                    <a:pt x="20078" y="41380"/>
                  </a:cubicBezTo>
                  <a:cubicBezTo>
                    <a:pt x="18115" y="40651"/>
                    <a:pt x="16151" y="39955"/>
                    <a:pt x="14219" y="39195"/>
                  </a:cubicBezTo>
                  <a:cubicBezTo>
                    <a:pt x="10356" y="37706"/>
                    <a:pt x="6556" y="35838"/>
                    <a:pt x="2660" y="34413"/>
                  </a:cubicBezTo>
                  <a:cubicBezTo>
                    <a:pt x="4909" y="32481"/>
                    <a:pt x="6271" y="29472"/>
                    <a:pt x="6334" y="26495"/>
                  </a:cubicBezTo>
                  <a:close/>
                  <a:moveTo>
                    <a:pt x="79331" y="6354"/>
                  </a:moveTo>
                  <a:lnTo>
                    <a:pt x="79331" y="6354"/>
                  </a:lnTo>
                  <a:cubicBezTo>
                    <a:pt x="77178" y="9616"/>
                    <a:pt x="75626" y="13163"/>
                    <a:pt x="74644" y="17058"/>
                  </a:cubicBezTo>
                  <a:cubicBezTo>
                    <a:pt x="74644" y="17185"/>
                    <a:pt x="74676" y="17280"/>
                    <a:pt x="74707" y="17343"/>
                  </a:cubicBezTo>
                  <a:cubicBezTo>
                    <a:pt x="73599" y="17660"/>
                    <a:pt x="72491" y="17945"/>
                    <a:pt x="71350" y="18261"/>
                  </a:cubicBezTo>
                  <a:lnTo>
                    <a:pt x="63022" y="20478"/>
                  </a:lnTo>
                  <a:cubicBezTo>
                    <a:pt x="60583" y="21112"/>
                    <a:pt x="57891" y="21587"/>
                    <a:pt x="55548" y="22568"/>
                  </a:cubicBezTo>
                  <a:cubicBezTo>
                    <a:pt x="53584" y="23392"/>
                    <a:pt x="52159" y="24944"/>
                    <a:pt x="50639" y="26464"/>
                  </a:cubicBezTo>
                  <a:cubicBezTo>
                    <a:pt x="48675" y="28427"/>
                    <a:pt x="46680" y="30422"/>
                    <a:pt x="44717" y="32354"/>
                  </a:cubicBezTo>
                  <a:cubicBezTo>
                    <a:pt x="40631" y="36344"/>
                    <a:pt x="36483" y="40335"/>
                    <a:pt x="32303" y="44293"/>
                  </a:cubicBezTo>
                  <a:lnTo>
                    <a:pt x="32271" y="44293"/>
                  </a:lnTo>
                  <a:cubicBezTo>
                    <a:pt x="35216" y="40145"/>
                    <a:pt x="37813" y="35806"/>
                    <a:pt x="40125" y="31277"/>
                  </a:cubicBezTo>
                  <a:cubicBezTo>
                    <a:pt x="41233" y="29061"/>
                    <a:pt x="42247" y="26812"/>
                    <a:pt x="43228" y="24500"/>
                  </a:cubicBezTo>
                  <a:cubicBezTo>
                    <a:pt x="43830" y="23138"/>
                    <a:pt x="44432" y="21872"/>
                    <a:pt x="45667" y="20985"/>
                  </a:cubicBezTo>
                  <a:cubicBezTo>
                    <a:pt x="46712" y="20225"/>
                    <a:pt x="48074" y="19813"/>
                    <a:pt x="49245" y="19275"/>
                  </a:cubicBezTo>
                  <a:cubicBezTo>
                    <a:pt x="59316" y="14968"/>
                    <a:pt x="69324" y="10661"/>
                    <a:pt x="79331" y="6354"/>
                  </a:cubicBezTo>
                  <a:close/>
                  <a:moveTo>
                    <a:pt x="85507" y="15158"/>
                  </a:moveTo>
                  <a:lnTo>
                    <a:pt x="85507" y="15158"/>
                  </a:lnTo>
                  <a:cubicBezTo>
                    <a:pt x="78793" y="18895"/>
                    <a:pt x="72459" y="23233"/>
                    <a:pt x="66568" y="28269"/>
                  </a:cubicBezTo>
                  <a:cubicBezTo>
                    <a:pt x="66315" y="28427"/>
                    <a:pt x="66442" y="28680"/>
                    <a:pt x="66600" y="28775"/>
                  </a:cubicBezTo>
                  <a:cubicBezTo>
                    <a:pt x="54566" y="32069"/>
                    <a:pt x="43545" y="37738"/>
                    <a:pt x="33031" y="44388"/>
                  </a:cubicBezTo>
                  <a:cubicBezTo>
                    <a:pt x="32936" y="44452"/>
                    <a:pt x="32904" y="44515"/>
                    <a:pt x="32904" y="44578"/>
                  </a:cubicBezTo>
                  <a:cubicBezTo>
                    <a:pt x="32873" y="44547"/>
                    <a:pt x="32841" y="44547"/>
                    <a:pt x="32778" y="44515"/>
                  </a:cubicBezTo>
                  <a:cubicBezTo>
                    <a:pt x="36673" y="41031"/>
                    <a:pt x="40473" y="37421"/>
                    <a:pt x="44242" y="33779"/>
                  </a:cubicBezTo>
                  <a:cubicBezTo>
                    <a:pt x="46142" y="31942"/>
                    <a:pt x="47979" y="30106"/>
                    <a:pt x="49847" y="28237"/>
                  </a:cubicBezTo>
                  <a:cubicBezTo>
                    <a:pt x="51906" y="26179"/>
                    <a:pt x="53806" y="23867"/>
                    <a:pt x="56624" y="22885"/>
                  </a:cubicBezTo>
                  <a:cubicBezTo>
                    <a:pt x="61596" y="21175"/>
                    <a:pt x="66917" y="20130"/>
                    <a:pt x="72016" y="18768"/>
                  </a:cubicBezTo>
                  <a:cubicBezTo>
                    <a:pt x="76544" y="17596"/>
                    <a:pt x="81010" y="16361"/>
                    <a:pt x="85507" y="15158"/>
                  </a:cubicBezTo>
                  <a:close/>
                  <a:moveTo>
                    <a:pt x="94479" y="25886"/>
                  </a:moveTo>
                  <a:cubicBezTo>
                    <a:pt x="96640" y="25886"/>
                    <a:pt x="98802" y="25952"/>
                    <a:pt x="100961" y="26084"/>
                  </a:cubicBezTo>
                  <a:cubicBezTo>
                    <a:pt x="88832" y="30486"/>
                    <a:pt x="77241" y="36186"/>
                    <a:pt x="65713" y="42045"/>
                  </a:cubicBezTo>
                  <a:cubicBezTo>
                    <a:pt x="64852" y="42483"/>
                    <a:pt x="64285" y="42666"/>
                    <a:pt x="63724" y="42666"/>
                  </a:cubicBezTo>
                  <a:cubicBezTo>
                    <a:pt x="63152" y="42666"/>
                    <a:pt x="62587" y="42475"/>
                    <a:pt x="61723" y="42171"/>
                  </a:cubicBezTo>
                  <a:cubicBezTo>
                    <a:pt x="60330" y="41665"/>
                    <a:pt x="58905" y="41285"/>
                    <a:pt x="57479" y="40968"/>
                  </a:cubicBezTo>
                  <a:cubicBezTo>
                    <a:pt x="55214" y="40504"/>
                    <a:pt x="52901" y="40252"/>
                    <a:pt x="50542" y="40252"/>
                  </a:cubicBezTo>
                  <a:cubicBezTo>
                    <a:pt x="50164" y="40252"/>
                    <a:pt x="49784" y="40258"/>
                    <a:pt x="49404" y="40271"/>
                  </a:cubicBezTo>
                  <a:cubicBezTo>
                    <a:pt x="43923" y="40427"/>
                    <a:pt x="38595" y="41930"/>
                    <a:pt x="33781" y="44600"/>
                  </a:cubicBezTo>
                  <a:lnTo>
                    <a:pt x="33781" y="44600"/>
                  </a:lnTo>
                  <a:cubicBezTo>
                    <a:pt x="44485" y="38552"/>
                    <a:pt x="55088" y="32782"/>
                    <a:pt x="67043" y="29536"/>
                  </a:cubicBezTo>
                  <a:cubicBezTo>
                    <a:pt x="75978" y="27097"/>
                    <a:pt x="85224" y="25886"/>
                    <a:pt x="94479" y="25886"/>
                  </a:cubicBezTo>
                  <a:close/>
                  <a:moveTo>
                    <a:pt x="33499" y="44760"/>
                  </a:moveTo>
                  <a:cubicBezTo>
                    <a:pt x="33450" y="44794"/>
                    <a:pt x="33404" y="44845"/>
                    <a:pt x="33379" y="44895"/>
                  </a:cubicBezTo>
                  <a:cubicBezTo>
                    <a:pt x="33348" y="44895"/>
                    <a:pt x="33348" y="44863"/>
                    <a:pt x="33316" y="44863"/>
                  </a:cubicBezTo>
                  <a:cubicBezTo>
                    <a:pt x="33377" y="44829"/>
                    <a:pt x="33438" y="44794"/>
                    <a:pt x="33499" y="44760"/>
                  </a:cubicBezTo>
                  <a:close/>
                  <a:moveTo>
                    <a:pt x="29605" y="44212"/>
                  </a:moveTo>
                  <a:cubicBezTo>
                    <a:pt x="30264" y="44212"/>
                    <a:pt x="30910" y="44324"/>
                    <a:pt x="31511" y="44547"/>
                  </a:cubicBezTo>
                  <a:cubicBezTo>
                    <a:pt x="31479" y="44705"/>
                    <a:pt x="31479" y="44863"/>
                    <a:pt x="31447" y="45022"/>
                  </a:cubicBezTo>
                  <a:cubicBezTo>
                    <a:pt x="31429" y="45191"/>
                    <a:pt x="31555" y="45282"/>
                    <a:pt x="31667" y="45282"/>
                  </a:cubicBezTo>
                  <a:cubicBezTo>
                    <a:pt x="31744" y="45282"/>
                    <a:pt x="31815" y="45239"/>
                    <a:pt x="31827" y="45148"/>
                  </a:cubicBezTo>
                  <a:cubicBezTo>
                    <a:pt x="31891" y="44990"/>
                    <a:pt x="31891" y="44863"/>
                    <a:pt x="31922" y="44705"/>
                  </a:cubicBezTo>
                  <a:cubicBezTo>
                    <a:pt x="31954" y="44737"/>
                    <a:pt x="31986" y="44737"/>
                    <a:pt x="31986" y="44737"/>
                  </a:cubicBezTo>
                  <a:cubicBezTo>
                    <a:pt x="32038" y="44842"/>
                    <a:pt x="32156" y="44903"/>
                    <a:pt x="32249" y="44903"/>
                  </a:cubicBezTo>
                  <a:cubicBezTo>
                    <a:pt x="32268" y="44903"/>
                    <a:pt x="32286" y="44900"/>
                    <a:pt x="32303" y="44895"/>
                  </a:cubicBezTo>
                  <a:cubicBezTo>
                    <a:pt x="33221" y="45370"/>
                    <a:pt x="33981" y="46098"/>
                    <a:pt x="34583" y="47048"/>
                  </a:cubicBezTo>
                  <a:cubicBezTo>
                    <a:pt x="34630" y="47143"/>
                    <a:pt x="34709" y="47183"/>
                    <a:pt x="34789" y="47183"/>
                  </a:cubicBezTo>
                  <a:cubicBezTo>
                    <a:pt x="34868" y="47183"/>
                    <a:pt x="34947" y="47143"/>
                    <a:pt x="34994" y="47080"/>
                  </a:cubicBezTo>
                  <a:cubicBezTo>
                    <a:pt x="35058" y="47080"/>
                    <a:pt x="35058" y="47112"/>
                    <a:pt x="35089" y="47112"/>
                  </a:cubicBezTo>
                  <a:lnTo>
                    <a:pt x="35089" y="47143"/>
                  </a:lnTo>
                  <a:cubicBezTo>
                    <a:pt x="34803" y="47222"/>
                    <a:pt x="34538" y="47278"/>
                    <a:pt x="34241" y="47278"/>
                  </a:cubicBezTo>
                  <a:cubicBezTo>
                    <a:pt x="34177" y="47278"/>
                    <a:pt x="34112" y="47276"/>
                    <a:pt x="34044" y="47270"/>
                  </a:cubicBezTo>
                  <a:cubicBezTo>
                    <a:pt x="32928" y="45701"/>
                    <a:pt x="30689" y="45080"/>
                    <a:pt x="28754" y="45080"/>
                  </a:cubicBezTo>
                  <a:cubicBezTo>
                    <a:pt x="28659" y="45080"/>
                    <a:pt x="28564" y="45082"/>
                    <a:pt x="28471" y="45085"/>
                  </a:cubicBezTo>
                  <a:cubicBezTo>
                    <a:pt x="28281" y="44895"/>
                    <a:pt x="28091" y="44705"/>
                    <a:pt x="27932" y="44452"/>
                  </a:cubicBezTo>
                  <a:cubicBezTo>
                    <a:pt x="28484" y="44292"/>
                    <a:pt x="29049" y="44212"/>
                    <a:pt x="29605" y="44212"/>
                  </a:cubicBezTo>
                  <a:close/>
                  <a:moveTo>
                    <a:pt x="28787" y="45497"/>
                  </a:moveTo>
                  <a:cubicBezTo>
                    <a:pt x="30497" y="45877"/>
                    <a:pt x="32207" y="46098"/>
                    <a:pt x="33474" y="47397"/>
                  </a:cubicBezTo>
                  <a:cubicBezTo>
                    <a:pt x="31669" y="47397"/>
                    <a:pt x="30054" y="46763"/>
                    <a:pt x="28787" y="45497"/>
                  </a:cubicBezTo>
                  <a:close/>
                  <a:moveTo>
                    <a:pt x="50534" y="41051"/>
                  </a:moveTo>
                  <a:cubicBezTo>
                    <a:pt x="50834" y="41051"/>
                    <a:pt x="51134" y="41055"/>
                    <a:pt x="51431" y="41063"/>
                  </a:cubicBezTo>
                  <a:cubicBezTo>
                    <a:pt x="54439" y="41126"/>
                    <a:pt x="57479" y="41601"/>
                    <a:pt x="60393" y="42520"/>
                  </a:cubicBezTo>
                  <a:cubicBezTo>
                    <a:pt x="61235" y="42800"/>
                    <a:pt x="62937" y="43787"/>
                    <a:pt x="63775" y="43787"/>
                  </a:cubicBezTo>
                  <a:cubicBezTo>
                    <a:pt x="63788" y="43787"/>
                    <a:pt x="63801" y="43787"/>
                    <a:pt x="63813" y="43787"/>
                  </a:cubicBezTo>
                  <a:lnTo>
                    <a:pt x="63813" y="43787"/>
                  </a:lnTo>
                  <a:cubicBezTo>
                    <a:pt x="63465" y="45053"/>
                    <a:pt x="64098" y="46605"/>
                    <a:pt x="64257" y="47840"/>
                  </a:cubicBezTo>
                  <a:cubicBezTo>
                    <a:pt x="64605" y="50437"/>
                    <a:pt x="64605" y="52971"/>
                    <a:pt x="64415" y="55599"/>
                  </a:cubicBezTo>
                  <a:cubicBezTo>
                    <a:pt x="63275" y="55314"/>
                    <a:pt x="62166" y="54997"/>
                    <a:pt x="60963" y="54681"/>
                  </a:cubicBezTo>
                  <a:cubicBezTo>
                    <a:pt x="52222" y="52210"/>
                    <a:pt x="43672" y="49202"/>
                    <a:pt x="34963" y="46668"/>
                  </a:cubicBezTo>
                  <a:cubicBezTo>
                    <a:pt x="34931" y="46637"/>
                    <a:pt x="34899" y="46573"/>
                    <a:pt x="34836" y="46478"/>
                  </a:cubicBezTo>
                  <a:cubicBezTo>
                    <a:pt x="34614" y="46098"/>
                    <a:pt x="34329" y="45718"/>
                    <a:pt x="34013" y="45402"/>
                  </a:cubicBezTo>
                  <a:cubicBezTo>
                    <a:pt x="35438" y="44578"/>
                    <a:pt x="36958" y="43913"/>
                    <a:pt x="38446" y="43312"/>
                  </a:cubicBezTo>
                  <a:cubicBezTo>
                    <a:pt x="41550" y="42140"/>
                    <a:pt x="44780" y="41380"/>
                    <a:pt x="48074" y="41126"/>
                  </a:cubicBezTo>
                  <a:cubicBezTo>
                    <a:pt x="48885" y="41080"/>
                    <a:pt x="49714" y="41051"/>
                    <a:pt x="50534" y="41051"/>
                  </a:cubicBezTo>
                  <a:close/>
                  <a:moveTo>
                    <a:pt x="102513" y="26400"/>
                  </a:moveTo>
                  <a:cubicBezTo>
                    <a:pt x="104951" y="29536"/>
                    <a:pt x="106376" y="32924"/>
                    <a:pt x="106313" y="36914"/>
                  </a:cubicBezTo>
                  <a:cubicBezTo>
                    <a:pt x="106155" y="36978"/>
                    <a:pt x="106060" y="37136"/>
                    <a:pt x="106155" y="37294"/>
                  </a:cubicBezTo>
                  <a:cubicBezTo>
                    <a:pt x="106155" y="37358"/>
                    <a:pt x="106186" y="37389"/>
                    <a:pt x="106186" y="37421"/>
                  </a:cubicBezTo>
                  <a:cubicBezTo>
                    <a:pt x="106186" y="37516"/>
                    <a:pt x="106218" y="37548"/>
                    <a:pt x="106250" y="37579"/>
                  </a:cubicBezTo>
                  <a:cubicBezTo>
                    <a:pt x="104255" y="38561"/>
                    <a:pt x="97382" y="41696"/>
                    <a:pt x="96591" y="42108"/>
                  </a:cubicBezTo>
                  <a:cubicBezTo>
                    <a:pt x="93075" y="43755"/>
                    <a:pt x="89560" y="45433"/>
                    <a:pt x="86045" y="47017"/>
                  </a:cubicBezTo>
                  <a:cubicBezTo>
                    <a:pt x="79078" y="50120"/>
                    <a:pt x="71984" y="52907"/>
                    <a:pt x="65017" y="56042"/>
                  </a:cubicBezTo>
                  <a:cubicBezTo>
                    <a:pt x="65207" y="53889"/>
                    <a:pt x="65302" y="51799"/>
                    <a:pt x="65080" y="49645"/>
                  </a:cubicBezTo>
                  <a:cubicBezTo>
                    <a:pt x="64922" y="47872"/>
                    <a:pt x="64035" y="45528"/>
                    <a:pt x="64257" y="43755"/>
                  </a:cubicBezTo>
                  <a:cubicBezTo>
                    <a:pt x="65048" y="43502"/>
                    <a:pt x="65967" y="42836"/>
                    <a:pt x="66600" y="42520"/>
                  </a:cubicBezTo>
                  <a:cubicBezTo>
                    <a:pt x="78318" y="36598"/>
                    <a:pt x="90099" y="30834"/>
                    <a:pt x="102513" y="26400"/>
                  </a:cubicBezTo>
                  <a:close/>
                  <a:moveTo>
                    <a:pt x="106851" y="37674"/>
                  </a:moveTo>
                  <a:cubicBezTo>
                    <a:pt x="107200" y="37801"/>
                    <a:pt x="107612" y="37959"/>
                    <a:pt x="107960" y="38118"/>
                  </a:cubicBezTo>
                  <a:cubicBezTo>
                    <a:pt x="108118" y="38213"/>
                    <a:pt x="108245" y="38244"/>
                    <a:pt x="108403" y="38339"/>
                  </a:cubicBezTo>
                  <a:cubicBezTo>
                    <a:pt x="101183" y="41823"/>
                    <a:pt x="94026" y="45307"/>
                    <a:pt x="86837" y="48790"/>
                  </a:cubicBezTo>
                  <a:cubicBezTo>
                    <a:pt x="79648" y="52210"/>
                    <a:pt x="72522" y="56169"/>
                    <a:pt x="65048" y="58766"/>
                  </a:cubicBezTo>
                  <a:cubicBezTo>
                    <a:pt x="64257" y="57563"/>
                    <a:pt x="61311" y="57246"/>
                    <a:pt x="60140" y="56802"/>
                  </a:cubicBezTo>
                  <a:cubicBezTo>
                    <a:pt x="57416" y="55821"/>
                    <a:pt x="54661" y="54839"/>
                    <a:pt x="51937" y="53762"/>
                  </a:cubicBezTo>
                  <a:cubicBezTo>
                    <a:pt x="49182" y="52717"/>
                    <a:pt x="46427" y="51514"/>
                    <a:pt x="43703" y="50374"/>
                  </a:cubicBezTo>
                  <a:lnTo>
                    <a:pt x="43703" y="50374"/>
                  </a:lnTo>
                  <a:cubicBezTo>
                    <a:pt x="50449" y="52654"/>
                    <a:pt x="57448" y="54427"/>
                    <a:pt x="64257" y="56232"/>
                  </a:cubicBezTo>
                  <a:lnTo>
                    <a:pt x="64415" y="56232"/>
                  </a:lnTo>
                  <a:cubicBezTo>
                    <a:pt x="64415" y="56296"/>
                    <a:pt x="64510" y="56327"/>
                    <a:pt x="64542" y="56327"/>
                  </a:cubicBezTo>
                  <a:cubicBezTo>
                    <a:pt x="64542" y="56437"/>
                    <a:pt x="64613" y="56524"/>
                    <a:pt x="64715" y="56524"/>
                  </a:cubicBezTo>
                  <a:cubicBezTo>
                    <a:pt x="64731" y="56524"/>
                    <a:pt x="64747" y="56522"/>
                    <a:pt x="64763" y="56517"/>
                  </a:cubicBezTo>
                  <a:cubicBezTo>
                    <a:pt x="72586" y="53921"/>
                    <a:pt x="80154" y="50437"/>
                    <a:pt x="87660" y="47048"/>
                  </a:cubicBezTo>
                  <a:cubicBezTo>
                    <a:pt x="91460" y="45307"/>
                    <a:pt x="95261" y="43502"/>
                    <a:pt x="98998" y="41696"/>
                  </a:cubicBezTo>
                  <a:cubicBezTo>
                    <a:pt x="100993" y="40746"/>
                    <a:pt x="102925" y="39796"/>
                    <a:pt x="104888" y="38815"/>
                  </a:cubicBezTo>
                  <a:cubicBezTo>
                    <a:pt x="105458" y="38498"/>
                    <a:pt x="106408" y="38244"/>
                    <a:pt x="106851" y="37674"/>
                  </a:cubicBezTo>
                  <a:close/>
                  <a:moveTo>
                    <a:pt x="887" y="34603"/>
                  </a:moveTo>
                  <a:cubicBezTo>
                    <a:pt x="4845" y="36756"/>
                    <a:pt x="9342" y="38308"/>
                    <a:pt x="13554" y="39923"/>
                  </a:cubicBezTo>
                  <a:cubicBezTo>
                    <a:pt x="18115" y="41696"/>
                    <a:pt x="22643" y="43438"/>
                    <a:pt x="27362" y="44737"/>
                  </a:cubicBezTo>
                  <a:cubicBezTo>
                    <a:pt x="28442" y="46922"/>
                    <a:pt x="30874" y="48250"/>
                    <a:pt x="33270" y="48250"/>
                  </a:cubicBezTo>
                  <a:cubicBezTo>
                    <a:pt x="33964" y="48250"/>
                    <a:pt x="34656" y="48138"/>
                    <a:pt x="35311" y="47903"/>
                  </a:cubicBezTo>
                  <a:cubicBezTo>
                    <a:pt x="35564" y="47872"/>
                    <a:pt x="35596" y="47682"/>
                    <a:pt x="35596" y="47523"/>
                  </a:cubicBezTo>
                  <a:cubicBezTo>
                    <a:pt x="40030" y="49772"/>
                    <a:pt x="44622" y="51640"/>
                    <a:pt x="49214" y="53509"/>
                  </a:cubicBezTo>
                  <a:cubicBezTo>
                    <a:pt x="50354" y="53984"/>
                    <a:pt x="61438" y="58006"/>
                    <a:pt x="64257" y="58956"/>
                  </a:cubicBezTo>
                  <a:lnTo>
                    <a:pt x="64257" y="58988"/>
                  </a:lnTo>
                  <a:cubicBezTo>
                    <a:pt x="64257" y="59019"/>
                    <a:pt x="64225" y="59083"/>
                    <a:pt x="64225" y="59114"/>
                  </a:cubicBezTo>
                  <a:cubicBezTo>
                    <a:pt x="64193" y="59241"/>
                    <a:pt x="64257" y="59431"/>
                    <a:pt x="64383" y="59494"/>
                  </a:cubicBezTo>
                  <a:cubicBezTo>
                    <a:pt x="64415" y="59558"/>
                    <a:pt x="64510" y="59558"/>
                    <a:pt x="64542" y="59589"/>
                  </a:cubicBezTo>
                  <a:cubicBezTo>
                    <a:pt x="64542" y="59621"/>
                    <a:pt x="64573" y="59621"/>
                    <a:pt x="64605" y="59621"/>
                  </a:cubicBezTo>
                  <a:cubicBezTo>
                    <a:pt x="64668" y="59906"/>
                    <a:pt x="64827" y="60191"/>
                    <a:pt x="65017" y="60413"/>
                  </a:cubicBezTo>
                  <a:cubicBezTo>
                    <a:pt x="55073" y="56897"/>
                    <a:pt x="45445" y="52749"/>
                    <a:pt x="35659" y="48917"/>
                  </a:cubicBezTo>
                  <a:cubicBezTo>
                    <a:pt x="35764" y="48708"/>
                    <a:pt x="35610" y="48434"/>
                    <a:pt x="35374" y="48434"/>
                  </a:cubicBezTo>
                  <a:cubicBezTo>
                    <a:pt x="35325" y="48434"/>
                    <a:pt x="35271" y="48446"/>
                    <a:pt x="35216" y="48474"/>
                  </a:cubicBezTo>
                  <a:cubicBezTo>
                    <a:pt x="34317" y="48847"/>
                    <a:pt x="33363" y="49038"/>
                    <a:pt x="32414" y="49038"/>
                  </a:cubicBezTo>
                  <a:cubicBezTo>
                    <a:pt x="31590" y="49038"/>
                    <a:pt x="30770" y="48894"/>
                    <a:pt x="29991" y="48600"/>
                  </a:cubicBezTo>
                  <a:cubicBezTo>
                    <a:pt x="28439" y="48030"/>
                    <a:pt x="27520" y="46953"/>
                    <a:pt x="26507" y="45782"/>
                  </a:cubicBezTo>
                  <a:cubicBezTo>
                    <a:pt x="26602" y="45623"/>
                    <a:pt x="26602" y="45307"/>
                    <a:pt x="26317" y="45212"/>
                  </a:cubicBezTo>
                  <a:cubicBezTo>
                    <a:pt x="17671" y="42298"/>
                    <a:pt x="9184" y="38878"/>
                    <a:pt x="538" y="35964"/>
                  </a:cubicBezTo>
                  <a:cubicBezTo>
                    <a:pt x="697" y="35521"/>
                    <a:pt x="792" y="35078"/>
                    <a:pt x="887" y="34603"/>
                  </a:cubicBezTo>
                  <a:close/>
                  <a:moveTo>
                    <a:pt x="108910" y="38846"/>
                  </a:moveTo>
                  <a:lnTo>
                    <a:pt x="108910" y="38846"/>
                  </a:lnTo>
                  <a:cubicBezTo>
                    <a:pt x="108847" y="39290"/>
                    <a:pt x="108783" y="39765"/>
                    <a:pt x="108847" y="40176"/>
                  </a:cubicBezTo>
                  <a:cubicBezTo>
                    <a:pt x="94627" y="47397"/>
                    <a:pt x="80091" y="53762"/>
                    <a:pt x="65682" y="60539"/>
                  </a:cubicBezTo>
                  <a:cubicBezTo>
                    <a:pt x="65365" y="60191"/>
                    <a:pt x="65207" y="59811"/>
                    <a:pt x="65080" y="59399"/>
                  </a:cubicBezTo>
                  <a:cubicBezTo>
                    <a:pt x="65143" y="59304"/>
                    <a:pt x="65175" y="59273"/>
                    <a:pt x="65175" y="59178"/>
                  </a:cubicBezTo>
                  <a:cubicBezTo>
                    <a:pt x="72522" y="57056"/>
                    <a:pt x="79426" y="53097"/>
                    <a:pt x="86298" y="49772"/>
                  </a:cubicBezTo>
                  <a:cubicBezTo>
                    <a:pt x="93836" y="46130"/>
                    <a:pt x="101404" y="42488"/>
                    <a:pt x="108910" y="38846"/>
                  </a:cubicBezTo>
                  <a:close/>
                  <a:moveTo>
                    <a:pt x="59737" y="0"/>
                  </a:moveTo>
                  <a:cubicBezTo>
                    <a:pt x="59702" y="0"/>
                    <a:pt x="59667" y="7"/>
                    <a:pt x="59633" y="20"/>
                  </a:cubicBezTo>
                  <a:cubicBezTo>
                    <a:pt x="43577" y="5087"/>
                    <a:pt x="28122" y="11674"/>
                    <a:pt x="13396" y="19813"/>
                  </a:cubicBezTo>
                  <a:cubicBezTo>
                    <a:pt x="13111" y="19972"/>
                    <a:pt x="13111" y="20352"/>
                    <a:pt x="13396" y="20510"/>
                  </a:cubicBezTo>
                  <a:cubicBezTo>
                    <a:pt x="14409" y="21017"/>
                    <a:pt x="15360" y="21618"/>
                    <a:pt x="16278" y="22252"/>
                  </a:cubicBezTo>
                  <a:cubicBezTo>
                    <a:pt x="12984" y="23328"/>
                    <a:pt x="9786" y="24595"/>
                    <a:pt x="6524" y="25704"/>
                  </a:cubicBezTo>
                  <a:cubicBezTo>
                    <a:pt x="6271" y="25767"/>
                    <a:pt x="6176" y="26084"/>
                    <a:pt x="6271" y="26305"/>
                  </a:cubicBezTo>
                  <a:cubicBezTo>
                    <a:pt x="6176" y="26305"/>
                    <a:pt x="6144" y="26337"/>
                    <a:pt x="6144" y="26400"/>
                  </a:cubicBezTo>
                  <a:cubicBezTo>
                    <a:pt x="5669" y="29472"/>
                    <a:pt x="4434" y="31911"/>
                    <a:pt x="2312" y="34128"/>
                  </a:cubicBezTo>
                  <a:cubicBezTo>
                    <a:pt x="2280" y="34191"/>
                    <a:pt x="2217" y="34223"/>
                    <a:pt x="2217" y="34254"/>
                  </a:cubicBezTo>
                  <a:lnTo>
                    <a:pt x="1172" y="33906"/>
                  </a:lnTo>
                  <a:cubicBezTo>
                    <a:pt x="1135" y="33887"/>
                    <a:pt x="1098" y="33880"/>
                    <a:pt x="1062" y="33880"/>
                  </a:cubicBezTo>
                  <a:cubicBezTo>
                    <a:pt x="976" y="33880"/>
                    <a:pt x="900" y="33924"/>
                    <a:pt x="855" y="33969"/>
                  </a:cubicBezTo>
                  <a:cubicBezTo>
                    <a:pt x="760" y="33969"/>
                    <a:pt x="633" y="34001"/>
                    <a:pt x="602" y="34128"/>
                  </a:cubicBezTo>
                  <a:cubicBezTo>
                    <a:pt x="380" y="34634"/>
                    <a:pt x="222" y="35236"/>
                    <a:pt x="63" y="35806"/>
                  </a:cubicBezTo>
                  <a:cubicBezTo>
                    <a:pt x="0" y="35964"/>
                    <a:pt x="95" y="36091"/>
                    <a:pt x="158" y="36123"/>
                  </a:cubicBezTo>
                  <a:cubicBezTo>
                    <a:pt x="158" y="36186"/>
                    <a:pt x="158" y="36249"/>
                    <a:pt x="253" y="36281"/>
                  </a:cubicBezTo>
                  <a:cubicBezTo>
                    <a:pt x="8487" y="40113"/>
                    <a:pt x="17386" y="43026"/>
                    <a:pt x="26064" y="45813"/>
                  </a:cubicBezTo>
                  <a:cubicBezTo>
                    <a:pt x="26877" y="48416"/>
                    <a:pt x="29753" y="49654"/>
                    <a:pt x="32465" y="49654"/>
                  </a:cubicBezTo>
                  <a:cubicBezTo>
                    <a:pt x="33449" y="49654"/>
                    <a:pt x="34413" y="49491"/>
                    <a:pt x="35248" y="49170"/>
                  </a:cubicBezTo>
                  <a:cubicBezTo>
                    <a:pt x="44812" y="53952"/>
                    <a:pt x="55104" y="57658"/>
                    <a:pt x="65238" y="61173"/>
                  </a:cubicBezTo>
                  <a:cubicBezTo>
                    <a:pt x="65266" y="61178"/>
                    <a:pt x="65292" y="61181"/>
                    <a:pt x="65317" y="61181"/>
                  </a:cubicBezTo>
                  <a:cubicBezTo>
                    <a:pt x="65439" y="61181"/>
                    <a:pt x="65540" y="61119"/>
                    <a:pt x="65618" y="61014"/>
                  </a:cubicBezTo>
                  <a:cubicBezTo>
                    <a:pt x="80534" y="55124"/>
                    <a:pt x="95071" y="47872"/>
                    <a:pt x="109353" y="40620"/>
                  </a:cubicBezTo>
                  <a:cubicBezTo>
                    <a:pt x="109575" y="40556"/>
                    <a:pt x="109543" y="40271"/>
                    <a:pt x="109385" y="40145"/>
                  </a:cubicBezTo>
                  <a:cubicBezTo>
                    <a:pt x="109385" y="39638"/>
                    <a:pt x="109322" y="39068"/>
                    <a:pt x="109385" y="38593"/>
                  </a:cubicBezTo>
                  <a:lnTo>
                    <a:pt x="109385" y="38498"/>
                  </a:lnTo>
                  <a:cubicBezTo>
                    <a:pt x="109417" y="38371"/>
                    <a:pt x="109385" y="38244"/>
                    <a:pt x="109290" y="38181"/>
                  </a:cubicBezTo>
                  <a:cubicBezTo>
                    <a:pt x="109037" y="37959"/>
                    <a:pt x="108625" y="37896"/>
                    <a:pt x="108277" y="37769"/>
                  </a:cubicBezTo>
                  <a:cubicBezTo>
                    <a:pt x="107865" y="37643"/>
                    <a:pt x="107517" y="37548"/>
                    <a:pt x="107137" y="37421"/>
                  </a:cubicBezTo>
                  <a:cubicBezTo>
                    <a:pt x="107137" y="37389"/>
                    <a:pt x="107168" y="37389"/>
                    <a:pt x="107168" y="37326"/>
                  </a:cubicBezTo>
                  <a:cubicBezTo>
                    <a:pt x="107200" y="37231"/>
                    <a:pt x="107168" y="37073"/>
                    <a:pt x="107073" y="36978"/>
                  </a:cubicBezTo>
                  <a:cubicBezTo>
                    <a:pt x="107200" y="33051"/>
                    <a:pt x="105901" y="29061"/>
                    <a:pt x="103051" y="26305"/>
                  </a:cubicBezTo>
                  <a:cubicBezTo>
                    <a:pt x="103083" y="26242"/>
                    <a:pt x="103178" y="26242"/>
                    <a:pt x="103210" y="26210"/>
                  </a:cubicBezTo>
                  <a:cubicBezTo>
                    <a:pt x="103653" y="26052"/>
                    <a:pt x="103558" y="25419"/>
                    <a:pt x="103083" y="25387"/>
                  </a:cubicBezTo>
                  <a:cubicBezTo>
                    <a:pt x="100270" y="25164"/>
                    <a:pt x="97453" y="25053"/>
                    <a:pt x="94640" y="25053"/>
                  </a:cubicBezTo>
                  <a:cubicBezTo>
                    <a:pt x="85449" y="25053"/>
                    <a:pt x="76290" y="26241"/>
                    <a:pt x="67392" y="28617"/>
                  </a:cubicBezTo>
                  <a:cubicBezTo>
                    <a:pt x="73947" y="23012"/>
                    <a:pt x="81168" y="18230"/>
                    <a:pt x="88832" y="14303"/>
                  </a:cubicBezTo>
                  <a:cubicBezTo>
                    <a:pt x="89205" y="14131"/>
                    <a:pt x="89006" y="13620"/>
                    <a:pt x="88659" y="13620"/>
                  </a:cubicBezTo>
                  <a:cubicBezTo>
                    <a:pt x="88623" y="13620"/>
                    <a:pt x="88585" y="13626"/>
                    <a:pt x="88547" y="13638"/>
                  </a:cubicBezTo>
                  <a:cubicBezTo>
                    <a:pt x="84208" y="14778"/>
                    <a:pt x="79838" y="15950"/>
                    <a:pt x="75499" y="17121"/>
                  </a:cubicBezTo>
                  <a:cubicBezTo>
                    <a:pt x="76481" y="13004"/>
                    <a:pt x="78223" y="9204"/>
                    <a:pt x="80693" y="5752"/>
                  </a:cubicBezTo>
                  <a:cubicBezTo>
                    <a:pt x="80851" y="5488"/>
                    <a:pt x="80592" y="5246"/>
                    <a:pt x="80354" y="5246"/>
                  </a:cubicBezTo>
                  <a:cubicBezTo>
                    <a:pt x="80307" y="5246"/>
                    <a:pt x="80260" y="5256"/>
                    <a:pt x="80218" y="5277"/>
                  </a:cubicBezTo>
                  <a:cubicBezTo>
                    <a:pt x="78033" y="6227"/>
                    <a:pt x="75847" y="7146"/>
                    <a:pt x="73662" y="8096"/>
                  </a:cubicBezTo>
                  <a:cubicBezTo>
                    <a:pt x="73947" y="5657"/>
                    <a:pt x="74454" y="3282"/>
                    <a:pt x="75182" y="907"/>
                  </a:cubicBezTo>
                  <a:cubicBezTo>
                    <a:pt x="75268" y="678"/>
                    <a:pt x="75044" y="423"/>
                    <a:pt x="74789" y="423"/>
                  </a:cubicBezTo>
                  <a:cubicBezTo>
                    <a:pt x="74762" y="423"/>
                    <a:pt x="74735" y="426"/>
                    <a:pt x="74707" y="432"/>
                  </a:cubicBezTo>
                  <a:cubicBezTo>
                    <a:pt x="70052" y="1920"/>
                    <a:pt x="65365" y="3440"/>
                    <a:pt x="60741" y="5087"/>
                  </a:cubicBezTo>
                  <a:lnTo>
                    <a:pt x="60741" y="4960"/>
                  </a:lnTo>
                  <a:cubicBezTo>
                    <a:pt x="60900" y="4929"/>
                    <a:pt x="60995" y="4802"/>
                    <a:pt x="60995" y="4612"/>
                  </a:cubicBezTo>
                  <a:cubicBezTo>
                    <a:pt x="61090" y="3029"/>
                    <a:pt x="60773" y="1635"/>
                    <a:pt x="60045" y="210"/>
                  </a:cubicBezTo>
                  <a:cubicBezTo>
                    <a:pt x="59995" y="86"/>
                    <a:pt x="59867" y="0"/>
                    <a:pt x="59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602;p33"/>
            <p:cNvSpPr/>
            <p:nvPr/>
          </p:nvSpPr>
          <p:spPr>
            <a:xfrm>
              <a:off x="18588475" y="1343325"/>
              <a:ext cx="1096550" cy="542350"/>
            </a:xfrm>
            <a:custGeom>
              <a:avLst/>
              <a:gdLst/>
              <a:ahLst/>
              <a:cxnLst/>
              <a:rect l="l" t="t" r="r" b="b"/>
              <a:pathLst>
                <a:path w="43862" h="21694" extrusionOk="0">
                  <a:moveTo>
                    <a:pt x="43862" y="0"/>
                  </a:moveTo>
                  <a:lnTo>
                    <a:pt x="43862" y="0"/>
                  </a:lnTo>
                  <a:cubicBezTo>
                    <a:pt x="36293" y="3642"/>
                    <a:pt x="28788" y="7284"/>
                    <a:pt x="21219" y="10926"/>
                  </a:cubicBezTo>
                  <a:cubicBezTo>
                    <a:pt x="14346" y="14251"/>
                    <a:pt x="7443" y="18178"/>
                    <a:pt x="95" y="20332"/>
                  </a:cubicBezTo>
                  <a:cubicBezTo>
                    <a:pt x="95" y="20427"/>
                    <a:pt x="32" y="20490"/>
                    <a:pt x="0" y="20553"/>
                  </a:cubicBezTo>
                  <a:cubicBezTo>
                    <a:pt x="127" y="20965"/>
                    <a:pt x="285" y="21345"/>
                    <a:pt x="602" y="21693"/>
                  </a:cubicBezTo>
                  <a:cubicBezTo>
                    <a:pt x="15043" y="14916"/>
                    <a:pt x="29579" y="8551"/>
                    <a:pt x="43799" y="1330"/>
                  </a:cubicBezTo>
                  <a:cubicBezTo>
                    <a:pt x="43799" y="919"/>
                    <a:pt x="43830" y="444"/>
                    <a:pt x="43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603;p33"/>
            <p:cNvSpPr/>
            <p:nvPr/>
          </p:nvSpPr>
          <p:spPr>
            <a:xfrm>
              <a:off x="18054050" y="1315600"/>
              <a:ext cx="1618325" cy="527325"/>
            </a:xfrm>
            <a:custGeom>
              <a:avLst/>
              <a:gdLst/>
              <a:ahLst/>
              <a:cxnLst/>
              <a:rect l="l" t="t" r="r" b="b"/>
              <a:pathLst>
                <a:path w="64733" h="21093" extrusionOk="0">
                  <a:moveTo>
                    <a:pt x="63149" y="1"/>
                  </a:moveTo>
                  <a:cubicBezTo>
                    <a:pt x="62705" y="602"/>
                    <a:pt x="61755" y="824"/>
                    <a:pt x="61154" y="1141"/>
                  </a:cubicBezTo>
                  <a:cubicBezTo>
                    <a:pt x="59222" y="2154"/>
                    <a:pt x="57258" y="3104"/>
                    <a:pt x="55295" y="4054"/>
                  </a:cubicBezTo>
                  <a:cubicBezTo>
                    <a:pt x="51558" y="5860"/>
                    <a:pt x="47758" y="7633"/>
                    <a:pt x="43957" y="9375"/>
                  </a:cubicBezTo>
                  <a:cubicBezTo>
                    <a:pt x="36452" y="12795"/>
                    <a:pt x="28851" y="16247"/>
                    <a:pt x="21061" y="18844"/>
                  </a:cubicBezTo>
                  <a:cubicBezTo>
                    <a:pt x="21039" y="18849"/>
                    <a:pt x="21019" y="18852"/>
                    <a:pt x="21001" y="18852"/>
                  </a:cubicBezTo>
                  <a:cubicBezTo>
                    <a:pt x="20913" y="18852"/>
                    <a:pt x="20865" y="18790"/>
                    <a:pt x="20839" y="18685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1" y="12700"/>
                  </a:cubicBezTo>
                  <a:lnTo>
                    <a:pt x="1" y="12700"/>
                  </a:lnTo>
                  <a:cubicBezTo>
                    <a:pt x="2724" y="13840"/>
                    <a:pt x="5479" y="15044"/>
                    <a:pt x="8235" y="16120"/>
                  </a:cubicBezTo>
                  <a:cubicBezTo>
                    <a:pt x="10958" y="17134"/>
                    <a:pt x="13713" y="18179"/>
                    <a:pt x="16437" y="19160"/>
                  </a:cubicBezTo>
                  <a:cubicBezTo>
                    <a:pt x="17672" y="19604"/>
                    <a:pt x="20586" y="19921"/>
                    <a:pt x="21346" y="21092"/>
                  </a:cubicBezTo>
                  <a:cubicBezTo>
                    <a:pt x="28851" y="18464"/>
                    <a:pt x="35977" y="14473"/>
                    <a:pt x="43166" y="11053"/>
                  </a:cubicBezTo>
                  <a:cubicBezTo>
                    <a:pt x="50355" y="7570"/>
                    <a:pt x="57512" y="4086"/>
                    <a:pt x="64732" y="602"/>
                  </a:cubicBezTo>
                  <a:cubicBezTo>
                    <a:pt x="64574" y="507"/>
                    <a:pt x="64447" y="476"/>
                    <a:pt x="64257" y="476"/>
                  </a:cubicBezTo>
                  <a:cubicBezTo>
                    <a:pt x="63846" y="317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604;p33"/>
            <p:cNvSpPr/>
            <p:nvPr/>
          </p:nvSpPr>
          <p:spPr>
            <a:xfrm>
              <a:off x="18561550" y="1032175"/>
              <a:ext cx="1060150" cy="741075"/>
            </a:xfrm>
            <a:custGeom>
              <a:avLst/>
              <a:gdLst/>
              <a:ahLst/>
              <a:cxnLst/>
              <a:rect l="l" t="t" r="r" b="b"/>
              <a:pathLst>
                <a:path w="42406" h="29643" extrusionOk="0">
                  <a:moveTo>
                    <a:pt x="38150" y="10536"/>
                  </a:moveTo>
                  <a:cubicBezTo>
                    <a:pt x="38293" y="10536"/>
                    <a:pt x="38426" y="10750"/>
                    <a:pt x="38257" y="10863"/>
                  </a:cubicBezTo>
                  <a:cubicBezTo>
                    <a:pt x="33538" y="13365"/>
                    <a:pt x="28661" y="15581"/>
                    <a:pt x="23752" y="17545"/>
                  </a:cubicBezTo>
                  <a:cubicBezTo>
                    <a:pt x="23744" y="17548"/>
                    <a:pt x="23736" y="17549"/>
                    <a:pt x="23728" y="17549"/>
                  </a:cubicBezTo>
                  <a:cubicBezTo>
                    <a:pt x="23647" y="17549"/>
                    <a:pt x="23603" y="17415"/>
                    <a:pt x="23689" y="17387"/>
                  </a:cubicBezTo>
                  <a:cubicBezTo>
                    <a:pt x="28598" y="15296"/>
                    <a:pt x="33380" y="12985"/>
                    <a:pt x="38098" y="10546"/>
                  </a:cubicBezTo>
                  <a:cubicBezTo>
                    <a:pt x="38116" y="10539"/>
                    <a:pt x="38133" y="10536"/>
                    <a:pt x="38150" y="10536"/>
                  </a:cubicBezTo>
                  <a:close/>
                  <a:moveTo>
                    <a:pt x="32455" y="3789"/>
                  </a:moveTo>
                  <a:cubicBezTo>
                    <a:pt x="32590" y="3789"/>
                    <a:pt x="32695" y="3971"/>
                    <a:pt x="32556" y="4054"/>
                  </a:cubicBezTo>
                  <a:cubicBezTo>
                    <a:pt x="22549" y="9153"/>
                    <a:pt x="12288" y="13840"/>
                    <a:pt x="2122" y="18590"/>
                  </a:cubicBezTo>
                  <a:cubicBezTo>
                    <a:pt x="2112" y="18593"/>
                    <a:pt x="2102" y="18595"/>
                    <a:pt x="2092" y="18595"/>
                  </a:cubicBezTo>
                  <a:cubicBezTo>
                    <a:pt x="2015" y="18595"/>
                    <a:pt x="1971" y="18491"/>
                    <a:pt x="2027" y="18463"/>
                  </a:cubicBezTo>
                  <a:cubicBezTo>
                    <a:pt x="12130" y="13555"/>
                    <a:pt x="22169" y="8456"/>
                    <a:pt x="32398" y="3801"/>
                  </a:cubicBezTo>
                  <a:cubicBezTo>
                    <a:pt x="32417" y="3793"/>
                    <a:pt x="32437" y="3789"/>
                    <a:pt x="32455" y="3789"/>
                  </a:cubicBezTo>
                  <a:close/>
                  <a:moveTo>
                    <a:pt x="28993" y="11517"/>
                  </a:moveTo>
                  <a:cubicBezTo>
                    <a:pt x="29107" y="11517"/>
                    <a:pt x="29212" y="11698"/>
                    <a:pt x="29073" y="11781"/>
                  </a:cubicBezTo>
                  <a:cubicBezTo>
                    <a:pt x="24386" y="13935"/>
                    <a:pt x="19794" y="16215"/>
                    <a:pt x="15297" y="18685"/>
                  </a:cubicBezTo>
                  <a:cubicBezTo>
                    <a:pt x="15281" y="18695"/>
                    <a:pt x="15267" y="18700"/>
                    <a:pt x="15254" y="18700"/>
                  </a:cubicBezTo>
                  <a:cubicBezTo>
                    <a:pt x="15185" y="18700"/>
                    <a:pt x="15149" y="18580"/>
                    <a:pt x="15202" y="18527"/>
                  </a:cubicBezTo>
                  <a:cubicBezTo>
                    <a:pt x="19730" y="16056"/>
                    <a:pt x="24291" y="13681"/>
                    <a:pt x="28946" y="11528"/>
                  </a:cubicBezTo>
                  <a:cubicBezTo>
                    <a:pt x="28962" y="11520"/>
                    <a:pt x="28977" y="11517"/>
                    <a:pt x="28993" y="11517"/>
                  </a:cubicBezTo>
                  <a:close/>
                  <a:moveTo>
                    <a:pt x="37948" y="4820"/>
                  </a:moveTo>
                  <a:cubicBezTo>
                    <a:pt x="38144" y="4820"/>
                    <a:pt x="38257" y="5108"/>
                    <a:pt x="38067" y="5162"/>
                  </a:cubicBezTo>
                  <a:cubicBezTo>
                    <a:pt x="26096" y="10419"/>
                    <a:pt x="14568" y="16310"/>
                    <a:pt x="2977" y="22264"/>
                  </a:cubicBezTo>
                  <a:cubicBezTo>
                    <a:pt x="2972" y="22269"/>
                    <a:pt x="2964" y="22272"/>
                    <a:pt x="2955" y="22272"/>
                  </a:cubicBezTo>
                  <a:cubicBezTo>
                    <a:pt x="2917" y="22272"/>
                    <a:pt x="2868" y="22220"/>
                    <a:pt x="2946" y="22169"/>
                  </a:cubicBezTo>
                  <a:cubicBezTo>
                    <a:pt x="14188" y="15676"/>
                    <a:pt x="26033" y="10103"/>
                    <a:pt x="37845" y="4846"/>
                  </a:cubicBezTo>
                  <a:cubicBezTo>
                    <a:pt x="37881" y="4828"/>
                    <a:pt x="37915" y="4820"/>
                    <a:pt x="37948" y="4820"/>
                  </a:cubicBezTo>
                  <a:close/>
                  <a:moveTo>
                    <a:pt x="41363" y="6928"/>
                  </a:moveTo>
                  <a:cubicBezTo>
                    <a:pt x="41581" y="6928"/>
                    <a:pt x="41718" y="7200"/>
                    <a:pt x="41487" y="7316"/>
                  </a:cubicBezTo>
                  <a:cubicBezTo>
                    <a:pt x="29263" y="13745"/>
                    <a:pt x="16722" y="19888"/>
                    <a:pt x="4213" y="25937"/>
                  </a:cubicBezTo>
                  <a:cubicBezTo>
                    <a:pt x="4196" y="25954"/>
                    <a:pt x="4179" y="25961"/>
                    <a:pt x="4164" y="25961"/>
                  </a:cubicBezTo>
                  <a:cubicBezTo>
                    <a:pt x="4090" y="25961"/>
                    <a:pt x="4039" y="25805"/>
                    <a:pt x="4118" y="25779"/>
                  </a:cubicBezTo>
                  <a:cubicBezTo>
                    <a:pt x="16437" y="19382"/>
                    <a:pt x="28788" y="12953"/>
                    <a:pt x="41297" y="6936"/>
                  </a:cubicBezTo>
                  <a:cubicBezTo>
                    <a:pt x="41320" y="6930"/>
                    <a:pt x="41342" y="6928"/>
                    <a:pt x="41363" y="6928"/>
                  </a:cubicBezTo>
                  <a:close/>
                  <a:moveTo>
                    <a:pt x="38542" y="0"/>
                  </a:moveTo>
                  <a:cubicBezTo>
                    <a:pt x="26128" y="4434"/>
                    <a:pt x="14347" y="10229"/>
                    <a:pt x="2597" y="16120"/>
                  </a:cubicBezTo>
                  <a:cubicBezTo>
                    <a:pt x="1964" y="16436"/>
                    <a:pt x="1046" y="17133"/>
                    <a:pt x="254" y="17355"/>
                  </a:cubicBezTo>
                  <a:cubicBezTo>
                    <a:pt x="1" y="19128"/>
                    <a:pt x="919" y="21472"/>
                    <a:pt x="1077" y="23245"/>
                  </a:cubicBezTo>
                  <a:cubicBezTo>
                    <a:pt x="1267" y="25399"/>
                    <a:pt x="1236" y="27489"/>
                    <a:pt x="1014" y="29642"/>
                  </a:cubicBezTo>
                  <a:cubicBezTo>
                    <a:pt x="7981" y="26507"/>
                    <a:pt x="15043" y="23720"/>
                    <a:pt x="22011" y="20617"/>
                  </a:cubicBezTo>
                  <a:cubicBezTo>
                    <a:pt x="25589" y="19033"/>
                    <a:pt x="29104" y="17387"/>
                    <a:pt x="32588" y="15708"/>
                  </a:cubicBezTo>
                  <a:cubicBezTo>
                    <a:pt x="33411" y="15328"/>
                    <a:pt x="40220" y="12225"/>
                    <a:pt x="42247" y="11179"/>
                  </a:cubicBezTo>
                  <a:cubicBezTo>
                    <a:pt x="42215" y="11148"/>
                    <a:pt x="42184" y="11084"/>
                    <a:pt x="42184" y="11021"/>
                  </a:cubicBezTo>
                  <a:cubicBezTo>
                    <a:pt x="42184" y="10989"/>
                    <a:pt x="42120" y="10926"/>
                    <a:pt x="42120" y="10894"/>
                  </a:cubicBezTo>
                  <a:cubicBezTo>
                    <a:pt x="42089" y="10736"/>
                    <a:pt x="42184" y="10578"/>
                    <a:pt x="42279" y="10514"/>
                  </a:cubicBezTo>
                  <a:lnTo>
                    <a:pt x="42342" y="10514"/>
                  </a:lnTo>
                  <a:cubicBezTo>
                    <a:pt x="42405" y="6524"/>
                    <a:pt x="40980" y="3136"/>
                    <a:pt x="385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605;p33"/>
            <p:cNvSpPr/>
            <p:nvPr/>
          </p:nvSpPr>
          <p:spPr>
            <a:xfrm>
              <a:off x="18663175" y="1204925"/>
              <a:ext cx="941000" cy="477375"/>
            </a:xfrm>
            <a:custGeom>
              <a:avLst/>
              <a:gdLst/>
              <a:ahLst/>
              <a:cxnLst/>
              <a:rect l="l" t="t" r="r" b="b"/>
              <a:pathLst>
                <a:path w="37640" h="19095" extrusionOk="0">
                  <a:moveTo>
                    <a:pt x="37333" y="0"/>
                  </a:moveTo>
                  <a:cubicBezTo>
                    <a:pt x="37302" y="0"/>
                    <a:pt x="37267" y="8"/>
                    <a:pt x="37232" y="26"/>
                  </a:cubicBezTo>
                  <a:cubicBezTo>
                    <a:pt x="24723" y="6043"/>
                    <a:pt x="12372" y="12472"/>
                    <a:pt x="116" y="18900"/>
                  </a:cubicBezTo>
                  <a:cubicBezTo>
                    <a:pt x="1" y="18958"/>
                    <a:pt x="43" y="19095"/>
                    <a:pt x="147" y="19095"/>
                  </a:cubicBezTo>
                  <a:cubicBezTo>
                    <a:pt x="157" y="19095"/>
                    <a:pt x="168" y="19093"/>
                    <a:pt x="179" y="19090"/>
                  </a:cubicBezTo>
                  <a:cubicBezTo>
                    <a:pt x="12657" y="13010"/>
                    <a:pt x="25166" y="6898"/>
                    <a:pt x="37422" y="406"/>
                  </a:cubicBezTo>
                  <a:cubicBezTo>
                    <a:pt x="37640" y="297"/>
                    <a:pt x="37530" y="0"/>
                    <a:pt x="37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606;p33"/>
            <p:cNvSpPr/>
            <p:nvPr/>
          </p:nvSpPr>
          <p:spPr>
            <a:xfrm>
              <a:off x="19149950" y="1295875"/>
              <a:ext cx="371225" cy="176625"/>
            </a:xfrm>
            <a:custGeom>
              <a:avLst/>
              <a:gdLst/>
              <a:ahLst/>
              <a:cxnLst/>
              <a:rect l="l" t="t" r="r" b="b"/>
              <a:pathLst>
                <a:path w="14849" h="7065" extrusionOk="0">
                  <a:moveTo>
                    <a:pt x="14619" y="0"/>
                  </a:moveTo>
                  <a:cubicBezTo>
                    <a:pt x="14591" y="0"/>
                    <a:pt x="14561" y="9"/>
                    <a:pt x="14531" y="30"/>
                  </a:cubicBezTo>
                  <a:cubicBezTo>
                    <a:pt x="9812" y="2500"/>
                    <a:pt x="5030" y="4748"/>
                    <a:pt x="58" y="6870"/>
                  </a:cubicBezTo>
                  <a:cubicBezTo>
                    <a:pt x="0" y="6928"/>
                    <a:pt x="48" y="7064"/>
                    <a:pt x="128" y="7064"/>
                  </a:cubicBezTo>
                  <a:cubicBezTo>
                    <a:pt x="136" y="7064"/>
                    <a:pt x="145" y="7063"/>
                    <a:pt x="153" y="7060"/>
                  </a:cubicBezTo>
                  <a:cubicBezTo>
                    <a:pt x="5093" y="5065"/>
                    <a:pt x="9970" y="2817"/>
                    <a:pt x="14689" y="346"/>
                  </a:cubicBezTo>
                  <a:cubicBezTo>
                    <a:pt x="14848" y="240"/>
                    <a:pt x="14763" y="0"/>
                    <a:pt x="14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607;p33"/>
            <p:cNvSpPr/>
            <p:nvPr/>
          </p:nvSpPr>
          <p:spPr>
            <a:xfrm>
              <a:off x="18634575" y="1152875"/>
              <a:ext cx="882800" cy="436025"/>
            </a:xfrm>
            <a:custGeom>
              <a:avLst/>
              <a:gdLst/>
              <a:ahLst/>
              <a:cxnLst/>
              <a:rect l="l" t="t" r="r" b="b"/>
              <a:pathLst>
                <a:path w="35312" h="17441" extrusionOk="0">
                  <a:moveTo>
                    <a:pt x="35016" y="0"/>
                  </a:moveTo>
                  <a:cubicBezTo>
                    <a:pt x="34987" y="0"/>
                    <a:pt x="34957" y="5"/>
                    <a:pt x="34924" y="18"/>
                  </a:cubicBezTo>
                  <a:cubicBezTo>
                    <a:pt x="23048" y="5275"/>
                    <a:pt x="11267" y="10848"/>
                    <a:pt x="56" y="17341"/>
                  </a:cubicBezTo>
                  <a:cubicBezTo>
                    <a:pt x="0" y="17341"/>
                    <a:pt x="19" y="17441"/>
                    <a:pt x="68" y="17441"/>
                  </a:cubicBezTo>
                  <a:cubicBezTo>
                    <a:pt x="74" y="17441"/>
                    <a:pt x="81" y="17439"/>
                    <a:pt x="88" y="17436"/>
                  </a:cubicBezTo>
                  <a:cubicBezTo>
                    <a:pt x="11647" y="11482"/>
                    <a:pt x="23207" y="5560"/>
                    <a:pt x="35146" y="334"/>
                  </a:cubicBezTo>
                  <a:cubicBezTo>
                    <a:pt x="35311" y="251"/>
                    <a:pt x="35212" y="0"/>
                    <a:pt x="35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608;p33"/>
            <p:cNvSpPr/>
            <p:nvPr/>
          </p:nvSpPr>
          <p:spPr>
            <a:xfrm>
              <a:off x="18610800" y="1126900"/>
              <a:ext cx="768150" cy="370150"/>
            </a:xfrm>
            <a:custGeom>
              <a:avLst/>
              <a:gdLst/>
              <a:ahLst/>
              <a:cxnLst/>
              <a:rect l="l" t="t" r="r" b="b"/>
              <a:pathLst>
                <a:path w="30726" h="14806" extrusionOk="0">
                  <a:moveTo>
                    <a:pt x="30485" y="0"/>
                  </a:moveTo>
                  <a:cubicBezTo>
                    <a:pt x="30467" y="0"/>
                    <a:pt x="30447" y="4"/>
                    <a:pt x="30428" y="12"/>
                  </a:cubicBezTo>
                  <a:cubicBezTo>
                    <a:pt x="20199" y="4667"/>
                    <a:pt x="10160" y="9766"/>
                    <a:pt x="57" y="14674"/>
                  </a:cubicBezTo>
                  <a:cubicBezTo>
                    <a:pt x="1" y="14702"/>
                    <a:pt x="45" y="14806"/>
                    <a:pt x="122" y="14806"/>
                  </a:cubicBezTo>
                  <a:cubicBezTo>
                    <a:pt x="132" y="14806"/>
                    <a:pt x="142" y="14804"/>
                    <a:pt x="152" y="14801"/>
                  </a:cubicBezTo>
                  <a:cubicBezTo>
                    <a:pt x="10318" y="10051"/>
                    <a:pt x="20579" y="5332"/>
                    <a:pt x="30586" y="265"/>
                  </a:cubicBezTo>
                  <a:cubicBezTo>
                    <a:pt x="30725" y="182"/>
                    <a:pt x="30620" y="0"/>
                    <a:pt x="30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609;p33"/>
            <p:cNvSpPr/>
            <p:nvPr/>
          </p:nvSpPr>
          <p:spPr>
            <a:xfrm>
              <a:off x="17795950" y="1018800"/>
              <a:ext cx="1690350" cy="474175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7" y="1"/>
                    <a:pt x="42665" y="1191"/>
                    <a:pt x="33696" y="3639"/>
                  </a:cubicBezTo>
                  <a:cubicBezTo>
                    <a:pt x="21810" y="6898"/>
                    <a:pt x="11261" y="12620"/>
                    <a:pt x="650" y="18570"/>
                  </a:cubicBezTo>
                  <a:lnTo>
                    <a:pt x="650" y="18570"/>
                  </a:lnTo>
                  <a:cubicBezTo>
                    <a:pt x="5415" y="15966"/>
                    <a:pt x="10678" y="14527"/>
                    <a:pt x="16120" y="14311"/>
                  </a:cubicBezTo>
                  <a:cubicBezTo>
                    <a:pt x="16416" y="14304"/>
                    <a:pt x="16712" y="14301"/>
                    <a:pt x="17008" y="14301"/>
                  </a:cubicBezTo>
                  <a:cubicBezTo>
                    <a:pt x="19409" y="14301"/>
                    <a:pt x="21828" y="14532"/>
                    <a:pt x="24196" y="15040"/>
                  </a:cubicBezTo>
                  <a:cubicBezTo>
                    <a:pt x="25621" y="15356"/>
                    <a:pt x="27014" y="15736"/>
                    <a:pt x="28408" y="16211"/>
                  </a:cubicBezTo>
                  <a:cubicBezTo>
                    <a:pt x="29281" y="16519"/>
                    <a:pt x="29866" y="16710"/>
                    <a:pt x="30452" y="16710"/>
                  </a:cubicBezTo>
                  <a:cubicBezTo>
                    <a:pt x="31014" y="16710"/>
                    <a:pt x="31577" y="16535"/>
                    <a:pt x="32398" y="16116"/>
                  </a:cubicBezTo>
                  <a:cubicBezTo>
                    <a:pt x="43926" y="10321"/>
                    <a:pt x="55485" y="4621"/>
                    <a:pt x="67614" y="187"/>
                  </a:cubicBezTo>
                  <a:cubicBezTo>
                    <a:pt x="65491" y="63"/>
                    <a:pt x="63364" y="1"/>
                    <a:pt x="61237" y="1"/>
                  </a:cubicBezTo>
                  <a:close/>
                  <a:moveTo>
                    <a:pt x="650" y="18570"/>
                  </a:moveTo>
                  <a:lnTo>
                    <a:pt x="650" y="18570"/>
                  </a:lnTo>
                  <a:cubicBezTo>
                    <a:pt x="507" y="18649"/>
                    <a:pt x="364" y="18728"/>
                    <a:pt x="222" y="18808"/>
                  </a:cubicBezTo>
                  <a:cubicBezTo>
                    <a:pt x="208" y="18816"/>
                    <a:pt x="193" y="18825"/>
                    <a:pt x="179" y="18835"/>
                  </a:cubicBezTo>
                  <a:lnTo>
                    <a:pt x="179" y="18835"/>
                  </a:lnTo>
                  <a:cubicBezTo>
                    <a:pt x="336" y="18747"/>
                    <a:pt x="493" y="18659"/>
                    <a:pt x="650" y="18570"/>
                  </a:cubicBezTo>
                  <a:close/>
                  <a:moveTo>
                    <a:pt x="179" y="18835"/>
                  </a:moveTo>
                  <a:cubicBezTo>
                    <a:pt x="119" y="18868"/>
                    <a:pt x="60" y="18902"/>
                    <a:pt x="1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88" y="18918"/>
                    <a:pt x="131" y="18869"/>
                    <a:pt x="179" y="188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610;p33"/>
            <p:cNvSpPr/>
            <p:nvPr/>
          </p:nvSpPr>
          <p:spPr>
            <a:xfrm>
              <a:off x="18938225" y="1320075"/>
              <a:ext cx="352850" cy="179675"/>
            </a:xfrm>
            <a:custGeom>
              <a:avLst/>
              <a:gdLst/>
              <a:ahLst/>
              <a:cxnLst/>
              <a:rect l="l" t="t" r="r" b="b"/>
              <a:pathLst>
                <a:path w="14114" h="7187" extrusionOk="0">
                  <a:moveTo>
                    <a:pt x="13903" y="1"/>
                  </a:moveTo>
                  <a:cubicBezTo>
                    <a:pt x="13886" y="1"/>
                    <a:pt x="13867" y="4"/>
                    <a:pt x="13847" y="12"/>
                  </a:cubicBezTo>
                  <a:cubicBezTo>
                    <a:pt x="9160" y="2102"/>
                    <a:pt x="4632" y="4540"/>
                    <a:pt x="103" y="7011"/>
                  </a:cubicBezTo>
                  <a:cubicBezTo>
                    <a:pt x="0" y="7088"/>
                    <a:pt x="65" y="7186"/>
                    <a:pt x="143" y="7186"/>
                  </a:cubicBezTo>
                  <a:cubicBezTo>
                    <a:pt x="161" y="7186"/>
                    <a:pt x="180" y="7181"/>
                    <a:pt x="198" y="7169"/>
                  </a:cubicBezTo>
                  <a:cubicBezTo>
                    <a:pt x="4695" y="4730"/>
                    <a:pt x="9319" y="2482"/>
                    <a:pt x="13974" y="265"/>
                  </a:cubicBezTo>
                  <a:cubicBezTo>
                    <a:pt x="14113" y="182"/>
                    <a:pt x="14032" y="1"/>
                    <a:pt x="13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611;p33"/>
            <p:cNvSpPr/>
            <p:nvPr/>
          </p:nvSpPr>
          <p:spPr>
            <a:xfrm>
              <a:off x="17781700" y="751100"/>
              <a:ext cx="1318250" cy="735550"/>
            </a:xfrm>
            <a:custGeom>
              <a:avLst/>
              <a:gdLst/>
              <a:ahLst/>
              <a:cxnLst/>
              <a:rect l="l" t="t" r="r" b="b"/>
              <a:pathLst>
                <a:path w="52730" h="29422" extrusionOk="0">
                  <a:moveTo>
                    <a:pt x="52730" y="1"/>
                  </a:moveTo>
                  <a:lnTo>
                    <a:pt x="52730" y="1"/>
                  </a:lnTo>
                  <a:cubicBezTo>
                    <a:pt x="48233" y="1236"/>
                    <a:pt x="43767" y="2439"/>
                    <a:pt x="39239" y="3611"/>
                  </a:cubicBezTo>
                  <a:cubicBezTo>
                    <a:pt x="34171" y="4973"/>
                    <a:pt x="28819" y="6018"/>
                    <a:pt x="23847" y="7728"/>
                  </a:cubicBezTo>
                  <a:cubicBezTo>
                    <a:pt x="20997" y="8710"/>
                    <a:pt x="19129" y="11022"/>
                    <a:pt x="17070" y="13080"/>
                  </a:cubicBezTo>
                  <a:cubicBezTo>
                    <a:pt x="15202" y="14949"/>
                    <a:pt x="13333" y="16785"/>
                    <a:pt x="11433" y="18622"/>
                  </a:cubicBezTo>
                  <a:cubicBezTo>
                    <a:pt x="7728" y="22264"/>
                    <a:pt x="3896" y="25811"/>
                    <a:pt x="1" y="29358"/>
                  </a:cubicBezTo>
                  <a:cubicBezTo>
                    <a:pt x="64" y="29390"/>
                    <a:pt x="96" y="29390"/>
                    <a:pt x="127" y="29421"/>
                  </a:cubicBezTo>
                  <a:cubicBezTo>
                    <a:pt x="127" y="29358"/>
                    <a:pt x="159" y="29263"/>
                    <a:pt x="254" y="29231"/>
                  </a:cubicBezTo>
                  <a:cubicBezTo>
                    <a:pt x="10736" y="22581"/>
                    <a:pt x="21789" y="16975"/>
                    <a:pt x="33823" y="13618"/>
                  </a:cubicBezTo>
                  <a:cubicBezTo>
                    <a:pt x="33665" y="13523"/>
                    <a:pt x="33570" y="13270"/>
                    <a:pt x="33791" y="13112"/>
                  </a:cubicBezTo>
                  <a:cubicBezTo>
                    <a:pt x="39650" y="8076"/>
                    <a:pt x="45984" y="3738"/>
                    <a:pt x="52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612;p33"/>
            <p:cNvSpPr/>
            <p:nvPr/>
          </p:nvSpPr>
          <p:spPr>
            <a:xfrm>
              <a:off x="17771400" y="531000"/>
              <a:ext cx="1174150" cy="946925"/>
            </a:xfrm>
            <a:custGeom>
              <a:avLst/>
              <a:gdLst/>
              <a:ahLst/>
              <a:cxnLst/>
              <a:rect l="l" t="t" r="r" b="b"/>
              <a:pathLst>
                <a:path w="46966" h="37877" extrusionOk="0">
                  <a:moveTo>
                    <a:pt x="46966" y="1"/>
                  </a:moveTo>
                  <a:cubicBezTo>
                    <a:pt x="36959" y="4308"/>
                    <a:pt x="26920" y="8615"/>
                    <a:pt x="16880" y="12922"/>
                  </a:cubicBezTo>
                  <a:cubicBezTo>
                    <a:pt x="15709" y="13460"/>
                    <a:pt x="14410" y="13872"/>
                    <a:pt x="13365" y="14569"/>
                  </a:cubicBezTo>
                  <a:cubicBezTo>
                    <a:pt x="12130" y="15487"/>
                    <a:pt x="11560" y="16754"/>
                    <a:pt x="10958" y="18084"/>
                  </a:cubicBezTo>
                  <a:cubicBezTo>
                    <a:pt x="9977" y="20396"/>
                    <a:pt x="8932" y="22644"/>
                    <a:pt x="7823" y="24861"/>
                  </a:cubicBezTo>
                  <a:cubicBezTo>
                    <a:pt x="5543" y="29421"/>
                    <a:pt x="2914" y="33728"/>
                    <a:pt x="1" y="37877"/>
                  </a:cubicBezTo>
                  <a:lnTo>
                    <a:pt x="33" y="37877"/>
                  </a:lnTo>
                  <a:cubicBezTo>
                    <a:pt x="4181" y="33918"/>
                    <a:pt x="8298" y="29960"/>
                    <a:pt x="12415" y="25938"/>
                  </a:cubicBezTo>
                  <a:cubicBezTo>
                    <a:pt x="14442" y="23974"/>
                    <a:pt x="16374" y="22011"/>
                    <a:pt x="18369" y="20016"/>
                  </a:cubicBezTo>
                  <a:cubicBezTo>
                    <a:pt x="19857" y="18559"/>
                    <a:pt x="21282" y="16975"/>
                    <a:pt x="23278" y="16152"/>
                  </a:cubicBezTo>
                  <a:cubicBezTo>
                    <a:pt x="25589" y="15139"/>
                    <a:pt x="28281" y="14727"/>
                    <a:pt x="30752" y="14030"/>
                  </a:cubicBezTo>
                  <a:lnTo>
                    <a:pt x="39049" y="11813"/>
                  </a:lnTo>
                  <a:cubicBezTo>
                    <a:pt x="40157" y="11497"/>
                    <a:pt x="41329" y="11243"/>
                    <a:pt x="42437" y="10927"/>
                  </a:cubicBezTo>
                  <a:cubicBezTo>
                    <a:pt x="42342" y="10832"/>
                    <a:pt x="42311" y="10768"/>
                    <a:pt x="42342" y="10642"/>
                  </a:cubicBezTo>
                  <a:cubicBezTo>
                    <a:pt x="43261" y="6810"/>
                    <a:pt x="44813" y="3263"/>
                    <a:pt x="469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613;p33"/>
            <p:cNvSpPr/>
            <p:nvPr/>
          </p:nvSpPr>
          <p:spPr>
            <a:xfrm>
              <a:off x="17769025" y="527850"/>
              <a:ext cx="1180500" cy="953250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7029" y="159"/>
                  </a:moveTo>
                  <a:lnTo>
                    <a:pt x="47029" y="159"/>
                  </a:lnTo>
                  <a:cubicBezTo>
                    <a:pt x="44939" y="3420"/>
                    <a:pt x="43387" y="6936"/>
                    <a:pt x="42469" y="10704"/>
                  </a:cubicBezTo>
                  <a:cubicBezTo>
                    <a:pt x="42437" y="10799"/>
                    <a:pt x="42469" y="10894"/>
                    <a:pt x="42532" y="10958"/>
                  </a:cubicBezTo>
                  <a:cubicBezTo>
                    <a:pt x="41962" y="11116"/>
                    <a:pt x="41456" y="11243"/>
                    <a:pt x="40949" y="11401"/>
                  </a:cubicBezTo>
                  <a:cubicBezTo>
                    <a:pt x="40347" y="11559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473"/>
                    <a:pt x="28693" y="14631"/>
                  </a:cubicBezTo>
                  <a:cubicBezTo>
                    <a:pt x="26920" y="15075"/>
                    <a:pt x="25051" y="15518"/>
                    <a:pt x="23404" y="16215"/>
                  </a:cubicBezTo>
                  <a:cubicBezTo>
                    <a:pt x="21567" y="17006"/>
                    <a:pt x="20206" y="18400"/>
                    <a:pt x="18844" y="19762"/>
                  </a:cubicBezTo>
                  <a:lnTo>
                    <a:pt x="18464" y="20142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16"/>
                    <a:pt x="286" y="37845"/>
                  </a:cubicBezTo>
                  <a:cubicBezTo>
                    <a:pt x="3168" y="33696"/>
                    <a:pt x="5796" y="29421"/>
                    <a:pt x="7950" y="25050"/>
                  </a:cubicBezTo>
                  <a:cubicBezTo>
                    <a:pt x="9153" y="22738"/>
                    <a:pt x="10230" y="20300"/>
                    <a:pt x="11085" y="18305"/>
                  </a:cubicBezTo>
                  <a:cubicBezTo>
                    <a:pt x="11655" y="17006"/>
                    <a:pt x="12193" y="15708"/>
                    <a:pt x="13460" y="14790"/>
                  </a:cubicBezTo>
                  <a:cubicBezTo>
                    <a:pt x="14252" y="14220"/>
                    <a:pt x="15202" y="13840"/>
                    <a:pt x="16152" y="13460"/>
                  </a:cubicBezTo>
                  <a:cubicBezTo>
                    <a:pt x="16437" y="13333"/>
                    <a:pt x="16754" y="13206"/>
                    <a:pt x="17039" y="13111"/>
                  </a:cubicBezTo>
                  <a:cubicBezTo>
                    <a:pt x="27901" y="8392"/>
                    <a:pt x="38732" y="3769"/>
                    <a:pt x="47029" y="159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297"/>
                    <a:pt x="16975" y="13016"/>
                  </a:cubicBezTo>
                  <a:cubicBezTo>
                    <a:pt x="16722" y="13143"/>
                    <a:pt x="16405" y="13270"/>
                    <a:pt x="16120" y="13365"/>
                  </a:cubicBezTo>
                  <a:cubicBezTo>
                    <a:pt x="15170" y="13745"/>
                    <a:pt x="14220" y="14125"/>
                    <a:pt x="13397" y="14726"/>
                  </a:cubicBezTo>
                  <a:cubicBezTo>
                    <a:pt x="12130" y="15645"/>
                    <a:pt x="11528" y="17038"/>
                    <a:pt x="10958" y="18242"/>
                  </a:cubicBezTo>
                  <a:cubicBezTo>
                    <a:pt x="10103" y="20268"/>
                    <a:pt x="9027" y="22675"/>
                    <a:pt x="7855" y="25019"/>
                  </a:cubicBezTo>
                  <a:cubicBezTo>
                    <a:pt x="5638" y="29421"/>
                    <a:pt x="3009" y="33759"/>
                    <a:pt x="33" y="38003"/>
                  </a:cubicBezTo>
                  <a:lnTo>
                    <a:pt x="1" y="38035"/>
                  </a:lnTo>
                  <a:lnTo>
                    <a:pt x="33" y="38066"/>
                  </a:lnTo>
                  <a:cubicBezTo>
                    <a:pt x="33" y="38066"/>
                    <a:pt x="96" y="38130"/>
                    <a:pt x="128" y="38130"/>
                  </a:cubicBezTo>
                  <a:cubicBezTo>
                    <a:pt x="4941" y="33538"/>
                    <a:pt x="8868" y="29737"/>
                    <a:pt x="12510" y="26095"/>
                  </a:cubicBezTo>
                  <a:cubicBezTo>
                    <a:pt x="14410" y="24227"/>
                    <a:pt x="16342" y="22327"/>
                    <a:pt x="18464" y="20205"/>
                  </a:cubicBezTo>
                  <a:lnTo>
                    <a:pt x="18844" y="19793"/>
                  </a:lnTo>
                  <a:cubicBezTo>
                    <a:pt x="20206" y="18495"/>
                    <a:pt x="21567" y="17070"/>
                    <a:pt x="23373" y="16310"/>
                  </a:cubicBezTo>
                  <a:cubicBezTo>
                    <a:pt x="25019" y="15581"/>
                    <a:pt x="26888" y="15170"/>
                    <a:pt x="28661" y="14726"/>
                  </a:cubicBezTo>
                  <a:cubicBezTo>
                    <a:pt x="29390" y="14536"/>
                    <a:pt x="30118" y="14378"/>
                    <a:pt x="30847" y="14156"/>
                  </a:cubicBezTo>
                  <a:lnTo>
                    <a:pt x="39144" y="11971"/>
                  </a:lnTo>
                  <a:cubicBezTo>
                    <a:pt x="39746" y="11813"/>
                    <a:pt x="40316" y="11654"/>
                    <a:pt x="40886" y="11496"/>
                  </a:cubicBezTo>
                  <a:cubicBezTo>
                    <a:pt x="41424" y="11338"/>
                    <a:pt x="41962" y="11211"/>
                    <a:pt x="42532" y="11053"/>
                  </a:cubicBezTo>
                  <a:lnTo>
                    <a:pt x="42596" y="11053"/>
                  </a:lnTo>
                  <a:lnTo>
                    <a:pt x="42564" y="11021"/>
                  </a:lnTo>
                  <a:cubicBezTo>
                    <a:pt x="42532" y="10926"/>
                    <a:pt x="42469" y="10863"/>
                    <a:pt x="42532" y="10768"/>
                  </a:cubicBezTo>
                  <a:cubicBezTo>
                    <a:pt x="43419" y="6967"/>
                    <a:pt x="45003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614;p33"/>
            <p:cNvSpPr/>
            <p:nvPr/>
          </p:nvSpPr>
          <p:spPr>
            <a:xfrm>
              <a:off x="17767450" y="406700"/>
              <a:ext cx="1047475" cy="1056975"/>
            </a:xfrm>
            <a:custGeom>
              <a:avLst/>
              <a:gdLst/>
              <a:ahLst/>
              <a:cxnLst/>
              <a:rect l="l" t="t" r="r" b="b"/>
              <a:pathLst>
                <a:path w="41899" h="42279" extrusionOk="0">
                  <a:moveTo>
                    <a:pt x="41899" y="1"/>
                  </a:moveTo>
                  <a:cubicBezTo>
                    <a:pt x="30181" y="3706"/>
                    <a:pt x="18622" y="7760"/>
                    <a:pt x="7284" y="12352"/>
                  </a:cubicBezTo>
                  <a:cubicBezTo>
                    <a:pt x="5796" y="12922"/>
                    <a:pt x="4371" y="13524"/>
                    <a:pt x="2914" y="14094"/>
                  </a:cubicBezTo>
                  <a:cubicBezTo>
                    <a:pt x="1426" y="14727"/>
                    <a:pt x="634" y="14980"/>
                    <a:pt x="856" y="16690"/>
                  </a:cubicBezTo>
                  <a:cubicBezTo>
                    <a:pt x="1267" y="19762"/>
                    <a:pt x="1457" y="22898"/>
                    <a:pt x="1489" y="26033"/>
                  </a:cubicBezTo>
                  <a:cubicBezTo>
                    <a:pt x="1521" y="31480"/>
                    <a:pt x="1109" y="36958"/>
                    <a:pt x="0" y="42279"/>
                  </a:cubicBezTo>
                  <a:cubicBezTo>
                    <a:pt x="2914" y="37814"/>
                    <a:pt x="5638" y="33222"/>
                    <a:pt x="7981" y="28408"/>
                  </a:cubicBezTo>
                  <a:cubicBezTo>
                    <a:pt x="9881" y="24513"/>
                    <a:pt x="10705" y="20016"/>
                    <a:pt x="14948" y="18116"/>
                  </a:cubicBezTo>
                  <a:cubicBezTo>
                    <a:pt x="23467" y="14315"/>
                    <a:pt x="32018" y="10673"/>
                    <a:pt x="40600" y="7031"/>
                  </a:cubicBezTo>
                  <a:cubicBezTo>
                    <a:pt x="40569" y="6968"/>
                    <a:pt x="40569" y="6905"/>
                    <a:pt x="40569" y="6810"/>
                  </a:cubicBezTo>
                  <a:cubicBezTo>
                    <a:pt x="40790" y="4498"/>
                    <a:pt x="41265" y="2218"/>
                    <a:pt x="41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615;p33"/>
            <p:cNvSpPr/>
            <p:nvPr/>
          </p:nvSpPr>
          <p:spPr>
            <a:xfrm>
              <a:off x="17764275" y="405925"/>
              <a:ext cx="1053025" cy="106410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62" y="127"/>
                  </a:moveTo>
                  <a:lnTo>
                    <a:pt x="41962" y="127"/>
                  </a:lnTo>
                  <a:cubicBezTo>
                    <a:pt x="41329" y="2375"/>
                    <a:pt x="40886" y="4592"/>
                    <a:pt x="40601" y="6841"/>
                  </a:cubicBezTo>
                  <a:cubicBezTo>
                    <a:pt x="40601" y="6936"/>
                    <a:pt x="40601" y="6967"/>
                    <a:pt x="40664" y="7062"/>
                  </a:cubicBezTo>
                  <a:lnTo>
                    <a:pt x="37560" y="8361"/>
                  </a:lnTo>
                  <a:cubicBezTo>
                    <a:pt x="30150" y="11528"/>
                    <a:pt x="22518" y="14758"/>
                    <a:pt x="15044" y="18083"/>
                  </a:cubicBezTo>
                  <a:cubicBezTo>
                    <a:pt x="11750" y="19572"/>
                    <a:pt x="10515" y="22517"/>
                    <a:pt x="9217" y="25684"/>
                  </a:cubicBezTo>
                  <a:cubicBezTo>
                    <a:pt x="8836" y="26602"/>
                    <a:pt x="8456" y="27520"/>
                    <a:pt x="8045" y="28376"/>
                  </a:cubicBezTo>
                  <a:cubicBezTo>
                    <a:pt x="5860" y="32904"/>
                    <a:pt x="3199" y="37496"/>
                    <a:pt x="191" y="42088"/>
                  </a:cubicBezTo>
                  <a:cubicBezTo>
                    <a:pt x="1173" y="37021"/>
                    <a:pt x="1711" y="31637"/>
                    <a:pt x="1616" y="26064"/>
                  </a:cubicBezTo>
                  <a:cubicBezTo>
                    <a:pt x="1584" y="22929"/>
                    <a:pt x="1394" y="19762"/>
                    <a:pt x="983" y="16658"/>
                  </a:cubicBezTo>
                  <a:cubicBezTo>
                    <a:pt x="793" y="15075"/>
                    <a:pt x="1426" y="14821"/>
                    <a:pt x="2819" y="14251"/>
                  </a:cubicBezTo>
                  <a:lnTo>
                    <a:pt x="3009" y="14188"/>
                  </a:lnTo>
                  <a:cubicBezTo>
                    <a:pt x="4403" y="13618"/>
                    <a:pt x="5860" y="13016"/>
                    <a:pt x="7348" y="12446"/>
                  </a:cubicBezTo>
                  <a:cubicBezTo>
                    <a:pt x="18686" y="7917"/>
                    <a:pt x="30308" y="3769"/>
                    <a:pt x="41962" y="127"/>
                  </a:cubicBezTo>
                  <a:close/>
                  <a:moveTo>
                    <a:pt x="42121" y="0"/>
                  </a:moveTo>
                  <a:lnTo>
                    <a:pt x="42026" y="32"/>
                  </a:lnTo>
                  <a:cubicBezTo>
                    <a:pt x="30371" y="3674"/>
                    <a:pt x="18717" y="7854"/>
                    <a:pt x="7348" y="12351"/>
                  </a:cubicBezTo>
                  <a:cubicBezTo>
                    <a:pt x="5860" y="12953"/>
                    <a:pt x="4403" y="13491"/>
                    <a:pt x="3009" y="14093"/>
                  </a:cubicBezTo>
                  <a:lnTo>
                    <a:pt x="2819" y="14188"/>
                  </a:lnTo>
                  <a:cubicBezTo>
                    <a:pt x="1394" y="14726"/>
                    <a:pt x="698" y="15043"/>
                    <a:pt x="919" y="16721"/>
                  </a:cubicBezTo>
                  <a:cubicBezTo>
                    <a:pt x="1299" y="19793"/>
                    <a:pt x="1489" y="22929"/>
                    <a:pt x="1553" y="26064"/>
                  </a:cubicBezTo>
                  <a:cubicBezTo>
                    <a:pt x="1584" y="31701"/>
                    <a:pt x="1109" y="37211"/>
                    <a:pt x="32" y="42310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34"/>
                    <a:pt x="9343" y="25747"/>
                  </a:cubicBezTo>
                  <a:cubicBezTo>
                    <a:pt x="10642" y="22612"/>
                    <a:pt x="11877" y="19635"/>
                    <a:pt x="15107" y="18178"/>
                  </a:cubicBezTo>
                  <a:cubicBezTo>
                    <a:pt x="22549" y="14853"/>
                    <a:pt x="30245" y="11591"/>
                    <a:pt x="37655" y="8424"/>
                  </a:cubicBezTo>
                  <a:lnTo>
                    <a:pt x="40822" y="7094"/>
                  </a:lnTo>
                  <a:lnTo>
                    <a:pt x="40759" y="7062"/>
                  </a:lnTo>
                  <a:cubicBezTo>
                    <a:pt x="40727" y="6999"/>
                    <a:pt x="40727" y="6967"/>
                    <a:pt x="40727" y="6904"/>
                  </a:cubicBezTo>
                  <a:cubicBezTo>
                    <a:pt x="40981" y="4592"/>
                    <a:pt x="41392" y="2375"/>
                    <a:pt x="42089" y="95"/>
                  </a:cubicBezTo>
                  <a:lnTo>
                    <a:pt x="42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616;p33"/>
            <p:cNvSpPr/>
            <p:nvPr/>
          </p:nvSpPr>
          <p:spPr>
            <a:xfrm>
              <a:off x="16974150" y="1237225"/>
              <a:ext cx="1612750" cy="644500"/>
            </a:xfrm>
            <a:custGeom>
              <a:avLst/>
              <a:gdLst/>
              <a:ahLst/>
              <a:cxnLst/>
              <a:rect l="l" t="t" r="r" b="b"/>
              <a:pathLst>
                <a:path w="64510" h="25780" extrusionOk="0">
                  <a:moveTo>
                    <a:pt x="380" y="1"/>
                  </a:moveTo>
                  <a:cubicBezTo>
                    <a:pt x="285" y="444"/>
                    <a:pt x="158" y="919"/>
                    <a:pt x="0" y="1362"/>
                  </a:cubicBezTo>
                  <a:cubicBezTo>
                    <a:pt x="8677" y="4276"/>
                    <a:pt x="17165" y="7696"/>
                    <a:pt x="25810" y="10610"/>
                  </a:cubicBezTo>
                  <a:cubicBezTo>
                    <a:pt x="26095" y="10705"/>
                    <a:pt x="26127" y="11021"/>
                    <a:pt x="25969" y="11180"/>
                  </a:cubicBezTo>
                  <a:cubicBezTo>
                    <a:pt x="27014" y="12351"/>
                    <a:pt x="27932" y="13396"/>
                    <a:pt x="29452" y="13967"/>
                  </a:cubicBezTo>
                  <a:cubicBezTo>
                    <a:pt x="30270" y="14300"/>
                    <a:pt x="31124" y="14466"/>
                    <a:pt x="31973" y="14466"/>
                  </a:cubicBezTo>
                  <a:cubicBezTo>
                    <a:pt x="32899" y="14466"/>
                    <a:pt x="33819" y="14268"/>
                    <a:pt x="34678" y="13872"/>
                  </a:cubicBezTo>
                  <a:cubicBezTo>
                    <a:pt x="34733" y="13844"/>
                    <a:pt x="34788" y="13832"/>
                    <a:pt x="34839" y="13832"/>
                  </a:cubicBezTo>
                  <a:cubicBezTo>
                    <a:pt x="35082" y="13832"/>
                    <a:pt x="35257" y="14100"/>
                    <a:pt x="35153" y="14283"/>
                  </a:cubicBezTo>
                  <a:cubicBezTo>
                    <a:pt x="44970" y="18115"/>
                    <a:pt x="54566" y="22295"/>
                    <a:pt x="64510" y="25779"/>
                  </a:cubicBezTo>
                  <a:cubicBezTo>
                    <a:pt x="64288" y="25557"/>
                    <a:pt x="64193" y="25272"/>
                    <a:pt x="64098" y="24987"/>
                  </a:cubicBezTo>
                  <a:lnTo>
                    <a:pt x="64035" y="24987"/>
                  </a:lnTo>
                  <a:cubicBezTo>
                    <a:pt x="63972" y="24956"/>
                    <a:pt x="63908" y="24956"/>
                    <a:pt x="63877" y="24892"/>
                  </a:cubicBezTo>
                  <a:cubicBezTo>
                    <a:pt x="63750" y="24829"/>
                    <a:pt x="63655" y="24671"/>
                    <a:pt x="63718" y="24512"/>
                  </a:cubicBezTo>
                  <a:cubicBezTo>
                    <a:pt x="63718" y="24481"/>
                    <a:pt x="63750" y="24417"/>
                    <a:pt x="63750" y="24386"/>
                  </a:cubicBezTo>
                  <a:lnTo>
                    <a:pt x="63750" y="24354"/>
                  </a:lnTo>
                  <a:cubicBezTo>
                    <a:pt x="60931" y="23404"/>
                    <a:pt x="49847" y="19350"/>
                    <a:pt x="48707" y="18875"/>
                  </a:cubicBezTo>
                  <a:cubicBezTo>
                    <a:pt x="44115" y="17038"/>
                    <a:pt x="39491" y="15170"/>
                    <a:pt x="35089" y="12921"/>
                  </a:cubicBezTo>
                  <a:cubicBezTo>
                    <a:pt x="35089" y="13080"/>
                    <a:pt x="34994" y="13238"/>
                    <a:pt x="34804" y="13301"/>
                  </a:cubicBezTo>
                  <a:cubicBezTo>
                    <a:pt x="34149" y="13536"/>
                    <a:pt x="33458" y="13648"/>
                    <a:pt x="32763" y="13648"/>
                  </a:cubicBezTo>
                  <a:cubicBezTo>
                    <a:pt x="30367" y="13648"/>
                    <a:pt x="27936" y="12320"/>
                    <a:pt x="26855" y="10135"/>
                  </a:cubicBezTo>
                  <a:cubicBezTo>
                    <a:pt x="22137" y="8836"/>
                    <a:pt x="17576" y="7094"/>
                    <a:pt x="13048" y="5321"/>
                  </a:cubicBezTo>
                  <a:cubicBezTo>
                    <a:pt x="8836" y="3674"/>
                    <a:pt x="4339" y="2186"/>
                    <a:pt x="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617;p33"/>
            <p:cNvSpPr/>
            <p:nvPr/>
          </p:nvSpPr>
          <p:spPr>
            <a:xfrm>
              <a:off x="17966975" y="1397300"/>
              <a:ext cx="610425" cy="364875"/>
            </a:xfrm>
            <a:custGeom>
              <a:avLst/>
              <a:gdLst/>
              <a:ahLst/>
              <a:cxnLst/>
              <a:rect l="l" t="t" r="r" b="b"/>
              <a:pathLst>
                <a:path w="24417" h="14595" extrusionOk="0">
                  <a:moveTo>
                    <a:pt x="10262" y="0"/>
                  </a:moveTo>
                  <a:cubicBezTo>
                    <a:pt x="9469" y="0"/>
                    <a:pt x="8669" y="45"/>
                    <a:pt x="7886" y="90"/>
                  </a:cubicBezTo>
                  <a:lnTo>
                    <a:pt x="7981" y="1451"/>
                  </a:lnTo>
                  <a:cubicBezTo>
                    <a:pt x="11623" y="1673"/>
                    <a:pt x="15233" y="2465"/>
                    <a:pt x="18685" y="3700"/>
                  </a:cubicBezTo>
                  <a:cubicBezTo>
                    <a:pt x="18880" y="3812"/>
                    <a:pt x="18829" y="4096"/>
                    <a:pt x="18641" y="4096"/>
                  </a:cubicBezTo>
                  <a:cubicBezTo>
                    <a:pt x="18616" y="4096"/>
                    <a:pt x="18588" y="4091"/>
                    <a:pt x="18558" y="4080"/>
                  </a:cubicBezTo>
                  <a:lnTo>
                    <a:pt x="18273" y="4998"/>
                  </a:lnTo>
                  <a:cubicBezTo>
                    <a:pt x="19445" y="5315"/>
                    <a:pt x="20617" y="5663"/>
                    <a:pt x="21757" y="6075"/>
                  </a:cubicBezTo>
                  <a:cubicBezTo>
                    <a:pt x="22023" y="6134"/>
                    <a:pt x="21930" y="6525"/>
                    <a:pt x="21710" y="6525"/>
                  </a:cubicBezTo>
                  <a:cubicBezTo>
                    <a:pt x="21695" y="6525"/>
                    <a:pt x="21679" y="6523"/>
                    <a:pt x="21662" y="6518"/>
                  </a:cubicBezTo>
                  <a:cubicBezTo>
                    <a:pt x="14992" y="4295"/>
                    <a:pt x="8094" y="3183"/>
                    <a:pt x="1130" y="3183"/>
                  </a:cubicBezTo>
                  <a:cubicBezTo>
                    <a:pt x="753" y="3183"/>
                    <a:pt x="377" y="3187"/>
                    <a:pt x="0" y="3193"/>
                  </a:cubicBezTo>
                  <a:lnTo>
                    <a:pt x="0" y="4302"/>
                  </a:lnTo>
                  <a:cubicBezTo>
                    <a:pt x="5796" y="5093"/>
                    <a:pt x="11559" y="6392"/>
                    <a:pt x="17133" y="8134"/>
                  </a:cubicBezTo>
                  <a:cubicBezTo>
                    <a:pt x="17359" y="8190"/>
                    <a:pt x="17308" y="8497"/>
                    <a:pt x="17138" y="8497"/>
                  </a:cubicBezTo>
                  <a:cubicBezTo>
                    <a:pt x="17117" y="8497"/>
                    <a:pt x="17094" y="8492"/>
                    <a:pt x="17070" y="8482"/>
                  </a:cubicBezTo>
                  <a:cubicBezTo>
                    <a:pt x="14568" y="7785"/>
                    <a:pt x="12066" y="7152"/>
                    <a:pt x="9532" y="6550"/>
                  </a:cubicBezTo>
                  <a:lnTo>
                    <a:pt x="9311" y="7564"/>
                  </a:lnTo>
                  <a:cubicBezTo>
                    <a:pt x="13554" y="8609"/>
                    <a:pt x="17576" y="10002"/>
                    <a:pt x="21313" y="12092"/>
                  </a:cubicBezTo>
                  <a:cubicBezTo>
                    <a:pt x="21491" y="12211"/>
                    <a:pt x="21392" y="12412"/>
                    <a:pt x="21223" y="12412"/>
                  </a:cubicBezTo>
                  <a:cubicBezTo>
                    <a:pt x="21211" y="12412"/>
                    <a:pt x="21199" y="12411"/>
                    <a:pt x="21187" y="12409"/>
                  </a:cubicBezTo>
                  <a:lnTo>
                    <a:pt x="20838" y="13676"/>
                  </a:lnTo>
                  <a:cubicBezTo>
                    <a:pt x="21978" y="13992"/>
                    <a:pt x="23087" y="14309"/>
                    <a:pt x="24227" y="14594"/>
                  </a:cubicBezTo>
                  <a:cubicBezTo>
                    <a:pt x="24417" y="11966"/>
                    <a:pt x="24417" y="9400"/>
                    <a:pt x="24069" y="6835"/>
                  </a:cubicBezTo>
                  <a:cubicBezTo>
                    <a:pt x="23910" y="5600"/>
                    <a:pt x="23309" y="4048"/>
                    <a:pt x="23625" y="2750"/>
                  </a:cubicBezTo>
                  <a:lnTo>
                    <a:pt x="23625" y="2750"/>
                  </a:lnTo>
                  <a:cubicBezTo>
                    <a:pt x="23601" y="2752"/>
                    <a:pt x="23576" y="2753"/>
                    <a:pt x="23550" y="2753"/>
                  </a:cubicBezTo>
                  <a:cubicBezTo>
                    <a:pt x="22699" y="2753"/>
                    <a:pt x="21003" y="1760"/>
                    <a:pt x="20173" y="1483"/>
                  </a:cubicBezTo>
                  <a:cubicBezTo>
                    <a:pt x="17291" y="565"/>
                    <a:pt x="14283" y="90"/>
                    <a:pt x="11243" y="26"/>
                  </a:cubicBezTo>
                  <a:cubicBezTo>
                    <a:pt x="10918" y="8"/>
                    <a:pt x="10591" y="0"/>
                    <a:pt x="10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618;p33"/>
            <p:cNvSpPr/>
            <p:nvPr/>
          </p:nvSpPr>
          <p:spPr>
            <a:xfrm>
              <a:off x="17928175" y="1471150"/>
              <a:ext cx="590600" cy="91250"/>
            </a:xfrm>
            <a:custGeom>
              <a:avLst/>
              <a:gdLst/>
              <a:ahLst/>
              <a:cxnLst/>
              <a:rect l="l" t="t" r="r" b="b"/>
              <a:pathLst>
                <a:path w="23624" h="3650" extrusionOk="0">
                  <a:moveTo>
                    <a:pt x="3797" y="0"/>
                  </a:moveTo>
                  <a:cubicBezTo>
                    <a:pt x="2585" y="0"/>
                    <a:pt x="1372" y="37"/>
                    <a:pt x="159" y="113"/>
                  </a:cubicBezTo>
                  <a:lnTo>
                    <a:pt x="127" y="113"/>
                  </a:lnTo>
                  <a:cubicBezTo>
                    <a:pt x="0" y="144"/>
                    <a:pt x="0" y="334"/>
                    <a:pt x="159" y="334"/>
                  </a:cubicBezTo>
                  <a:cubicBezTo>
                    <a:pt x="634" y="303"/>
                    <a:pt x="1109" y="303"/>
                    <a:pt x="1584" y="303"/>
                  </a:cubicBezTo>
                  <a:cubicBezTo>
                    <a:pt x="1973" y="296"/>
                    <a:pt x="2362" y="293"/>
                    <a:pt x="2750" y="293"/>
                  </a:cubicBezTo>
                  <a:cubicBezTo>
                    <a:pt x="9755" y="293"/>
                    <a:pt x="16614" y="1377"/>
                    <a:pt x="23245" y="3628"/>
                  </a:cubicBezTo>
                  <a:cubicBezTo>
                    <a:pt x="23279" y="3643"/>
                    <a:pt x="23310" y="3649"/>
                    <a:pt x="23338" y="3649"/>
                  </a:cubicBezTo>
                  <a:cubicBezTo>
                    <a:pt x="23554" y="3649"/>
                    <a:pt x="23624" y="3268"/>
                    <a:pt x="23372" y="3184"/>
                  </a:cubicBezTo>
                  <a:cubicBezTo>
                    <a:pt x="22232" y="2804"/>
                    <a:pt x="21029" y="2456"/>
                    <a:pt x="19888" y="2171"/>
                  </a:cubicBezTo>
                  <a:cubicBezTo>
                    <a:pt x="14632" y="747"/>
                    <a:pt x="9228" y="0"/>
                    <a:pt x="3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619;p33"/>
            <p:cNvSpPr/>
            <p:nvPr/>
          </p:nvSpPr>
          <p:spPr>
            <a:xfrm>
              <a:off x="17837300" y="1526125"/>
              <a:ext cx="666950" cy="181475"/>
            </a:xfrm>
            <a:custGeom>
              <a:avLst/>
              <a:gdLst/>
              <a:ahLst/>
              <a:cxnLst/>
              <a:rect l="l" t="t" r="r" b="b"/>
              <a:pathLst>
                <a:path w="26678" h="7259" extrusionOk="0">
                  <a:moveTo>
                    <a:pt x="131" y="0"/>
                  </a:moveTo>
                  <a:cubicBezTo>
                    <a:pt x="48" y="0"/>
                    <a:pt x="1" y="164"/>
                    <a:pt x="88" y="194"/>
                  </a:cubicBezTo>
                  <a:lnTo>
                    <a:pt x="120" y="194"/>
                  </a:lnTo>
                  <a:cubicBezTo>
                    <a:pt x="9241" y="1777"/>
                    <a:pt x="17886" y="3361"/>
                    <a:pt x="26342" y="7256"/>
                  </a:cubicBezTo>
                  <a:lnTo>
                    <a:pt x="26374" y="7256"/>
                  </a:lnTo>
                  <a:cubicBezTo>
                    <a:pt x="26384" y="7258"/>
                    <a:pt x="26394" y="7259"/>
                    <a:pt x="26405" y="7259"/>
                  </a:cubicBezTo>
                  <a:cubicBezTo>
                    <a:pt x="26551" y="7259"/>
                    <a:pt x="26678" y="7058"/>
                    <a:pt x="26500" y="6939"/>
                  </a:cubicBezTo>
                  <a:cubicBezTo>
                    <a:pt x="22795" y="4881"/>
                    <a:pt x="18741" y="3456"/>
                    <a:pt x="14529" y="2411"/>
                  </a:cubicBezTo>
                  <a:cubicBezTo>
                    <a:pt x="9779" y="1270"/>
                    <a:pt x="4870" y="605"/>
                    <a:pt x="152" y="4"/>
                  </a:cubicBezTo>
                  <a:cubicBezTo>
                    <a:pt x="144" y="1"/>
                    <a:pt x="137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620;p33"/>
            <p:cNvSpPr/>
            <p:nvPr/>
          </p:nvSpPr>
          <p:spPr>
            <a:xfrm>
              <a:off x="17834750" y="1530950"/>
              <a:ext cx="661900" cy="208250"/>
            </a:xfrm>
            <a:custGeom>
              <a:avLst/>
              <a:gdLst/>
              <a:ahLst/>
              <a:cxnLst/>
              <a:rect l="l" t="t" r="r" b="b"/>
              <a:pathLst>
                <a:path w="26476" h="8330" extrusionOk="0">
                  <a:moveTo>
                    <a:pt x="190" y="1"/>
                  </a:moveTo>
                  <a:lnTo>
                    <a:pt x="0" y="127"/>
                  </a:lnTo>
                  <a:cubicBezTo>
                    <a:pt x="32" y="159"/>
                    <a:pt x="64" y="254"/>
                    <a:pt x="95" y="317"/>
                  </a:cubicBezTo>
                  <a:cubicBezTo>
                    <a:pt x="8804" y="2914"/>
                    <a:pt x="17355" y="5923"/>
                    <a:pt x="26127" y="8330"/>
                  </a:cubicBezTo>
                  <a:lnTo>
                    <a:pt x="26476" y="7063"/>
                  </a:lnTo>
                  <a:lnTo>
                    <a:pt x="26444" y="7063"/>
                  </a:lnTo>
                  <a:cubicBezTo>
                    <a:pt x="17988" y="3136"/>
                    <a:pt x="9343" y="1552"/>
                    <a:pt x="2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621;p33"/>
            <p:cNvSpPr/>
            <p:nvPr/>
          </p:nvSpPr>
          <p:spPr>
            <a:xfrm>
              <a:off x="17318550" y="398225"/>
              <a:ext cx="1151975" cy="1064675"/>
            </a:xfrm>
            <a:custGeom>
              <a:avLst/>
              <a:gdLst/>
              <a:ahLst/>
              <a:cxnLst/>
              <a:rect l="l" t="t" r="r" b="b"/>
              <a:pathLst>
                <a:path w="46079" h="42587" extrusionOk="0">
                  <a:moveTo>
                    <a:pt x="44367" y="1"/>
                  </a:moveTo>
                  <a:cubicBezTo>
                    <a:pt x="43549" y="1"/>
                    <a:pt x="41808" y="928"/>
                    <a:pt x="41138" y="1132"/>
                  </a:cubicBezTo>
                  <a:cubicBezTo>
                    <a:pt x="39175" y="1765"/>
                    <a:pt x="37180" y="2493"/>
                    <a:pt x="35216" y="3190"/>
                  </a:cubicBezTo>
                  <a:cubicBezTo>
                    <a:pt x="31004" y="4710"/>
                    <a:pt x="26887" y="6325"/>
                    <a:pt x="22770" y="8067"/>
                  </a:cubicBezTo>
                  <a:cubicBezTo>
                    <a:pt x="15011" y="11392"/>
                    <a:pt x="7411" y="15129"/>
                    <a:pt x="0" y="19151"/>
                  </a:cubicBezTo>
                  <a:cubicBezTo>
                    <a:pt x="8804" y="24187"/>
                    <a:pt x="15265" y="32705"/>
                    <a:pt x="17418" y="42586"/>
                  </a:cubicBezTo>
                  <a:cubicBezTo>
                    <a:pt x="18812" y="33434"/>
                    <a:pt x="19097" y="24377"/>
                    <a:pt x="17798" y="15224"/>
                  </a:cubicBezTo>
                  <a:cubicBezTo>
                    <a:pt x="17798" y="15003"/>
                    <a:pt x="17861" y="14844"/>
                    <a:pt x="18052" y="14749"/>
                  </a:cubicBezTo>
                  <a:cubicBezTo>
                    <a:pt x="27299" y="10917"/>
                    <a:pt x="36673" y="7402"/>
                    <a:pt x="46079" y="4108"/>
                  </a:cubicBezTo>
                  <a:lnTo>
                    <a:pt x="46079" y="3918"/>
                  </a:lnTo>
                  <a:cubicBezTo>
                    <a:pt x="45920" y="3887"/>
                    <a:pt x="45825" y="3760"/>
                    <a:pt x="45825" y="3602"/>
                  </a:cubicBezTo>
                  <a:cubicBezTo>
                    <a:pt x="45857" y="2493"/>
                    <a:pt x="46015" y="435"/>
                    <a:pt x="44559" y="23"/>
                  </a:cubicBezTo>
                  <a:cubicBezTo>
                    <a:pt x="44502" y="8"/>
                    <a:pt x="44438" y="1"/>
                    <a:pt x="44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622;p33"/>
            <p:cNvSpPr/>
            <p:nvPr/>
          </p:nvSpPr>
          <p:spPr>
            <a:xfrm>
              <a:off x="18163425" y="1435075"/>
              <a:ext cx="276525" cy="66000"/>
            </a:xfrm>
            <a:custGeom>
              <a:avLst/>
              <a:gdLst/>
              <a:ahLst/>
              <a:cxnLst/>
              <a:rect l="l" t="t" r="r" b="b"/>
              <a:pathLst>
                <a:path w="11061" h="2640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" y="1"/>
                    <a:pt x="36" y="194"/>
                    <a:pt x="154" y="194"/>
                  </a:cubicBezTo>
                  <a:cubicBezTo>
                    <a:pt x="3796" y="605"/>
                    <a:pt x="7280" y="1397"/>
                    <a:pt x="10700" y="2632"/>
                  </a:cubicBezTo>
                  <a:cubicBezTo>
                    <a:pt x="10719" y="2637"/>
                    <a:pt x="10738" y="2639"/>
                    <a:pt x="10756" y="2639"/>
                  </a:cubicBezTo>
                  <a:cubicBezTo>
                    <a:pt x="10971" y="2639"/>
                    <a:pt x="11061" y="2308"/>
                    <a:pt x="10827" y="2221"/>
                  </a:cubicBezTo>
                  <a:cubicBezTo>
                    <a:pt x="7375" y="986"/>
                    <a:pt x="3796" y="194"/>
                    <a:pt x="154" y="4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623;p33"/>
            <p:cNvSpPr/>
            <p:nvPr/>
          </p:nvSpPr>
          <p:spPr>
            <a:xfrm>
              <a:off x="17923425" y="1400325"/>
              <a:ext cx="507525" cy="122750"/>
            </a:xfrm>
            <a:custGeom>
              <a:avLst/>
              <a:gdLst/>
              <a:ahLst/>
              <a:cxnLst/>
              <a:rect l="l" t="t" r="r" b="b"/>
              <a:pathLst>
                <a:path w="20301" h="4910" extrusionOk="0">
                  <a:moveTo>
                    <a:pt x="9628" y="0"/>
                  </a:moveTo>
                  <a:cubicBezTo>
                    <a:pt x="6302" y="254"/>
                    <a:pt x="3104" y="1014"/>
                    <a:pt x="0" y="2186"/>
                  </a:cubicBezTo>
                  <a:lnTo>
                    <a:pt x="285" y="2851"/>
                  </a:lnTo>
                  <a:lnTo>
                    <a:pt x="317" y="2851"/>
                  </a:lnTo>
                  <a:cubicBezTo>
                    <a:pt x="1499" y="2783"/>
                    <a:pt x="2680" y="2750"/>
                    <a:pt x="3857" y="2750"/>
                  </a:cubicBezTo>
                  <a:cubicBezTo>
                    <a:pt x="9335" y="2750"/>
                    <a:pt x="14755" y="3475"/>
                    <a:pt x="20047" y="4909"/>
                  </a:cubicBezTo>
                  <a:lnTo>
                    <a:pt x="20300" y="4022"/>
                  </a:lnTo>
                  <a:cubicBezTo>
                    <a:pt x="16880" y="2787"/>
                    <a:pt x="13396" y="1995"/>
                    <a:pt x="9754" y="1552"/>
                  </a:cubicBezTo>
                  <a:cubicBezTo>
                    <a:pt x="9628" y="1552"/>
                    <a:pt x="9596" y="1362"/>
                    <a:pt x="9754" y="1362"/>
                  </a:cubicBezTo>
                  <a:lnTo>
                    <a:pt x="96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624;p33"/>
            <p:cNvSpPr/>
            <p:nvPr/>
          </p:nvSpPr>
          <p:spPr>
            <a:xfrm>
              <a:off x="17963800" y="1506400"/>
              <a:ext cx="438375" cy="104600"/>
            </a:xfrm>
            <a:custGeom>
              <a:avLst/>
              <a:gdLst/>
              <a:ahLst/>
              <a:cxnLst/>
              <a:rect l="l" t="t" r="r" b="b"/>
              <a:pathLst>
                <a:path w="17535" h="4184" extrusionOk="0">
                  <a:moveTo>
                    <a:pt x="159" y="1"/>
                  </a:moveTo>
                  <a:cubicBezTo>
                    <a:pt x="0" y="1"/>
                    <a:pt x="0" y="223"/>
                    <a:pt x="127" y="254"/>
                  </a:cubicBezTo>
                  <a:cubicBezTo>
                    <a:pt x="3389" y="824"/>
                    <a:pt x="6556" y="1458"/>
                    <a:pt x="9723" y="2218"/>
                  </a:cubicBezTo>
                  <a:cubicBezTo>
                    <a:pt x="12256" y="2788"/>
                    <a:pt x="14727" y="3453"/>
                    <a:pt x="17228" y="4181"/>
                  </a:cubicBezTo>
                  <a:cubicBezTo>
                    <a:pt x="17237" y="4183"/>
                    <a:pt x="17246" y="4183"/>
                    <a:pt x="17255" y="4183"/>
                  </a:cubicBezTo>
                  <a:cubicBezTo>
                    <a:pt x="17430" y="4183"/>
                    <a:pt x="17535" y="3892"/>
                    <a:pt x="17323" y="3801"/>
                  </a:cubicBezTo>
                  <a:cubicBezTo>
                    <a:pt x="11718" y="2059"/>
                    <a:pt x="5954" y="76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625;p33"/>
            <p:cNvSpPr/>
            <p:nvPr/>
          </p:nvSpPr>
          <p:spPr>
            <a:xfrm>
              <a:off x="17813375" y="1454950"/>
              <a:ext cx="393500" cy="131450"/>
            </a:xfrm>
            <a:custGeom>
              <a:avLst/>
              <a:gdLst/>
              <a:ahLst/>
              <a:cxnLst/>
              <a:rect l="l" t="t" r="r" b="b"/>
              <a:pathLst>
                <a:path w="15740" h="5258" extrusionOk="0">
                  <a:moveTo>
                    <a:pt x="4434" y="1"/>
                  </a:moveTo>
                  <a:cubicBezTo>
                    <a:pt x="2914" y="602"/>
                    <a:pt x="1425" y="1299"/>
                    <a:pt x="0" y="2091"/>
                  </a:cubicBezTo>
                  <a:cubicBezTo>
                    <a:pt x="317" y="2407"/>
                    <a:pt x="602" y="2787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9" y="2851"/>
                  </a:cubicBezTo>
                  <a:cubicBezTo>
                    <a:pt x="5827" y="3452"/>
                    <a:pt x="10736" y="4117"/>
                    <a:pt x="15486" y="5258"/>
                  </a:cubicBezTo>
                  <a:lnTo>
                    <a:pt x="15740" y="4244"/>
                  </a:lnTo>
                  <a:cubicBezTo>
                    <a:pt x="12573" y="3484"/>
                    <a:pt x="9406" y="2851"/>
                    <a:pt x="6144" y="2217"/>
                  </a:cubicBezTo>
                  <a:cubicBezTo>
                    <a:pt x="6017" y="2186"/>
                    <a:pt x="6049" y="1996"/>
                    <a:pt x="6176" y="1996"/>
                  </a:cubicBezTo>
                  <a:lnTo>
                    <a:pt x="6176" y="887"/>
                  </a:lnTo>
                  <a:cubicBezTo>
                    <a:pt x="5701" y="887"/>
                    <a:pt x="5226" y="919"/>
                    <a:pt x="4751" y="919"/>
                  </a:cubicBezTo>
                  <a:cubicBezTo>
                    <a:pt x="4744" y="921"/>
                    <a:pt x="4738" y="922"/>
                    <a:pt x="4732" y="922"/>
                  </a:cubicBezTo>
                  <a:cubicBezTo>
                    <a:pt x="4648" y="922"/>
                    <a:pt x="4601" y="725"/>
                    <a:pt x="4719" y="666"/>
                  </a:cubicBezTo>
                  <a:lnTo>
                    <a:pt x="44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626;p33"/>
            <p:cNvSpPr/>
            <p:nvPr/>
          </p:nvSpPr>
          <p:spPr>
            <a:xfrm>
              <a:off x="17660575" y="1479750"/>
              <a:ext cx="178950" cy="76575"/>
            </a:xfrm>
            <a:custGeom>
              <a:avLst/>
              <a:gdLst/>
              <a:ahLst/>
              <a:cxnLst/>
              <a:rect l="l" t="t" r="r" b="b"/>
              <a:pathLst>
                <a:path w="7158" h="3063" extrusionOk="0">
                  <a:moveTo>
                    <a:pt x="7142" y="2804"/>
                  </a:moveTo>
                  <a:cubicBezTo>
                    <a:pt x="7128" y="2804"/>
                    <a:pt x="7103" y="2814"/>
                    <a:pt x="7068" y="2864"/>
                  </a:cubicBezTo>
                  <a:lnTo>
                    <a:pt x="7068" y="2864"/>
                  </a:lnTo>
                  <a:cubicBezTo>
                    <a:pt x="7098" y="2856"/>
                    <a:pt x="7128" y="2849"/>
                    <a:pt x="7157" y="2840"/>
                  </a:cubicBezTo>
                  <a:lnTo>
                    <a:pt x="7157" y="2809"/>
                  </a:lnTo>
                  <a:cubicBezTo>
                    <a:pt x="7157" y="2809"/>
                    <a:pt x="7152" y="2804"/>
                    <a:pt x="7142" y="2804"/>
                  </a:cubicBezTo>
                  <a:close/>
                  <a:moveTo>
                    <a:pt x="1707" y="1"/>
                  </a:moveTo>
                  <a:cubicBezTo>
                    <a:pt x="1139" y="1"/>
                    <a:pt x="563" y="81"/>
                    <a:pt x="0" y="244"/>
                  </a:cubicBezTo>
                  <a:cubicBezTo>
                    <a:pt x="190" y="465"/>
                    <a:pt x="349" y="687"/>
                    <a:pt x="539" y="877"/>
                  </a:cubicBezTo>
                  <a:cubicBezTo>
                    <a:pt x="668" y="871"/>
                    <a:pt x="800" y="867"/>
                    <a:pt x="933" y="867"/>
                  </a:cubicBezTo>
                  <a:cubicBezTo>
                    <a:pt x="2791" y="867"/>
                    <a:pt x="4989" y="1496"/>
                    <a:pt x="6112" y="3062"/>
                  </a:cubicBezTo>
                  <a:cubicBezTo>
                    <a:pt x="6312" y="3022"/>
                    <a:pt x="6536" y="2982"/>
                    <a:pt x="6762" y="2935"/>
                  </a:cubicBezTo>
                  <a:lnTo>
                    <a:pt x="6762" y="2935"/>
                  </a:lnTo>
                  <a:cubicBezTo>
                    <a:pt x="6796" y="2952"/>
                    <a:pt x="6833" y="2959"/>
                    <a:pt x="6868" y="2959"/>
                  </a:cubicBezTo>
                  <a:cubicBezTo>
                    <a:pt x="6952" y="2959"/>
                    <a:pt x="7031" y="2920"/>
                    <a:pt x="7062" y="2872"/>
                  </a:cubicBezTo>
                  <a:cubicBezTo>
                    <a:pt x="7064" y="2869"/>
                    <a:pt x="7066" y="2867"/>
                    <a:pt x="7068" y="2864"/>
                  </a:cubicBezTo>
                  <a:lnTo>
                    <a:pt x="7068" y="2864"/>
                  </a:lnTo>
                  <a:cubicBezTo>
                    <a:pt x="6967" y="2890"/>
                    <a:pt x="6865" y="2913"/>
                    <a:pt x="6762" y="2935"/>
                  </a:cubicBezTo>
                  <a:lnTo>
                    <a:pt x="6762" y="2935"/>
                  </a:lnTo>
                  <a:cubicBezTo>
                    <a:pt x="6718" y="2912"/>
                    <a:pt x="6678" y="2872"/>
                    <a:pt x="6651" y="2809"/>
                  </a:cubicBezTo>
                  <a:cubicBezTo>
                    <a:pt x="6049" y="1859"/>
                    <a:pt x="5289" y="1162"/>
                    <a:pt x="4371" y="687"/>
                  </a:cubicBezTo>
                  <a:cubicBezTo>
                    <a:pt x="4349" y="691"/>
                    <a:pt x="4329" y="693"/>
                    <a:pt x="4310" y="693"/>
                  </a:cubicBezTo>
                  <a:cubicBezTo>
                    <a:pt x="4187" y="693"/>
                    <a:pt x="4109" y="611"/>
                    <a:pt x="4054" y="529"/>
                  </a:cubicBezTo>
                  <a:cubicBezTo>
                    <a:pt x="4022" y="497"/>
                    <a:pt x="4022" y="497"/>
                    <a:pt x="3990" y="497"/>
                  </a:cubicBezTo>
                  <a:cubicBezTo>
                    <a:pt x="3959" y="624"/>
                    <a:pt x="3959" y="750"/>
                    <a:pt x="3895" y="909"/>
                  </a:cubicBezTo>
                  <a:cubicBezTo>
                    <a:pt x="3871" y="1005"/>
                    <a:pt x="3806" y="1047"/>
                    <a:pt x="3735" y="1047"/>
                  </a:cubicBezTo>
                  <a:cubicBezTo>
                    <a:pt x="3621" y="1047"/>
                    <a:pt x="3496" y="939"/>
                    <a:pt x="3515" y="782"/>
                  </a:cubicBezTo>
                  <a:cubicBezTo>
                    <a:pt x="3547" y="624"/>
                    <a:pt x="3547" y="497"/>
                    <a:pt x="3579" y="307"/>
                  </a:cubicBezTo>
                  <a:cubicBezTo>
                    <a:pt x="2988" y="105"/>
                    <a:pt x="2353" y="1"/>
                    <a:pt x="1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627;p33"/>
            <p:cNvSpPr/>
            <p:nvPr/>
          </p:nvSpPr>
          <p:spPr>
            <a:xfrm>
              <a:off x="17681150" y="1509575"/>
              <a:ext cx="116400" cy="47550"/>
            </a:xfrm>
            <a:custGeom>
              <a:avLst/>
              <a:gdLst/>
              <a:ahLst/>
              <a:cxnLst/>
              <a:rect l="l" t="t" r="r" b="b"/>
              <a:pathLst>
                <a:path w="4656" h="1902" extrusionOk="0">
                  <a:moveTo>
                    <a:pt x="1" y="1"/>
                  </a:moveTo>
                  <a:cubicBezTo>
                    <a:pt x="1269" y="1239"/>
                    <a:pt x="2811" y="1902"/>
                    <a:pt x="4535" y="1902"/>
                  </a:cubicBezTo>
                  <a:cubicBezTo>
                    <a:pt x="4575" y="1902"/>
                    <a:pt x="4616" y="1902"/>
                    <a:pt x="4656" y="1901"/>
                  </a:cubicBezTo>
                  <a:cubicBezTo>
                    <a:pt x="3452" y="602"/>
                    <a:pt x="1742" y="3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628;p33"/>
            <p:cNvSpPr/>
            <p:nvPr/>
          </p:nvSpPr>
          <p:spPr>
            <a:xfrm>
              <a:off x="17537850" y="1302950"/>
              <a:ext cx="201900" cy="171025"/>
            </a:xfrm>
            <a:custGeom>
              <a:avLst/>
              <a:gdLst/>
              <a:ahLst/>
              <a:cxnLst/>
              <a:rect l="l" t="t" r="r" b="b"/>
              <a:pathLst>
                <a:path w="8076" h="6841" extrusionOk="0">
                  <a:moveTo>
                    <a:pt x="919" y="0"/>
                  </a:moveTo>
                  <a:lnTo>
                    <a:pt x="666" y="950"/>
                  </a:lnTo>
                  <a:cubicBezTo>
                    <a:pt x="848" y="1080"/>
                    <a:pt x="752" y="1339"/>
                    <a:pt x="589" y="1339"/>
                  </a:cubicBezTo>
                  <a:cubicBezTo>
                    <a:pt x="553" y="1339"/>
                    <a:pt x="515" y="1327"/>
                    <a:pt x="476" y="1299"/>
                  </a:cubicBezTo>
                  <a:lnTo>
                    <a:pt x="0" y="2027"/>
                  </a:lnTo>
                  <a:cubicBezTo>
                    <a:pt x="1679" y="3167"/>
                    <a:pt x="3357" y="4402"/>
                    <a:pt x="4941" y="5669"/>
                  </a:cubicBezTo>
                  <a:cubicBezTo>
                    <a:pt x="5099" y="5764"/>
                    <a:pt x="4941" y="6049"/>
                    <a:pt x="4782" y="6049"/>
                  </a:cubicBezTo>
                  <a:lnTo>
                    <a:pt x="5163" y="6841"/>
                  </a:lnTo>
                  <a:cubicBezTo>
                    <a:pt x="5728" y="6652"/>
                    <a:pt x="6315" y="6565"/>
                    <a:pt x="6899" y="6565"/>
                  </a:cubicBezTo>
                  <a:cubicBezTo>
                    <a:pt x="7296" y="6565"/>
                    <a:pt x="7691" y="6605"/>
                    <a:pt x="8076" y="6682"/>
                  </a:cubicBezTo>
                  <a:cubicBezTo>
                    <a:pt x="7791" y="6271"/>
                    <a:pt x="7506" y="5922"/>
                    <a:pt x="7221" y="5542"/>
                  </a:cubicBezTo>
                  <a:lnTo>
                    <a:pt x="7221" y="5542"/>
                  </a:lnTo>
                  <a:cubicBezTo>
                    <a:pt x="7345" y="5716"/>
                    <a:pt x="7177" y="5949"/>
                    <a:pt x="6991" y="5949"/>
                  </a:cubicBezTo>
                  <a:cubicBezTo>
                    <a:pt x="6941" y="5949"/>
                    <a:pt x="6889" y="5931"/>
                    <a:pt x="6841" y="5890"/>
                  </a:cubicBezTo>
                  <a:cubicBezTo>
                    <a:pt x="5004" y="3705"/>
                    <a:pt x="3041" y="1774"/>
                    <a:pt x="9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629;p33"/>
            <p:cNvSpPr/>
            <p:nvPr/>
          </p:nvSpPr>
          <p:spPr>
            <a:xfrm>
              <a:off x="17162825" y="1077225"/>
              <a:ext cx="559850" cy="374775"/>
            </a:xfrm>
            <a:custGeom>
              <a:avLst/>
              <a:gdLst/>
              <a:ahLst/>
              <a:cxnLst/>
              <a:rect l="l" t="t" r="r" b="b"/>
              <a:pathLst>
                <a:path w="22394" h="14991" extrusionOk="0">
                  <a:moveTo>
                    <a:pt x="156" y="0"/>
                  </a:moveTo>
                  <a:cubicBezTo>
                    <a:pt x="46" y="0"/>
                    <a:pt x="1" y="196"/>
                    <a:pt x="149" y="225"/>
                  </a:cubicBezTo>
                  <a:cubicBezTo>
                    <a:pt x="6007" y="2220"/>
                    <a:pt x="11360" y="5134"/>
                    <a:pt x="15983" y="9029"/>
                  </a:cubicBezTo>
                  <a:cubicBezTo>
                    <a:pt x="18073" y="10803"/>
                    <a:pt x="20069" y="12734"/>
                    <a:pt x="21874" y="14919"/>
                  </a:cubicBezTo>
                  <a:cubicBezTo>
                    <a:pt x="21917" y="14969"/>
                    <a:pt x="21969" y="14990"/>
                    <a:pt x="22022" y="14990"/>
                  </a:cubicBezTo>
                  <a:cubicBezTo>
                    <a:pt x="22204" y="14990"/>
                    <a:pt x="22394" y="14743"/>
                    <a:pt x="22222" y="14571"/>
                  </a:cubicBezTo>
                  <a:cubicBezTo>
                    <a:pt x="16585" y="7636"/>
                    <a:pt x="8826" y="2347"/>
                    <a:pt x="180" y="3"/>
                  </a:cubicBezTo>
                  <a:cubicBezTo>
                    <a:pt x="172" y="1"/>
                    <a:pt x="164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630;p33"/>
            <p:cNvSpPr/>
            <p:nvPr/>
          </p:nvSpPr>
          <p:spPr>
            <a:xfrm>
              <a:off x="17028775" y="1037700"/>
              <a:ext cx="689600" cy="444200"/>
            </a:xfrm>
            <a:custGeom>
              <a:avLst/>
              <a:gdLst/>
              <a:ahLst/>
              <a:cxnLst/>
              <a:rect l="l" t="t" r="r" b="b"/>
              <a:pathLst>
                <a:path w="27584" h="17768" extrusionOk="0">
                  <a:moveTo>
                    <a:pt x="3674" y="1"/>
                  </a:moveTo>
                  <a:cubicBezTo>
                    <a:pt x="3611" y="2946"/>
                    <a:pt x="2249" y="5923"/>
                    <a:pt x="0" y="7918"/>
                  </a:cubicBezTo>
                  <a:cubicBezTo>
                    <a:pt x="3896" y="9343"/>
                    <a:pt x="7696" y="11180"/>
                    <a:pt x="11559" y="12700"/>
                  </a:cubicBezTo>
                  <a:cubicBezTo>
                    <a:pt x="13491" y="13460"/>
                    <a:pt x="15486" y="14157"/>
                    <a:pt x="17418" y="14885"/>
                  </a:cubicBezTo>
                  <a:cubicBezTo>
                    <a:pt x="12795" y="11782"/>
                    <a:pt x="7949" y="9280"/>
                    <a:pt x="2565" y="7633"/>
                  </a:cubicBezTo>
                  <a:cubicBezTo>
                    <a:pt x="2416" y="7603"/>
                    <a:pt x="2492" y="7377"/>
                    <a:pt x="2633" y="7377"/>
                  </a:cubicBezTo>
                  <a:cubicBezTo>
                    <a:pt x="2642" y="7377"/>
                    <a:pt x="2651" y="7378"/>
                    <a:pt x="2660" y="7380"/>
                  </a:cubicBezTo>
                  <a:cubicBezTo>
                    <a:pt x="8583" y="9090"/>
                    <a:pt x="14378" y="11782"/>
                    <a:pt x="19287" y="15582"/>
                  </a:cubicBezTo>
                  <a:cubicBezTo>
                    <a:pt x="21187" y="16247"/>
                    <a:pt x="23055" y="16976"/>
                    <a:pt x="24892" y="17736"/>
                  </a:cubicBezTo>
                  <a:lnTo>
                    <a:pt x="24955" y="17767"/>
                  </a:lnTo>
                  <a:cubicBezTo>
                    <a:pt x="24987" y="17736"/>
                    <a:pt x="24987" y="17672"/>
                    <a:pt x="25019" y="17672"/>
                  </a:cubicBezTo>
                  <a:cubicBezTo>
                    <a:pt x="25209" y="17577"/>
                    <a:pt x="25367" y="17514"/>
                    <a:pt x="25589" y="17451"/>
                  </a:cubicBezTo>
                  <a:lnTo>
                    <a:pt x="25177" y="16659"/>
                  </a:lnTo>
                  <a:cubicBezTo>
                    <a:pt x="25145" y="16659"/>
                    <a:pt x="25114" y="16659"/>
                    <a:pt x="25050" y="16627"/>
                  </a:cubicBezTo>
                  <a:cubicBezTo>
                    <a:pt x="18558" y="11782"/>
                    <a:pt x="11844" y="7792"/>
                    <a:pt x="4371" y="4783"/>
                  </a:cubicBezTo>
                  <a:cubicBezTo>
                    <a:pt x="4251" y="4753"/>
                    <a:pt x="4272" y="4527"/>
                    <a:pt x="4407" y="4527"/>
                  </a:cubicBezTo>
                  <a:cubicBezTo>
                    <a:pt x="4416" y="4527"/>
                    <a:pt x="4425" y="4528"/>
                    <a:pt x="4434" y="4530"/>
                  </a:cubicBezTo>
                  <a:cubicBezTo>
                    <a:pt x="9976" y="6588"/>
                    <a:pt x="15455" y="9280"/>
                    <a:pt x="20395" y="12605"/>
                  </a:cubicBezTo>
                  <a:lnTo>
                    <a:pt x="20870" y="11909"/>
                  </a:lnTo>
                  <a:cubicBezTo>
                    <a:pt x="17355" y="9470"/>
                    <a:pt x="13650" y="7285"/>
                    <a:pt x="9818" y="5321"/>
                  </a:cubicBezTo>
                  <a:cubicBezTo>
                    <a:pt x="9702" y="5264"/>
                    <a:pt x="9797" y="5127"/>
                    <a:pt x="9911" y="5127"/>
                  </a:cubicBezTo>
                  <a:cubicBezTo>
                    <a:pt x="9922" y="5127"/>
                    <a:pt x="9933" y="5129"/>
                    <a:pt x="9944" y="5131"/>
                  </a:cubicBezTo>
                  <a:cubicBezTo>
                    <a:pt x="13808" y="6873"/>
                    <a:pt x="17577" y="9027"/>
                    <a:pt x="21060" y="11497"/>
                  </a:cubicBezTo>
                  <a:lnTo>
                    <a:pt x="21345" y="10547"/>
                  </a:lnTo>
                  <a:cubicBezTo>
                    <a:pt x="16722" y="6683"/>
                    <a:pt x="11401" y="3801"/>
                    <a:pt x="5511" y="1774"/>
                  </a:cubicBezTo>
                  <a:cubicBezTo>
                    <a:pt x="5372" y="1719"/>
                    <a:pt x="5379" y="1542"/>
                    <a:pt x="5490" y="1542"/>
                  </a:cubicBezTo>
                  <a:lnTo>
                    <a:pt x="5490" y="1542"/>
                  </a:lnTo>
                  <a:cubicBezTo>
                    <a:pt x="5505" y="1542"/>
                    <a:pt x="5523" y="1545"/>
                    <a:pt x="5542" y="1553"/>
                  </a:cubicBezTo>
                  <a:cubicBezTo>
                    <a:pt x="14220" y="3960"/>
                    <a:pt x="21947" y="9217"/>
                    <a:pt x="27584" y="16152"/>
                  </a:cubicBezTo>
                  <a:cubicBezTo>
                    <a:pt x="24702" y="12194"/>
                    <a:pt x="21979" y="8172"/>
                    <a:pt x="17893" y="5416"/>
                  </a:cubicBezTo>
                  <a:cubicBezTo>
                    <a:pt x="13650" y="2471"/>
                    <a:pt x="8678" y="1014"/>
                    <a:pt x="36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631;p33"/>
            <p:cNvSpPr/>
            <p:nvPr/>
          </p:nvSpPr>
          <p:spPr>
            <a:xfrm>
              <a:off x="17132875" y="1149900"/>
              <a:ext cx="532475" cy="303500"/>
            </a:xfrm>
            <a:custGeom>
              <a:avLst/>
              <a:gdLst/>
              <a:ahLst/>
              <a:cxnLst/>
              <a:rect l="l" t="t" r="r" b="b"/>
              <a:pathLst>
                <a:path w="21299" h="12140" extrusionOk="0">
                  <a:moveTo>
                    <a:pt x="193" y="1"/>
                  </a:moveTo>
                  <a:cubicBezTo>
                    <a:pt x="64" y="1"/>
                    <a:pt x="1" y="235"/>
                    <a:pt x="143" y="263"/>
                  </a:cubicBezTo>
                  <a:cubicBezTo>
                    <a:pt x="7680" y="3304"/>
                    <a:pt x="14363" y="7294"/>
                    <a:pt x="20855" y="12107"/>
                  </a:cubicBezTo>
                  <a:cubicBezTo>
                    <a:pt x="20886" y="12139"/>
                    <a:pt x="20950" y="12139"/>
                    <a:pt x="20981" y="12139"/>
                  </a:cubicBezTo>
                  <a:cubicBezTo>
                    <a:pt x="21140" y="12139"/>
                    <a:pt x="21298" y="11854"/>
                    <a:pt x="21140" y="11727"/>
                  </a:cubicBezTo>
                  <a:cubicBezTo>
                    <a:pt x="19556" y="10461"/>
                    <a:pt x="17878" y="9226"/>
                    <a:pt x="16168" y="8086"/>
                  </a:cubicBezTo>
                  <a:cubicBezTo>
                    <a:pt x="11227" y="4760"/>
                    <a:pt x="5812" y="2068"/>
                    <a:pt x="238" y="10"/>
                  </a:cubicBezTo>
                  <a:cubicBezTo>
                    <a:pt x="223" y="4"/>
                    <a:pt x="207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632;p33"/>
            <p:cNvSpPr/>
            <p:nvPr/>
          </p:nvSpPr>
          <p:spPr>
            <a:xfrm>
              <a:off x="17161775" y="939550"/>
              <a:ext cx="576400" cy="507500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5" y="127"/>
                    <a:pt x="8583" y="190"/>
                    <a:pt x="8456" y="222"/>
                  </a:cubicBezTo>
                  <a:cubicBezTo>
                    <a:pt x="5638" y="1330"/>
                    <a:pt x="2788" y="2344"/>
                    <a:pt x="1" y="3357"/>
                  </a:cubicBezTo>
                  <a:cubicBezTo>
                    <a:pt x="4846" y="4434"/>
                    <a:pt x="9660" y="6049"/>
                    <a:pt x="13650" y="9057"/>
                  </a:cubicBezTo>
                  <a:cubicBezTo>
                    <a:pt x="17577" y="12003"/>
                    <a:pt x="20586" y="16120"/>
                    <a:pt x="23056" y="20300"/>
                  </a:cubicBezTo>
                  <a:cubicBezTo>
                    <a:pt x="20649" y="12066"/>
                    <a:pt x="15677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633;p33"/>
            <p:cNvSpPr/>
            <p:nvPr/>
          </p:nvSpPr>
          <p:spPr>
            <a:xfrm>
              <a:off x="17271325" y="1165075"/>
              <a:ext cx="287925" cy="170500"/>
            </a:xfrm>
            <a:custGeom>
              <a:avLst/>
              <a:gdLst/>
              <a:ahLst/>
              <a:cxnLst/>
              <a:rect l="l" t="t" r="r" b="b"/>
              <a:pathLst>
                <a:path w="11517" h="6820" extrusionOk="0">
                  <a:moveTo>
                    <a:pt x="209" y="1"/>
                  </a:moveTo>
                  <a:cubicBezTo>
                    <a:pt x="95" y="1"/>
                    <a:pt x="0" y="137"/>
                    <a:pt x="116" y="195"/>
                  </a:cubicBezTo>
                  <a:cubicBezTo>
                    <a:pt x="4011" y="2158"/>
                    <a:pt x="7653" y="4312"/>
                    <a:pt x="11168" y="6782"/>
                  </a:cubicBezTo>
                  <a:cubicBezTo>
                    <a:pt x="11200" y="6808"/>
                    <a:pt x="11232" y="6820"/>
                    <a:pt x="11261" y="6820"/>
                  </a:cubicBezTo>
                  <a:cubicBezTo>
                    <a:pt x="11411" y="6820"/>
                    <a:pt x="11517" y="6534"/>
                    <a:pt x="11358" y="6402"/>
                  </a:cubicBezTo>
                  <a:cubicBezTo>
                    <a:pt x="7843" y="3932"/>
                    <a:pt x="4106" y="1778"/>
                    <a:pt x="242" y="5"/>
                  </a:cubicBezTo>
                  <a:cubicBezTo>
                    <a:pt x="231" y="2"/>
                    <a:pt x="220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1035601" y="1342572"/>
            <a:ext cx="879419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90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29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29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phân</a:t>
            </a:r>
            <a:r>
              <a:rPr lang="en-US" sz="29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lớp</a:t>
            </a:r>
            <a:r>
              <a:rPr lang="en-US" sz="29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90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9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orbital </a:t>
            </a:r>
            <a:r>
              <a:rPr lang="en-US" sz="290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9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cùng</a:t>
            </a:r>
            <a:r>
              <a:rPr lang="en-US" sz="29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mức</a:t>
            </a:r>
            <a:r>
              <a:rPr lang="en-US" sz="29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năng</a:t>
            </a:r>
            <a:r>
              <a:rPr lang="en-US" sz="29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lượng</a:t>
            </a:r>
            <a:r>
              <a:rPr lang="en-US" sz="29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en-US" dirty="0"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002201" y="3519714"/>
            <a:ext cx="457200" cy="350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Group 1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9327317"/>
              </p:ext>
            </p:extLst>
          </p:nvPr>
        </p:nvGraphicFramePr>
        <p:xfrm>
          <a:off x="914400" y="4114800"/>
          <a:ext cx="10363200" cy="2165967"/>
        </p:xfrm>
        <a:graphic>
          <a:graphicData uri="http://schemas.openxmlformats.org/drawingml/2006/table">
            <a:tbl>
              <a:tblPr/>
              <a:tblGrid>
                <a:gridCol w="20935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39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38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683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635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15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 (n=1)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 (n=2)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(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=3)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 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n=4)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2s 2p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3s 3p 3d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4s 4p 4d 4f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orbital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797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3782252" y="5334000"/>
            <a:ext cx="408748" cy="300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712652" y="5334000"/>
            <a:ext cx="408748" cy="300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795452" y="5334000"/>
            <a:ext cx="408748" cy="300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967152" y="5311927"/>
            <a:ext cx="548448" cy="403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743200" y="5842000"/>
            <a:ext cx="7239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orbital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= n</a:t>
            </a:r>
            <a:r>
              <a:rPr lang="en-US" sz="25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 (n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 4)</a:t>
            </a:r>
            <a:endParaRPr lang="en-US" sz="2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886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60" grpId="0" animBg="1"/>
      <p:bldP spid="64" grpId="0"/>
      <p:bldP spid="65" grpId="0"/>
      <p:bldP spid="66" grpId="0"/>
      <p:bldP spid="67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165349" y="204034"/>
            <a:ext cx="88836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CẤU HÌNH  ELECTRON CỦA NGUYÊN TỬ</a:t>
            </a:r>
            <a:endParaRPr lang="en-US" altLang="en-US" sz="3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810476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u="sng" dirty="0" err="1">
                <a:solidFill>
                  <a:srgbClr val="00339A"/>
                </a:solidFill>
                <a:latin typeface="Times New Roman" pitchFamily="18" charset="0"/>
              </a:rPr>
              <a:t>Sơ</a:t>
            </a:r>
            <a:r>
              <a:rPr lang="en-US" sz="3200" b="1" u="sng" dirty="0">
                <a:solidFill>
                  <a:srgbClr val="00339A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339A"/>
                </a:solidFill>
                <a:latin typeface="Times New Roman" pitchFamily="18" charset="0"/>
              </a:rPr>
              <a:t>đô</a:t>
            </a:r>
            <a:r>
              <a:rPr lang="en-US" sz="3200" b="1" u="sng" dirty="0">
                <a:solidFill>
                  <a:srgbClr val="00339A"/>
                </a:solidFill>
                <a:latin typeface="Times New Roman" pitchFamily="18" charset="0"/>
              </a:rPr>
              <a:t>̀ </a:t>
            </a:r>
            <a:r>
              <a:rPr lang="en-US" sz="3200" b="1" u="sng" dirty="0" err="1">
                <a:solidFill>
                  <a:srgbClr val="00339A"/>
                </a:solidFill>
                <a:latin typeface="Times New Roman" pitchFamily="18" charset="0"/>
              </a:rPr>
              <a:t>sắp</a:t>
            </a:r>
            <a:r>
              <a:rPr lang="en-US" sz="3200" b="1" u="sng" dirty="0">
                <a:solidFill>
                  <a:srgbClr val="00339A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339A"/>
                </a:solidFill>
                <a:latin typeface="Times New Roman" pitchFamily="18" charset="0"/>
              </a:rPr>
              <a:t>xếp</a:t>
            </a:r>
            <a:r>
              <a:rPr lang="en-US" sz="3200" b="1" u="sng" dirty="0">
                <a:solidFill>
                  <a:srgbClr val="00339A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339A"/>
                </a:solidFill>
                <a:latin typeface="Times New Roman" pitchFamily="18" charset="0"/>
              </a:rPr>
              <a:t>các</a:t>
            </a:r>
            <a:r>
              <a:rPr lang="en-US" sz="3200" b="1" u="sng" dirty="0">
                <a:solidFill>
                  <a:srgbClr val="00339A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339A"/>
                </a:solidFill>
                <a:latin typeface="Times New Roman" pitchFamily="18" charset="0"/>
              </a:rPr>
              <a:t>phân</a:t>
            </a:r>
            <a:r>
              <a:rPr lang="en-US" sz="3200" b="1" u="sng" dirty="0">
                <a:solidFill>
                  <a:srgbClr val="00339A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339A"/>
                </a:solidFill>
                <a:latin typeface="Times New Roman" pitchFamily="18" charset="0"/>
              </a:rPr>
              <a:t>lớp</a:t>
            </a:r>
            <a:r>
              <a:rPr lang="en-US" sz="3200" b="1" u="sng" dirty="0">
                <a:solidFill>
                  <a:srgbClr val="00339A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339A"/>
                </a:solidFill>
                <a:latin typeface="Times New Roman" pitchFamily="18" charset="0"/>
              </a:rPr>
              <a:t>theo</a:t>
            </a:r>
            <a:r>
              <a:rPr lang="en-US" sz="3200" b="1" u="sng" dirty="0">
                <a:solidFill>
                  <a:srgbClr val="00339A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339A"/>
                </a:solidFill>
                <a:latin typeface="Times New Roman" pitchFamily="18" charset="0"/>
              </a:rPr>
              <a:t>mức</a:t>
            </a:r>
            <a:r>
              <a:rPr lang="en-US" sz="3200" b="1" u="sng" dirty="0">
                <a:solidFill>
                  <a:srgbClr val="00339A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339A"/>
                </a:solidFill>
                <a:latin typeface="Times New Roman" pitchFamily="18" charset="0"/>
              </a:rPr>
              <a:t>năng</a:t>
            </a:r>
            <a:r>
              <a:rPr lang="en-US" sz="3200" b="1" u="sng" dirty="0">
                <a:solidFill>
                  <a:srgbClr val="00339A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339A"/>
                </a:solidFill>
                <a:latin typeface="Times New Roman" pitchFamily="18" charset="0"/>
              </a:rPr>
              <a:t>lượng</a:t>
            </a:r>
            <a:r>
              <a:rPr lang="en-US" sz="3200" b="1" u="sng" dirty="0">
                <a:solidFill>
                  <a:srgbClr val="00339A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6" name="Picture 2" descr="Bảng tuần hoàn - Wikiw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676400"/>
            <a:ext cx="3763433" cy="235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971800" y="2099405"/>
            <a:ext cx="2540000" cy="107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eaLnBrk="1" hangingPunct="1"/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endParaRPr lang="en-US" sz="3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Klechskowki</a:t>
            </a:r>
            <a:endParaRPr lang="en-US" sz="3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3886200"/>
            <a:ext cx="11125200" cy="110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1s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2s 2p 3s 3p 4s 3d 4p 5s 4d 5p 6s……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62200" y="5715000"/>
            <a:ext cx="8458200" cy="685800"/>
          </a:xfrm>
        </p:spPr>
        <p:txBody>
          <a:bodyPr/>
          <a:lstStyle/>
          <a:p>
            <a:pPr algn="l"/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Hund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3200" dirty="0" smtClean="0"/>
              <a:t>Trong 1 phân lớp, các electron sẽ phân bố trên các o</a:t>
            </a:r>
            <a:r>
              <a:rPr lang="en-US" sz="3200" dirty="0" smtClean="0"/>
              <a:t>r</a:t>
            </a:r>
            <a:r>
              <a:rPr lang="vi-VN" sz="3200" dirty="0" smtClean="0"/>
              <a:t>bita</a:t>
            </a:r>
            <a:r>
              <a:rPr lang="en-US" sz="3200" dirty="0" smtClean="0"/>
              <a:t>l</a:t>
            </a:r>
            <a:r>
              <a:rPr lang="vi-VN" sz="3200" dirty="0" smtClean="0"/>
              <a:t> sao cho số electron độc thân là tối đa và có chiều tự quay giống nhau.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8664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810476"/>
            <a:ext cx="8839200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u="sng" dirty="0" smtClean="0">
                <a:solidFill>
                  <a:srgbClr val="00339A"/>
                </a:solidFill>
                <a:latin typeface="Times New Roman" pitchFamily="18" charset="0"/>
              </a:rPr>
              <a:t>1.Viết </a:t>
            </a:r>
            <a:r>
              <a:rPr lang="en-US" sz="3200" b="1" u="sng" dirty="0" err="1" smtClean="0">
                <a:solidFill>
                  <a:srgbClr val="00339A"/>
                </a:solidFill>
                <a:latin typeface="Times New Roman" pitchFamily="18" charset="0"/>
              </a:rPr>
              <a:t>cấu</a:t>
            </a:r>
            <a:r>
              <a:rPr lang="en-US" sz="3200" b="1" u="sng" dirty="0" smtClean="0">
                <a:solidFill>
                  <a:srgbClr val="00339A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339A"/>
                </a:solidFill>
                <a:latin typeface="Times New Roman" pitchFamily="18" charset="0"/>
              </a:rPr>
              <a:t>hình</a:t>
            </a:r>
            <a:r>
              <a:rPr lang="en-US" sz="3200" b="1" u="sng" dirty="0" smtClean="0">
                <a:solidFill>
                  <a:srgbClr val="00339A"/>
                </a:solidFill>
                <a:latin typeface="Times New Roman" pitchFamily="18" charset="0"/>
              </a:rPr>
              <a:t> electron </a:t>
            </a:r>
            <a:r>
              <a:rPr lang="en-US" sz="3200" b="1" u="sng" dirty="0" err="1" smtClean="0">
                <a:solidFill>
                  <a:srgbClr val="00339A"/>
                </a:solidFill>
                <a:latin typeface="Times New Roman" pitchFamily="18" charset="0"/>
              </a:rPr>
              <a:t>nguyên</a:t>
            </a:r>
            <a:r>
              <a:rPr lang="en-US" sz="3200" b="1" u="sng" dirty="0" smtClean="0">
                <a:solidFill>
                  <a:srgbClr val="00339A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339A"/>
                </a:solidFill>
                <a:latin typeface="Times New Roman" pitchFamily="18" charset="0"/>
              </a:rPr>
              <a:t>tử</a:t>
            </a:r>
            <a:r>
              <a:rPr lang="en-US" sz="3200" b="1" u="sng" dirty="0" smtClean="0">
                <a:solidFill>
                  <a:srgbClr val="00339A"/>
                </a:solidFill>
                <a:latin typeface="Times New Roman" pitchFamily="18" charset="0"/>
              </a:rPr>
              <a:t> </a:t>
            </a:r>
            <a:endParaRPr lang="en-US" sz="3200" b="1" u="sng" dirty="0">
              <a:solidFill>
                <a:srgbClr val="00339A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1524000"/>
            <a:ext cx="11049000" cy="110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35.jpg" descr="C:\Users\ThisPC\AppData\Local\Temp\ksohtml15516\wps44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43200" y="2971800"/>
            <a:ext cx="5715000" cy="2606656"/>
          </a:xfrm>
          <a:prstGeom prst="rect">
            <a:avLst/>
          </a:prstGeom>
          <a:ln/>
        </p:spPr>
      </p:pic>
    </p:spTree>
    <p:extLst>
      <p:ext uri="{BB962C8B-B14F-4D97-AF65-F5344CB8AC3E}">
        <p14:creationId xmlns="" xmlns:p14="http://schemas.microsoft.com/office/powerpoint/2010/main" val="26379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19200" y="810476"/>
            <a:ext cx="8839200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u="sng" dirty="0" smtClean="0">
                <a:solidFill>
                  <a:srgbClr val="00339A"/>
                </a:solidFill>
                <a:latin typeface="Times New Roman" pitchFamily="18" charset="0"/>
              </a:rPr>
              <a:t>1.Viết </a:t>
            </a:r>
            <a:r>
              <a:rPr lang="en-US" sz="3200" b="1" u="sng" dirty="0" err="1" smtClean="0">
                <a:solidFill>
                  <a:srgbClr val="00339A"/>
                </a:solidFill>
                <a:latin typeface="Times New Roman" pitchFamily="18" charset="0"/>
              </a:rPr>
              <a:t>cấu</a:t>
            </a:r>
            <a:r>
              <a:rPr lang="en-US" sz="3200" b="1" u="sng" dirty="0" smtClean="0">
                <a:solidFill>
                  <a:srgbClr val="00339A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339A"/>
                </a:solidFill>
                <a:latin typeface="Times New Roman" pitchFamily="18" charset="0"/>
              </a:rPr>
              <a:t>hình</a:t>
            </a:r>
            <a:r>
              <a:rPr lang="en-US" sz="3200" b="1" u="sng" dirty="0" smtClean="0">
                <a:solidFill>
                  <a:srgbClr val="00339A"/>
                </a:solidFill>
                <a:latin typeface="Times New Roman" pitchFamily="18" charset="0"/>
              </a:rPr>
              <a:t> electron </a:t>
            </a:r>
            <a:r>
              <a:rPr lang="en-US" sz="3200" b="1" u="sng" dirty="0" err="1" smtClean="0">
                <a:solidFill>
                  <a:srgbClr val="00339A"/>
                </a:solidFill>
                <a:latin typeface="Times New Roman" pitchFamily="18" charset="0"/>
              </a:rPr>
              <a:t>nguyên</a:t>
            </a:r>
            <a:r>
              <a:rPr lang="en-US" sz="3200" b="1" u="sng" dirty="0" smtClean="0">
                <a:solidFill>
                  <a:srgbClr val="00339A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339A"/>
                </a:solidFill>
                <a:latin typeface="Times New Roman" pitchFamily="18" charset="0"/>
              </a:rPr>
              <a:t>tử</a:t>
            </a:r>
            <a:r>
              <a:rPr lang="en-US" sz="3200" b="1" u="sng" dirty="0" smtClean="0">
                <a:solidFill>
                  <a:srgbClr val="00339A"/>
                </a:solidFill>
                <a:latin typeface="Times New Roman" pitchFamily="18" charset="0"/>
              </a:rPr>
              <a:t> </a:t>
            </a:r>
            <a:endParaRPr lang="en-US" sz="3200" b="1" u="sng" dirty="0">
              <a:solidFill>
                <a:srgbClr val="00339A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" y="1392895"/>
            <a:ext cx="11277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16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( 1s 2s 2p 3s 3p 4s 3d 4p 5s,…)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037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4"/>
          <p:cNvSpPr txBox="1">
            <a:spLocks noChangeArrowheads="1"/>
          </p:cNvSpPr>
          <p:nvPr/>
        </p:nvSpPr>
        <p:spPr bwMode="auto">
          <a:xfrm>
            <a:off x="846667" y="450849"/>
            <a:ext cx="10524067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745974" y="1066800"/>
            <a:ext cx="2504847" cy="66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a) C(Z=6)</a:t>
            </a: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745975" y="1828800"/>
            <a:ext cx="3062051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b)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Mg(Z=12)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765933" y="2587170"/>
            <a:ext cx="2854301" cy="66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c)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(Z=17)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 descr="duck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8901" y="5143500"/>
            <a:ext cx="1943100" cy="158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743200"/>
            <a:ext cx="3193324" cy="319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429000" y="1143000"/>
            <a:ext cx="3505200" cy="66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en-US" sz="3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sz="3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3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500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505200" y="1828800"/>
            <a:ext cx="5257800" cy="66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en-US" sz="3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sz="3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3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en-US" sz="3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500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05200" y="2590800"/>
            <a:ext cx="5257800" cy="66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en-US" sz="3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sz="3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3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en-US" sz="3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3p</a:t>
            </a:r>
            <a:r>
              <a:rPr lang="en-US" sz="3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500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7543800" y="1143000"/>
            <a:ext cx="4267200" cy="1828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s,p,d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f ?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765933" y="3476170"/>
            <a:ext cx="2679574" cy="66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d) P(Z=15)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505200" y="3479800"/>
            <a:ext cx="5257800" cy="66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en-US" sz="3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sz="3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3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en-US" sz="3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3p</a:t>
            </a:r>
            <a:r>
              <a:rPr lang="en-US" sz="3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500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765933" y="4230913"/>
            <a:ext cx="2528891" cy="66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e) O(Z=8)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3505200" y="4234543"/>
            <a:ext cx="5257800" cy="66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en-US" sz="3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sz="3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35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500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39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/>
      <p:bldP spid="19459" grpId="0"/>
      <p:bldP spid="19460" grpId="0"/>
      <p:bldP spid="8" grpId="0"/>
      <p:bldP spid="9" grpId="0"/>
      <p:bldP spid="11" grpId="0"/>
      <p:bldP spid="12" grpId="0" animBg="1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40B2E7-29C0-0940-A8BB-EB1AD15B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>
            <a:noAutofit/>
          </a:bodyPr>
          <a:lstStyle/>
          <a:p>
            <a:pPr algn="ctr"/>
            <a:r>
              <a:rPr lang="x-none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D32AAE60-CCA5-BC43-B7E4-0866EF890B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82701327"/>
              </p:ext>
            </p:extLst>
          </p:nvPr>
        </p:nvGraphicFramePr>
        <p:xfrm>
          <a:off x="636608" y="1432085"/>
          <a:ext cx="1071719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411">
                  <a:extLst>
                    <a:ext uri="{9D8B030D-6E8A-4147-A177-3AD203B41FA5}">
                      <a16:colId xmlns="" xmlns:a16="http://schemas.microsoft.com/office/drawing/2014/main" val="4288033880"/>
                    </a:ext>
                  </a:extLst>
                </a:gridCol>
                <a:gridCol w="8052781">
                  <a:extLst>
                    <a:ext uri="{9D8B030D-6E8A-4147-A177-3AD203B41FA5}">
                      <a16:colId xmlns="" xmlns:a16="http://schemas.microsoft.com/office/drawing/2014/main" val="648595553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r>
                        <a:rPr lang="x-none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tố </a:t>
                      </a:r>
                      <a:r>
                        <a:rPr lang="x-none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x-none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 những nguyên tố mà nguyên tử mà có e cuối cùng được  điền vào phân lớp </a:t>
                      </a:r>
                      <a:r>
                        <a:rPr lang="x-none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126455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x-none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tố </a:t>
                      </a:r>
                      <a:r>
                        <a:rPr lang="x-none" sz="3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x-none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 những nguyên tố mà nguyên tử mà có e cuối cùng được  điền vào phân lớp </a:t>
                      </a:r>
                      <a:r>
                        <a:rPr lang="x-none" sz="3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solidFill>
                      <a:srgbClr val="D5FC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4658987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x-none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tố </a:t>
                      </a:r>
                      <a:r>
                        <a:rPr lang="x-none" sz="3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x-none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 những nguyên tố mà nguyên tử mà có e cuối cùng được  điền vào phân lớp </a:t>
                      </a:r>
                      <a:r>
                        <a:rPr lang="x-none" sz="3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1358151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x-none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tố </a:t>
                      </a:r>
                      <a:r>
                        <a:rPr lang="x-none" sz="3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x-none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 những nguyên tố mà nguyên tử mà có e cuối cùng được  điền vào phân lớp </a:t>
                      </a:r>
                      <a:r>
                        <a:rPr lang="x-none" sz="3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8353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495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71600" y="381000"/>
            <a:ext cx="8839200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u="sng" dirty="0" smtClean="0">
                <a:solidFill>
                  <a:srgbClr val="00339A"/>
                </a:solidFill>
                <a:latin typeface="Times New Roman" pitchFamily="18" charset="0"/>
              </a:rPr>
              <a:t>2. </a:t>
            </a:r>
            <a:r>
              <a:rPr lang="en-US" sz="3200" b="1" u="sng" dirty="0" err="1" smtClean="0">
                <a:solidFill>
                  <a:srgbClr val="00339A"/>
                </a:solidFill>
                <a:latin typeface="Times New Roman" pitchFamily="18" charset="0"/>
              </a:rPr>
              <a:t>Biểu</a:t>
            </a:r>
            <a:r>
              <a:rPr lang="en-US" sz="3200" b="1" u="sng" dirty="0" smtClean="0">
                <a:solidFill>
                  <a:srgbClr val="00339A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339A"/>
                </a:solidFill>
                <a:latin typeface="Times New Roman" pitchFamily="18" charset="0"/>
              </a:rPr>
              <a:t>diễn</a:t>
            </a:r>
            <a:r>
              <a:rPr lang="en-US" sz="3200" b="1" u="sng" dirty="0" smtClean="0">
                <a:solidFill>
                  <a:srgbClr val="00339A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339A"/>
                </a:solidFill>
                <a:latin typeface="Times New Roman" pitchFamily="18" charset="0"/>
              </a:rPr>
              <a:t>cấu</a:t>
            </a:r>
            <a:r>
              <a:rPr lang="en-US" sz="3200" b="1" u="sng" dirty="0" smtClean="0">
                <a:solidFill>
                  <a:srgbClr val="00339A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339A"/>
                </a:solidFill>
                <a:latin typeface="Times New Roman" pitchFamily="18" charset="0"/>
              </a:rPr>
              <a:t>hình</a:t>
            </a:r>
            <a:r>
              <a:rPr lang="en-US" sz="3200" b="1" u="sng" dirty="0" smtClean="0">
                <a:solidFill>
                  <a:srgbClr val="00339A"/>
                </a:solidFill>
                <a:latin typeface="Times New Roman" pitchFamily="18" charset="0"/>
              </a:rPr>
              <a:t> electron </a:t>
            </a:r>
            <a:r>
              <a:rPr lang="en-US" sz="3200" b="1" u="sng" dirty="0" err="1" smtClean="0">
                <a:solidFill>
                  <a:srgbClr val="00339A"/>
                </a:solidFill>
                <a:latin typeface="Times New Roman" pitchFamily="18" charset="0"/>
              </a:rPr>
              <a:t>theo</a:t>
            </a:r>
            <a:r>
              <a:rPr lang="en-US" sz="3200" b="1" u="sng" dirty="0" smtClean="0">
                <a:solidFill>
                  <a:srgbClr val="00339A"/>
                </a:solidFill>
                <a:latin typeface="Times New Roman" pitchFamily="18" charset="0"/>
              </a:rPr>
              <a:t> ô orbital </a:t>
            </a:r>
            <a:endParaRPr lang="en-US" sz="3200" b="1" u="sng" dirty="0">
              <a:solidFill>
                <a:srgbClr val="00339A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996549"/>
            <a:ext cx="9448800" cy="579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orbital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cấu hình electron của nguyên tử.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diễn mỗi AO bằng một ô vuông, AO cùng phân lớp thì viết liền, khác lớp thì tách nhau. Thứ tự ô orbital từ trái sang phải như cấu hình electron. 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 electron vào từng ô orbital theo thứ tự lớp và phân lớp. Mỗi electron = 1 mũi tên.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tắc Hund: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mỗi phân lớp, electron được phân bố sao cho e độc thân là lớn nhất.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 lí Pau – Li: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1 orbital nguyên tử chứa tối đa 2 electron và có chiều tự quay khác chiều nhau xung quanh trục riêng của mỗi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electron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5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95400" y="624598"/>
            <a:ext cx="9067800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651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620838" algn="l"/>
                <a:tab pos="3060700" algn="l"/>
                <a:tab pos="450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620838" algn="l"/>
                <a:tab pos="3060700" algn="l"/>
                <a:tab pos="450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620838" algn="l"/>
                <a:tab pos="3060700" algn="l"/>
                <a:tab pos="450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620838" algn="l"/>
                <a:tab pos="3060700" algn="l"/>
                <a:tab pos="450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620838" algn="l"/>
                <a:tab pos="3060700" algn="l"/>
                <a:tab pos="450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620838" algn="l"/>
                <a:tab pos="3060700" algn="l"/>
                <a:tab pos="450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620838" algn="l"/>
                <a:tab pos="3060700" algn="l"/>
                <a:tab pos="450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620838" algn="l"/>
                <a:tab pos="3060700" algn="l"/>
                <a:tab pos="450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620838" algn="l"/>
                <a:tab pos="3060700" algn="l"/>
                <a:tab pos="450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500" b="1" dirty="0" err="1" smtClean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Ví</a:t>
            </a:r>
            <a:r>
              <a:rPr lang="en-US" altLang="en-US" sz="2500" b="1" dirty="0" smtClean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dụ</a:t>
            </a:r>
            <a:r>
              <a:rPr lang="en-US" altLang="en-US" sz="2500" b="1" dirty="0" smtClean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vi-VN" alt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Nguyên tử của nguyên tố potassium có 19 electron. Ở trạng thái cơ bản, potassium có </a:t>
            </a:r>
            <a:r>
              <a:rPr lang="en-US" altLang="ja-JP" sz="25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Cấu</a:t>
            </a:r>
            <a:r>
              <a:rPr lang="en-US" altLang="ja-JP" sz="2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ja-JP" sz="25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en-US" altLang="ja-JP" sz="2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electron: 1s</a:t>
            </a:r>
            <a:r>
              <a:rPr lang="en-US" altLang="ja-JP" sz="2500" baseline="30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</a:t>
            </a:r>
            <a:r>
              <a:rPr lang="en-US" altLang="ja-JP" sz="2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2s</a:t>
            </a:r>
            <a:r>
              <a:rPr lang="en-US" altLang="ja-JP" sz="2500" baseline="30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</a:t>
            </a:r>
            <a:r>
              <a:rPr lang="en-US" altLang="ja-JP" sz="2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2p</a:t>
            </a:r>
            <a:r>
              <a:rPr lang="en-US" altLang="ja-JP" sz="2500" baseline="30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</a:t>
            </a:r>
            <a:r>
              <a:rPr lang="en-US" altLang="ja-JP" sz="2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3s</a:t>
            </a:r>
            <a:r>
              <a:rPr lang="en-US" altLang="ja-JP" sz="2500" baseline="30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</a:t>
            </a:r>
            <a:r>
              <a:rPr lang="en-US" altLang="ja-JP" sz="2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3p</a:t>
            </a:r>
            <a:r>
              <a:rPr lang="en-US" altLang="ja-JP" sz="2500" baseline="30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</a:t>
            </a:r>
            <a:r>
              <a:rPr lang="en-US" altLang="ja-JP" sz="2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4s</a:t>
            </a:r>
            <a:r>
              <a:rPr lang="en-US" altLang="ja-JP" sz="2500" baseline="30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</a:t>
            </a:r>
            <a:r>
              <a:rPr lang="en-US" altLang="ja-JP" sz="2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  <a:r>
              <a:rPr lang="en-US" altLang="ja-JP" sz="25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  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Sự</a:t>
            </a:r>
            <a:r>
              <a:rPr kumimoji="0" lang="en-US" altLang="en-US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phân</a:t>
            </a:r>
            <a:r>
              <a:rPr kumimoji="0" lang="en-US" altLang="en-US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bố</a:t>
            </a:r>
            <a:r>
              <a:rPr kumimoji="0" lang="en-US" altLang="en-US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electron </a:t>
            </a:r>
            <a:r>
              <a:rPr kumimoji="0" lang="en-US" altLang="en-US" sz="25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vào</a:t>
            </a:r>
            <a:r>
              <a:rPr kumimoji="0" lang="en-US" altLang="en-US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kumimoji="0" lang="en-US" altLang="en-US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ô orbital </a:t>
            </a:r>
            <a:r>
              <a:rPr kumimoji="0" lang="en-US" altLang="en-US" sz="25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sẽ</a:t>
            </a:r>
            <a:r>
              <a:rPr kumimoji="0" lang="en-US" altLang="en-US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như</a:t>
            </a:r>
            <a:r>
              <a:rPr kumimoji="0" lang="en-US" altLang="en-US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r>
              <a:rPr kumimoji="0" lang="en-US" altLang="en-US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</a:p>
          <a:p>
            <a:pPr lvl="0"/>
            <a:endParaRPr lang="en-US" altLang="en-US" sz="2500" baseline="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/>
            <a:endParaRPr kumimoji="0" lang="en-US" alt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/>
            <a:endParaRPr lang="en-US" altLang="en-US" sz="25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marR="0" lvl="0" indent="165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1620838" algn="l"/>
                <a:tab pos="3060700" algn="l"/>
                <a:tab pos="4500563" algn="l"/>
              </a:tabLst>
            </a:pPr>
            <a:r>
              <a:rPr kumimoji="0" lang="en-US" altLang="ja-JP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⇒</a:t>
            </a:r>
            <a:r>
              <a:rPr kumimoji="0" lang="en-US" altLang="ja-JP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altLang="ja-JP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10 orbital </a:t>
            </a:r>
            <a:r>
              <a:rPr kumimoji="0" lang="en-US" altLang="ja-JP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chứa</a:t>
            </a:r>
            <a:r>
              <a:rPr kumimoji="0" lang="en-US" altLang="ja-JP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electron.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743200" y="2169888"/>
            <a:ext cx="6527800" cy="457200"/>
            <a:chOff x="2743200" y="2315028"/>
            <a:chExt cx="6527800" cy="457200"/>
          </a:xfrm>
        </p:grpSpPr>
        <p:sp>
          <p:nvSpPr>
            <p:cNvPr id="8" name="Rectangle 7"/>
            <p:cNvSpPr/>
            <p:nvPr/>
          </p:nvSpPr>
          <p:spPr>
            <a:xfrm>
              <a:off x="2743200" y="2315028"/>
              <a:ext cx="5334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sym typeface="Symbol"/>
                </a:rPr>
                <a:t>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99543" y="2315028"/>
              <a:ext cx="5334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sym typeface="Symbol"/>
                </a:rPr>
                <a:t>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52686" y="2315028"/>
              <a:ext cx="5334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sym typeface="Symbol"/>
                </a:rPr>
                <a:t>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75200" y="2315028"/>
              <a:ext cx="5334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sym typeface="Symbol"/>
                </a:rPr>
                <a:t>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12229" y="2315028"/>
              <a:ext cx="5334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sym typeface="Symbol"/>
                </a:rPr>
                <a:t>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83085" y="2315028"/>
              <a:ext cx="5334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sym typeface="Symbol"/>
                </a:rPr>
                <a:t>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36228" y="2315028"/>
              <a:ext cx="5334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sym typeface="Symbol"/>
                </a:rPr>
                <a:t>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58742" y="2315028"/>
              <a:ext cx="5334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sym typeface="Symbol"/>
                </a:rPr>
                <a:t>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95771" y="2315028"/>
              <a:ext cx="5334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sym typeface="Symbol"/>
                </a:rPr>
                <a:t>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737600" y="2315028"/>
              <a:ext cx="5334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sym typeface="Symbol"/>
                </a:rPr>
                <a:t>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003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-533400"/>
            <a:ext cx="11683999" cy="22098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667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67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67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67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CHUYỂN </a:t>
            </a:r>
            <a:r>
              <a:rPr lang="en-US" sz="2667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 CỦA CÁC ELECTRON TRONG NGUYÊN TỬ</a:t>
            </a:r>
            <a:r>
              <a:rPr lang="en-US" sz="2667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67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67" b="1" dirty="0"/>
              <a:t/>
            </a:r>
            <a:br>
              <a:rPr lang="en-US" sz="2667" b="1" dirty="0"/>
            </a:br>
            <a:endParaRPr lang="en-US" sz="2667" b="1" dirty="0"/>
          </a:p>
        </p:txBody>
      </p:sp>
      <p:pic>
        <p:nvPicPr>
          <p:cNvPr id="11268" name="Picture 4" descr="E:\GIAO AN HOA 10\HINH -CLIP\ava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752600"/>
            <a:ext cx="4394200" cy="32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FE1A28-DE55-4BE3-B1DB-B074793AC47D}"/>
              </a:ext>
            </a:extLst>
          </p:cNvPr>
          <p:cNvSpPr txBox="1"/>
          <p:nvPr/>
        </p:nvSpPr>
        <p:spPr>
          <a:xfrm>
            <a:off x="88900" y="5110165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Bohr, </a:t>
            </a:r>
            <a:r>
              <a:rPr lang="en-US" sz="2400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Rơ</a:t>
            </a:r>
            <a:r>
              <a:rPr lang="en-US" sz="2400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i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dơ</a:t>
            </a:r>
            <a:r>
              <a:rPr lang="en-US" sz="24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–pho, </a:t>
            </a:r>
            <a:r>
              <a:rPr lang="en-US" sz="2400" i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Zom-mer-phen</a:t>
            </a:r>
            <a:r>
              <a:rPr lang="en-US" sz="24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013" y="1803399"/>
            <a:ext cx="3151187" cy="3252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254FA96-9715-4C50-88F7-8F81B9B5E537}"/>
              </a:ext>
            </a:extLst>
          </p:cNvPr>
          <p:cNvSpPr txBox="1"/>
          <p:nvPr/>
        </p:nvSpPr>
        <p:spPr>
          <a:xfrm>
            <a:off x="7848600" y="5220845"/>
            <a:ext cx="443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i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800600" y="685800"/>
            <a:ext cx="3433213" cy="2743199"/>
          </a:xfrm>
          <a:prstGeom prst="cloudCallout">
            <a:avLst>
              <a:gd name="adj1" fmla="val -18206"/>
              <a:gd name="adj2" fmla="val 69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29200" y="1018571"/>
            <a:ext cx="2989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6231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AD7F0A-6BBB-2C44-AAF4-7109EFB2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32" y="249378"/>
            <a:ext cx="11222620" cy="1325563"/>
          </a:xfrm>
        </p:spPr>
        <p:txBody>
          <a:bodyPr>
            <a:normAutofit fontScale="90000"/>
          </a:bodyPr>
          <a:lstStyle/>
          <a:p>
            <a:r>
              <a:rPr lang="x-none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cấu hình e các nguyên tử sau và cho biết số electron lớp ngoài cùng?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F46F7256-0D19-AD49-8316-A8177C74A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7945835"/>
              </p:ext>
            </p:extLst>
          </p:nvPr>
        </p:nvGraphicFramePr>
        <p:xfrm>
          <a:off x="959733" y="1819261"/>
          <a:ext cx="10394067" cy="435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2677">
                  <a:extLst>
                    <a:ext uri="{9D8B030D-6E8A-4147-A177-3AD203B41FA5}">
                      <a16:colId xmlns="" xmlns:a16="http://schemas.microsoft.com/office/drawing/2014/main" val="2082157919"/>
                    </a:ext>
                  </a:extLst>
                </a:gridCol>
                <a:gridCol w="4135591">
                  <a:extLst>
                    <a:ext uri="{9D8B030D-6E8A-4147-A177-3AD203B41FA5}">
                      <a16:colId xmlns="" xmlns:a16="http://schemas.microsoft.com/office/drawing/2014/main" val="308095784"/>
                    </a:ext>
                  </a:extLst>
                </a:gridCol>
                <a:gridCol w="2835799">
                  <a:extLst>
                    <a:ext uri="{9D8B030D-6E8A-4147-A177-3AD203B41FA5}">
                      <a16:colId xmlns="" xmlns:a16="http://schemas.microsoft.com/office/drawing/2014/main" val="101437334"/>
                    </a:ext>
                  </a:extLst>
                </a:gridCol>
              </a:tblGrid>
              <a:tr h="821395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 hiệu nguyên tử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ấu hình 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 electron lớp ngoài cùng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6284956"/>
                  </a:ext>
                </a:extLst>
              </a:tr>
              <a:tr h="821395">
                <a:tc>
                  <a:txBody>
                    <a:bodyPr/>
                    <a:lstStyle/>
                    <a:p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(Z=8)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7582492"/>
                  </a:ext>
                </a:extLst>
              </a:tr>
              <a:tr h="821395">
                <a:tc>
                  <a:txBody>
                    <a:bodyPr/>
                    <a:lstStyle/>
                    <a:p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(Z=11)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4942687"/>
                  </a:ext>
                </a:extLst>
              </a:tr>
              <a:tr h="821395">
                <a:tc>
                  <a:txBody>
                    <a:bodyPr/>
                    <a:lstStyle/>
                    <a:p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 (Z=10)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7519186"/>
                  </a:ext>
                </a:extLst>
              </a:tr>
              <a:tr h="821395">
                <a:tc>
                  <a:txBody>
                    <a:bodyPr/>
                    <a:lstStyle/>
                    <a:p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(Z=6)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8491615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="" xmlns:a16="http://schemas.microsoft.com/office/drawing/2014/main" id="{F46F7256-0D19-AD49-8316-A8177C74A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6097280"/>
              </p:ext>
            </p:extLst>
          </p:nvPr>
        </p:nvGraphicFramePr>
        <p:xfrm>
          <a:off x="949123" y="1896020"/>
          <a:ext cx="10394067" cy="435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2677">
                  <a:extLst>
                    <a:ext uri="{9D8B030D-6E8A-4147-A177-3AD203B41FA5}">
                      <a16:colId xmlns="" xmlns:a16="http://schemas.microsoft.com/office/drawing/2014/main" val="2082157919"/>
                    </a:ext>
                  </a:extLst>
                </a:gridCol>
                <a:gridCol w="4135591">
                  <a:extLst>
                    <a:ext uri="{9D8B030D-6E8A-4147-A177-3AD203B41FA5}">
                      <a16:colId xmlns="" xmlns:a16="http://schemas.microsoft.com/office/drawing/2014/main" val="308095784"/>
                    </a:ext>
                  </a:extLst>
                </a:gridCol>
                <a:gridCol w="2835799">
                  <a:extLst>
                    <a:ext uri="{9D8B030D-6E8A-4147-A177-3AD203B41FA5}">
                      <a16:colId xmlns="" xmlns:a16="http://schemas.microsoft.com/office/drawing/2014/main" val="101437334"/>
                    </a:ext>
                  </a:extLst>
                </a:gridCol>
              </a:tblGrid>
              <a:tr h="821395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 hiệu nguyên tử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ấu hình 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 electron lớp ngoài cùng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6284956"/>
                  </a:ext>
                </a:extLst>
              </a:tr>
              <a:tr h="821395">
                <a:tc>
                  <a:txBody>
                    <a:bodyPr/>
                    <a:lstStyle/>
                    <a:p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(Z=8)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r>
                        <a:rPr lang="x-none" sz="3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x-none" sz="3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2s</a:t>
                      </a:r>
                      <a:r>
                        <a:rPr lang="x-none" sz="3200" baseline="300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x-none" sz="3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2p</a:t>
                      </a:r>
                      <a:r>
                        <a:rPr lang="x-none" sz="3200" baseline="300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x-none" sz="3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7582492"/>
                  </a:ext>
                </a:extLst>
              </a:tr>
              <a:tr h="821395">
                <a:tc>
                  <a:txBody>
                    <a:bodyPr/>
                    <a:lstStyle/>
                    <a:p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(Z=11)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r>
                        <a:rPr lang="x-none" sz="3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x-none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2s</a:t>
                      </a:r>
                      <a:r>
                        <a:rPr lang="x-none" sz="32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x-none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2p</a:t>
                      </a:r>
                      <a:r>
                        <a:rPr lang="x-none" sz="32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x-none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3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3s</a:t>
                      </a:r>
                      <a:r>
                        <a:rPr lang="x-none" sz="3200" baseline="300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4942687"/>
                  </a:ext>
                </a:extLst>
              </a:tr>
              <a:tr h="821395">
                <a:tc>
                  <a:txBody>
                    <a:bodyPr/>
                    <a:lstStyle/>
                    <a:p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 (Z=10)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r>
                        <a:rPr lang="x-none" sz="3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x-none" sz="3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2s</a:t>
                      </a:r>
                      <a:r>
                        <a:rPr lang="x-none" sz="3200" baseline="300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x-none" sz="3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2p</a:t>
                      </a:r>
                      <a:r>
                        <a:rPr lang="x-none" sz="3200" baseline="300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x-none" sz="3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7519186"/>
                  </a:ext>
                </a:extLst>
              </a:tr>
              <a:tr h="821395">
                <a:tc>
                  <a:txBody>
                    <a:bodyPr/>
                    <a:lstStyle/>
                    <a:p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(Z=6)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r>
                        <a:rPr lang="x-none" sz="3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x-none" sz="3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2s</a:t>
                      </a:r>
                      <a:r>
                        <a:rPr lang="x-none" sz="3200" baseline="300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x-none" sz="3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2p</a:t>
                      </a:r>
                      <a:r>
                        <a:rPr lang="x-none" sz="3200" baseline="300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x-none" sz="32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8491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164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 5 CU HNH ELECTRON NGUYN T tit">
            <a:extLst>
              <a:ext uri="{FF2B5EF4-FFF2-40B4-BE49-F238E27FC236}">
                <a16:creationId xmlns="" xmlns:a16="http://schemas.microsoft.com/office/drawing/2014/main" id="{F1F4D855-6962-6349-88A7-B2DC437FB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79811"/>
            <a:ext cx="11430001" cy="6549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92201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 txBox="1">
            <a:spLocks noChangeArrowheads="1"/>
          </p:cNvSpPr>
          <p:nvPr/>
        </p:nvSpPr>
        <p:spPr bwMode="auto">
          <a:xfrm>
            <a:off x="3454401" y="101600"/>
            <a:ext cx="494241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7" tIns="121897" rIns="121897" bIns="121897" anchor="b"/>
          <a:lstStyle/>
          <a:p>
            <a:pPr algn="ctr" eaLnBrk="1" hangingPunct="1">
              <a:lnSpc>
                <a:spcPct val="150000"/>
              </a:lnSpc>
              <a:buClr>
                <a:srgbClr val="000000"/>
              </a:buClr>
              <a:buSzPts val="2400"/>
              <a:buFont typeface="Arial" pitchFamily="34" charset="0"/>
              <a:buNone/>
            </a:pPr>
            <a:r>
              <a:rPr lang="en-US" sz="4000" b="1" i="1" u="sng" dirty="0" err="1">
                <a:solidFill>
                  <a:srgbClr val="FF0000"/>
                </a:solidFill>
              </a:rPr>
              <a:t>Bài</a:t>
            </a:r>
            <a:r>
              <a:rPr lang="en-US" sz="4000" b="1" i="1" u="sng" dirty="0">
                <a:solidFill>
                  <a:srgbClr val="FF0000"/>
                </a:solidFill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</a:rPr>
              <a:t>tập</a:t>
            </a:r>
            <a:r>
              <a:rPr lang="en-US" sz="4000" b="1" i="1" u="sng" dirty="0">
                <a:solidFill>
                  <a:srgbClr val="FF0000"/>
                </a:solidFill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</a:rPr>
              <a:t>củng</a:t>
            </a:r>
            <a:r>
              <a:rPr lang="en-US" sz="4000" b="1" i="1" u="sng" dirty="0">
                <a:solidFill>
                  <a:srgbClr val="FF0000"/>
                </a:solidFill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</a:rPr>
              <a:t>cố</a:t>
            </a:r>
            <a:r>
              <a:rPr lang="en-US" sz="4000" b="1" i="1" u="sng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219200" y="1219200"/>
            <a:ext cx="10972800" cy="160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sz="3200" b="1" i="1" u="sng" dirty="0" err="1"/>
              <a:t>Bài</a:t>
            </a:r>
            <a:r>
              <a:rPr lang="en-US" sz="3200" b="1" i="1" u="sng" dirty="0"/>
              <a:t> </a:t>
            </a:r>
            <a:r>
              <a:rPr lang="en-US" sz="3200" b="1" i="1" u="sng" dirty="0" smtClean="0"/>
              <a:t>1:</a:t>
            </a:r>
            <a:r>
              <a:rPr lang="en-US" sz="3200" b="1" i="1" dirty="0" smtClean="0"/>
              <a:t> </a:t>
            </a:r>
            <a:r>
              <a:rPr lang="en-US" sz="3200" dirty="0" smtClean="0"/>
              <a:t> </a:t>
            </a:r>
            <a:r>
              <a:rPr lang="en-US" sz="3200" dirty="0" err="1"/>
              <a:t>Cấu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electron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smtClean="0"/>
              <a:t>Chlorine </a:t>
            </a:r>
            <a:r>
              <a:rPr lang="en-US" sz="3200" dirty="0"/>
              <a:t>( Z= 17) </a:t>
            </a:r>
            <a:r>
              <a:rPr lang="en-US" sz="3200" dirty="0" err="1" smtClean="0"/>
              <a:t>là</a:t>
            </a:r>
            <a:endParaRPr lang="en-US" sz="3200" dirty="0"/>
          </a:p>
          <a:p>
            <a:pPr algn="just" eaLnBrk="1" hangingPunct="1"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30400" y="4165600"/>
            <a:ext cx="10769600" cy="86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sz="3200" dirty="0"/>
              <a:t>C. 1s</a:t>
            </a:r>
            <a:r>
              <a:rPr lang="en-US" sz="3200" baseline="30000" dirty="0"/>
              <a:t>2</a:t>
            </a:r>
            <a:r>
              <a:rPr lang="en-US" sz="3200" dirty="0"/>
              <a:t>2s</a:t>
            </a:r>
            <a:r>
              <a:rPr lang="en-US" sz="3200" baseline="30000" dirty="0"/>
              <a:t>2</a:t>
            </a:r>
            <a:r>
              <a:rPr lang="en-US" sz="3200" dirty="0"/>
              <a:t>2p</a:t>
            </a:r>
            <a:r>
              <a:rPr lang="en-US" sz="3200" baseline="30000" dirty="0"/>
              <a:t>6</a:t>
            </a:r>
            <a:r>
              <a:rPr lang="en-US" sz="3200" dirty="0"/>
              <a:t>3s</a:t>
            </a:r>
            <a:r>
              <a:rPr lang="en-US" sz="3200" baseline="30000" dirty="0"/>
              <a:t>2</a:t>
            </a:r>
            <a:r>
              <a:rPr lang="en-US" sz="3200" dirty="0"/>
              <a:t>3p</a:t>
            </a:r>
            <a:r>
              <a:rPr lang="en-US" sz="3200" baseline="30000" dirty="0"/>
              <a:t>6</a:t>
            </a:r>
            <a:endParaRPr lang="en-US" sz="32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76867" y="2188633"/>
            <a:ext cx="10557933" cy="86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sz="3200" dirty="0"/>
              <a:t>       A. 1s</a:t>
            </a:r>
            <a:r>
              <a:rPr lang="en-US" sz="3200" baseline="30000" dirty="0"/>
              <a:t>2</a:t>
            </a:r>
            <a:r>
              <a:rPr lang="en-US" sz="3200" dirty="0"/>
              <a:t>2s</a:t>
            </a:r>
            <a:r>
              <a:rPr lang="en-US" sz="3200" baseline="30000" dirty="0"/>
              <a:t>2</a:t>
            </a:r>
            <a:r>
              <a:rPr lang="en-US" sz="3200" dirty="0"/>
              <a:t>2p</a:t>
            </a:r>
            <a:r>
              <a:rPr lang="en-US" sz="3200" baseline="30000" dirty="0"/>
              <a:t>6</a:t>
            </a:r>
            <a:r>
              <a:rPr lang="en-US" sz="3200" dirty="0"/>
              <a:t>3s</a:t>
            </a:r>
            <a:r>
              <a:rPr lang="en-US" sz="3200" baseline="30000" dirty="0"/>
              <a:t>2</a:t>
            </a:r>
            <a:r>
              <a:rPr lang="en-US" sz="3200" dirty="0"/>
              <a:t>3p</a:t>
            </a:r>
            <a:r>
              <a:rPr lang="en-US" sz="3200" baseline="30000" dirty="0"/>
              <a:t>4 </a:t>
            </a:r>
            <a:endParaRPr lang="en-US" sz="32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46200" y="3175000"/>
            <a:ext cx="11938000" cy="160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sz="3200" dirty="0"/>
              <a:t>     B. 1s</a:t>
            </a:r>
            <a:r>
              <a:rPr lang="en-US" sz="3200" baseline="30000" dirty="0"/>
              <a:t>2</a:t>
            </a:r>
            <a:r>
              <a:rPr lang="en-US" sz="3200" dirty="0"/>
              <a:t>2s</a:t>
            </a:r>
            <a:r>
              <a:rPr lang="en-US" sz="3200" baseline="30000" dirty="0"/>
              <a:t>2</a:t>
            </a:r>
            <a:r>
              <a:rPr lang="en-US" sz="3200" dirty="0"/>
              <a:t>2p</a:t>
            </a:r>
            <a:r>
              <a:rPr lang="en-US" sz="3200" baseline="30000" dirty="0"/>
              <a:t>6</a:t>
            </a:r>
            <a:r>
              <a:rPr lang="en-US" sz="3200" dirty="0"/>
              <a:t>3s</a:t>
            </a:r>
            <a:r>
              <a:rPr lang="en-US" sz="3200" baseline="30000" dirty="0"/>
              <a:t>2</a:t>
            </a:r>
            <a:r>
              <a:rPr lang="en-US" sz="3200" dirty="0"/>
              <a:t>3p</a:t>
            </a:r>
            <a:r>
              <a:rPr lang="en-US" sz="3200" baseline="30000" dirty="0"/>
              <a:t>5 </a:t>
            </a:r>
            <a:endParaRPr lang="en-US" sz="3200" dirty="0"/>
          </a:p>
          <a:p>
            <a:pPr algn="just" eaLnBrk="1" hangingPunct="1"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61067" y="5226051"/>
            <a:ext cx="10684933" cy="86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sz="3200" dirty="0"/>
              <a:t> D. 1s</a:t>
            </a:r>
            <a:r>
              <a:rPr lang="en-US" sz="3200" baseline="30000" dirty="0"/>
              <a:t>2</a:t>
            </a:r>
            <a:r>
              <a:rPr lang="en-US" sz="3200" dirty="0"/>
              <a:t>2s</a:t>
            </a:r>
            <a:r>
              <a:rPr lang="en-US" sz="3200" baseline="30000" dirty="0"/>
              <a:t>2</a:t>
            </a:r>
            <a:r>
              <a:rPr lang="en-US" sz="3200" dirty="0"/>
              <a:t>2p</a:t>
            </a:r>
            <a:r>
              <a:rPr lang="en-US" sz="3200" baseline="30000" dirty="0"/>
              <a:t>6</a:t>
            </a:r>
            <a:r>
              <a:rPr lang="en-US" sz="3200" dirty="0"/>
              <a:t>3s</a:t>
            </a:r>
            <a:r>
              <a:rPr lang="en-US" sz="3200" baseline="30000" dirty="0"/>
              <a:t>2</a:t>
            </a:r>
            <a:r>
              <a:rPr lang="en-US" sz="3200" dirty="0"/>
              <a:t>3p</a:t>
            </a:r>
            <a:r>
              <a:rPr lang="en-US" sz="3200" baseline="30000" dirty="0"/>
              <a:t>3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752600" y="3429000"/>
            <a:ext cx="3505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434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1828800" y="812800"/>
            <a:ext cx="91440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  <a:latin typeface=".VnAvant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19200" y="1828801"/>
            <a:ext cx="101600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700" b="1" u="sng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Bài</a:t>
            </a:r>
            <a:r>
              <a:rPr lang="fr-FR" sz="37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2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: </a:t>
            </a:r>
            <a:r>
              <a:rPr lang="fr-FR" sz="3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Nguyên</a:t>
            </a:r>
            <a:r>
              <a:rPr lang="fr-FR" sz="3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tố</a:t>
            </a:r>
            <a:r>
              <a:rPr lang="fr-FR" sz="3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fr-FR" sz="3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Z = 11 </a:t>
            </a:r>
            <a:r>
              <a:rPr lang="fr-FR" sz="3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thuộc</a:t>
            </a:r>
            <a:r>
              <a:rPr lang="fr-FR" sz="3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loại</a:t>
            </a:r>
            <a:r>
              <a:rPr lang="fr-FR" sz="3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nguyên</a:t>
            </a:r>
            <a:r>
              <a:rPr lang="fr-FR" sz="3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tố</a:t>
            </a:r>
            <a:r>
              <a:rPr lang="fr-FR" sz="3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 </a:t>
            </a:r>
            <a:r>
              <a:rPr lang="en-US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endParaRPr lang="en-US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05200" y="2438400"/>
            <a:ext cx="1219200" cy="310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700" b="1" dirty="0">
                <a:latin typeface="Times New Roman" pitchFamily="18" charset="0"/>
              </a:rPr>
              <a:t>A. s</a:t>
            </a:r>
            <a:endParaRPr lang="fr-FR" sz="2100" dirty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3200" b="1" dirty="0">
                <a:latin typeface="Times New Roman" pitchFamily="18" charset="0"/>
              </a:rPr>
              <a:t>B. p</a:t>
            </a:r>
          </a:p>
          <a:p>
            <a:pPr>
              <a:lnSpc>
                <a:spcPct val="150000"/>
              </a:lnSpc>
            </a:pPr>
            <a:r>
              <a:rPr lang="fr-FR" sz="3200" b="1" dirty="0">
                <a:latin typeface="Times New Roman" pitchFamily="18" charset="0"/>
              </a:rPr>
              <a:t>C. d</a:t>
            </a:r>
          </a:p>
          <a:p>
            <a:pPr>
              <a:lnSpc>
                <a:spcPct val="150000"/>
              </a:lnSpc>
            </a:pPr>
            <a:r>
              <a:rPr lang="fr-FR" sz="3200" b="1" dirty="0">
                <a:latin typeface="Times New Roman" pitchFamily="18" charset="0"/>
              </a:rPr>
              <a:t>D. f</a:t>
            </a:r>
            <a:r>
              <a:rPr lang="en-US" sz="3200" b="1" dirty="0">
                <a:latin typeface="Times New Roman" pitchFamily="18" charset="0"/>
              </a:rPr>
              <a:t> </a:t>
            </a:r>
          </a:p>
        </p:txBody>
      </p:sp>
      <p:sp>
        <p:nvSpPr>
          <p:cNvPr id="35844" name="Rectangle 2"/>
          <p:cNvSpPr txBox="1">
            <a:spLocks noChangeArrowheads="1"/>
          </p:cNvSpPr>
          <p:nvPr/>
        </p:nvSpPr>
        <p:spPr bwMode="auto">
          <a:xfrm>
            <a:off x="3454401" y="101600"/>
            <a:ext cx="494241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7" tIns="121897" rIns="121897" bIns="121897" anchor="b"/>
          <a:lstStyle/>
          <a:p>
            <a:pPr algn="ctr" eaLnBrk="1" hangingPunct="1">
              <a:lnSpc>
                <a:spcPct val="150000"/>
              </a:lnSpc>
              <a:buClr>
                <a:srgbClr val="000000"/>
              </a:buClr>
              <a:buSzPts val="2400"/>
              <a:buFont typeface="Arial" pitchFamily="34" charset="0"/>
              <a:buNone/>
            </a:pPr>
            <a:r>
              <a:rPr lang="en-US" sz="4000" b="1" i="1" u="sng" dirty="0" err="1">
                <a:solidFill>
                  <a:srgbClr val="FF0000"/>
                </a:solidFill>
              </a:rPr>
              <a:t>Bài</a:t>
            </a:r>
            <a:r>
              <a:rPr lang="en-US" sz="4000" b="1" i="1" u="sng" dirty="0">
                <a:solidFill>
                  <a:srgbClr val="FF0000"/>
                </a:solidFill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</a:rPr>
              <a:t>tập</a:t>
            </a:r>
            <a:r>
              <a:rPr lang="en-US" sz="4000" b="1" i="1" u="sng" dirty="0">
                <a:solidFill>
                  <a:srgbClr val="FF0000"/>
                </a:solidFill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</a:rPr>
              <a:t>củng</a:t>
            </a:r>
            <a:r>
              <a:rPr lang="en-US" sz="4000" b="1" i="1" u="sng" dirty="0">
                <a:solidFill>
                  <a:srgbClr val="FF0000"/>
                </a:solidFill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</a:rPr>
              <a:t>cố</a:t>
            </a:r>
            <a:r>
              <a:rPr lang="en-US" sz="4000" b="1" i="1" u="sng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2775858"/>
            <a:ext cx="1295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Tm="413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07533" y="1386418"/>
            <a:ext cx="11906251" cy="154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700" b="1" u="sng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Bài</a:t>
            </a:r>
            <a:r>
              <a:rPr lang="fr-FR" sz="37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3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: </a:t>
            </a:r>
            <a:r>
              <a:rPr lang="fr-FR" sz="3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Cấu</a:t>
            </a:r>
            <a:r>
              <a:rPr lang="fr-FR" sz="3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hình</a:t>
            </a:r>
            <a:r>
              <a:rPr lang="fr-FR" sz="3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electron</a:t>
            </a:r>
            <a:r>
              <a:rPr lang="fr-FR" sz="3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của</a:t>
            </a:r>
            <a:r>
              <a:rPr lang="fr-FR" sz="3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nguyên</a:t>
            </a:r>
            <a:r>
              <a:rPr lang="fr-FR" sz="3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tử</a:t>
            </a:r>
            <a:r>
              <a:rPr lang="fr-FR" sz="3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lưu</a:t>
            </a:r>
            <a:r>
              <a:rPr lang="fr-FR" sz="3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huỳnh</a:t>
            </a:r>
            <a:r>
              <a:rPr lang="fr-FR" sz="3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fr-FR" sz="3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Z = 16) 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là</a:t>
            </a:r>
            <a:endParaRPr lang="en-US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68700" y="2667000"/>
            <a:ext cx="5194300" cy="343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pPr marL="609585" indent="-609585">
              <a:lnSpc>
                <a:spcPct val="150000"/>
              </a:lnSpc>
              <a:buFontTx/>
              <a:buAutoNum type="alphaUcPeriod"/>
              <a:defRPr/>
            </a:pPr>
            <a:r>
              <a:rPr lang="fr-FR" sz="3700" dirty="0">
                <a:latin typeface="Times New Roman" pitchFamily="18" charset="0"/>
              </a:rPr>
              <a:t>1s</a:t>
            </a:r>
            <a:r>
              <a:rPr lang="fr-FR" sz="3700" b="1" baseline="30000" dirty="0">
                <a:latin typeface="Times New Roman" pitchFamily="18" charset="0"/>
              </a:rPr>
              <a:t>2</a:t>
            </a:r>
            <a:r>
              <a:rPr lang="fr-FR" sz="3700" dirty="0">
                <a:latin typeface="Times New Roman" pitchFamily="18" charset="0"/>
              </a:rPr>
              <a:t>2s</a:t>
            </a:r>
            <a:r>
              <a:rPr lang="fr-FR" sz="3700" b="1" baseline="30000" dirty="0">
                <a:latin typeface="Times New Roman" pitchFamily="18" charset="0"/>
              </a:rPr>
              <a:t>2</a:t>
            </a:r>
            <a:r>
              <a:rPr lang="fr-FR" sz="3700" dirty="0">
                <a:latin typeface="Times New Roman" pitchFamily="18" charset="0"/>
              </a:rPr>
              <a:t>2p</a:t>
            </a:r>
            <a:r>
              <a:rPr lang="fr-FR" sz="3700" b="1" baseline="30000" dirty="0">
                <a:latin typeface="Times New Roman" pitchFamily="18" charset="0"/>
              </a:rPr>
              <a:t>6</a:t>
            </a:r>
            <a:r>
              <a:rPr lang="fr-FR" sz="3700" dirty="0">
                <a:latin typeface="Times New Roman" pitchFamily="18" charset="0"/>
              </a:rPr>
              <a:t>3s</a:t>
            </a:r>
            <a:r>
              <a:rPr lang="fr-FR" sz="3700" b="1" baseline="30000" dirty="0">
                <a:latin typeface="Times New Roman" pitchFamily="18" charset="0"/>
              </a:rPr>
              <a:t>1</a:t>
            </a:r>
            <a:r>
              <a:rPr lang="fr-FR" sz="3700" dirty="0">
                <a:latin typeface="Times New Roman" pitchFamily="18" charset="0"/>
              </a:rPr>
              <a:t>3p</a:t>
            </a:r>
            <a:r>
              <a:rPr lang="fr-FR" sz="3700" b="1" baseline="30000" dirty="0">
                <a:latin typeface="Times New Roman" pitchFamily="18" charset="0"/>
              </a:rPr>
              <a:t>5</a:t>
            </a:r>
          </a:p>
          <a:p>
            <a:pPr>
              <a:lnSpc>
                <a:spcPct val="150000"/>
              </a:lnSpc>
              <a:defRPr/>
            </a:pPr>
            <a:r>
              <a:rPr lang="fr-FR" sz="3700" dirty="0" smtClean="0">
                <a:latin typeface="Times New Roman" pitchFamily="18" charset="0"/>
              </a:rPr>
              <a:t>B</a:t>
            </a:r>
            <a:r>
              <a:rPr lang="fr-FR" sz="3700" dirty="0">
                <a:latin typeface="Times New Roman" pitchFamily="18" charset="0"/>
              </a:rPr>
              <a:t>. 1s</a:t>
            </a:r>
            <a:r>
              <a:rPr lang="fr-FR" sz="3700" b="1" baseline="30000" dirty="0">
                <a:latin typeface="Times New Roman" pitchFamily="18" charset="0"/>
              </a:rPr>
              <a:t>2</a:t>
            </a:r>
            <a:r>
              <a:rPr lang="fr-FR" sz="3700" dirty="0">
                <a:latin typeface="Times New Roman" pitchFamily="18" charset="0"/>
              </a:rPr>
              <a:t>2s</a:t>
            </a:r>
            <a:r>
              <a:rPr lang="fr-FR" sz="3700" b="1" baseline="30000" dirty="0">
                <a:latin typeface="Times New Roman" pitchFamily="18" charset="0"/>
              </a:rPr>
              <a:t>2</a:t>
            </a:r>
            <a:r>
              <a:rPr lang="fr-FR" sz="3700" dirty="0">
                <a:latin typeface="Times New Roman" pitchFamily="18" charset="0"/>
              </a:rPr>
              <a:t>2p</a:t>
            </a:r>
            <a:r>
              <a:rPr lang="fr-FR" sz="3700" b="1" baseline="30000" dirty="0">
                <a:latin typeface="Times New Roman" pitchFamily="18" charset="0"/>
              </a:rPr>
              <a:t>6</a:t>
            </a:r>
            <a:r>
              <a:rPr lang="fr-FR" sz="3700" dirty="0">
                <a:latin typeface="Times New Roman" pitchFamily="18" charset="0"/>
              </a:rPr>
              <a:t>3s</a:t>
            </a:r>
            <a:r>
              <a:rPr lang="fr-FR" sz="3700" b="1" baseline="30000" dirty="0">
                <a:latin typeface="Times New Roman" pitchFamily="18" charset="0"/>
              </a:rPr>
              <a:t>2</a:t>
            </a:r>
            <a:r>
              <a:rPr lang="fr-FR" sz="3700" dirty="0">
                <a:latin typeface="Times New Roman" pitchFamily="18" charset="0"/>
              </a:rPr>
              <a:t>3p</a:t>
            </a:r>
            <a:r>
              <a:rPr lang="fr-FR" sz="3700" b="1" baseline="30000" dirty="0">
                <a:latin typeface="Times New Roman" pitchFamily="18" charset="0"/>
              </a:rPr>
              <a:t>4  </a:t>
            </a:r>
          </a:p>
          <a:p>
            <a:pPr>
              <a:lnSpc>
                <a:spcPct val="150000"/>
              </a:lnSpc>
              <a:defRPr/>
            </a:pPr>
            <a:r>
              <a:rPr lang="fr-FR" sz="3700" dirty="0" smtClean="0">
                <a:latin typeface="Times New Roman" pitchFamily="18" charset="0"/>
              </a:rPr>
              <a:t>C</a:t>
            </a:r>
            <a:r>
              <a:rPr lang="fr-FR" sz="3700" dirty="0">
                <a:latin typeface="Times New Roman" pitchFamily="18" charset="0"/>
              </a:rPr>
              <a:t>. 1s</a:t>
            </a:r>
            <a:r>
              <a:rPr lang="fr-FR" sz="3700" b="1" baseline="30000" dirty="0">
                <a:latin typeface="Times New Roman" pitchFamily="18" charset="0"/>
              </a:rPr>
              <a:t>2</a:t>
            </a:r>
            <a:r>
              <a:rPr lang="fr-FR" sz="3700" dirty="0">
                <a:latin typeface="Times New Roman" pitchFamily="18" charset="0"/>
              </a:rPr>
              <a:t>2s</a:t>
            </a:r>
            <a:r>
              <a:rPr lang="fr-FR" sz="3700" b="1" baseline="30000" dirty="0">
                <a:latin typeface="Times New Roman" pitchFamily="18" charset="0"/>
              </a:rPr>
              <a:t>2</a:t>
            </a:r>
            <a:r>
              <a:rPr lang="fr-FR" sz="3700" dirty="0">
                <a:latin typeface="Times New Roman" pitchFamily="18" charset="0"/>
              </a:rPr>
              <a:t>2p</a:t>
            </a:r>
            <a:r>
              <a:rPr lang="fr-FR" sz="3700" b="1" baseline="30000" dirty="0">
                <a:latin typeface="Times New Roman" pitchFamily="18" charset="0"/>
              </a:rPr>
              <a:t>6</a:t>
            </a:r>
            <a:r>
              <a:rPr lang="fr-FR" sz="3700" dirty="0">
                <a:latin typeface="Times New Roman" pitchFamily="18" charset="0"/>
              </a:rPr>
              <a:t>3s</a:t>
            </a:r>
            <a:r>
              <a:rPr lang="fr-FR" sz="3700" baseline="30000" dirty="0">
                <a:latin typeface="Times New Roman" pitchFamily="18" charset="0"/>
              </a:rPr>
              <a:t>6</a:t>
            </a:r>
          </a:p>
          <a:p>
            <a:pPr>
              <a:lnSpc>
                <a:spcPct val="150000"/>
              </a:lnSpc>
              <a:defRPr/>
            </a:pPr>
            <a:r>
              <a:rPr lang="fr-FR" sz="3700" dirty="0" smtClean="0">
                <a:latin typeface="Times New Roman" pitchFamily="18" charset="0"/>
              </a:rPr>
              <a:t>D</a:t>
            </a:r>
            <a:r>
              <a:rPr lang="fr-FR" sz="3700" dirty="0">
                <a:latin typeface="Times New Roman" pitchFamily="18" charset="0"/>
              </a:rPr>
              <a:t>. 1s</a:t>
            </a:r>
            <a:r>
              <a:rPr lang="fr-FR" sz="3700" b="1" baseline="30000" dirty="0">
                <a:latin typeface="Times New Roman" pitchFamily="18" charset="0"/>
              </a:rPr>
              <a:t>2</a:t>
            </a:r>
            <a:r>
              <a:rPr lang="fr-FR" sz="3700" dirty="0">
                <a:latin typeface="Times New Roman" pitchFamily="18" charset="0"/>
              </a:rPr>
              <a:t>2s</a:t>
            </a:r>
            <a:r>
              <a:rPr lang="fr-FR" sz="3700" b="1" baseline="30000" dirty="0">
                <a:latin typeface="Times New Roman" pitchFamily="18" charset="0"/>
              </a:rPr>
              <a:t>2</a:t>
            </a:r>
            <a:r>
              <a:rPr lang="fr-FR" sz="3700" dirty="0">
                <a:latin typeface="Times New Roman" pitchFamily="18" charset="0"/>
              </a:rPr>
              <a:t>2p</a:t>
            </a:r>
            <a:r>
              <a:rPr lang="fr-FR" sz="3700" b="1" baseline="30000" dirty="0">
                <a:latin typeface="Times New Roman" pitchFamily="18" charset="0"/>
              </a:rPr>
              <a:t>6</a:t>
            </a:r>
            <a:r>
              <a:rPr lang="fr-FR" sz="3700" dirty="0">
                <a:latin typeface="Times New Roman" pitchFamily="18" charset="0"/>
              </a:rPr>
              <a:t>3s</a:t>
            </a:r>
            <a:r>
              <a:rPr lang="fr-FR" sz="3700" b="1" baseline="30000" dirty="0">
                <a:latin typeface="Times New Roman" pitchFamily="18" charset="0"/>
              </a:rPr>
              <a:t>3</a:t>
            </a:r>
            <a:r>
              <a:rPr lang="fr-FR" sz="3700" dirty="0">
                <a:latin typeface="Times New Roman" pitchFamily="18" charset="0"/>
              </a:rPr>
              <a:t>3p</a:t>
            </a:r>
            <a:r>
              <a:rPr lang="fr-FR" sz="3700" b="1" baseline="30000" dirty="0">
                <a:latin typeface="Times New Roman" pitchFamily="18" charset="0"/>
              </a:rPr>
              <a:t>3</a:t>
            </a:r>
            <a:endParaRPr lang="en-US" sz="3700" b="1" baseline="30000" dirty="0">
              <a:latin typeface="Times New Roman" pitchFamily="18" charset="0"/>
            </a:endParaRPr>
          </a:p>
        </p:txBody>
      </p:sp>
      <p:sp>
        <p:nvSpPr>
          <p:cNvPr id="37891" name="Rectangle 2"/>
          <p:cNvSpPr txBox="1">
            <a:spLocks noChangeArrowheads="1"/>
          </p:cNvSpPr>
          <p:nvPr/>
        </p:nvSpPr>
        <p:spPr bwMode="auto">
          <a:xfrm>
            <a:off x="3454401" y="101600"/>
            <a:ext cx="494241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7" tIns="121897" rIns="121897" bIns="121897" anchor="b"/>
          <a:lstStyle/>
          <a:p>
            <a:pPr algn="ctr" eaLnBrk="1" hangingPunct="1">
              <a:lnSpc>
                <a:spcPct val="150000"/>
              </a:lnSpc>
              <a:buClr>
                <a:srgbClr val="000000"/>
              </a:buClr>
              <a:buSzPts val="2400"/>
              <a:buFont typeface="Arial" pitchFamily="34" charset="0"/>
              <a:buNone/>
            </a:pPr>
            <a:r>
              <a:rPr lang="en-US" sz="4000" b="1" i="1" u="sng" dirty="0" err="1">
                <a:solidFill>
                  <a:srgbClr val="FF0000"/>
                </a:solidFill>
              </a:rPr>
              <a:t>Bài</a:t>
            </a:r>
            <a:r>
              <a:rPr lang="en-US" sz="4000" b="1" i="1" u="sng" dirty="0">
                <a:solidFill>
                  <a:srgbClr val="FF0000"/>
                </a:solidFill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</a:rPr>
              <a:t>tập</a:t>
            </a:r>
            <a:r>
              <a:rPr lang="en-US" sz="4000" b="1" i="1" u="sng" dirty="0">
                <a:solidFill>
                  <a:srgbClr val="FF0000"/>
                </a:solidFill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</a:rPr>
              <a:t>củng</a:t>
            </a:r>
            <a:r>
              <a:rPr lang="en-US" sz="4000" b="1" i="1" u="sng" dirty="0">
                <a:solidFill>
                  <a:srgbClr val="FF0000"/>
                </a:solidFill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</a:rPr>
              <a:t>cố</a:t>
            </a:r>
            <a:r>
              <a:rPr lang="en-US" sz="4000" b="1" i="1" u="sng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3762828"/>
            <a:ext cx="3886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Tm="765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58334" y="1280584"/>
            <a:ext cx="11239500" cy="126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700" b="1" u="sng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37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7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Nguyên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tố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Z = 13 </a:t>
            </a:r>
            <a:r>
              <a:rPr lang="fr-FR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số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electron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lớp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ngoài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cùng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là</a:t>
            </a:r>
            <a:endParaRPr lang="en-US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124200" y="2362200"/>
            <a:ext cx="1930400" cy="353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pPr marL="685783" indent="-685783">
              <a:lnSpc>
                <a:spcPct val="150000"/>
              </a:lnSpc>
              <a:defRPr/>
            </a:pPr>
            <a:r>
              <a:rPr lang="fr-FR" sz="3700" dirty="0" smtClean="0">
                <a:latin typeface="Times New Roman" pitchFamily="18" charset="0"/>
              </a:rPr>
              <a:t>A. 5</a:t>
            </a:r>
          </a:p>
          <a:p>
            <a:pPr>
              <a:lnSpc>
                <a:spcPct val="150000"/>
              </a:lnSpc>
              <a:defRPr/>
            </a:pPr>
            <a:r>
              <a:rPr lang="fr-FR" sz="3700" dirty="0" smtClean="0">
                <a:latin typeface="Times New Roman" pitchFamily="18" charset="0"/>
              </a:rPr>
              <a:t>B</a:t>
            </a:r>
            <a:r>
              <a:rPr lang="fr-FR" sz="3700" dirty="0">
                <a:latin typeface="Times New Roman" pitchFamily="18" charset="0"/>
              </a:rPr>
              <a:t>. </a:t>
            </a:r>
            <a:r>
              <a:rPr lang="fr-FR" sz="3700" dirty="0" smtClean="0">
                <a:latin typeface="Times New Roman" pitchFamily="18" charset="0"/>
              </a:rPr>
              <a:t>4</a:t>
            </a:r>
            <a:endParaRPr lang="fr-FR" sz="3700" dirty="0">
              <a:latin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3700" dirty="0">
                <a:latin typeface="Times New Roman" pitchFamily="18" charset="0"/>
              </a:rPr>
              <a:t>C. </a:t>
            </a:r>
            <a:r>
              <a:rPr lang="fr-FR" sz="3700" dirty="0" smtClean="0">
                <a:latin typeface="Times New Roman" pitchFamily="18" charset="0"/>
              </a:rPr>
              <a:t>3</a:t>
            </a:r>
            <a:endParaRPr lang="fr-FR" sz="3700" dirty="0">
              <a:latin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3700" dirty="0">
                <a:latin typeface="Times New Roman" pitchFamily="18" charset="0"/>
              </a:rPr>
              <a:t>D. </a:t>
            </a:r>
            <a:r>
              <a:rPr lang="fr-FR" sz="3700" dirty="0" smtClean="0">
                <a:latin typeface="Times New Roman" pitchFamily="18" charset="0"/>
              </a:rPr>
              <a:t>6</a:t>
            </a:r>
            <a:endParaRPr lang="en-US" sz="3700" dirty="0">
              <a:latin typeface="Times New Roman" pitchFamily="18" charset="0"/>
            </a:endParaRPr>
          </a:p>
        </p:txBody>
      </p:sp>
      <p:sp>
        <p:nvSpPr>
          <p:cNvPr id="39939" name="Rectangle 2"/>
          <p:cNvSpPr txBox="1">
            <a:spLocks noChangeArrowheads="1"/>
          </p:cNvSpPr>
          <p:nvPr/>
        </p:nvSpPr>
        <p:spPr bwMode="auto">
          <a:xfrm>
            <a:off x="3454401" y="101600"/>
            <a:ext cx="494241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7" tIns="121897" rIns="121897" bIns="121897" anchor="b"/>
          <a:lstStyle/>
          <a:p>
            <a:pPr algn="ctr" eaLnBrk="1" hangingPunct="1">
              <a:lnSpc>
                <a:spcPct val="150000"/>
              </a:lnSpc>
              <a:buClr>
                <a:srgbClr val="000000"/>
              </a:buClr>
              <a:buSzPts val="2400"/>
              <a:buFont typeface="Arial" pitchFamily="34" charset="0"/>
              <a:buNone/>
            </a:pPr>
            <a:r>
              <a:rPr lang="en-US" sz="4000" b="1" i="1" u="sng" dirty="0" err="1">
                <a:solidFill>
                  <a:srgbClr val="FF0000"/>
                </a:solidFill>
              </a:rPr>
              <a:t>Bài</a:t>
            </a:r>
            <a:r>
              <a:rPr lang="en-US" sz="4000" b="1" i="1" u="sng" dirty="0">
                <a:solidFill>
                  <a:srgbClr val="FF0000"/>
                </a:solidFill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</a:rPr>
              <a:t>tập</a:t>
            </a:r>
            <a:r>
              <a:rPr lang="en-US" sz="4000" b="1" i="1" u="sng" dirty="0">
                <a:solidFill>
                  <a:srgbClr val="FF0000"/>
                </a:solidFill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</a:rPr>
              <a:t>củng</a:t>
            </a:r>
            <a:r>
              <a:rPr lang="en-US" sz="4000" b="1" i="1" u="sng" dirty="0">
                <a:solidFill>
                  <a:srgbClr val="FF0000"/>
                </a:solidFill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</a:rPr>
              <a:t>cố</a:t>
            </a:r>
            <a:r>
              <a:rPr lang="en-US" sz="4000" b="1" i="1" u="sng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09686" y="4343400"/>
            <a:ext cx="1066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Tm="730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58334" y="1280584"/>
            <a:ext cx="10524066" cy="126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700" b="1" u="sng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37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7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Nguyên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tố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Z = 12 là </a:t>
            </a:r>
            <a:r>
              <a:rPr lang="fr-FR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kim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loại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, phi </a:t>
            </a:r>
            <a:r>
              <a:rPr lang="fr-FR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kim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hay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khí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hiếm</a:t>
            </a:r>
            <a:r>
              <a:rPr lang="fr-FR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?</a:t>
            </a:r>
            <a:endParaRPr lang="en-US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454401" y="101600"/>
            <a:ext cx="494241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7" tIns="121897" rIns="121897" bIns="121897" anchor="b"/>
          <a:lstStyle/>
          <a:p>
            <a:pPr algn="ctr" eaLnBrk="1" hangingPunct="1">
              <a:lnSpc>
                <a:spcPct val="150000"/>
              </a:lnSpc>
              <a:buClr>
                <a:srgbClr val="000000"/>
              </a:buClr>
              <a:buSzPts val="2400"/>
              <a:buFont typeface="Arial" pitchFamily="34" charset="0"/>
              <a:buNone/>
            </a:pPr>
            <a:r>
              <a:rPr lang="en-US" sz="4000" b="1" i="1" u="sng" dirty="0" err="1">
                <a:solidFill>
                  <a:srgbClr val="FF0000"/>
                </a:solidFill>
              </a:rPr>
              <a:t>Bài</a:t>
            </a:r>
            <a:r>
              <a:rPr lang="en-US" sz="4000" b="1" i="1" u="sng" dirty="0">
                <a:solidFill>
                  <a:srgbClr val="FF0000"/>
                </a:solidFill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</a:rPr>
              <a:t>tập</a:t>
            </a:r>
            <a:r>
              <a:rPr lang="en-US" sz="4000" b="1" i="1" u="sng" dirty="0">
                <a:solidFill>
                  <a:srgbClr val="FF0000"/>
                </a:solidFill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</a:rPr>
              <a:t>củng</a:t>
            </a:r>
            <a:r>
              <a:rPr lang="en-US" sz="4000" b="1" i="1" u="sng" dirty="0">
                <a:solidFill>
                  <a:srgbClr val="FF0000"/>
                </a:solidFill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</a:rPr>
              <a:t>cố</a:t>
            </a:r>
            <a:r>
              <a:rPr lang="en-US" sz="4000" b="1" i="1" u="sng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24200" y="2362200"/>
            <a:ext cx="4495800" cy="268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marL="685783" indent="-685783">
              <a:lnSpc>
                <a:spcPct val="150000"/>
              </a:lnSpc>
              <a:defRPr/>
            </a:pPr>
            <a:r>
              <a:rPr lang="fr-FR" sz="3700" dirty="0" smtClean="0">
                <a:latin typeface="Times New Roman" pitchFamily="18" charset="0"/>
              </a:rPr>
              <a:t>A. Kim </a:t>
            </a:r>
            <a:r>
              <a:rPr lang="fr-FR" sz="3700" dirty="0" err="1" smtClean="0">
                <a:latin typeface="Times New Roman" pitchFamily="18" charset="0"/>
              </a:rPr>
              <a:t>loại</a:t>
            </a:r>
            <a:endParaRPr lang="fr-FR" sz="3700" dirty="0" smtClean="0">
              <a:latin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3700" dirty="0" smtClean="0">
                <a:latin typeface="Times New Roman" pitchFamily="18" charset="0"/>
              </a:rPr>
              <a:t>B</a:t>
            </a:r>
            <a:r>
              <a:rPr lang="fr-FR" sz="3700" dirty="0">
                <a:latin typeface="Times New Roman" pitchFamily="18" charset="0"/>
              </a:rPr>
              <a:t>. </a:t>
            </a:r>
            <a:r>
              <a:rPr lang="fr-FR" sz="3700" dirty="0" smtClean="0">
                <a:latin typeface="Times New Roman" pitchFamily="18" charset="0"/>
              </a:rPr>
              <a:t>Phi </a:t>
            </a:r>
            <a:r>
              <a:rPr lang="fr-FR" sz="3700" dirty="0" err="1" smtClean="0">
                <a:latin typeface="Times New Roman" pitchFamily="18" charset="0"/>
              </a:rPr>
              <a:t>kim</a:t>
            </a:r>
            <a:endParaRPr lang="fr-FR" sz="3700" dirty="0">
              <a:latin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3700" dirty="0">
                <a:latin typeface="Times New Roman" pitchFamily="18" charset="0"/>
              </a:rPr>
              <a:t>C. </a:t>
            </a:r>
            <a:r>
              <a:rPr lang="fr-FR" sz="3700" dirty="0" err="1" smtClean="0">
                <a:latin typeface="Times New Roman" pitchFamily="18" charset="0"/>
              </a:rPr>
              <a:t>Khí</a:t>
            </a:r>
            <a:r>
              <a:rPr lang="fr-FR" sz="3700" dirty="0" smtClean="0">
                <a:latin typeface="Times New Roman" pitchFamily="18" charset="0"/>
              </a:rPr>
              <a:t> </a:t>
            </a:r>
            <a:r>
              <a:rPr lang="fr-FR" sz="3700" dirty="0" err="1" smtClean="0">
                <a:latin typeface="Times New Roman" pitchFamily="18" charset="0"/>
              </a:rPr>
              <a:t>hiếm</a:t>
            </a:r>
            <a:endParaRPr lang="fr-FR" sz="3700" dirty="0"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2590800"/>
            <a:ext cx="2362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0334" y="2675467"/>
            <a:ext cx="2758017" cy="212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66700" y="664634"/>
            <a:ext cx="6127751" cy="55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TextBox 1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7467" y="1134534"/>
            <a:ext cx="7128933" cy="143933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60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-406400"/>
            <a:ext cx="11683999" cy="22098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667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67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67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67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CHUYỂN </a:t>
            </a:r>
            <a:r>
              <a:rPr lang="en-US" sz="2667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 CỦA CÁC ELECTRON TRONG NGUYÊN TỬ</a:t>
            </a:r>
            <a:r>
              <a:rPr lang="en-US" sz="2667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67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67" b="1" dirty="0"/>
              <a:t/>
            </a:r>
            <a:br>
              <a:rPr lang="en-US" sz="2667" b="1" dirty="0"/>
            </a:br>
            <a:endParaRPr lang="en-US" sz="2667" b="1" dirty="0"/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6096000" y="990600"/>
            <a:ext cx="4191000" cy="47244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535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11268" name="Picture 4" descr="E:\GIAO AN HOA 10\HINH -CLIP\ava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4394200" cy="32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FE1A28-DE55-4BE3-B1DB-B074793AC47D}"/>
              </a:ext>
            </a:extLst>
          </p:cNvPr>
          <p:cNvSpPr txBox="1"/>
          <p:nvPr/>
        </p:nvSpPr>
        <p:spPr>
          <a:xfrm>
            <a:off x="990600" y="51816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Bohr, </a:t>
            </a:r>
            <a:r>
              <a:rPr lang="en-US" sz="2400" i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Rơ</a:t>
            </a:r>
            <a:r>
              <a:rPr lang="en-US" sz="24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i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dơ</a:t>
            </a:r>
            <a:r>
              <a:rPr lang="en-US" sz="24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–pho, </a:t>
            </a:r>
            <a:r>
              <a:rPr lang="en-US" sz="2400" i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Zom-mer-phen</a:t>
            </a:r>
            <a:r>
              <a:rPr lang="en-US" sz="24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036721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962400" y="1469553"/>
            <a:ext cx="8229600" cy="10159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>
              <a:buFont typeface="Symbol" panose="05050102010706020507" pitchFamily="18" charset="2"/>
              <a:buChar char="Þ"/>
            </a:pP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</a:t>
            </a:r>
            <a:r>
              <a:rPr lang="en-US" altLang="en-US" sz="3733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733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733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u="sng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733" u="sng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u="sng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733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3733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733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733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733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733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733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733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altLang="en-US" sz="3733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3733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733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71500" indent="-571500">
              <a:buFont typeface="Symbol" panose="05050102010706020507" pitchFamily="18" charset="2"/>
              <a:buChar char="Þ"/>
            </a:pP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90%) 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orbital 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733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AO) </a:t>
            </a:r>
            <a:endParaRPr lang="en-US" altLang="en-US" sz="3733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en-US" altLang="en-US" sz="3733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en-US" altLang="en-US" sz="3733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980688"/>
            <a:ext cx="3302001" cy="3407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254FA96-9715-4C50-88F7-8F81B9B5E537}"/>
              </a:ext>
            </a:extLst>
          </p:cNvPr>
          <p:cNvSpPr txBox="1"/>
          <p:nvPr/>
        </p:nvSpPr>
        <p:spPr>
          <a:xfrm>
            <a:off x="381000" y="5562601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8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4201" y="482600"/>
            <a:ext cx="11683999" cy="18034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2667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67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CHUYỂN </a:t>
            </a:r>
            <a:r>
              <a:rPr lang="en-US" sz="3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 CỦA CÁC ELECTRON TRONG NGUYÊN TỬ</a:t>
            </a:r>
            <a:r>
              <a:rPr lang="en-US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67" b="1" dirty="0"/>
              <a:t/>
            </a:r>
            <a:br>
              <a:rPr lang="en-US" sz="2667" b="1" dirty="0"/>
            </a:br>
            <a:endParaRPr lang="en-US" sz="2667" b="1" dirty="0"/>
          </a:p>
        </p:txBody>
      </p:sp>
    </p:spTree>
    <p:extLst>
      <p:ext uri="{BB962C8B-B14F-4D97-AF65-F5344CB8AC3E}">
        <p14:creationId xmlns="" xmlns:p14="http://schemas.microsoft.com/office/powerpoint/2010/main" val="817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736601"/>
            <a:ext cx="11353800" cy="10159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*So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+ Theo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Rutherford – Bohr: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+ Theo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90%) 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orbital 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AO) </a:t>
            </a:r>
          </a:p>
          <a:p>
            <a:endParaRPr lang="en-US" altLang="en-US" sz="3500" kern="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en-US" altLang="en-US" sz="35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2"/>
          </p:nvPr>
        </p:nvSpPr>
        <p:spPr>
          <a:xfrm>
            <a:off x="457200" y="4535269"/>
            <a:ext cx="10820399" cy="1255931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orbital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orbital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46.jpg" descr="C:\Users\ThisPC\AppData\Local\Temp\ksohtml15516\wps24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74339" y="1600200"/>
            <a:ext cx="7326836" cy="2743200"/>
          </a:xfrm>
          <a:prstGeom prst="rect">
            <a:avLst/>
          </a:prstGeom>
          <a:ln/>
        </p:spPr>
      </p:pic>
      <p:sp>
        <p:nvSpPr>
          <p:cNvPr id="8" name="Rectangle 7"/>
          <p:cNvSpPr/>
          <p:nvPr/>
        </p:nvSpPr>
        <p:spPr>
          <a:xfrm>
            <a:off x="1828800" y="685800"/>
            <a:ext cx="6629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orbital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56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10896600" cy="12192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Noto Sans Symbols"/>
                <a:cs typeface="Times New Roman" panose="02020603050405020304" pitchFamily="18" charset="0"/>
              </a:rPr>
              <a:t>⬜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orbital.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981200" y="304800"/>
            <a:ext cx="289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Ô 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orbital</a:t>
            </a:r>
            <a:endParaRPr lang="en-US" sz="3600" u="sng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66800" y="1905000"/>
            <a:ext cx="10896600" cy="1066800"/>
          </a:xfrm>
        </p:spPr>
        <p:txBody>
          <a:bodyPr/>
          <a:lstStyle/>
          <a:p>
            <a:pPr algn="l"/>
            <a:r>
              <a:rPr lang="en-US" sz="3200" b="1" dirty="0" smtClean="0"/>
              <a:t>*</a:t>
            </a:r>
            <a:r>
              <a:rPr lang="vi-VN" sz="3200" b="1" i="1" dirty="0" smtClean="0"/>
              <a:t> Nguyên lý Pauli</a:t>
            </a:r>
            <a:r>
              <a:rPr lang="vi-VN" sz="3200" b="1" dirty="0" smtClean="0"/>
              <a:t>:</a:t>
            </a:r>
            <a:r>
              <a:rPr lang="vi-VN" sz="3200" dirty="0" smtClean="0"/>
              <a:t> Trên 1 o</a:t>
            </a:r>
            <a:r>
              <a:rPr lang="en-US" sz="3200" dirty="0" smtClean="0"/>
              <a:t>r</a:t>
            </a:r>
            <a:r>
              <a:rPr lang="vi-VN" sz="3200" dirty="0" smtClean="0"/>
              <a:t>bita</a:t>
            </a:r>
            <a:r>
              <a:rPr lang="en-US" sz="3200" dirty="0" smtClean="0"/>
              <a:t>l</a:t>
            </a:r>
            <a:r>
              <a:rPr lang="vi-VN" sz="3200" dirty="0" smtClean="0"/>
              <a:t> có tối đa 2e và 2e này chuyển động tự quay khác chiều nhau:</a:t>
            </a:r>
            <a:endParaRPr lang="en-US" sz="3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0" y="3048000"/>
            <a:ext cx="9677400" cy="10668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 orbital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orbital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0" y="2971800"/>
            <a:ext cx="731520" cy="472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sym typeface="Symbol"/>
              </a:rPr>
              <a:t>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1800" y="3703320"/>
            <a:ext cx="731520" cy="472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sym typeface="Symbol"/>
              </a:rPr>
              <a:t>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609600" y="177800"/>
            <a:ext cx="10871200" cy="914400"/>
          </a:xfrm>
        </p:spPr>
        <p:txBody>
          <a:bodyPr>
            <a:noAutofit/>
          </a:bodyPr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667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LỚP </a:t>
            </a:r>
            <a:r>
              <a:rPr lang="en-US" altLang="en-US" sz="2667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PHÂN LỚP </a:t>
            </a:r>
            <a:r>
              <a:rPr lang="en-US" altLang="en-US" sz="2667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endParaRPr lang="en-US" altLang="en-US" sz="2667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667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089400" y="5988570"/>
            <a:ext cx="589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7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7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endParaRPr lang="en-US" sz="3733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56000" y="6076041"/>
            <a:ext cx="4978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1200" y="2005929"/>
            <a:ext cx="107696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3637641"/>
            <a:ext cx="6908800" cy="232305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685800"/>
            <a:ext cx="11049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112963" marR="0" lvl="0" indent="-21129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en-US" sz="3000" b="1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3000" b="1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altLang="en-US" sz="3000" b="1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US" altLang="en-US" sz="3000" b="1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00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0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electron </a:t>
            </a:r>
            <a:r>
              <a:rPr kumimoji="0" lang="en-US" altLang="en-US" sz="300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altLang="en-US" sz="30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altLang="en-US" sz="30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30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altLang="en-US" sz="30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altLang="en-US" sz="30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0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altLang="en-US" sz="30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altLang="en-US" sz="30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0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0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mức</a:t>
            </a:r>
            <a:r>
              <a:rPr kumimoji="0" lang="en-US" altLang="en-US" sz="30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altLang="en-US" sz="30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altLang="en-US" sz="30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30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en-US" altLang="en-US" sz="30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en-US" sz="30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altLang="en-US" sz="30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300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3000" b="0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600200"/>
            <a:ext cx="10871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en-US" sz="2667" b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2667" b="1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altLang="en-US" sz="2667" b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electron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2667" b="0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en-US" sz="26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altLang="en-US" sz="2667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2736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  <p:bldP spid="2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D10F6E9-A096-406B-A6ED-A1624C05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othi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2065781" cy="2029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chematic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1739" r="10742" b="3937"/>
          <a:stretch>
            <a:fillRect/>
          </a:stretch>
        </p:blipFill>
        <p:spPr bwMode="auto">
          <a:xfrm>
            <a:off x="1752600" y="1981200"/>
            <a:ext cx="23622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98" name="AutoShape 2" descr="Cho mô hình nguyên tử potassium như sau Xác định vị trí (ô, chu kì, nhóm)  của nguyên t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Cho mô hình nguyên tử potassium như sau Xác định vị trí (ô, chu kì, nhóm)  của nguyên t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Cho mô hình nguyên tử potassium như sau Xác định vị trí (ô, chu kì, nhóm)  của nguyên tố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1828800"/>
            <a:ext cx="1838325" cy="20955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" y="609600"/>
            <a:ext cx="10972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https://tse2.mm.bing.net/th?id=OIP.ePeS-MF-DWj59qKn-TRbCwHaEc&amp;pid=Api&amp;P=0&amp;h=220"/>
          <p:cNvPicPr/>
          <p:nvPr/>
        </p:nvPicPr>
        <p:blipFill>
          <a:blip r:embed="rId5"/>
          <a:srcRect l="52924" t="16990" r="6352" b="20388"/>
          <a:stretch>
            <a:fillRect/>
          </a:stretch>
        </p:blipFill>
        <p:spPr bwMode="auto">
          <a:xfrm>
            <a:off x="4953000" y="40386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0994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1498</Words>
  <Application>Microsoft Office PowerPoint</Application>
  <PresentationFormat>Custom</PresentationFormat>
  <Paragraphs>201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 I. CHUYỂN ĐỘNG CỦA CÁC ELECTRON TRONG NGUYÊN TỬ  </vt:lpstr>
      <vt:lpstr> I. CHUYỂN ĐỘNG CỦA CÁC ELECTRON TRONG NGUYÊN TỬ  </vt:lpstr>
      <vt:lpstr> I. CHUYỂN ĐỘNG CỦA CÁC ELECTRON TRONG NGUYÊN TỬ  </vt:lpstr>
      <vt:lpstr>Slide 5</vt:lpstr>
      <vt:lpstr>Theo mô hình hiện đại, orbital s có hình cầu,  orbital p có hình số 8 nổi</vt:lpstr>
      <vt:lpstr>- Mỗi AO được biểu diễn bằng một ô vuông ⬜ gọi là ô orbital.</vt:lpstr>
      <vt:lpstr>Slide 8</vt:lpstr>
      <vt:lpstr>Slide 9</vt:lpstr>
      <vt:lpstr>Slide 10</vt:lpstr>
      <vt:lpstr>Slide 11</vt:lpstr>
      <vt:lpstr>Slide 12</vt:lpstr>
      <vt:lpstr>* Quy tắc Hund: Trong 1 phân lớp, các electron sẽ phân bố trên các orbital sao cho số electron độc thân là tối đa và có chiều tự quay giống nhau. </vt:lpstr>
      <vt:lpstr>Slide 14</vt:lpstr>
      <vt:lpstr>Slide 15</vt:lpstr>
      <vt:lpstr>Slide 16</vt:lpstr>
      <vt:lpstr>Nguyên tố</vt:lpstr>
      <vt:lpstr>Slide 18</vt:lpstr>
      <vt:lpstr>Slide 19</vt:lpstr>
      <vt:lpstr>Viết cấu hình e các nguyên tử sau và cho biết số electron lớp ngoài cùng?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Admin</cp:lastModifiedBy>
  <cp:revision>115</cp:revision>
  <dcterms:created xsi:type="dcterms:W3CDTF">2021-09-20T18:50:11Z</dcterms:created>
  <dcterms:modified xsi:type="dcterms:W3CDTF">2024-10-04T02:22:37Z</dcterms:modified>
</cp:coreProperties>
</file>