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6.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7.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8.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5" r:id="rId1"/>
    <p:sldMasterId id="2147483736" r:id="rId2"/>
    <p:sldMasterId id="2147483748" r:id="rId3"/>
    <p:sldMasterId id="2147483772" r:id="rId4"/>
    <p:sldMasterId id="2147483784" r:id="rId5"/>
    <p:sldMasterId id="2147483798" r:id="rId6"/>
    <p:sldMasterId id="2147483811" r:id="rId7"/>
    <p:sldMasterId id="2147483824" r:id="rId8"/>
    <p:sldMasterId id="2147483837" r:id="rId9"/>
  </p:sldMasterIdLst>
  <p:notesMasterIdLst>
    <p:notesMasterId r:id="rId116"/>
  </p:notesMasterIdLst>
  <p:sldIdLst>
    <p:sldId id="2007577608" r:id="rId10"/>
    <p:sldId id="2007577609" r:id="rId11"/>
    <p:sldId id="2007577610" r:id="rId12"/>
    <p:sldId id="852" r:id="rId13"/>
    <p:sldId id="262" r:id="rId14"/>
    <p:sldId id="846" r:id="rId15"/>
    <p:sldId id="842" r:id="rId16"/>
    <p:sldId id="843" r:id="rId17"/>
    <p:sldId id="259" r:id="rId18"/>
    <p:sldId id="844" r:id="rId19"/>
    <p:sldId id="845" r:id="rId20"/>
    <p:sldId id="2007577605" r:id="rId21"/>
    <p:sldId id="2007577607" r:id="rId22"/>
    <p:sldId id="315" r:id="rId23"/>
    <p:sldId id="2007577620" r:id="rId24"/>
    <p:sldId id="2007577621" r:id="rId25"/>
    <p:sldId id="2007577622" r:id="rId26"/>
    <p:sldId id="2007577623" r:id="rId27"/>
    <p:sldId id="2007577624" r:id="rId28"/>
    <p:sldId id="2007577653" r:id="rId29"/>
    <p:sldId id="2007577625" r:id="rId30"/>
    <p:sldId id="2007577626" r:id="rId31"/>
    <p:sldId id="2007577613" r:id="rId32"/>
    <p:sldId id="2007577614" r:id="rId33"/>
    <p:sldId id="2007577615" r:id="rId34"/>
    <p:sldId id="2007577616" r:id="rId35"/>
    <p:sldId id="2007577617" r:id="rId36"/>
    <p:sldId id="850" r:id="rId37"/>
    <p:sldId id="865" r:id="rId38"/>
    <p:sldId id="866" r:id="rId39"/>
    <p:sldId id="2007577582" r:id="rId40"/>
    <p:sldId id="864" r:id="rId41"/>
    <p:sldId id="2007577586" r:id="rId42"/>
    <p:sldId id="2007577618" r:id="rId43"/>
    <p:sldId id="2007577583" r:id="rId44"/>
    <p:sldId id="2007577584" r:id="rId45"/>
    <p:sldId id="2007577593" r:id="rId46"/>
    <p:sldId id="2007577627" r:id="rId47"/>
    <p:sldId id="2007577628" r:id="rId48"/>
    <p:sldId id="2007577629" r:id="rId49"/>
    <p:sldId id="2007577630" r:id="rId50"/>
    <p:sldId id="2007577632" r:id="rId51"/>
    <p:sldId id="2007577631" r:id="rId52"/>
    <p:sldId id="2007577633" r:id="rId53"/>
    <p:sldId id="2007577634" r:id="rId54"/>
    <p:sldId id="2007577602" r:id="rId55"/>
    <p:sldId id="2007577588" r:id="rId56"/>
    <p:sldId id="2007577635" r:id="rId57"/>
    <p:sldId id="2007577636" r:id="rId58"/>
    <p:sldId id="2007577637" r:id="rId59"/>
    <p:sldId id="2007577591" r:id="rId60"/>
    <p:sldId id="2007577638" r:id="rId61"/>
    <p:sldId id="2007577639" r:id="rId62"/>
    <p:sldId id="2007577640" r:id="rId63"/>
    <p:sldId id="2007577641" r:id="rId64"/>
    <p:sldId id="2007577643" r:id="rId65"/>
    <p:sldId id="2007577642" r:id="rId66"/>
    <p:sldId id="2007577644" r:id="rId67"/>
    <p:sldId id="2007577603" r:id="rId68"/>
    <p:sldId id="2007577645" r:id="rId69"/>
    <p:sldId id="2007577589" r:id="rId70"/>
    <p:sldId id="2007577592" r:id="rId71"/>
    <p:sldId id="2007577647" r:id="rId72"/>
    <p:sldId id="2007577646" r:id="rId73"/>
    <p:sldId id="2007577648" r:id="rId74"/>
    <p:sldId id="2007577649" r:id="rId75"/>
    <p:sldId id="2007577650" r:id="rId76"/>
    <p:sldId id="2007577651" r:id="rId77"/>
    <p:sldId id="2007577652" r:id="rId78"/>
    <p:sldId id="2007577604" r:id="rId79"/>
    <p:sldId id="2007577594" r:id="rId80"/>
    <p:sldId id="2007577595" r:id="rId81"/>
    <p:sldId id="2007577598" r:id="rId82"/>
    <p:sldId id="2007577599" r:id="rId83"/>
    <p:sldId id="2007577596" r:id="rId84"/>
    <p:sldId id="2007577600" r:id="rId85"/>
    <p:sldId id="2007577597" r:id="rId86"/>
    <p:sldId id="2007577601" r:id="rId87"/>
    <p:sldId id="2007577578" r:id="rId88"/>
    <p:sldId id="867" r:id="rId89"/>
    <p:sldId id="2007577579" r:id="rId90"/>
    <p:sldId id="2007577581" r:id="rId91"/>
    <p:sldId id="314" r:id="rId92"/>
    <p:sldId id="2007577572" r:id="rId93"/>
    <p:sldId id="2007577569" r:id="rId94"/>
    <p:sldId id="678" r:id="rId95"/>
    <p:sldId id="679" r:id="rId96"/>
    <p:sldId id="680" r:id="rId97"/>
    <p:sldId id="681" r:id="rId98"/>
    <p:sldId id="597" r:id="rId99"/>
    <p:sldId id="2007577570" r:id="rId100"/>
    <p:sldId id="2007577573" r:id="rId101"/>
    <p:sldId id="2007577574" r:id="rId102"/>
    <p:sldId id="2007577575" r:id="rId103"/>
    <p:sldId id="2007577577" r:id="rId104"/>
    <p:sldId id="807" r:id="rId105"/>
    <p:sldId id="808" r:id="rId106"/>
    <p:sldId id="809" r:id="rId107"/>
    <p:sldId id="810" r:id="rId108"/>
    <p:sldId id="811" r:id="rId109"/>
    <p:sldId id="812" r:id="rId110"/>
    <p:sldId id="813" r:id="rId111"/>
    <p:sldId id="814" r:id="rId112"/>
    <p:sldId id="815" r:id="rId113"/>
    <p:sldId id="313" r:id="rId114"/>
    <p:sldId id="849" r:id="rId115"/>
  </p:sldIdLst>
  <p:sldSz cx="9144000" cy="5143500" type="screen16x9"/>
  <p:notesSz cx="6858000" cy="9144000"/>
  <p:embeddedFontLst>
    <p:embeddedFont>
      <p:font typeface="SimSun" panose="02010600030101010101" pitchFamily="2" charset="-122"/>
      <p:regular r:id="rId117"/>
    </p:embeddedFont>
    <p:embeddedFont>
      <p:font typeface="Segoe UI" panose="020B0502040204020203" pitchFamily="34" charset="0"/>
      <p:regular r:id="rId118"/>
      <p:bold r:id="rId119"/>
      <p:italic r:id="rId120"/>
      <p:boldItalic r:id="rId121"/>
    </p:embeddedFont>
    <p:embeddedFont>
      <p:font typeface="Belleza" panose="020B0604020202020204" charset="0"/>
      <p:regular r:id="rId122"/>
    </p:embeddedFont>
    <p:embeddedFont>
      <p:font typeface="等线" panose="020B0604020202020204" charset="-122"/>
      <p:regular r:id="rId123"/>
      <p:bold r:id="rId124"/>
    </p:embeddedFont>
    <p:embeddedFont>
      <p:font typeface="Handlee" panose="020B0604020202020204" charset="0"/>
      <p:regular r:id="rId125"/>
    </p:embeddedFont>
    <p:embeddedFont>
      <p:font typeface="Roboto" panose="020B0604020202020204" charset="0"/>
      <p:regular r:id="rId126"/>
      <p:bold r:id="rId127"/>
      <p:italic r:id="rId128"/>
      <p:boldItalic r:id="rId129"/>
    </p:embeddedFont>
    <p:embeddedFont>
      <p:font typeface=".VnTime" panose="020B7200000000000000" pitchFamily="34" charset="0"/>
      <p:regular r:id="rId130"/>
      <p:bold r:id="rId131"/>
      <p:italic r:id="rId132"/>
      <p:boldItalic r:id="rId133"/>
    </p:embeddedFont>
    <p:embeddedFont>
      <p:font typeface="Cambria" panose="02040503050406030204" pitchFamily="18" charset="0"/>
      <p:regular r:id="rId134"/>
      <p:bold r:id="rId135"/>
      <p:italic r:id="rId136"/>
      <p:boldItalic r:id="rId137"/>
    </p:embeddedFont>
    <p:embeddedFont>
      <p:font typeface="Wingdings 2" panose="05020102010507070707" pitchFamily="18" charset="2"/>
      <p:regular r:id="rId138"/>
    </p:embeddedFont>
    <p:embeddedFont>
      <p:font typeface="Catamaran" panose="020B0604020202020204" charset="0"/>
      <p:regular r:id="rId139"/>
      <p:bold r:id="rId140"/>
    </p:embeddedFont>
    <p:embeddedFont>
      <p:font typeface="Tahoma" panose="020B0604030504040204" pitchFamily="34" charset="0"/>
      <p:regular r:id="rId141"/>
      <p:bold r:id="rId142"/>
    </p:embeddedFont>
    <p:embeddedFont>
      <p:font typeface="Fira Sans Extra Condensed" panose="020B0604020202020204" charset="0"/>
      <p:regular r:id="rId143"/>
      <p:bold r:id="rId144"/>
      <p:italic r:id="rId145"/>
      <p:boldItalic r:id="rId146"/>
    </p:embeddedFont>
    <p:embeddedFont>
      <p:font typeface="Lilita One" panose="020B0604020202020204" charset="0"/>
      <p:regular r:id="rId147"/>
    </p:embeddedFont>
    <p:embeddedFont>
      <p:font typeface="Calibri" panose="020F0502020204030204" pitchFamily="34" charset="0"/>
      <p:regular r:id="rId148"/>
      <p:bold r:id="rId149"/>
      <p:italic r:id="rId150"/>
      <p:boldItalic r:id="rId151"/>
    </p:embeddedFont>
    <p:embeddedFont>
      <p:font typeface="Calibri Light" panose="020F0302020204030204" pitchFamily="34" charset="0"/>
      <p:regular r:id="rId152"/>
      <p:italic r:id="rId15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5BDBD"/>
    <a:srgbClr val="FFD966"/>
    <a:srgbClr val="F4B18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C104FC2-EB03-4F23-BFA7-9E8E8161EF20}">
  <a:tblStyle styleId="{EC104FC2-EB03-4F23-BFA7-9E8E8161EF20}"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62" autoAdjust="0"/>
    <p:restoredTop sz="94660"/>
  </p:normalViewPr>
  <p:slideViewPr>
    <p:cSldViewPr snapToGrid="0">
      <p:cViewPr varScale="1">
        <p:scale>
          <a:sx n="106" d="100"/>
          <a:sy n="106" d="100"/>
        </p:scale>
        <p:origin x="778"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font" Target="fonts/font1.fntdata"/><Relationship Id="rId21" Type="http://schemas.openxmlformats.org/officeDocument/2006/relationships/slide" Target="slides/slide12.xml"/><Relationship Id="rId42" Type="http://schemas.openxmlformats.org/officeDocument/2006/relationships/slide" Target="slides/slide33.xml"/><Relationship Id="rId63" Type="http://schemas.openxmlformats.org/officeDocument/2006/relationships/slide" Target="slides/slide54.xml"/><Relationship Id="rId84" Type="http://schemas.openxmlformats.org/officeDocument/2006/relationships/slide" Target="slides/slide75.xml"/><Relationship Id="rId138" Type="http://schemas.openxmlformats.org/officeDocument/2006/relationships/font" Target="fonts/font22.fntdata"/><Relationship Id="rId107" Type="http://schemas.openxmlformats.org/officeDocument/2006/relationships/slide" Target="slides/slide98.xml"/><Relationship Id="rId11" Type="http://schemas.openxmlformats.org/officeDocument/2006/relationships/slide" Target="slides/slide2.xml"/><Relationship Id="rId32" Type="http://schemas.openxmlformats.org/officeDocument/2006/relationships/slide" Target="slides/slide23.xml"/><Relationship Id="rId53" Type="http://schemas.openxmlformats.org/officeDocument/2006/relationships/slide" Target="slides/slide44.xml"/><Relationship Id="rId74" Type="http://schemas.openxmlformats.org/officeDocument/2006/relationships/slide" Target="slides/slide65.xml"/><Relationship Id="rId128" Type="http://schemas.openxmlformats.org/officeDocument/2006/relationships/font" Target="fonts/font12.fntdata"/><Relationship Id="rId149" Type="http://schemas.openxmlformats.org/officeDocument/2006/relationships/font" Target="fonts/font33.fntdata"/><Relationship Id="rId5" Type="http://schemas.openxmlformats.org/officeDocument/2006/relationships/slideMaster" Target="slideMasters/slideMaster5.xml"/><Relationship Id="rId95" Type="http://schemas.openxmlformats.org/officeDocument/2006/relationships/slide" Target="slides/slide86.xml"/><Relationship Id="rId22" Type="http://schemas.openxmlformats.org/officeDocument/2006/relationships/slide" Target="slides/slide13.xml"/><Relationship Id="rId43" Type="http://schemas.openxmlformats.org/officeDocument/2006/relationships/slide" Target="slides/slide34.xml"/><Relationship Id="rId64" Type="http://schemas.openxmlformats.org/officeDocument/2006/relationships/slide" Target="slides/slide55.xml"/><Relationship Id="rId118" Type="http://schemas.openxmlformats.org/officeDocument/2006/relationships/font" Target="fonts/font2.fntdata"/><Relationship Id="rId139" Type="http://schemas.openxmlformats.org/officeDocument/2006/relationships/font" Target="fonts/font23.fntdata"/><Relationship Id="rId80" Type="http://schemas.openxmlformats.org/officeDocument/2006/relationships/slide" Target="slides/slide71.xml"/><Relationship Id="rId85" Type="http://schemas.openxmlformats.org/officeDocument/2006/relationships/slide" Target="slides/slide76.xml"/><Relationship Id="rId150" Type="http://schemas.openxmlformats.org/officeDocument/2006/relationships/font" Target="fonts/font34.fntdata"/><Relationship Id="rId155" Type="http://schemas.openxmlformats.org/officeDocument/2006/relationships/viewProps" Target="viewProps.xml"/><Relationship Id="rId12" Type="http://schemas.openxmlformats.org/officeDocument/2006/relationships/slide" Target="slides/slide3.xml"/><Relationship Id="rId17" Type="http://schemas.openxmlformats.org/officeDocument/2006/relationships/slide" Target="slides/slide8.xml"/><Relationship Id="rId33" Type="http://schemas.openxmlformats.org/officeDocument/2006/relationships/slide" Target="slides/slide24.xml"/><Relationship Id="rId38" Type="http://schemas.openxmlformats.org/officeDocument/2006/relationships/slide" Target="slides/slide29.xml"/><Relationship Id="rId59" Type="http://schemas.openxmlformats.org/officeDocument/2006/relationships/slide" Target="slides/slide50.xml"/><Relationship Id="rId103" Type="http://schemas.openxmlformats.org/officeDocument/2006/relationships/slide" Target="slides/slide94.xml"/><Relationship Id="rId108" Type="http://schemas.openxmlformats.org/officeDocument/2006/relationships/slide" Target="slides/slide99.xml"/><Relationship Id="rId124" Type="http://schemas.openxmlformats.org/officeDocument/2006/relationships/font" Target="fonts/font8.fntdata"/><Relationship Id="rId129" Type="http://schemas.openxmlformats.org/officeDocument/2006/relationships/font" Target="fonts/font13.fntdata"/><Relationship Id="rId54" Type="http://schemas.openxmlformats.org/officeDocument/2006/relationships/slide" Target="slides/slide45.xml"/><Relationship Id="rId70" Type="http://schemas.openxmlformats.org/officeDocument/2006/relationships/slide" Target="slides/slide61.xml"/><Relationship Id="rId75" Type="http://schemas.openxmlformats.org/officeDocument/2006/relationships/slide" Target="slides/slide66.xml"/><Relationship Id="rId91" Type="http://schemas.openxmlformats.org/officeDocument/2006/relationships/slide" Target="slides/slide82.xml"/><Relationship Id="rId96" Type="http://schemas.openxmlformats.org/officeDocument/2006/relationships/slide" Target="slides/slide87.xml"/><Relationship Id="rId140" Type="http://schemas.openxmlformats.org/officeDocument/2006/relationships/font" Target="fonts/font24.fntdata"/><Relationship Id="rId145" Type="http://schemas.openxmlformats.org/officeDocument/2006/relationships/font" Target="fonts/font29.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4.xml"/><Relationship Id="rId28" Type="http://schemas.openxmlformats.org/officeDocument/2006/relationships/slide" Target="slides/slide19.xml"/><Relationship Id="rId49" Type="http://schemas.openxmlformats.org/officeDocument/2006/relationships/slide" Target="slides/slide40.xml"/><Relationship Id="rId114" Type="http://schemas.openxmlformats.org/officeDocument/2006/relationships/slide" Target="slides/slide105.xml"/><Relationship Id="rId119" Type="http://schemas.openxmlformats.org/officeDocument/2006/relationships/font" Target="fonts/font3.fntdata"/><Relationship Id="rId44" Type="http://schemas.openxmlformats.org/officeDocument/2006/relationships/slide" Target="slides/slide35.xml"/><Relationship Id="rId60" Type="http://schemas.openxmlformats.org/officeDocument/2006/relationships/slide" Target="slides/slide51.xml"/><Relationship Id="rId65" Type="http://schemas.openxmlformats.org/officeDocument/2006/relationships/slide" Target="slides/slide56.xml"/><Relationship Id="rId81" Type="http://schemas.openxmlformats.org/officeDocument/2006/relationships/slide" Target="slides/slide72.xml"/><Relationship Id="rId86" Type="http://schemas.openxmlformats.org/officeDocument/2006/relationships/slide" Target="slides/slide77.xml"/><Relationship Id="rId130" Type="http://schemas.openxmlformats.org/officeDocument/2006/relationships/font" Target="fonts/font14.fntdata"/><Relationship Id="rId135" Type="http://schemas.openxmlformats.org/officeDocument/2006/relationships/font" Target="fonts/font19.fntdata"/><Relationship Id="rId151" Type="http://schemas.openxmlformats.org/officeDocument/2006/relationships/font" Target="fonts/font35.fntdata"/><Relationship Id="rId156" Type="http://schemas.openxmlformats.org/officeDocument/2006/relationships/theme" Target="theme/theme1.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109" Type="http://schemas.openxmlformats.org/officeDocument/2006/relationships/slide" Target="slides/slide10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97" Type="http://schemas.openxmlformats.org/officeDocument/2006/relationships/slide" Target="slides/slide88.xml"/><Relationship Id="rId104" Type="http://schemas.openxmlformats.org/officeDocument/2006/relationships/slide" Target="slides/slide95.xml"/><Relationship Id="rId120" Type="http://schemas.openxmlformats.org/officeDocument/2006/relationships/font" Target="fonts/font4.fntdata"/><Relationship Id="rId125" Type="http://schemas.openxmlformats.org/officeDocument/2006/relationships/font" Target="fonts/font9.fntdata"/><Relationship Id="rId141" Type="http://schemas.openxmlformats.org/officeDocument/2006/relationships/font" Target="fonts/font25.fntdata"/><Relationship Id="rId146" Type="http://schemas.openxmlformats.org/officeDocument/2006/relationships/font" Target="fonts/font30.fntdata"/><Relationship Id="rId7" Type="http://schemas.openxmlformats.org/officeDocument/2006/relationships/slideMaster" Target="slideMasters/slideMaster7.xml"/><Relationship Id="rId71" Type="http://schemas.openxmlformats.org/officeDocument/2006/relationships/slide" Target="slides/slide62.xml"/><Relationship Id="rId92" Type="http://schemas.openxmlformats.org/officeDocument/2006/relationships/slide" Target="slides/slide83.xml"/><Relationship Id="rId2" Type="http://schemas.openxmlformats.org/officeDocument/2006/relationships/slideMaster" Target="slideMasters/slideMaster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 Id="rId87" Type="http://schemas.openxmlformats.org/officeDocument/2006/relationships/slide" Target="slides/slide78.xml"/><Relationship Id="rId110" Type="http://schemas.openxmlformats.org/officeDocument/2006/relationships/slide" Target="slides/slide101.xml"/><Relationship Id="rId115" Type="http://schemas.openxmlformats.org/officeDocument/2006/relationships/slide" Target="slides/slide106.xml"/><Relationship Id="rId131" Type="http://schemas.openxmlformats.org/officeDocument/2006/relationships/font" Target="fonts/font15.fntdata"/><Relationship Id="rId136" Type="http://schemas.openxmlformats.org/officeDocument/2006/relationships/font" Target="fonts/font20.fntdata"/><Relationship Id="rId157" Type="http://schemas.openxmlformats.org/officeDocument/2006/relationships/tableStyles" Target="tableStyles.xml"/><Relationship Id="rId61" Type="http://schemas.openxmlformats.org/officeDocument/2006/relationships/slide" Target="slides/slide52.xml"/><Relationship Id="rId82" Type="http://schemas.openxmlformats.org/officeDocument/2006/relationships/slide" Target="slides/slide73.xml"/><Relationship Id="rId152" Type="http://schemas.openxmlformats.org/officeDocument/2006/relationships/font" Target="fonts/font36.fntdata"/><Relationship Id="rId19" Type="http://schemas.openxmlformats.org/officeDocument/2006/relationships/slide" Target="slides/slide10.xml"/><Relationship Id="rId14" Type="http://schemas.openxmlformats.org/officeDocument/2006/relationships/slide" Target="slides/slide5.xml"/><Relationship Id="rId30" Type="http://schemas.openxmlformats.org/officeDocument/2006/relationships/slide" Target="slides/slide21.xml"/><Relationship Id="rId35" Type="http://schemas.openxmlformats.org/officeDocument/2006/relationships/slide" Target="slides/slide26.xml"/><Relationship Id="rId56" Type="http://schemas.openxmlformats.org/officeDocument/2006/relationships/slide" Target="slides/slide47.xml"/><Relationship Id="rId77" Type="http://schemas.openxmlformats.org/officeDocument/2006/relationships/slide" Target="slides/slide68.xml"/><Relationship Id="rId100" Type="http://schemas.openxmlformats.org/officeDocument/2006/relationships/slide" Target="slides/slide91.xml"/><Relationship Id="rId105" Type="http://schemas.openxmlformats.org/officeDocument/2006/relationships/slide" Target="slides/slide96.xml"/><Relationship Id="rId126" Type="http://schemas.openxmlformats.org/officeDocument/2006/relationships/font" Target="fonts/font10.fntdata"/><Relationship Id="rId147" Type="http://schemas.openxmlformats.org/officeDocument/2006/relationships/font" Target="fonts/font31.fntdata"/><Relationship Id="rId8" Type="http://schemas.openxmlformats.org/officeDocument/2006/relationships/slideMaster" Target="slideMasters/slideMaster8.xml"/><Relationship Id="rId51" Type="http://schemas.openxmlformats.org/officeDocument/2006/relationships/slide" Target="slides/slide42.xml"/><Relationship Id="rId72" Type="http://schemas.openxmlformats.org/officeDocument/2006/relationships/slide" Target="slides/slide63.xml"/><Relationship Id="rId93" Type="http://schemas.openxmlformats.org/officeDocument/2006/relationships/slide" Target="slides/slide84.xml"/><Relationship Id="rId98" Type="http://schemas.openxmlformats.org/officeDocument/2006/relationships/slide" Target="slides/slide89.xml"/><Relationship Id="rId121" Type="http://schemas.openxmlformats.org/officeDocument/2006/relationships/font" Target="fonts/font5.fntdata"/><Relationship Id="rId142" Type="http://schemas.openxmlformats.org/officeDocument/2006/relationships/font" Target="fonts/font26.fntdata"/><Relationship Id="rId3" Type="http://schemas.openxmlformats.org/officeDocument/2006/relationships/slideMaster" Target="slideMasters/slideMaster3.xml"/><Relationship Id="rId25" Type="http://schemas.openxmlformats.org/officeDocument/2006/relationships/slide" Target="slides/slide16.xml"/><Relationship Id="rId46" Type="http://schemas.openxmlformats.org/officeDocument/2006/relationships/slide" Target="slides/slide37.xml"/><Relationship Id="rId67" Type="http://schemas.openxmlformats.org/officeDocument/2006/relationships/slide" Target="slides/slide58.xml"/><Relationship Id="rId116" Type="http://schemas.openxmlformats.org/officeDocument/2006/relationships/notesMaster" Target="notesMasters/notesMaster1.xml"/><Relationship Id="rId137" Type="http://schemas.openxmlformats.org/officeDocument/2006/relationships/font" Target="fonts/font21.fntdata"/><Relationship Id="rId20" Type="http://schemas.openxmlformats.org/officeDocument/2006/relationships/slide" Target="slides/slide11.xml"/><Relationship Id="rId41" Type="http://schemas.openxmlformats.org/officeDocument/2006/relationships/slide" Target="slides/slide32.xml"/><Relationship Id="rId62" Type="http://schemas.openxmlformats.org/officeDocument/2006/relationships/slide" Target="slides/slide53.xml"/><Relationship Id="rId83" Type="http://schemas.openxmlformats.org/officeDocument/2006/relationships/slide" Target="slides/slide74.xml"/><Relationship Id="rId88" Type="http://schemas.openxmlformats.org/officeDocument/2006/relationships/slide" Target="slides/slide79.xml"/><Relationship Id="rId111" Type="http://schemas.openxmlformats.org/officeDocument/2006/relationships/slide" Target="slides/slide102.xml"/><Relationship Id="rId132" Type="http://schemas.openxmlformats.org/officeDocument/2006/relationships/font" Target="fonts/font16.fntdata"/><Relationship Id="rId153" Type="http://schemas.openxmlformats.org/officeDocument/2006/relationships/font" Target="fonts/font37.fntdata"/><Relationship Id="rId15" Type="http://schemas.openxmlformats.org/officeDocument/2006/relationships/slide" Target="slides/slide6.xml"/><Relationship Id="rId36" Type="http://schemas.openxmlformats.org/officeDocument/2006/relationships/slide" Target="slides/slide27.xml"/><Relationship Id="rId57" Type="http://schemas.openxmlformats.org/officeDocument/2006/relationships/slide" Target="slides/slide48.xml"/><Relationship Id="rId106" Type="http://schemas.openxmlformats.org/officeDocument/2006/relationships/slide" Target="slides/slide97.xml"/><Relationship Id="rId127" Type="http://schemas.openxmlformats.org/officeDocument/2006/relationships/font" Target="fonts/font11.fntdata"/><Relationship Id="rId10" Type="http://schemas.openxmlformats.org/officeDocument/2006/relationships/slide" Target="slides/slide1.xml"/><Relationship Id="rId31" Type="http://schemas.openxmlformats.org/officeDocument/2006/relationships/slide" Target="slides/slide22.xml"/><Relationship Id="rId52" Type="http://schemas.openxmlformats.org/officeDocument/2006/relationships/slide" Target="slides/slide43.xml"/><Relationship Id="rId73" Type="http://schemas.openxmlformats.org/officeDocument/2006/relationships/slide" Target="slides/slide64.xml"/><Relationship Id="rId78" Type="http://schemas.openxmlformats.org/officeDocument/2006/relationships/slide" Target="slides/slide69.xml"/><Relationship Id="rId94" Type="http://schemas.openxmlformats.org/officeDocument/2006/relationships/slide" Target="slides/slide85.xml"/><Relationship Id="rId99" Type="http://schemas.openxmlformats.org/officeDocument/2006/relationships/slide" Target="slides/slide90.xml"/><Relationship Id="rId101" Type="http://schemas.openxmlformats.org/officeDocument/2006/relationships/slide" Target="slides/slide92.xml"/><Relationship Id="rId122" Type="http://schemas.openxmlformats.org/officeDocument/2006/relationships/font" Target="fonts/font6.fntdata"/><Relationship Id="rId143" Type="http://schemas.openxmlformats.org/officeDocument/2006/relationships/font" Target="fonts/font27.fntdata"/><Relationship Id="rId148" Type="http://schemas.openxmlformats.org/officeDocument/2006/relationships/font" Target="fonts/font32.fntdata"/><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 Target="slides/slide17.xml"/><Relationship Id="rId47" Type="http://schemas.openxmlformats.org/officeDocument/2006/relationships/slide" Target="slides/slide38.xml"/><Relationship Id="rId68" Type="http://schemas.openxmlformats.org/officeDocument/2006/relationships/slide" Target="slides/slide59.xml"/><Relationship Id="rId89" Type="http://schemas.openxmlformats.org/officeDocument/2006/relationships/slide" Target="slides/slide80.xml"/><Relationship Id="rId112" Type="http://schemas.openxmlformats.org/officeDocument/2006/relationships/slide" Target="slides/slide103.xml"/><Relationship Id="rId133" Type="http://schemas.openxmlformats.org/officeDocument/2006/relationships/font" Target="fonts/font17.fntdata"/><Relationship Id="rId154" Type="http://schemas.openxmlformats.org/officeDocument/2006/relationships/presProps" Target="presProps.xml"/><Relationship Id="rId16" Type="http://schemas.openxmlformats.org/officeDocument/2006/relationships/slide" Target="slides/slide7.xml"/><Relationship Id="rId37" Type="http://schemas.openxmlformats.org/officeDocument/2006/relationships/slide" Target="slides/slide28.xml"/><Relationship Id="rId58" Type="http://schemas.openxmlformats.org/officeDocument/2006/relationships/slide" Target="slides/slide49.xml"/><Relationship Id="rId79" Type="http://schemas.openxmlformats.org/officeDocument/2006/relationships/slide" Target="slides/slide70.xml"/><Relationship Id="rId102" Type="http://schemas.openxmlformats.org/officeDocument/2006/relationships/slide" Target="slides/slide93.xml"/><Relationship Id="rId123" Type="http://schemas.openxmlformats.org/officeDocument/2006/relationships/font" Target="fonts/font7.fntdata"/><Relationship Id="rId144" Type="http://schemas.openxmlformats.org/officeDocument/2006/relationships/font" Target="fonts/font28.fntdata"/><Relationship Id="rId90" Type="http://schemas.openxmlformats.org/officeDocument/2006/relationships/slide" Target="slides/slide81.xml"/><Relationship Id="rId27" Type="http://schemas.openxmlformats.org/officeDocument/2006/relationships/slide" Target="slides/slide18.xml"/><Relationship Id="rId48" Type="http://schemas.openxmlformats.org/officeDocument/2006/relationships/slide" Target="slides/slide39.xml"/><Relationship Id="rId69" Type="http://schemas.openxmlformats.org/officeDocument/2006/relationships/slide" Target="slides/slide60.xml"/><Relationship Id="rId113" Type="http://schemas.openxmlformats.org/officeDocument/2006/relationships/slide" Target="slides/slide104.xml"/><Relationship Id="rId134" Type="http://schemas.openxmlformats.org/officeDocument/2006/relationships/font" Target="fonts/font18.fntdata"/></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FE4D1E9-1220-4AC7-BEAA-6B562A8AEC7B}" type="doc">
      <dgm:prSet loTypeId="urn:microsoft.com/office/officeart/2008/layout/HorizontalMultiLevelHierarchy" loCatId="hierarchy" qsTypeId="urn:microsoft.com/office/officeart/2005/8/quickstyle/simple1" qsCatId="simple" csTypeId="urn:microsoft.com/office/officeart/2005/8/colors/colorful3" csCatId="colorful" phldr="1"/>
      <dgm:spPr/>
      <dgm:t>
        <a:bodyPr/>
        <a:lstStyle/>
        <a:p>
          <a:endParaRPr lang="en-US"/>
        </a:p>
      </dgm:t>
    </dgm:pt>
    <dgm:pt modelId="{B2742F5B-0CD6-4E24-8807-FB78E2F05E6F}">
      <dgm:prSet phldrT="[Text]" custT="1"/>
      <dgm:spPr/>
      <dgm:t>
        <a:bodyPr/>
        <a:lstStyle/>
        <a:p>
          <a:r>
            <a:rPr lang="en-US" sz="2400" b="1" i="1">
              <a:latin typeface="Times New Roman" panose="02020603050405020304" pitchFamily="18" charset="0"/>
              <a:cs typeface="Times New Roman" panose="02020603050405020304" pitchFamily="18" charset="0"/>
            </a:rPr>
            <a:t>Người kể chuyện</a:t>
          </a:r>
          <a:endParaRPr lang="en-US" sz="2400" b="1">
            <a:latin typeface="Times New Roman" panose="02020603050405020304" pitchFamily="18" charset="0"/>
            <a:cs typeface="Times New Roman" panose="02020603050405020304" pitchFamily="18" charset="0"/>
          </a:endParaRPr>
        </a:p>
      </dgm:t>
    </dgm:pt>
    <dgm:pt modelId="{BC4A2FBA-38BF-4D50-95F8-255C30B89F51}" type="parTrans" cxnId="{05320307-9AF0-4527-8DD2-E0388BC0AD99}">
      <dgm:prSet/>
      <dgm:spPr/>
      <dgm:t>
        <a:bodyPr/>
        <a:lstStyle/>
        <a:p>
          <a:endParaRPr lang="en-US" sz="1800">
            <a:latin typeface="Times New Roman" panose="02020603050405020304" pitchFamily="18" charset="0"/>
            <a:cs typeface="Times New Roman" panose="02020603050405020304" pitchFamily="18" charset="0"/>
          </a:endParaRPr>
        </a:p>
      </dgm:t>
    </dgm:pt>
    <dgm:pt modelId="{4C51AC6A-2BAC-450E-BC14-A9BF54D5113B}" type="sibTrans" cxnId="{05320307-9AF0-4527-8DD2-E0388BC0AD99}">
      <dgm:prSet/>
      <dgm:spPr/>
      <dgm:t>
        <a:bodyPr/>
        <a:lstStyle/>
        <a:p>
          <a:endParaRPr lang="en-US" sz="1800">
            <a:latin typeface="Times New Roman" panose="02020603050405020304" pitchFamily="18" charset="0"/>
            <a:cs typeface="Times New Roman" panose="02020603050405020304" pitchFamily="18" charset="0"/>
          </a:endParaRPr>
        </a:p>
      </dgm:t>
    </dgm:pt>
    <dgm:pt modelId="{534E1CDD-5F96-422C-BA8E-2BA6410F2236}">
      <dgm:prSet phldrT="[Text]" custT="1"/>
      <dgm:spPr/>
      <dgm:t>
        <a:bodyPr/>
        <a:lstStyle/>
        <a:p>
          <a:r>
            <a:rPr lang="en-US" sz="1800">
              <a:latin typeface="Times New Roman" panose="02020603050405020304" pitchFamily="18" charset="0"/>
              <a:cs typeface="Times New Roman" panose="02020603050405020304" pitchFamily="18" charset="0"/>
            </a:rPr>
            <a:t>Ngôi kể</a:t>
          </a:r>
        </a:p>
      </dgm:t>
    </dgm:pt>
    <dgm:pt modelId="{22A9F696-ADF6-4178-9B53-821CF546AAD8}" type="parTrans" cxnId="{EFDC0BE0-E68F-4461-BBD2-5274FCF963FC}">
      <dgm:prSet custT="1"/>
      <dgm:spPr/>
      <dgm:t>
        <a:bodyPr/>
        <a:lstStyle/>
        <a:p>
          <a:endParaRPr lang="en-US" sz="1800">
            <a:latin typeface="Times New Roman" panose="02020603050405020304" pitchFamily="18" charset="0"/>
            <a:cs typeface="Times New Roman" panose="02020603050405020304" pitchFamily="18" charset="0"/>
          </a:endParaRPr>
        </a:p>
      </dgm:t>
    </dgm:pt>
    <dgm:pt modelId="{E6CF71A3-3736-41CE-81B4-CE92D33BA4A6}" type="sibTrans" cxnId="{EFDC0BE0-E68F-4461-BBD2-5274FCF963FC}">
      <dgm:prSet/>
      <dgm:spPr/>
      <dgm:t>
        <a:bodyPr/>
        <a:lstStyle/>
        <a:p>
          <a:endParaRPr lang="en-US" sz="1800">
            <a:latin typeface="Times New Roman" panose="02020603050405020304" pitchFamily="18" charset="0"/>
            <a:cs typeface="Times New Roman" panose="02020603050405020304" pitchFamily="18" charset="0"/>
          </a:endParaRPr>
        </a:p>
      </dgm:t>
    </dgm:pt>
    <dgm:pt modelId="{AF52EE6C-943F-43FA-AB2A-00D6BFB89D1E}">
      <dgm:prSet phldrT="[Text]" custT="1"/>
      <dgm:spPr/>
      <dgm:t>
        <a:bodyPr/>
        <a:lstStyle/>
        <a:p>
          <a:r>
            <a:rPr lang="en-US" sz="1800">
              <a:latin typeface="Times New Roman" panose="02020603050405020304" pitchFamily="18" charset="0"/>
              <a:cs typeface="Times New Roman" panose="02020603050405020304" pitchFamily="18" charset="0"/>
            </a:rPr>
            <a:t>Điểm nhìn</a:t>
          </a:r>
        </a:p>
      </dgm:t>
    </dgm:pt>
    <dgm:pt modelId="{4CCE2C76-9F9C-458E-8BD4-BFC2E5B76FE9}" type="parTrans" cxnId="{ABE638E5-DB87-4442-B42C-3C0BFF879029}">
      <dgm:prSet custT="1"/>
      <dgm:spPr/>
      <dgm:t>
        <a:bodyPr/>
        <a:lstStyle/>
        <a:p>
          <a:endParaRPr lang="en-US" sz="1800">
            <a:latin typeface="Times New Roman" panose="02020603050405020304" pitchFamily="18" charset="0"/>
            <a:cs typeface="Times New Roman" panose="02020603050405020304" pitchFamily="18" charset="0"/>
          </a:endParaRPr>
        </a:p>
      </dgm:t>
    </dgm:pt>
    <dgm:pt modelId="{BB76084C-89CD-4647-989B-6D442C10043D}" type="sibTrans" cxnId="{ABE638E5-DB87-4442-B42C-3C0BFF879029}">
      <dgm:prSet/>
      <dgm:spPr/>
      <dgm:t>
        <a:bodyPr/>
        <a:lstStyle/>
        <a:p>
          <a:endParaRPr lang="en-US" sz="1800">
            <a:latin typeface="Times New Roman" panose="02020603050405020304" pitchFamily="18" charset="0"/>
            <a:cs typeface="Times New Roman" panose="02020603050405020304" pitchFamily="18" charset="0"/>
          </a:endParaRPr>
        </a:p>
      </dgm:t>
    </dgm:pt>
    <dgm:pt modelId="{4E2E2C5D-C760-46CD-B76F-CCA2747A15DD}">
      <dgm:prSet phldrT="[Text]" custT="1"/>
      <dgm:spPr/>
      <dgm:t>
        <a:bodyPr/>
        <a:lstStyle/>
        <a:p>
          <a:r>
            <a:rPr lang="en-US" sz="1800">
              <a:latin typeface="Times New Roman" panose="02020603050405020304" pitchFamily="18" charset="0"/>
              <a:cs typeface="Times New Roman" panose="02020603050405020304" pitchFamily="18" charset="0"/>
            </a:rPr>
            <a:t>Giọng điệu</a:t>
          </a:r>
        </a:p>
      </dgm:t>
    </dgm:pt>
    <dgm:pt modelId="{1BD9AB31-97F0-4562-88BF-6C9432595D09}" type="parTrans" cxnId="{771B3294-5969-4068-BC29-5FFECEB27030}">
      <dgm:prSet custT="1"/>
      <dgm:spPr/>
      <dgm:t>
        <a:bodyPr/>
        <a:lstStyle/>
        <a:p>
          <a:endParaRPr lang="en-US" sz="1800">
            <a:latin typeface="Times New Roman" panose="02020603050405020304" pitchFamily="18" charset="0"/>
            <a:cs typeface="Times New Roman" panose="02020603050405020304" pitchFamily="18" charset="0"/>
          </a:endParaRPr>
        </a:p>
      </dgm:t>
    </dgm:pt>
    <dgm:pt modelId="{3342B1B3-B8E6-4834-B0E1-894DEB0D3E84}" type="sibTrans" cxnId="{771B3294-5969-4068-BC29-5FFECEB27030}">
      <dgm:prSet/>
      <dgm:spPr/>
      <dgm:t>
        <a:bodyPr/>
        <a:lstStyle/>
        <a:p>
          <a:endParaRPr lang="en-US" sz="1800">
            <a:latin typeface="Times New Roman" panose="02020603050405020304" pitchFamily="18" charset="0"/>
            <a:cs typeface="Times New Roman" panose="02020603050405020304" pitchFamily="18" charset="0"/>
          </a:endParaRPr>
        </a:p>
      </dgm:t>
    </dgm:pt>
    <dgm:pt modelId="{1C869375-210B-4F3A-9F2C-26D4CCC4A8BE}">
      <dgm:prSet custT="1"/>
      <dgm:spPr/>
      <dgm:t>
        <a:bodyPr/>
        <a:lstStyle/>
        <a:p>
          <a:r>
            <a:rPr lang="en-US" sz="1800">
              <a:latin typeface="Times New Roman" panose="02020603050405020304" pitchFamily="18" charset="0"/>
              <a:cs typeface="Times New Roman" panose="02020603050405020304" pitchFamily="18" charset="0"/>
            </a:rPr>
            <a:t>Được kể từ ngôi thứ ba.</a:t>
          </a:r>
        </a:p>
      </dgm:t>
    </dgm:pt>
    <dgm:pt modelId="{56ACA553-3F76-4C67-8E28-8C2626C47DC3}" type="parTrans" cxnId="{54255FF4-C400-44B5-A0FA-CDB08DF83300}">
      <dgm:prSet custT="1"/>
      <dgm:spPr/>
      <dgm:t>
        <a:bodyPr/>
        <a:lstStyle/>
        <a:p>
          <a:endParaRPr lang="en-US" sz="1800">
            <a:latin typeface="Times New Roman" panose="02020603050405020304" pitchFamily="18" charset="0"/>
            <a:cs typeface="Times New Roman" panose="02020603050405020304" pitchFamily="18" charset="0"/>
          </a:endParaRPr>
        </a:p>
      </dgm:t>
    </dgm:pt>
    <dgm:pt modelId="{DA1029A2-E199-4ECB-9BD4-2FA554AE057D}" type="sibTrans" cxnId="{54255FF4-C400-44B5-A0FA-CDB08DF83300}">
      <dgm:prSet/>
      <dgm:spPr/>
      <dgm:t>
        <a:bodyPr/>
        <a:lstStyle/>
        <a:p>
          <a:endParaRPr lang="en-US" sz="1800">
            <a:latin typeface="Times New Roman" panose="02020603050405020304" pitchFamily="18" charset="0"/>
            <a:cs typeface="Times New Roman" panose="02020603050405020304" pitchFamily="18" charset="0"/>
          </a:endParaRPr>
        </a:p>
      </dgm:t>
    </dgm:pt>
    <dgm:pt modelId="{A5EB8ECE-25E5-442E-9FEF-D2227022D09C}">
      <dgm:prSet custT="1"/>
      <dgm:spPr/>
      <dgm:t>
        <a:bodyPr/>
        <a:lstStyle/>
        <a:p>
          <a:r>
            <a:rPr lang="en-US" sz="1800" smtClean="0">
              <a:latin typeface="Times New Roman" panose="02020603050405020304" pitchFamily="18" charset="0"/>
              <a:cs typeface="Times New Roman" panose="02020603050405020304" pitchFamily="18" charset="0"/>
            </a:rPr>
            <a:t>Điểm nhìn bên ngoài nhưng có sự di chuyển điểm nhìn từ tác giả sang nhân vật</a:t>
          </a:r>
          <a:endParaRPr lang="en-US" sz="1800">
            <a:latin typeface="Times New Roman" panose="02020603050405020304" pitchFamily="18" charset="0"/>
            <a:cs typeface="Times New Roman" panose="02020603050405020304" pitchFamily="18" charset="0"/>
          </a:endParaRPr>
        </a:p>
      </dgm:t>
    </dgm:pt>
    <dgm:pt modelId="{D3530C3C-CEDC-41F8-A6A5-4D4D6415F514}" type="parTrans" cxnId="{EE77528D-2E52-4973-BDEA-8C0A4F4623F1}">
      <dgm:prSet custT="1"/>
      <dgm:spPr/>
      <dgm:t>
        <a:bodyPr/>
        <a:lstStyle/>
        <a:p>
          <a:endParaRPr lang="en-US" sz="1800">
            <a:latin typeface="Times New Roman" panose="02020603050405020304" pitchFamily="18" charset="0"/>
            <a:cs typeface="Times New Roman" panose="02020603050405020304" pitchFamily="18" charset="0"/>
          </a:endParaRPr>
        </a:p>
      </dgm:t>
    </dgm:pt>
    <dgm:pt modelId="{FC4336B2-D919-4FF3-9131-E53F59F1408C}" type="sibTrans" cxnId="{EE77528D-2E52-4973-BDEA-8C0A4F4623F1}">
      <dgm:prSet/>
      <dgm:spPr/>
      <dgm:t>
        <a:bodyPr/>
        <a:lstStyle/>
        <a:p>
          <a:endParaRPr lang="en-US" sz="1800">
            <a:latin typeface="Times New Roman" panose="02020603050405020304" pitchFamily="18" charset="0"/>
            <a:cs typeface="Times New Roman" panose="02020603050405020304" pitchFamily="18" charset="0"/>
          </a:endParaRPr>
        </a:p>
      </dgm:t>
    </dgm:pt>
    <dgm:pt modelId="{93406C25-2732-4DF4-BB00-AB61012CDF5E}">
      <dgm:prSet custT="1"/>
      <dgm:spPr/>
      <dgm:t>
        <a:bodyPr/>
        <a:lstStyle/>
        <a:p>
          <a:r>
            <a:rPr lang="en-US" sz="1800">
              <a:latin typeface="Times New Roman" panose="02020603050405020304" pitchFamily="18" charset="0"/>
              <a:cs typeface="Times New Roman" panose="02020603050405020304" pitchFamily="18" charset="0"/>
            </a:rPr>
            <a:t>Thay đổi linh hoạt theo sự thay đổi của điểm nhìn nhưng bao trùm là giọng hóm hỉnh, hài hước pha lẫn giọng ưu ái, cảm thông.</a:t>
          </a:r>
        </a:p>
      </dgm:t>
    </dgm:pt>
    <dgm:pt modelId="{9A841FE2-E7DA-4ABD-AA9A-DBA6D876126F}" type="parTrans" cxnId="{DA95D934-C9D8-452A-A1B8-8E762469A96E}">
      <dgm:prSet custT="1"/>
      <dgm:spPr/>
      <dgm:t>
        <a:bodyPr/>
        <a:lstStyle/>
        <a:p>
          <a:endParaRPr lang="en-US" sz="1800">
            <a:latin typeface="Times New Roman" panose="02020603050405020304" pitchFamily="18" charset="0"/>
            <a:cs typeface="Times New Roman" panose="02020603050405020304" pitchFamily="18" charset="0"/>
          </a:endParaRPr>
        </a:p>
      </dgm:t>
    </dgm:pt>
    <dgm:pt modelId="{EACC430C-AC63-4D66-A149-B99ED2FFDF0F}" type="sibTrans" cxnId="{DA95D934-C9D8-452A-A1B8-8E762469A96E}">
      <dgm:prSet/>
      <dgm:spPr/>
      <dgm:t>
        <a:bodyPr/>
        <a:lstStyle/>
        <a:p>
          <a:endParaRPr lang="en-US" sz="1800">
            <a:latin typeface="Times New Roman" panose="02020603050405020304" pitchFamily="18" charset="0"/>
            <a:cs typeface="Times New Roman" panose="02020603050405020304" pitchFamily="18" charset="0"/>
          </a:endParaRPr>
        </a:p>
      </dgm:t>
    </dgm:pt>
    <dgm:pt modelId="{10C91D25-A6AE-4FEB-AC2F-F6E8093927C4}">
      <dgm:prSet custT="1"/>
      <dgm:spPr/>
      <dgm:t>
        <a:bodyPr/>
        <a:lstStyle/>
        <a:p>
          <a:r>
            <a:rPr lang="en-US" sz="1800">
              <a:latin typeface="Times New Roman" panose="02020603050405020304" pitchFamily="18" charset="0"/>
              <a:cs typeface="Times New Roman" panose="02020603050405020304" pitchFamily="18" charset="0"/>
            </a:rPr>
            <a:t>Ngôi kể này cho phép người kể chuyện có thể quan sát cả ba nhân vật cũng như bối cảnh của câu chuyện</a:t>
          </a:r>
        </a:p>
      </dgm:t>
    </dgm:pt>
    <dgm:pt modelId="{1E669C19-F1FA-4218-AAF8-52B40CBF468B}" type="parTrans" cxnId="{A3A63444-00BB-4B50-AA49-46DABF58AAC1}">
      <dgm:prSet custT="1"/>
      <dgm:spPr/>
      <dgm:t>
        <a:bodyPr/>
        <a:lstStyle/>
        <a:p>
          <a:endParaRPr lang="en-US" sz="1800">
            <a:latin typeface="Times New Roman" panose="02020603050405020304" pitchFamily="18" charset="0"/>
            <a:cs typeface="Times New Roman" panose="02020603050405020304" pitchFamily="18" charset="0"/>
          </a:endParaRPr>
        </a:p>
      </dgm:t>
    </dgm:pt>
    <dgm:pt modelId="{86143CD0-5009-4FFC-A556-1BA472503095}" type="sibTrans" cxnId="{A3A63444-00BB-4B50-AA49-46DABF58AAC1}">
      <dgm:prSet/>
      <dgm:spPr/>
      <dgm:t>
        <a:bodyPr/>
        <a:lstStyle/>
        <a:p>
          <a:endParaRPr lang="en-US" sz="1800">
            <a:latin typeface="Times New Roman" panose="02020603050405020304" pitchFamily="18" charset="0"/>
            <a:cs typeface="Times New Roman" panose="02020603050405020304" pitchFamily="18" charset="0"/>
          </a:endParaRPr>
        </a:p>
      </dgm:t>
    </dgm:pt>
    <dgm:pt modelId="{66D8B962-1E61-4534-8F4C-91A819241487}">
      <dgm:prSet custT="1"/>
      <dgm:spPr/>
      <dgm:t>
        <a:bodyPr/>
        <a:lstStyle/>
        <a:p>
          <a:r>
            <a:rPr lang="en-US" sz="1800">
              <a:latin typeface="Times New Roman" panose="02020603050405020304" pitchFamily="18" charset="0"/>
              <a:cs typeface="Times New Roman" panose="02020603050405020304" pitchFamily="18" charset="0"/>
            </a:rPr>
            <a:t>Điểm nhìn bên trong là loại điểm nhìn chủ yếu trong truyện ngắn này, có chức năng làm phát lộ những suy nghĩ bên trong, những thay đổi trong tâm trạng của các nhân </a:t>
          </a:r>
          <a:r>
            <a:rPr lang="en-US" sz="1800" smtClean="0">
              <a:latin typeface="Times New Roman" panose="02020603050405020304" pitchFamily="18" charset="0"/>
              <a:cs typeface="Times New Roman" panose="02020603050405020304" pitchFamily="18" charset="0"/>
            </a:rPr>
            <a:t>vật- Bà cụ Tứ</a:t>
          </a:r>
          <a:endParaRPr lang="en-US" sz="1800">
            <a:latin typeface="Times New Roman" panose="02020603050405020304" pitchFamily="18" charset="0"/>
            <a:cs typeface="Times New Roman" panose="02020603050405020304" pitchFamily="18" charset="0"/>
          </a:endParaRPr>
        </a:p>
      </dgm:t>
    </dgm:pt>
    <dgm:pt modelId="{DFB44ABF-79A7-4835-B8D3-A1DF39E5E38F}" type="parTrans" cxnId="{8EE625D0-3A46-46BA-8D19-0E9F20A35656}">
      <dgm:prSet custT="1"/>
      <dgm:spPr/>
      <dgm:t>
        <a:bodyPr/>
        <a:lstStyle/>
        <a:p>
          <a:endParaRPr lang="en-US" sz="1800">
            <a:latin typeface="Times New Roman" panose="02020603050405020304" pitchFamily="18" charset="0"/>
            <a:cs typeface="Times New Roman" panose="02020603050405020304" pitchFamily="18" charset="0"/>
          </a:endParaRPr>
        </a:p>
      </dgm:t>
    </dgm:pt>
    <dgm:pt modelId="{B9778507-375D-44DC-B177-0906B5638EE1}" type="sibTrans" cxnId="{8EE625D0-3A46-46BA-8D19-0E9F20A35656}">
      <dgm:prSet/>
      <dgm:spPr/>
      <dgm:t>
        <a:bodyPr/>
        <a:lstStyle/>
        <a:p>
          <a:endParaRPr lang="en-US" sz="1800">
            <a:latin typeface="Times New Roman" panose="02020603050405020304" pitchFamily="18" charset="0"/>
            <a:cs typeface="Times New Roman" panose="02020603050405020304" pitchFamily="18" charset="0"/>
          </a:endParaRPr>
        </a:p>
      </dgm:t>
    </dgm:pt>
    <dgm:pt modelId="{9156BE5C-0D99-4FA8-9089-08F0D1579750}">
      <dgm:prSet custT="1"/>
      <dgm:spPr/>
      <dgm:t>
        <a:bodyPr/>
        <a:lstStyle/>
        <a:p>
          <a:r>
            <a:rPr lang="en-US" sz="1800">
              <a:latin typeface="Times New Roman" panose="02020603050405020304" pitchFamily="18" charset="0"/>
              <a:cs typeface="Times New Roman" panose="02020603050405020304" pitchFamily="18" charset="0"/>
            </a:rPr>
            <a:t>Người “vợ nhặt” chủ yếu là nhân vật được quan sát từ bên ngoài qua điểm nhìn của người kể chuyện và Tràng</a:t>
          </a:r>
        </a:p>
      </dgm:t>
    </dgm:pt>
    <dgm:pt modelId="{E41F4F7B-F757-453C-ABA0-FC71E275CC16}" type="parTrans" cxnId="{51FD96C4-D2C7-4756-A830-1A7C5CD14407}">
      <dgm:prSet custT="1"/>
      <dgm:spPr/>
      <dgm:t>
        <a:bodyPr/>
        <a:lstStyle/>
        <a:p>
          <a:endParaRPr lang="en-US" sz="1800">
            <a:latin typeface="Times New Roman" panose="02020603050405020304" pitchFamily="18" charset="0"/>
            <a:cs typeface="Times New Roman" panose="02020603050405020304" pitchFamily="18" charset="0"/>
          </a:endParaRPr>
        </a:p>
      </dgm:t>
    </dgm:pt>
    <dgm:pt modelId="{663C27A0-799F-41FB-AF1A-21C81A3CA24B}" type="sibTrans" cxnId="{51FD96C4-D2C7-4756-A830-1A7C5CD14407}">
      <dgm:prSet/>
      <dgm:spPr/>
      <dgm:t>
        <a:bodyPr/>
        <a:lstStyle/>
        <a:p>
          <a:endParaRPr lang="en-US" sz="1800">
            <a:latin typeface="Times New Roman" panose="02020603050405020304" pitchFamily="18" charset="0"/>
            <a:cs typeface="Times New Roman" panose="02020603050405020304" pitchFamily="18" charset="0"/>
          </a:endParaRPr>
        </a:p>
      </dgm:t>
    </dgm:pt>
    <dgm:pt modelId="{99DA8A00-4F3A-4E95-877A-BE746F19D13D}" type="pres">
      <dgm:prSet presAssocID="{EFE4D1E9-1220-4AC7-BEAA-6B562A8AEC7B}" presName="Name0" presStyleCnt="0">
        <dgm:presLayoutVars>
          <dgm:chPref val="1"/>
          <dgm:dir/>
          <dgm:animOne val="branch"/>
          <dgm:animLvl val="lvl"/>
          <dgm:resizeHandles val="exact"/>
        </dgm:presLayoutVars>
      </dgm:prSet>
      <dgm:spPr/>
      <dgm:t>
        <a:bodyPr/>
        <a:lstStyle/>
        <a:p>
          <a:endParaRPr lang="en-US"/>
        </a:p>
      </dgm:t>
    </dgm:pt>
    <dgm:pt modelId="{05CEC233-5195-4167-96EE-C30B9EB4E7DF}" type="pres">
      <dgm:prSet presAssocID="{B2742F5B-0CD6-4E24-8807-FB78E2F05E6F}" presName="root1" presStyleCnt="0"/>
      <dgm:spPr/>
    </dgm:pt>
    <dgm:pt modelId="{7B68E90D-415B-4AA6-9AAE-2A478BFFDBDC}" type="pres">
      <dgm:prSet presAssocID="{B2742F5B-0CD6-4E24-8807-FB78E2F05E6F}" presName="LevelOneTextNode" presStyleLbl="node0" presStyleIdx="0" presStyleCnt="1" custScaleY="90756">
        <dgm:presLayoutVars>
          <dgm:chPref val="3"/>
        </dgm:presLayoutVars>
      </dgm:prSet>
      <dgm:spPr/>
      <dgm:t>
        <a:bodyPr/>
        <a:lstStyle/>
        <a:p>
          <a:endParaRPr lang="en-US"/>
        </a:p>
      </dgm:t>
    </dgm:pt>
    <dgm:pt modelId="{06474307-84AA-4078-80EB-108604AAF9B2}" type="pres">
      <dgm:prSet presAssocID="{B2742F5B-0CD6-4E24-8807-FB78E2F05E6F}" presName="level2hierChild" presStyleCnt="0"/>
      <dgm:spPr/>
    </dgm:pt>
    <dgm:pt modelId="{DFA809AC-356F-402A-BC57-AE6947EF814D}" type="pres">
      <dgm:prSet presAssocID="{22A9F696-ADF6-4178-9B53-821CF546AAD8}" presName="conn2-1" presStyleLbl="parChTrans1D2" presStyleIdx="0" presStyleCnt="3"/>
      <dgm:spPr/>
      <dgm:t>
        <a:bodyPr/>
        <a:lstStyle/>
        <a:p>
          <a:endParaRPr lang="en-US"/>
        </a:p>
      </dgm:t>
    </dgm:pt>
    <dgm:pt modelId="{348EE48F-B791-4D77-8EC7-7578221A3F52}" type="pres">
      <dgm:prSet presAssocID="{22A9F696-ADF6-4178-9B53-821CF546AAD8}" presName="connTx" presStyleLbl="parChTrans1D2" presStyleIdx="0" presStyleCnt="3"/>
      <dgm:spPr/>
      <dgm:t>
        <a:bodyPr/>
        <a:lstStyle/>
        <a:p>
          <a:endParaRPr lang="en-US"/>
        </a:p>
      </dgm:t>
    </dgm:pt>
    <dgm:pt modelId="{D3C2A458-F036-4743-A9CF-B6956AFB552E}" type="pres">
      <dgm:prSet presAssocID="{534E1CDD-5F96-422C-BA8E-2BA6410F2236}" presName="root2" presStyleCnt="0"/>
      <dgm:spPr/>
    </dgm:pt>
    <dgm:pt modelId="{C115B140-B05C-4A06-9832-B94F0350751A}" type="pres">
      <dgm:prSet presAssocID="{534E1CDD-5F96-422C-BA8E-2BA6410F2236}" presName="LevelTwoTextNode" presStyleLbl="node2" presStyleIdx="0" presStyleCnt="3" custScaleX="68835">
        <dgm:presLayoutVars>
          <dgm:chPref val="3"/>
        </dgm:presLayoutVars>
      </dgm:prSet>
      <dgm:spPr/>
      <dgm:t>
        <a:bodyPr/>
        <a:lstStyle/>
        <a:p>
          <a:endParaRPr lang="en-US"/>
        </a:p>
      </dgm:t>
    </dgm:pt>
    <dgm:pt modelId="{E3C0419D-4C01-4264-9221-95ED8A550253}" type="pres">
      <dgm:prSet presAssocID="{534E1CDD-5F96-422C-BA8E-2BA6410F2236}" presName="level3hierChild" presStyleCnt="0"/>
      <dgm:spPr/>
    </dgm:pt>
    <dgm:pt modelId="{4D8DFDC2-1954-4FC6-8E4B-53E41AE0A384}" type="pres">
      <dgm:prSet presAssocID="{56ACA553-3F76-4C67-8E28-8C2626C47DC3}" presName="conn2-1" presStyleLbl="parChTrans1D3" presStyleIdx="0" presStyleCnt="6"/>
      <dgm:spPr/>
      <dgm:t>
        <a:bodyPr/>
        <a:lstStyle/>
        <a:p>
          <a:endParaRPr lang="en-US"/>
        </a:p>
      </dgm:t>
    </dgm:pt>
    <dgm:pt modelId="{68328257-2E62-4E93-AB1A-8E43B39F74BA}" type="pres">
      <dgm:prSet presAssocID="{56ACA553-3F76-4C67-8E28-8C2626C47DC3}" presName="connTx" presStyleLbl="parChTrans1D3" presStyleIdx="0" presStyleCnt="6"/>
      <dgm:spPr/>
      <dgm:t>
        <a:bodyPr/>
        <a:lstStyle/>
        <a:p>
          <a:endParaRPr lang="en-US"/>
        </a:p>
      </dgm:t>
    </dgm:pt>
    <dgm:pt modelId="{71978D6B-E616-4D32-A2F9-867DB403F20A}" type="pres">
      <dgm:prSet presAssocID="{1C869375-210B-4F3A-9F2C-26D4CCC4A8BE}" presName="root2" presStyleCnt="0"/>
      <dgm:spPr/>
    </dgm:pt>
    <dgm:pt modelId="{026E5760-0855-490C-BE4E-7AFBFE8F510A}" type="pres">
      <dgm:prSet presAssocID="{1C869375-210B-4F3A-9F2C-26D4CCC4A8BE}" presName="LevelTwoTextNode" presStyleLbl="node3" presStyleIdx="0" presStyleCnt="6" custScaleX="381359" custScaleY="62544">
        <dgm:presLayoutVars>
          <dgm:chPref val="3"/>
        </dgm:presLayoutVars>
      </dgm:prSet>
      <dgm:spPr/>
      <dgm:t>
        <a:bodyPr/>
        <a:lstStyle/>
        <a:p>
          <a:endParaRPr lang="en-US"/>
        </a:p>
      </dgm:t>
    </dgm:pt>
    <dgm:pt modelId="{8209C1B8-00DB-4F7C-BE56-2830FA032805}" type="pres">
      <dgm:prSet presAssocID="{1C869375-210B-4F3A-9F2C-26D4CCC4A8BE}" presName="level3hierChild" presStyleCnt="0"/>
      <dgm:spPr/>
    </dgm:pt>
    <dgm:pt modelId="{32F4D2C7-0ED6-42EB-A767-8F10A16628A7}" type="pres">
      <dgm:prSet presAssocID="{1E669C19-F1FA-4218-AAF8-52B40CBF468B}" presName="conn2-1" presStyleLbl="parChTrans1D3" presStyleIdx="1" presStyleCnt="6"/>
      <dgm:spPr/>
      <dgm:t>
        <a:bodyPr/>
        <a:lstStyle/>
        <a:p>
          <a:endParaRPr lang="en-US"/>
        </a:p>
      </dgm:t>
    </dgm:pt>
    <dgm:pt modelId="{0A94EF60-C3AE-48B2-8234-206B6C38F3E2}" type="pres">
      <dgm:prSet presAssocID="{1E669C19-F1FA-4218-AAF8-52B40CBF468B}" presName="connTx" presStyleLbl="parChTrans1D3" presStyleIdx="1" presStyleCnt="6"/>
      <dgm:spPr/>
      <dgm:t>
        <a:bodyPr/>
        <a:lstStyle/>
        <a:p>
          <a:endParaRPr lang="en-US"/>
        </a:p>
      </dgm:t>
    </dgm:pt>
    <dgm:pt modelId="{DD811981-121A-4C92-A0E7-DA64756DD42B}" type="pres">
      <dgm:prSet presAssocID="{10C91D25-A6AE-4FEB-AC2F-F6E8093927C4}" presName="root2" presStyleCnt="0"/>
      <dgm:spPr/>
    </dgm:pt>
    <dgm:pt modelId="{F712C930-6CDE-4287-9429-2E0017692C2B}" type="pres">
      <dgm:prSet presAssocID="{10C91D25-A6AE-4FEB-AC2F-F6E8093927C4}" presName="LevelTwoTextNode" presStyleLbl="node3" presStyleIdx="1" presStyleCnt="6" custScaleX="381359">
        <dgm:presLayoutVars>
          <dgm:chPref val="3"/>
        </dgm:presLayoutVars>
      </dgm:prSet>
      <dgm:spPr/>
      <dgm:t>
        <a:bodyPr/>
        <a:lstStyle/>
        <a:p>
          <a:endParaRPr lang="en-US"/>
        </a:p>
      </dgm:t>
    </dgm:pt>
    <dgm:pt modelId="{FFB28BF8-DE9F-497E-9F4B-A2082A30610B}" type="pres">
      <dgm:prSet presAssocID="{10C91D25-A6AE-4FEB-AC2F-F6E8093927C4}" presName="level3hierChild" presStyleCnt="0"/>
      <dgm:spPr/>
    </dgm:pt>
    <dgm:pt modelId="{EC7EAE50-127D-4299-A927-A26E140BBB73}" type="pres">
      <dgm:prSet presAssocID="{4CCE2C76-9F9C-458E-8BD4-BFC2E5B76FE9}" presName="conn2-1" presStyleLbl="parChTrans1D2" presStyleIdx="1" presStyleCnt="3"/>
      <dgm:spPr/>
      <dgm:t>
        <a:bodyPr/>
        <a:lstStyle/>
        <a:p>
          <a:endParaRPr lang="en-US"/>
        </a:p>
      </dgm:t>
    </dgm:pt>
    <dgm:pt modelId="{15B29FD6-D58F-49B2-B94B-0C9D1000BE3A}" type="pres">
      <dgm:prSet presAssocID="{4CCE2C76-9F9C-458E-8BD4-BFC2E5B76FE9}" presName="connTx" presStyleLbl="parChTrans1D2" presStyleIdx="1" presStyleCnt="3"/>
      <dgm:spPr/>
      <dgm:t>
        <a:bodyPr/>
        <a:lstStyle/>
        <a:p>
          <a:endParaRPr lang="en-US"/>
        </a:p>
      </dgm:t>
    </dgm:pt>
    <dgm:pt modelId="{BB6E8678-B3D0-4695-B875-D767B3AA7AA8}" type="pres">
      <dgm:prSet presAssocID="{AF52EE6C-943F-43FA-AB2A-00D6BFB89D1E}" presName="root2" presStyleCnt="0"/>
      <dgm:spPr/>
    </dgm:pt>
    <dgm:pt modelId="{F4078B05-06DA-40C1-A5DC-01E49CAE852F}" type="pres">
      <dgm:prSet presAssocID="{AF52EE6C-943F-43FA-AB2A-00D6BFB89D1E}" presName="LevelTwoTextNode" presStyleLbl="node2" presStyleIdx="1" presStyleCnt="3" custScaleX="68835">
        <dgm:presLayoutVars>
          <dgm:chPref val="3"/>
        </dgm:presLayoutVars>
      </dgm:prSet>
      <dgm:spPr/>
      <dgm:t>
        <a:bodyPr/>
        <a:lstStyle/>
        <a:p>
          <a:endParaRPr lang="en-US"/>
        </a:p>
      </dgm:t>
    </dgm:pt>
    <dgm:pt modelId="{A40C04E9-D2AC-4260-9B7F-37E04F89505F}" type="pres">
      <dgm:prSet presAssocID="{AF52EE6C-943F-43FA-AB2A-00D6BFB89D1E}" presName="level3hierChild" presStyleCnt="0"/>
      <dgm:spPr/>
    </dgm:pt>
    <dgm:pt modelId="{56FC1C27-541F-4A7A-9C1A-F9DDF1998178}" type="pres">
      <dgm:prSet presAssocID="{D3530C3C-CEDC-41F8-A6A5-4D4D6415F514}" presName="conn2-1" presStyleLbl="parChTrans1D3" presStyleIdx="2" presStyleCnt="6"/>
      <dgm:spPr/>
      <dgm:t>
        <a:bodyPr/>
        <a:lstStyle/>
        <a:p>
          <a:endParaRPr lang="en-US"/>
        </a:p>
      </dgm:t>
    </dgm:pt>
    <dgm:pt modelId="{CC5812C1-D37F-494C-AE36-46A754F2BD34}" type="pres">
      <dgm:prSet presAssocID="{D3530C3C-CEDC-41F8-A6A5-4D4D6415F514}" presName="connTx" presStyleLbl="parChTrans1D3" presStyleIdx="2" presStyleCnt="6"/>
      <dgm:spPr/>
      <dgm:t>
        <a:bodyPr/>
        <a:lstStyle/>
        <a:p>
          <a:endParaRPr lang="en-US"/>
        </a:p>
      </dgm:t>
    </dgm:pt>
    <dgm:pt modelId="{BBD5E211-A169-48B6-A4B0-D5EF5873AF7C}" type="pres">
      <dgm:prSet presAssocID="{A5EB8ECE-25E5-442E-9FEF-D2227022D09C}" presName="root2" presStyleCnt="0"/>
      <dgm:spPr/>
    </dgm:pt>
    <dgm:pt modelId="{915BF279-6979-496D-B9F0-229F74B8511B}" type="pres">
      <dgm:prSet presAssocID="{A5EB8ECE-25E5-442E-9FEF-D2227022D09C}" presName="LevelTwoTextNode" presStyleLbl="node3" presStyleIdx="2" presStyleCnt="6" custScaleX="381359">
        <dgm:presLayoutVars>
          <dgm:chPref val="3"/>
        </dgm:presLayoutVars>
      </dgm:prSet>
      <dgm:spPr/>
      <dgm:t>
        <a:bodyPr/>
        <a:lstStyle/>
        <a:p>
          <a:endParaRPr lang="en-US"/>
        </a:p>
      </dgm:t>
    </dgm:pt>
    <dgm:pt modelId="{5C673F0C-9E2C-4055-8519-FD47354560EB}" type="pres">
      <dgm:prSet presAssocID="{A5EB8ECE-25E5-442E-9FEF-D2227022D09C}" presName="level3hierChild" presStyleCnt="0"/>
      <dgm:spPr/>
    </dgm:pt>
    <dgm:pt modelId="{9235A327-6B3D-435C-9913-5DC440B779EF}" type="pres">
      <dgm:prSet presAssocID="{DFB44ABF-79A7-4835-B8D3-A1DF39E5E38F}" presName="conn2-1" presStyleLbl="parChTrans1D3" presStyleIdx="3" presStyleCnt="6"/>
      <dgm:spPr/>
      <dgm:t>
        <a:bodyPr/>
        <a:lstStyle/>
        <a:p>
          <a:endParaRPr lang="en-US"/>
        </a:p>
      </dgm:t>
    </dgm:pt>
    <dgm:pt modelId="{3DD74426-CEEF-468D-AEE5-C3D0523BCAF8}" type="pres">
      <dgm:prSet presAssocID="{DFB44ABF-79A7-4835-B8D3-A1DF39E5E38F}" presName="connTx" presStyleLbl="parChTrans1D3" presStyleIdx="3" presStyleCnt="6"/>
      <dgm:spPr/>
      <dgm:t>
        <a:bodyPr/>
        <a:lstStyle/>
        <a:p>
          <a:endParaRPr lang="en-US"/>
        </a:p>
      </dgm:t>
    </dgm:pt>
    <dgm:pt modelId="{F737E5DA-4369-451F-801D-4FD6D25AF82D}" type="pres">
      <dgm:prSet presAssocID="{66D8B962-1E61-4534-8F4C-91A819241487}" presName="root2" presStyleCnt="0"/>
      <dgm:spPr/>
    </dgm:pt>
    <dgm:pt modelId="{19CD3167-0746-458C-BBE6-B187D191645D}" type="pres">
      <dgm:prSet presAssocID="{66D8B962-1E61-4534-8F4C-91A819241487}" presName="LevelTwoTextNode" presStyleLbl="node3" presStyleIdx="3" presStyleCnt="6" custScaleX="381359" custScaleY="148228">
        <dgm:presLayoutVars>
          <dgm:chPref val="3"/>
        </dgm:presLayoutVars>
      </dgm:prSet>
      <dgm:spPr/>
      <dgm:t>
        <a:bodyPr/>
        <a:lstStyle/>
        <a:p>
          <a:endParaRPr lang="en-US"/>
        </a:p>
      </dgm:t>
    </dgm:pt>
    <dgm:pt modelId="{BFEAB0CE-06F3-47AA-82FC-F0170927A524}" type="pres">
      <dgm:prSet presAssocID="{66D8B962-1E61-4534-8F4C-91A819241487}" presName="level3hierChild" presStyleCnt="0"/>
      <dgm:spPr/>
    </dgm:pt>
    <dgm:pt modelId="{771E5D19-7562-4973-AF3A-F0AE108AD7FC}" type="pres">
      <dgm:prSet presAssocID="{E41F4F7B-F757-453C-ABA0-FC71E275CC16}" presName="conn2-1" presStyleLbl="parChTrans1D3" presStyleIdx="4" presStyleCnt="6"/>
      <dgm:spPr/>
      <dgm:t>
        <a:bodyPr/>
        <a:lstStyle/>
        <a:p>
          <a:endParaRPr lang="en-US"/>
        </a:p>
      </dgm:t>
    </dgm:pt>
    <dgm:pt modelId="{8F891EA8-CBEB-4099-BCAC-128D6C6BE92C}" type="pres">
      <dgm:prSet presAssocID="{E41F4F7B-F757-453C-ABA0-FC71E275CC16}" presName="connTx" presStyleLbl="parChTrans1D3" presStyleIdx="4" presStyleCnt="6"/>
      <dgm:spPr/>
      <dgm:t>
        <a:bodyPr/>
        <a:lstStyle/>
        <a:p>
          <a:endParaRPr lang="en-US"/>
        </a:p>
      </dgm:t>
    </dgm:pt>
    <dgm:pt modelId="{8C0CCFD0-8A10-48AB-BCBA-8C968B004A8E}" type="pres">
      <dgm:prSet presAssocID="{9156BE5C-0D99-4FA8-9089-08F0D1579750}" presName="root2" presStyleCnt="0"/>
      <dgm:spPr/>
    </dgm:pt>
    <dgm:pt modelId="{30E2C676-E84B-4E49-94E9-B6CCF717D905}" type="pres">
      <dgm:prSet presAssocID="{9156BE5C-0D99-4FA8-9089-08F0D1579750}" presName="LevelTwoTextNode" presStyleLbl="node3" presStyleIdx="4" presStyleCnt="6" custScaleX="381359">
        <dgm:presLayoutVars>
          <dgm:chPref val="3"/>
        </dgm:presLayoutVars>
      </dgm:prSet>
      <dgm:spPr/>
      <dgm:t>
        <a:bodyPr/>
        <a:lstStyle/>
        <a:p>
          <a:endParaRPr lang="en-US"/>
        </a:p>
      </dgm:t>
    </dgm:pt>
    <dgm:pt modelId="{C04412E2-3121-4E71-88ED-734D2288E315}" type="pres">
      <dgm:prSet presAssocID="{9156BE5C-0D99-4FA8-9089-08F0D1579750}" presName="level3hierChild" presStyleCnt="0"/>
      <dgm:spPr/>
    </dgm:pt>
    <dgm:pt modelId="{96F5EF1C-CE42-44B8-BE62-F496B87AE25A}" type="pres">
      <dgm:prSet presAssocID="{1BD9AB31-97F0-4562-88BF-6C9432595D09}" presName="conn2-1" presStyleLbl="parChTrans1D2" presStyleIdx="2" presStyleCnt="3"/>
      <dgm:spPr/>
      <dgm:t>
        <a:bodyPr/>
        <a:lstStyle/>
        <a:p>
          <a:endParaRPr lang="en-US"/>
        </a:p>
      </dgm:t>
    </dgm:pt>
    <dgm:pt modelId="{2EA9B817-7BC9-4CD8-AEA2-2AAEFDFD9C00}" type="pres">
      <dgm:prSet presAssocID="{1BD9AB31-97F0-4562-88BF-6C9432595D09}" presName="connTx" presStyleLbl="parChTrans1D2" presStyleIdx="2" presStyleCnt="3"/>
      <dgm:spPr/>
      <dgm:t>
        <a:bodyPr/>
        <a:lstStyle/>
        <a:p>
          <a:endParaRPr lang="en-US"/>
        </a:p>
      </dgm:t>
    </dgm:pt>
    <dgm:pt modelId="{1F76B719-6638-4520-ABFD-C2C6C900F4FD}" type="pres">
      <dgm:prSet presAssocID="{4E2E2C5D-C760-46CD-B76F-CCA2747A15DD}" presName="root2" presStyleCnt="0"/>
      <dgm:spPr/>
    </dgm:pt>
    <dgm:pt modelId="{EC01478F-5395-4FDF-B291-D4FCEAEC205F}" type="pres">
      <dgm:prSet presAssocID="{4E2E2C5D-C760-46CD-B76F-CCA2747A15DD}" presName="LevelTwoTextNode" presStyleLbl="node2" presStyleIdx="2" presStyleCnt="3" custScaleX="68835">
        <dgm:presLayoutVars>
          <dgm:chPref val="3"/>
        </dgm:presLayoutVars>
      </dgm:prSet>
      <dgm:spPr/>
      <dgm:t>
        <a:bodyPr/>
        <a:lstStyle/>
        <a:p>
          <a:endParaRPr lang="en-US"/>
        </a:p>
      </dgm:t>
    </dgm:pt>
    <dgm:pt modelId="{07F48284-4DD8-40B6-A3FF-FEC09961944F}" type="pres">
      <dgm:prSet presAssocID="{4E2E2C5D-C760-46CD-B76F-CCA2747A15DD}" presName="level3hierChild" presStyleCnt="0"/>
      <dgm:spPr/>
    </dgm:pt>
    <dgm:pt modelId="{8AB0433B-C251-402E-9BD5-8D4A5AA331A2}" type="pres">
      <dgm:prSet presAssocID="{9A841FE2-E7DA-4ABD-AA9A-DBA6D876126F}" presName="conn2-1" presStyleLbl="parChTrans1D3" presStyleIdx="5" presStyleCnt="6"/>
      <dgm:spPr/>
      <dgm:t>
        <a:bodyPr/>
        <a:lstStyle/>
        <a:p>
          <a:endParaRPr lang="en-US"/>
        </a:p>
      </dgm:t>
    </dgm:pt>
    <dgm:pt modelId="{28EE4EF1-965E-4921-AF8E-58D778FB6792}" type="pres">
      <dgm:prSet presAssocID="{9A841FE2-E7DA-4ABD-AA9A-DBA6D876126F}" presName="connTx" presStyleLbl="parChTrans1D3" presStyleIdx="5" presStyleCnt="6"/>
      <dgm:spPr/>
      <dgm:t>
        <a:bodyPr/>
        <a:lstStyle/>
        <a:p>
          <a:endParaRPr lang="en-US"/>
        </a:p>
      </dgm:t>
    </dgm:pt>
    <dgm:pt modelId="{86E0E61D-BD37-40C5-833D-E62D12E9C81B}" type="pres">
      <dgm:prSet presAssocID="{93406C25-2732-4DF4-BB00-AB61012CDF5E}" presName="root2" presStyleCnt="0"/>
      <dgm:spPr/>
    </dgm:pt>
    <dgm:pt modelId="{F043ED93-118F-4F46-9C1E-A190653808AC}" type="pres">
      <dgm:prSet presAssocID="{93406C25-2732-4DF4-BB00-AB61012CDF5E}" presName="LevelTwoTextNode" presStyleLbl="node3" presStyleIdx="5" presStyleCnt="6" custScaleX="381359">
        <dgm:presLayoutVars>
          <dgm:chPref val="3"/>
        </dgm:presLayoutVars>
      </dgm:prSet>
      <dgm:spPr/>
      <dgm:t>
        <a:bodyPr/>
        <a:lstStyle/>
        <a:p>
          <a:endParaRPr lang="en-US"/>
        </a:p>
      </dgm:t>
    </dgm:pt>
    <dgm:pt modelId="{C41EEF90-30A3-49B4-8F01-310FEBBCD0BB}" type="pres">
      <dgm:prSet presAssocID="{93406C25-2732-4DF4-BB00-AB61012CDF5E}" presName="level3hierChild" presStyleCnt="0"/>
      <dgm:spPr/>
    </dgm:pt>
  </dgm:ptLst>
  <dgm:cxnLst>
    <dgm:cxn modelId="{EE77528D-2E52-4973-BDEA-8C0A4F4623F1}" srcId="{AF52EE6C-943F-43FA-AB2A-00D6BFB89D1E}" destId="{A5EB8ECE-25E5-442E-9FEF-D2227022D09C}" srcOrd="0" destOrd="0" parTransId="{D3530C3C-CEDC-41F8-A6A5-4D4D6415F514}" sibTransId="{FC4336B2-D919-4FF3-9131-E53F59F1408C}"/>
    <dgm:cxn modelId="{E893D904-6F7B-44D4-B8B0-BB3F54E2B2A1}" type="presOf" srcId="{1E669C19-F1FA-4218-AAF8-52B40CBF468B}" destId="{0A94EF60-C3AE-48B2-8234-206B6C38F3E2}" srcOrd="1" destOrd="0" presId="urn:microsoft.com/office/officeart/2008/layout/HorizontalMultiLevelHierarchy"/>
    <dgm:cxn modelId="{6F494124-3E09-4D6E-8C31-1D1EBFFF36E5}" type="presOf" srcId="{DFB44ABF-79A7-4835-B8D3-A1DF39E5E38F}" destId="{3DD74426-CEEF-468D-AEE5-C3D0523BCAF8}" srcOrd="1" destOrd="0" presId="urn:microsoft.com/office/officeart/2008/layout/HorizontalMultiLevelHierarchy"/>
    <dgm:cxn modelId="{CFE289B2-CAE2-4925-9FE3-82D9457BD82C}" type="presOf" srcId="{E41F4F7B-F757-453C-ABA0-FC71E275CC16}" destId="{771E5D19-7562-4973-AF3A-F0AE108AD7FC}" srcOrd="0" destOrd="0" presId="urn:microsoft.com/office/officeart/2008/layout/HorizontalMultiLevelHierarchy"/>
    <dgm:cxn modelId="{ABE638E5-DB87-4442-B42C-3C0BFF879029}" srcId="{B2742F5B-0CD6-4E24-8807-FB78E2F05E6F}" destId="{AF52EE6C-943F-43FA-AB2A-00D6BFB89D1E}" srcOrd="1" destOrd="0" parTransId="{4CCE2C76-9F9C-458E-8BD4-BFC2E5B76FE9}" sibTransId="{BB76084C-89CD-4647-989B-6D442C10043D}"/>
    <dgm:cxn modelId="{3056AA05-3CCC-444C-A9B4-8F49D3498319}" type="presOf" srcId="{4E2E2C5D-C760-46CD-B76F-CCA2747A15DD}" destId="{EC01478F-5395-4FDF-B291-D4FCEAEC205F}" srcOrd="0" destOrd="0" presId="urn:microsoft.com/office/officeart/2008/layout/HorizontalMultiLevelHierarchy"/>
    <dgm:cxn modelId="{9D9D41F9-F29A-4A66-A64D-4F47C6B03BBD}" type="presOf" srcId="{22A9F696-ADF6-4178-9B53-821CF546AAD8}" destId="{DFA809AC-356F-402A-BC57-AE6947EF814D}" srcOrd="0" destOrd="0" presId="urn:microsoft.com/office/officeart/2008/layout/HorizontalMultiLevelHierarchy"/>
    <dgm:cxn modelId="{84493088-637E-49A0-9536-BACE656C5148}" type="presOf" srcId="{A5EB8ECE-25E5-442E-9FEF-D2227022D09C}" destId="{915BF279-6979-496D-B9F0-229F74B8511B}" srcOrd="0" destOrd="0" presId="urn:microsoft.com/office/officeart/2008/layout/HorizontalMultiLevelHierarchy"/>
    <dgm:cxn modelId="{771B3294-5969-4068-BC29-5FFECEB27030}" srcId="{B2742F5B-0CD6-4E24-8807-FB78E2F05E6F}" destId="{4E2E2C5D-C760-46CD-B76F-CCA2747A15DD}" srcOrd="2" destOrd="0" parTransId="{1BD9AB31-97F0-4562-88BF-6C9432595D09}" sibTransId="{3342B1B3-B8E6-4834-B0E1-894DEB0D3E84}"/>
    <dgm:cxn modelId="{8D51EEBD-65BF-4822-BD2E-F71C5EB6BFBA}" type="presOf" srcId="{4CCE2C76-9F9C-458E-8BD4-BFC2E5B76FE9}" destId="{EC7EAE50-127D-4299-A927-A26E140BBB73}" srcOrd="0" destOrd="0" presId="urn:microsoft.com/office/officeart/2008/layout/HorizontalMultiLevelHierarchy"/>
    <dgm:cxn modelId="{DA95D934-C9D8-452A-A1B8-8E762469A96E}" srcId="{4E2E2C5D-C760-46CD-B76F-CCA2747A15DD}" destId="{93406C25-2732-4DF4-BB00-AB61012CDF5E}" srcOrd="0" destOrd="0" parTransId="{9A841FE2-E7DA-4ABD-AA9A-DBA6D876126F}" sibTransId="{EACC430C-AC63-4D66-A149-B99ED2FFDF0F}"/>
    <dgm:cxn modelId="{280EABD4-A337-4611-864D-ADA7C219EB8E}" type="presOf" srcId="{56ACA553-3F76-4C67-8E28-8C2626C47DC3}" destId="{4D8DFDC2-1954-4FC6-8E4B-53E41AE0A384}" srcOrd="0" destOrd="0" presId="urn:microsoft.com/office/officeart/2008/layout/HorizontalMultiLevelHierarchy"/>
    <dgm:cxn modelId="{EFDC0BE0-E68F-4461-BBD2-5274FCF963FC}" srcId="{B2742F5B-0CD6-4E24-8807-FB78E2F05E6F}" destId="{534E1CDD-5F96-422C-BA8E-2BA6410F2236}" srcOrd="0" destOrd="0" parTransId="{22A9F696-ADF6-4178-9B53-821CF546AAD8}" sibTransId="{E6CF71A3-3736-41CE-81B4-CE92D33BA4A6}"/>
    <dgm:cxn modelId="{F992A978-666A-4300-AA65-45563A867CDF}" type="presOf" srcId="{22A9F696-ADF6-4178-9B53-821CF546AAD8}" destId="{348EE48F-B791-4D77-8EC7-7578221A3F52}" srcOrd="1" destOrd="0" presId="urn:microsoft.com/office/officeart/2008/layout/HorizontalMultiLevelHierarchy"/>
    <dgm:cxn modelId="{499B9DBD-81A4-4EF9-A216-0A61BE997B5A}" type="presOf" srcId="{D3530C3C-CEDC-41F8-A6A5-4D4D6415F514}" destId="{CC5812C1-D37F-494C-AE36-46A754F2BD34}" srcOrd="1" destOrd="0" presId="urn:microsoft.com/office/officeart/2008/layout/HorizontalMultiLevelHierarchy"/>
    <dgm:cxn modelId="{3DEF8A6D-17A7-4C61-BF8E-BB10F2392CEB}" type="presOf" srcId="{E41F4F7B-F757-453C-ABA0-FC71E275CC16}" destId="{8F891EA8-CBEB-4099-BCAC-128D6C6BE92C}" srcOrd="1" destOrd="0" presId="urn:microsoft.com/office/officeart/2008/layout/HorizontalMultiLevelHierarchy"/>
    <dgm:cxn modelId="{BEF6FFF6-D941-4656-8FE1-36BCFE894F52}" type="presOf" srcId="{1BD9AB31-97F0-4562-88BF-6C9432595D09}" destId="{96F5EF1C-CE42-44B8-BE62-F496B87AE25A}" srcOrd="0" destOrd="0" presId="urn:microsoft.com/office/officeart/2008/layout/HorizontalMultiLevelHierarchy"/>
    <dgm:cxn modelId="{F21B68C6-F9C1-417D-8ADE-67954B7B2397}" type="presOf" srcId="{DFB44ABF-79A7-4835-B8D3-A1DF39E5E38F}" destId="{9235A327-6B3D-435C-9913-5DC440B779EF}" srcOrd="0" destOrd="0" presId="urn:microsoft.com/office/officeart/2008/layout/HorizontalMultiLevelHierarchy"/>
    <dgm:cxn modelId="{A3A63444-00BB-4B50-AA49-46DABF58AAC1}" srcId="{534E1CDD-5F96-422C-BA8E-2BA6410F2236}" destId="{10C91D25-A6AE-4FEB-AC2F-F6E8093927C4}" srcOrd="1" destOrd="0" parTransId="{1E669C19-F1FA-4218-AAF8-52B40CBF468B}" sibTransId="{86143CD0-5009-4FFC-A556-1BA472503095}"/>
    <dgm:cxn modelId="{DE3B1009-4355-4E6E-BC5B-9657439AA8AF}" type="presOf" srcId="{EFE4D1E9-1220-4AC7-BEAA-6B562A8AEC7B}" destId="{99DA8A00-4F3A-4E95-877A-BE746F19D13D}" srcOrd="0" destOrd="0" presId="urn:microsoft.com/office/officeart/2008/layout/HorizontalMultiLevelHierarchy"/>
    <dgm:cxn modelId="{9A6FC4D9-489B-4A94-A146-3A55BAE6398D}" type="presOf" srcId="{AF52EE6C-943F-43FA-AB2A-00D6BFB89D1E}" destId="{F4078B05-06DA-40C1-A5DC-01E49CAE852F}" srcOrd="0" destOrd="0" presId="urn:microsoft.com/office/officeart/2008/layout/HorizontalMultiLevelHierarchy"/>
    <dgm:cxn modelId="{149458BF-2B76-4988-82D8-AA298520E428}" type="presOf" srcId="{10C91D25-A6AE-4FEB-AC2F-F6E8093927C4}" destId="{F712C930-6CDE-4287-9429-2E0017692C2B}" srcOrd="0" destOrd="0" presId="urn:microsoft.com/office/officeart/2008/layout/HorizontalMultiLevelHierarchy"/>
    <dgm:cxn modelId="{51FD96C4-D2C7-4756-A830-1A7C5CD14407}" srcId="{AF52EE6C-943F-43FA-AB2A-00D6BFB89D1E}" destId="{9156BE5C-0D99-4FA8-9089-08F0D1579750}" srcOrd="2" destOrd="0" parTransId="{E41F4F7B-F757-453C-ABA0-FC71E275CC16}" sibTransId="{663C27A0-799F-41FB-AF1A-21C81A3CA24B}"/>
    <dgm:cxn modelId="{616EBE77-7BE5-4147-B8EC-FAA2C613FE79}" type="presOf" srcId="{56ACA553-3F76-4C67-8E28-8C2626C47DC3}" destId="{68328257-2E62-4E93-AB1A-8E43B39F74BA}" srcOrd="1" destOrd="0" presId="urn:microsoft.com/office/officeart/2008/layout/HorizontalMultiLevelHierarchy"/>
    <dgm:cxn modelId="{48F6EA53-0220-4119-8BA3-5692B3C8C703}" type="presOf" srcId="{4CCE2C76-9F9C-458E-8BD4-BFC2E5B76FE9}" destId="{15B29FD6-D58F-49B2-B94B-0C9D1000BE3A}" srcOrd="1" destOrd="0" presId="urn:microsoft.com/office/officeart/2008/layout/HorizontalMultiLevelHierarchy"/>
    <dgm:cxn modelId="{8EE625D0-3A46-46BA-8D19-0E9F20A35656}" srcId="{AF52EE6C-943F-43FA-AB2A-00D6BFB89D1E}" destId="{66D8B962-1E61-4534-8F4C-91A819241487}" srcOrd="1" destOrd="0" parTransId="{DFB44ABF-79A7-4835-B8D3-A1DF39E5E38F}" sibTransId="{B9778507-375D-44DC-B177-0906B5638EE1}"/>
    <dgm:cxn modelId="{7E4216EA-1040-4C7D-BCA2-A4147F6F1701}" type="presOf" srcId="{1C869375-210B-4F3A-9F2C-26D4CCC4A8BE}" destId="{026E5760-0855-490C-BE4E-7AFBFE8F510A}" srcOrd="0" destOrd="0" presId="urn:microsoft.com/office/officeart/2008/layout/HorizontalMultiLevelHierarchy"/>
    <dgm:cxn modelId="{57623AFC-CDCE-45BB-9E84-307BE4BF8ED3}" type="presOf" srcId="{9A841FE2-E7DA-4ABD-AA9A-DBA6D876126F}" destId="{28EE4EF1-965E-4921-AF8E-58D778FB6792}" srcOrd="1" destOrd="0" presId="urn:microsoft.com/office/officeart/2008/layout/HorizontalMultiLevelHierarchy"/>
    <dgm:cxn modelId="{05320307-9AF0-4527-8DD2-E0388BC0AD99}" srcId="{EFE4D1E9-1220-4AC7-BEAA-6B562A8AEC7B}" destId="{B2742F5B-0CD6-4E24-8807-FB78E2F05E6F}" srcOrd="0" destOrd="0" parTransId="{BC4A2FBA-38BF-4D50-95F8-255C30B89F51}" sibTransId="{4C51AC6A-2BAC-450E-BC14-A9BF54D5113B}"/>
    <dgm:cxn modelId="{95C3119E-09BA-42C4-AC16-9A79D1F2CC91}" type="presOf" srcId="{9156BE5C-0D99-4FA8-9089-08F0D1579750}" destId="{30E2C676-E84B-4E49-94E9-B6CCF717D905}" srcOrd="0" destOrd="0" presId="urn:microsoft.com/office/officeart/2008/layout/HorizontalMultiLevelHierarchy"/>
    <dgm:cxn modelId="{3B6659A5-1C9D-4E92-8C7B-EADEB04C8D79}" type="presOf" srcId="{9A841FE2-E7DA-4ABD-AA9A-DBA6D876126F}" destId="{8AB0433B-C251-402E-9BD5-8D4A5AA331A2}" srcOrd="0" destOrd="0" presId="urn:microsoft.com/office/officeart/2008/layout/HorizontalMultiLevelHierarchy"/>
    <dgm:cxn modelId="{54255FF4-C400-44B5-A0FA-CDB08DF83300}" srcId="{534E1CDD-5F96-422C-BA8E-2BA6410F2236}" destId="{1C869375-210B-4F3A-9F2C-26D4CCC4A8BE}" srcOrd="0" destOrd="0" parTransId="{56ACA553-3F76-4C67-8E28-8C2626C47DC3}" sibTransId="{DA1029A2-E199-4ECB-9BD4-2FA554AE057D}"/>
    <dgm:cxn modelId="{CF987F9A-9853-4335-A2FA-144BAAC84F2C}" type="presOf" srcId="{66D8B962-1E61-4534-8F4C-91A819241487}" destId="{19CD3167-0746-458C-BBE6-B187D191645D}" srcOrd="0" destOrd="0" presId="urn:microsoft.com/office/officeart/2008/layout/HorizontalMultiLevelHierarchy"/>
    <dgm:cxn modelId="{CC92A646-E802-493A-9F40-BC7F94B96D21}" type="presOf" srcId="{B2742F5B-0CD6-4E24-8807-FB78E2F05E6F}" destId="{7B68E90D-415B-4AA6-9AAE-2A478BFFDBDC}" srcOrd="0" destOrd="0" presId="urn:microsoft.com/office/officeart/2008/layout/HorizontalMultiLevelHierarchy"/>
    <dgm:cxn modelId="{F3582204-FE52-43F5-A8A8-F092C666C589}" type="presOf" srcId="{93406C25-2732-4DF4-BB00-AB61012CDF5E}" destId="{F043ED93-118F-4F46-9C1E-A190653808AC}" srcOrd="0" destOrd="0" presId="urn:microsoft.com/office/officeart/2008/layout/HorizontalMultiLevelHierarchy"/>
    <dgm:cxn modelId="{5648499D-62DF-4961-A4E4-E89A7CAEF5CA}" type="presOf" srcId="{1E669C19-F1FA-4218-AAF8-52B40CBF468B}" destId="{32F4D2C7-0ED6-42EB-A767-8F10A16628A7}" srcOrd="0" destOrd="0" presId="urn:microsoft.com/office/officeart/2008/layout/HorizontalMultiLevelHierarchy"/>
    <dgm:cxn modelId="{CF87882E-2B15-4038-82C0-3B453747EBB8}" type="presOf" srcId="{D3530C3C-CEDC-41F8-A6A5-4D4D6415F514}" destId="{56FC1C27-541F-4A7A-9C1A-F9DDF1998178}" srcOrd="0" destOrd="0" presId="urn:microsoft.com/office/officeart/2008/layout/HorizontalMultiLevelHierarchy"/>
    <dgm:cxn modelId="{C866E583-E82D-44F7-BBF9-9330D293F76D}" type="presOf" srcId="{534E1CDD-5F96-422C-BA8E-2BA6410F2236}" destId="{C115B140-B05C-4A06-9832-B94F0350751A}" srcOrd="0" destOrd="0" presId="urn:microsoft.com/office/officeart/2008/layout/HorizontalMultiLevelHierarchy"/>
    <dgm:cxn modelId="{647C615D-E58E-4AEB-9CC9-4FE83C7EB106}" type="presOf" srcId="{1BD9AB31-97F0-4562-88BF-6C9432595D09}" destId="{2EA9B817-7BC9-4CD8-AEA2-2AAEFDFD9C00}" srcOrd="1" destOrd="0" presId="urn:microsoft.com/office/officeart/2008/layout/HorizontalMultiLevelHierarchy"/>
    <dgm:cxn modelId="{2DFB9B3B-E6C0-4C1A-A52E-DD37A6874881}" type="presParOf" srcId="{99DA8A00-4F3A-4E95-877A-BE746F19D13D}" destId="{05CEC233-5195-4167-96EE-C30B9EB4E7DF}" srcOrd="0" destOrd="0" presId="urn:microsoft.com/office/officeart/2008/layout/HorizontalMultiLevelHierarchy"/>
    <dgm:cxn modelId="{30EACBD0-9100-414F-BEDC-9F36B89CDB28}" type="presParOf" srcId="{05CEC233-5195-4167-96EE-C30B9EB4E7DF}" destId="{7B68E90D-415B-4AA6-9AAE-2A478BFFDBDC}" srcOrd="0" destOrd="0" presId="urn:microsoft.com/office/officeart/2008/layout/HorizontalMultiLevelHierarchy"/>
    <dgm:cxn modelId="{34185EC6-F610-4BBD-9D07-793045FD1E35}" type="presParOf" srcId="{05CEC233-5195-4167-96EE-C30B9EB4E7DF}" destId="{06474307-84AA-4078-80EB-108604AAF9B2}" srcOrd="1" destOrd="0" presId="urn:microsoft.com/office/officeart/2008/layout/HorizontalMultiLevelHierarchy"/>
    <dgm:cxn modelId="{2A1137FD-E4ED-4599-BA89-CFA0F67E38F8}" type="presParOf" srcId="{06474307-84AA-4078-80EB-108604AAF9B2}" destId="{DFA809AC-356F-402A-BC57-AE6947EF814D}" srcOrd="0" destOrd="0" presId="urn:microsoft.com/office/officeart/2008/layout/HorizontalMultiLevelHierarchy"/>
    <dgm:cxn modelId="{E25F56BF-338F-4B63-8327-706183F1722B}" type="presParOf" srcId="{DFA809AC-356F-402A-BC57-AE6947EF814D}" destId="{348EE48F-B791-4D77-8EC7-7578221A3F52}" srcOrd="0" destOrd="0" presId="urn:microsoft.com/office/officeart/2008/layout/HorizontalMultiLevelHierarchy"/>
    <dgm:cxn modelId="{C6C76547-8114-4681-A562-0CD086562D52}" type="presParOf" srcId="{06474307-84AA-4078-80EB-108604AAF9B2}" destId="{D3C2A458-F036-4743-A9CF-B6956AFB552E}" srcOrd="1" destOrd="0" presId="urn:microsoft.com/office/officeart/2008/layout/HorizontalMultiLevelHierarchy"/>
    <dgm:cxn modelId="{EAD05F07-16B9-4C9C-9A4B-A4F39ED64F58}" type="presParOf" srcId="{D3C2A458-F036-4743-A9CF-B6956AFB552E}" destId="{C115B140-B05C-4A06-9832-B94F0350751A}" srcOrd="0" destOrd="0" presId="urn:microsoft.com/office/officeart/2008/layout/HorizontalMultiLevelHierarchy"/>
    <dgm:cxn modelId="{7DA99C60-E761-4F14-A878-6B2CD20EF023}" type="presParOf" srcId="{D3C2A458-F036-4743-A9CF-B6956AFB552E}" destId="{E3C0419D-4C01-4264-9221-95ED8A550253}" srcOrd="1" destOrd="0" presId="urn:microsoft.com/office/officeart/2008/layout/HorizontalMultiLevelHierarchy"/>
    <dgm:cxn modelId="{14EA6E19-DB86-4600-9566-24F4E6B6F57D}" type="presParOf" srcId="{E3C0419D-4C01-4264-9221-95ED8A550253}" destId="{4D8DFDC2-1954-4FC6-8E4B-53E41AE0A384}" srcOrd="0" destOrd="0" presId="urn:microsoft.com/office/officeart/2008/layout/HorizontalMultiLevelHierarchy"/>
    <dgm:cxn modelId="{AF85A0D1-C70E-4559-8BC1-8AA56C7DB165}" type="presParOf" srcId="{4D8DFDC2-1954-4FC6-8E4B-53E41AE0A384}" destId="{68328257-2E62-4E93-AB1A-8E43B39F74BA}" srcOrd="0" destOrd="0" presId="urn:microsoft.com/office/officeart/2008/layout/HorizontalMultiLevelHierarchy"/>
    <dgm:cxn modelId="{B38410F9-2CF1-4690-AE22-6511AD20D197}" type="presParOf" srcId="{E3C0419D-4C01-4264-9221-95ED8A550253}" destId="{71978D6B-E616-4D32-A2F9-867DB403F20A}" srcOrd="1" destOrd="0" presId="urn:microsoft.com/office/officeart/2008/layout/HorizontalMultiLevelHierarchy"/>
    <dgm:cxn modelId="{C950C4C8-F3BB-4257-9095-551945F693F3}" type="presParOf" srcId="{71978D6B-E616-4D32-A2F9-867DB403F20A}" destId="{026E5760-0855-490C-BE4E-7AFBFE8F510A}" srcOrd="0" destOrd="0" presId="urn:microsoft.com/office/officeart/2008/layout/HorizontalMultiLevelHierarchy"/>
    <dgm:cxn modelId="{A515F796-1EB4-4501-9851-82FB006D95DB}" type="presParOf" srcId="{71978D6B-E616-4D32-A2F9-867DB403F20A}" destId="{8209C1B8-00DB-4F7C-BE56-2830FA032805}" srcOrd="1" destOrd="0" presId="urn:microsoft.com/office/officeart/2008/layout/HorizontalMultiLevelHierarchy"/>
    <dgm:cxn modelId="{0CF8DB7C-4778-4D06-8655-12835D02E474}" type="presParOf" srcId="{E3C0419D-4C01-4264-9221-95ED8A550253}" destId="{32F4D2C7-0ED6-42EB-A767-8F10A16628A7}" srcOrd="2" destOrd="0" presId="urn:microsoft.com/office/officeart/2008/layout/HorizontalMultiLevelHierarchy"/>
    <dgm:cxn modelId="{1E389F02-33BA-43AA-99E7-39B7BD094B19}" type="presParOf" srcId="{32F4D2C7-0ED6-42EB-A767-8F10A16628A7}" destId="{0A94EF60-C3AE-48B2-8234-206B6C38F3E2}" srcOrd="0" destOrd="0" presId="urn:microsoft.com/office/officeart/2008/layout/HorizontalMultiLevelHierarchy"/>
    <dgm:cxn modelId="{1AC930AB-B46E-4914-A381-EAAB856B2DA2}" type="presParOf" srcId="{E3C0419D-4C01-4264-9221-95ED8A550253}" destId="{DD811981-121A-4C92-A0E7-DA64756DD42B}" srcOrd="3" destOrd="0" presId="urn:microsoft.com/office/officeart/2008/layout/HorizontalMultiLevelHierarchy"/>
    <dgm:cxn modelId="{4AC9C846-B8CE-469A-A147-463B5D478314}" type="presParOf" srcId="{DD811981-121A-4C92-A0E7-DA64756DD42B}" destId="{F712C930-6CDE-4287-9429-2E0017692C2B}" srcOrd="0" destOrd="0" presId="urn:microsoft.com/office/officeart/2008/layout/HorizontalMultiLevelHierarchy"/>
    <dgm:cxn modelId="{C46D46F2-5984-4AFE-BC94-C61FD92E4032}" type="presParOf" srcId="{DD811981-121A-4C92-A0E7-DA64756DD42B}" destId="{FFB28BF8-DE9F-497E-9F4B-A2082A30610B}" srcOrd="1" destOrd="0" presId="urn:microsoft.com/office/officeart/2008/layout/HorizontalMultiLevelHierarchy"/>
    <dgm:cxn modelId="{176D0993-607E-484C-B1E2-4E4ABBBC9F43}" type="presParOf" srcId="{06474307-84AA-4078-80EB-108604AAF9B2}" destId="{EC7EAE50-127D-4299-A927-A26E140BBB73}" srcOrd="2" destOrd="0" presId="urn:microsoft.com/office/officeart/2008/layout/HorizontalMultiLevelHierarchy"/>
    <dgm:cxn modelId="{82CB7F91-329C-4A10-A8C5-72233B5EBA2A}" type="presParOf" srcId="{EC7EAE50-127D-4299-A927-A26E140BBB73}" destId="{15B29FD6-D58F-49B2-B94B-0C9D1000BE3A}" srcOrd="0" destOrd="0" presId="urn:microsoft.com/office/officeart/2008/layout/HorizontalMultiLevelHierarchy"/>
    <dgm:cxn modelId="{47438E0B-EE54-4A26-87CA-38BB0093338E}" type="presParOf" srcId="{06474307-84AA-4078-80EB-108604AAF9B2}" destId="{BB6E8678-B3D0-4695-B875-D767B3AA7AA8}" srcOrd="3" destOrd="0" presId="urn:microsoft.com/office/officeart/2008/layout/HorizontalMultiLevelHierarchy"/>
    <dgm:cxn modelId="{1254E490-2E85-4FAD-B189-442A7C763F22}" type="presParOf" srcId="{BB6E8678-B3D0-4695-B875-D767B3AA7AA8}" destId="{F4078B05-06DA-40C1-A5DC-01E49CAE852F}" srcOrd="0" destOrd="0" presId="urn:microsoft.com/office/officeart/2008/layout/HorizontalMultiLevelHierarchy"/>
    <dgm:cxn modelId="{A939C3CC-C0AD-40F8-A994-7D84EC3173ED}" type="presParOf" srcId="{BB6E8678-B3D0-4695-B875-D767B3AA7AA8}" destId="{A40C04E9-D2AC-4260-9B7F-37E04F89505F}" srcOrd="1" destOrd="0" presId="urn:microsoft.com/office/officeart/2008/layout/HorizontalMultiLevelHierarchy"/>
    <dgm:cxn modelId="{8EF1AE7E-99E2-4AA0-9856-0D64615F0C05}" type="presParOf" srcId="{A40C04E9-D2AC-4260-9B7F-37E04F89505F}" destId="{56FC1C27-541F-4A7A-9C1A-F9DDF1998178}" srcOrd="0" destOrd="0" presId="urn:microsoft.com/office/officeart/2008/layout/HorizontalMultiLevelHierarchy"/>
    <dgm:cxn modelId="{AB3AA5C7-76D6-4D0D-865A-C2101FD8983C}" type="presParOf" srcId="{56FC1C27-541F-4A7A-9C1A-F9DDF1998178}" destId="{CC5812C1-D37F-494C-AE36-46A754F2BD34}" srcOrd="0" destOrd="0" presId="urn:microsoft.com/office/officeart/2008/layout/HorizontalMultiLevelHierarchy"/>
    <dgm:cxn modelId="{F9FA14C4-D0F2-4FE8-B71A-C06CFDA80122}" type="presParOf" srcId="{A40C04E9-D2AC-4260-9B7F-37E04F89505F}" destId="{BBD5E211-A169-48B6-A4B0-D5EF5873AF7C}" srcOrd="1" destOrd="0" presId="urn:microsoft.com/office/officeart/2008/layout/HorizontalMultiLevelHierarchy"/>
    <dgm:cxn modelId="{47B3E772-7EAB-4EAC-810C-13A5058D99CB}" type="presParOf" srcId="{BBD5E211-A169-48B6-A4B0-D5EF5873AF7C}" destId="{915BF279-6979-496D-B9F0-229F74B8511B}" srcOrd="0" destOrd="0" presId="urn:microsoft.com/office/officeart/2008/layout/HorizontalMultiLevelHierarchy"/>
    <dgm:cxn modelId="{BCD0EEBE-FAE6-4B27-8458-869B13708B1C}" type="presParOf" srcId="{BBD5E211-A169-48B6-A4B0-D5EF5873AF7C}" destId="{5C673F0C-9E2C-4055-8519-FD47354560EB}" srcOrd="1" destOrd="0" presId="urn:microsoft.com/office/officeart/2008/layout/HorizontalMultiLevelHierarchy"/>
    <dgm:cxn modelId="{CC055F51-BD60-4B91-A71F-32ACECE07965}" type="presParOf" srcId="{A40C04E9-D2AC-4260-9B7F-37E04F89505F}" destId="{9235A327-6B3D-435C-9913-5DC440B779EF}" srcOrd="2" destOrd="0" presId="urn:microsoft.com/office/officeart/2008/layout/HorizontalMultiLevelHierarchy"/>
    <dgm:cxn modelId="{84C61541-B3CF-4547-A325-FC6947BC2AE7}" type="presParOf" srcId="{9235A327-6B3D-435C-9913-5DC440B779EF}" destId="{3DD74426-CEEF-468D-AEE5-C3D0523BCAF8}" srcOrd="0" destOrd="0" presId="urn:microsoft.com/office/officeart/2008/layout/HorizontalMultiLevelHierarchy"/>
    <dgm:cxn modelId="{F39B97E6-7351-4BA9-84E7-893D84C99880}" type="presParOf" srcId="{A40C04E9-D2AC-4260-9B7F-37E04F89505F}" destId="{F737E5DA-4369-451F-801D-4FD6D25AF82D}" srcOrd="3" destOrd="0" presId="urn:microsoft.com/office/officeart/2008/layout/HorizontalMultiLevelHierarchy"/>
    <dgm:cxn modelId="{132C216F-8D8C-4DF4-ACCA-8510933EBC6C}" type="presParOf" srcId="{F737E5DA-4369-451F-801D-4FD6D25AF82D}" destId="{19CD3167-0746-458C-BBE6-B187D191645D}" srcOrd="0" destOrd="0" presId="urn:microsoft.com/office/officeart/2008/layout/HorizontalMultiLevelHierarchy"/>
    <dgm:cxn modelId="{7FAE0054-56A2-430F-951B-CAB31D0CCA92}" type="presParOf" srcId="{F737E5DA-4369-451F-801D-4FD6D25AF82D}" destId="{BFEAB0CE-06F3-47AA-82FC-F0170927A524}" srcOrd="1" destOrd="0" presId="urn:microsoft.com/office/officeart/2008/layout/HorizontalMultiLevelHierarchy"/>
    <dgm:cxn modelId="{E8EF933E-B06E-454B-B857-A1BEA3B2CCC9}" type="presParOf" srcId="{A40C04E9-D2AC-4260-9B7F-37E04F89505F}" destId="{771E5D19-7562-4973-AF3A-F0AE108AD7FC}" srcOrd="4" destOrd="0" presId="urn:microsoft.com/office/officeart/2008/layout/HorizontalMultiLevelHierarchy"/>
    <dgm:cxn modelId="{AEA52B8B-593F-4D21-8C7B-A6736FD58B50}" type="presParOf" srcId="{771E5D19-7562-4973-AF3A-F0AE108AD7FC}" destId="{8F891EA8-CBEB-4099-BCAC-128D6C6BE92C}" srcOrd="0" destOrd="0" presId="urn:microsoft.com/office/officeart/2008/layout/HorizontalMultiLevelHierarchy"/>
    <dgm:cxn modelId="{83FA6A93-B704-4D4F-AE7D-16C970257FD5}" type="presParOf" srcId="{A40C04E9-D2AC-4260-9B7F-37E04F89505F}" destId="{8C0CCFD0-8A10-48AB-BCBA-8C968B004A8E}" srcOrd="5" destOrd="0" presId="urn:microsoft.com/office/officeart/2008/layout/HorizontalMultiLevelHierarchy"/>
    <dgm:cxn modelId="{4D4AB9FD-4106-4DD8-AAC7-19FA8C16BE10}" type="presParOf" srcId="{8C0CCFD0-8A10-48AB-BCBA-8C968B004A8E}" destId="{30E2C676-E84B-4E49-94E9-B6CCF717D905}" srcOrd="0" destOrd="0" presId="urn:microsoft.com/office/officeart/2008/layout/HorizontalMultiLevelHierarchy"/>
    <dgm:cxn modelId="{0FE12CE3-6972-4E3E-B769-C48B89824A57}" type="presParOf" srcId="{8C0CCFD0-8A10-48AB-BCBA-8C968B004A8E}" destId="{C04412E2-3121-4E71-88ED-734D2288E315}" srcOrd="1" destOrd="0" presId="urn:microsoft.com/office/officeart/2008/layout/HorizontalMultiLevelHierarchy"/>
    <dgm:cxn modelId="{89E7A1AC-4588-481B-BAFE-292B7926F8FC}" type="presParOf" srcId="{06474307-84AA-4078-80EB-108604AAF9B2}" destId="{96F5EF1C-CE42-44B8-BE62-F496B87AE25A}" srcOrd="4" destOrd="0" presId="urn:microsoft.com/office/officeart/2008/layout/HorizontalMultiLevelHierarchy"/>
    <dgm:cxn modelId="{A500C583-6B13-4BF4-B832-009DA574616E}" type="presParOf" srcId="{96F5EF1C-CE42-44B8-BE62-F496B87AE25A}" destId="{2EA9B817-7BC9-4CD8-AEA2-2AAEFDFD9C00}" srcOrd="0" destOrd="0" presId="urn:microsoft.com/office/officeart/2008/layout/HorizontalMultiLevelHierarchy"/>
    <dgm:cxn modelId="{69480328-32D4-44F4-9FFB-519976A2A83C}" type="presParOf" srcId="{06474307-84AA-4078-80EB-108604AAF9B2}" destId="{1F76B719-6638-4520-ABFD-C2C6C900F4FD}" srcOrd="5" destOrd="0" presId="urn:microsoft.com/office/officeart/2008/layout/HorizontalMultiLevelHierarchy"/>
    <dgm:cxn modelId="{E3EDCC73-346E-4D1C-88AC-D364184BBC1C}" type="presParOf" srcId="{1F76B719-6638-4520-ABFD-C2C6C900F4FD}" destId="{EC01478F-5395-4FDF-B291-D4FCEAEC205F}" srcOrd="0" destOrd="0" presId="urn:microsoft.com/office/officeart/2008/layout/HorizontalMultiLevelHierarchy"/>
    <dgm:cxn modelId="{9EB08EAC-F518-462C-9573-2909B710D6CA}" type="presParOf" srcId="{1F76B719-6638-4520-ABFD-C2C6C900F4FD}" destId="{07F48284-4DD8-40B6-A3FF-FEC09961944F}" srcOrd="1" destOrd="0" presId="urn:microsoft.com/office/officeart/2008/layout/HorizontalMultiLevelHierarchy"/>
    <dgm:cxn modelId="{66B23322-E60D-4B38-BE68-268FD869B932}" type="presParOf" srcId="{07F48284-4DD8-40B6-A3FF-FEC09961944F}" destId="{8AB0433B-C251-402E-9BD5-8D4A5AA331A2}" srcOrd="0" destOrd="0" presId="urn:microsoft.com/office/officeart/2008/layout/HorizontalMultiLevelHierarchy"/>
    <dgm:cxn modelId="{9468A8CE-6680-47F1-A870-2099C85B0A9D}" type="presParOf" srcId="{8AB0433B-C251-402E-9BD5-8D4A5AA331A2}" destId="{28EE4EF1-965E-4921-AF8E-58D778FB6792}" srcOrd="0" destOrd="0" presId="urn:microsoft.com/office/officeart/2008/layout/HorizontalMultiLevelHierarchy"/>
    <dgm:cxn modelId="{E5C500A2-7FC9-41C5-8153-202A590B4DD7}" type="presParOf" srcId="{07F48284-4DD8-40B6-A3FF-FEC09961944F}" destId="{86E0E61D-BD37-40C5-833D-E62D12E9C81B}" srcOrd="1" destOrd="0" presId="urn:microsoft.com/office/officeart/2008/layout/HorizontalMultiLevelHierarchy"/>
    <dgm:cxn modelId="{A44511CB-C0F3-4F66-B33B-F36AEF28AB22}" type="presParOf" srcId="{86E0E61D-BD37-40C5-833D-E62D12E9C81B}" destId="{F043ED93-118F-4F46-9C1E-A190653808AC}" srcOrd="0" destOrd="0" presId="urn:microsoft.com/office/officeart/2008/layout/HorizontalMultiLevelHierarchy"/>
    <dgm:cxn modelId="{7FC4D9E7-1F45-402E-8FA8-443EA7563C6F}" type="presParOf" srcId="{86E0E61D-BD37-40C5-833D-E62D12E9C81B}" destId="{C41EEF90-30A3-49B4-8F01-310FEBBCD0BB}" srcOrd="1" destOrd="0" presId="urn:microsoft.com/office/officeart/2008/layout/HorizontalMultiLevelHierarchy"/>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08CC1A1-EE54-452C-81A3-F5D48A32CCDC}" type="doc">
      <dgm:prSet loTypeId="urn:microsoft.com/office/officeart/2008/layout/HorizontalMultiLevelHierarchy" loCatId="hierarchy" qsTypeId="urn:microsoft.com/office/officeart/2005/8/quickstyle/simple1" qsCatId="simple" csTypeId="urn:microsoft.com/office/officeart/2005/8/colors/colorful3" csCatId="colorful" phldr="1"/>
      <dgm:spPr/>
      <dgm:t>
        <a:bodyPr/>
        <a:lstStyle/>
        <a:p>
          <a:endParaRPr lang="en-US"/>
        </a:p>
      </dgm:t>
    </dgm:pt>
    <dgm:pt modelId="{04A5C603-6F75-49BB-9C59-75CF218BF607}">
      <dgm:prSet phldrT="[Text]" custT="1"/>
      <dgm:spPr>
        <a:solidFill>
          <a:schemeClr val="accent2">
            <a:lumMod val="20000"/>
            <a:lumOff val="80000"/>
          </a:schemeClr>
        </a:solidFill>
      </dgm:spPr>
      <dgm:t>
        <a:bodyPr/>
        <a:lstStyle/>
        <a:p>
          <a:r>
            <a:rPr lang="en-US" sz="2000" b="1" i="1">
              <a:latin typeface="Times New Roman" panose="02020603050405020304" pitchFamily="18" charset="0"/>
              <a:cs typeface="Times New Roman" panose="02020603050405020304" pitchFamily="18" charset="0"/>
            </a:rPr>
            <a:t>Giá trị tư tưởng</a:t>
          </a:r>
        </a:p>
      </dgm:t>
    </dgm:pt>
    <dgm:pt modelId="{9AA11C07-FF8B-4BD0-AAFD-E6457FB1D214}" type="parTrans" cxnId="{3C18AC2D-E7D6-4BA5-97D4-B819414D3F27}">
      <dgm:prSet/>
      <dgm:spPr/>
      <dgm:t>
        <a:bodyPr/>
        <a:lstStyle/>
        <a:p>
          <a:endParaRPr lang="en-US" sz="2000">
            <a:latin typeface="Times New Roman" panose="02020603050405020304" pitchFamily="18" charset="0"/>
            <a:cs typeface="Times New Roman" panose="02020603050405020304" pitchFamily="18" charset="0"/>
          </a:endParaRPr>
        </a:p>
      </dgm:t>
    </dgm:pt>
    <dgm:pt modelId="{865EA0B6-125D-462F-A78D-F3DD8AA6A521}" type="sibTrans" cxnId="{3C18AC2D-E7D6-4BA5-97D4-B819414D3F27}">
      <dgm:prSet/>
      <dgm:spPr/>
      <dgm:t>
        <a:bodyPr/>
        <a:lstStyle/>
        <a:p>
          <a:endParaRPr lang="en-US" sz="2000">
            <a:latin typeface="Times New Roman" panose="02020603050405020304" pitchFamily="18" charset="0"/>
            <a:cs typeface="Times New Roman" panose="02020603050405020304" pitchFamily="18" charset="0"/>
          </a:endParaRPr>
        </a:p>
      </dgm:t>
    </dgm:pt>
    <dgm:pt modelId="{7389B8CD-6B28-4EC1-A3E6-FBC8A29C721A}">
      <dgm:prSet phldrT="[Text]" custT="1"/>
      <dgm:spPr/>
      <dgm:t>
        <a:bodyPr/>
        <a:lstStyle/>
        <a:p>
          <a:r>
            <a:rPr lang="vi-VN" sz="2000">
              <a:latin typeface="Times New Roman" panose="02020603050405020304" pitchFamily="18" charset="0"/>
              <a:cs typeface="Times New Roman" panose="02020603050405020304" pitchFamily="18" charset="0"/>
            </a:rPr>
            <a:t>Sự đồng cảm, xót thương đối với số phận của những người nghèo khổ</a:t>
          </a:r>
          <a:endParaRPr lang="en-US" sz="2000">
            <a:latin typeface="Times New Roman" panose="02020603050405020304" pitchFamily="18" charset="0"/>
            <a:cs typeface="Times New Roman" panose="02020603050405020304" pitchFamily="18" charset="0"/>
          </a:endParaRPr>
        </a:p>
      </dgm:t>
    </dgm:pt>
    <dgm:pt modelId="{CA8DA94E-A86B-41F5-A53C-F0E3630EA49A}" type="parTrans" cxnId="{166C92AB-3653-4B8B-B7A4-1E1AD56EF633}">
      <dgm:prSet custT="1"/>
      <dgm:spPr/>
      <dgm:t>
        <a:bodyPr/>
        <a:lstStyle/>
        <a:p>
          <a:endParaRPr lang="en-US" sz="2000">
            <a:latin typeface="Times New Roman" panose="02020603050405020304" pitchFamily="18" charset="0"/>
            <a:cs typeface="Times New Roman" panose="02020603050405020304" pitchFamily="18" charset="0"/>
          </a:endParaRPr>
        </a:p>
      </dgm:t>
    </dgm:pt>
    <dgm:pt modelId="{3319E085-E216-4D7C-AA76-1D8216AB22A7}" type="sibTrans" cxnId="{166C92AB-3653-4B8B-B7A4-1E1AD56EF633}">
      <dgm:prSet/>
      <dgm:spPr/>
      <dgm:t>
        <a:bodyPr/>
        <a:lstStyle/>
        <a:p>
          <a:endParaRPr lang="en-US" sz="2000">
            <a:latin typeface="Times New Roman" panose="02020603050405020304" pitchFamily="18" charset="0"/>
            <a:cs typeface="Times New Roman" panose="02020603050405020304" pitchFamily="18" charset="0"/>
          </a:endParaRPr>
        </a:p>
      </dgm:t>
    </dgm:pt>
    <dgm:pt modelId="{CD43D42E-184F-4FD7-A6AD-6B2D331D13E5}">
      <dgm:prSet custT="1"/>
      <dgm:spPr/>
      <dgm:t>
        <a:bodyPr/>
        <a:lstStyle/>
        <a:p>
          <a:r>
            <a:rPr lang="vi-VN" sz="2000" smtClean="0">
              <a:latin typeface="Times New Roman" panose="02020603050405020304" pitchFamily="18" charset="0"/>
              <a:cs typeface="Times New Roman" panose="02020603050405020304" pitchFamily="18" charset="0"/>
            </a:rPr>
            <a:t>Gián tiếp lên án tội ác dã man c</a:t>
          </a:r>
          <a:r>
            <a:rPr lang="en-US" sz="2000" smtClean="0">
              <a:latin typeface="Times New Roman" panose="02020603050405020304" pitchFamily="18" charset="0"/>
              <a:cs typeface="Times New Roman" panose="02020603050405020304" pitchFamily="18" charset="0"/>
            </a:rPr>
            <a:t>ủa</a:t>
          </a:r>
          <a:r>
            <a:rPr lang="vi-VN" sz="2000" smtClean="0">
              <a:latin typeface="Times New Roman" panose="02020603050405020304" pitchFamily="18" charset="0"/>
              <a:cs typeface="Times New Roman" panose="02020603050405020304" pitchFamily="18" charset="0"/>
            </a:rPr>
            <a:t> bọn TDP và phát xít Nhật.</a:t>
          </a:r>
          <a:endParaRPr lang="en-US" sz="2000">
            <a:latin typeface="Times New Roman" panose="02020603050405020304" pitchFamily="18" charset="0"/>
            <a:cs typeface="Times New Roman" panose="02020603050405020304" pitchFamily="18" charset="0"/>
          </a:endParaRPr>
        </a:p>
      </dgm:t>
    </dgm:pt>
    <dgm:pt modelId="{EC09A294-1CB4-43A1-AA21-8A476122ED19}" type="parTrans" cxnId="{1C0D1B6D-DAF0-4B7F-AF1A-366FE74B6290}">
      <dgm:prSet custT="1"/>
      <dgm:spPr/>
      <dgm:t>
        <a:bodyPr/>
        <a:lstStyle/>
        <a:p>
          <a:endParaRPr lang="en-US" sz="2000">
            <a:latin typeface="Times New Roman" panose="02020603050405020304" pitchFamily="18" charset="0"/>
            <a:cs typeface="Times New Roman" panose="02020603050405020304" pitchFamily="18" charset="0"/>
          </a:endParaRPr>
        </a:p>
      </dgm:t>
    </dgm:pt>
    <dgm:pt modelId="{9A19816B-4886-4667-A401-B5990B2521F0}" type="sibTrans" cxnId="{1C0D1B6D-DAF0-4B7F-AF1A-366FE74B6290}">
      <dgm:prSet/>
      <dgm:spPr/>
      <dgm:t>
        <a:bodyPr/>
        <a:lstStyle/>
        <a:p>
          <a:endParaRPr lang="en-US" sz="2000">
            <a:latin typeface="Times New Roman" panose="02020603050405020304" pitchFamily="18" charset="0"/>
            <a:cs typeface="Times New Roman" panose="02020603050405020304" pitchFamily="18" charset="0"/>
          </a:endParaRPr>
        </a:p>
      </dgm:t>
    </dgm:pt>
    <dgm:pt modelId="{C515C0A9-E954-4004-9355-E95D43ABD1F6}">
      <dgm:prSet custT="1"/>
      <dgm:spPr/>
      <dgm:t>
        <a:bodyPr/>
        <a:lstStyle/>
        <a:p>
          <a:r>
            <a:rPr lang="vi-VN" sz="2000">
              <a:latin typeface="Times New Roman" panose="02020603050405020304" pitchFamily="18" charset="0"/>
              <a:cs typeface="Times New Roman" panose="02020603050405020304" pitchFamily="18" charset="0"/>
            </a:rPr>
            <a:t>Thấu hiểu và trân trọng tấm lòng nhân hậu, niềm khao khát hạnh phúc rất con người, niềm tin vào cuộc sống, tương lai của những người lao động nghèo</a:t>
          </a:r>
          <a:endParaRPr lang="en-US" sz="2000">
            <a:latin typeface="Times New Roman" panose="02020603050405020304" pitchFamily="18" charset="0"/>
            <a:cs typeface="Times New Roman" panose="02020603050405020304" pitchFamily="18" charset="0"/>
          </a:endParaRPr>
        </a:p>
      </dgm:t>
    </dgm:pt>
    <dgm:pt modelId="{ACC7DE17-C8A6-466F-A80B-1B326CC66ED5}" type="parTrans" cxnId="{9D475AC7-AD75-4D55-8999-F426FF56417A}">
      <dgm:prSet custT="1"/>
      <dgm:spPr/>
      <dgm:t>
        <a:bodyPr/>
        <a:lstStyle/>
        <a:p>
          <a:endParaRPr lang="en-US" sz="2000">
            <a:latin typeface="Times New Roman" panose="02020603050405020304" pitchFamily="18" charset="0"/>
            <a:cs typeface="Times New Roman" panose="02020603050405020304" pitchFamily="18" charset="0"/>
          </a:endParaRPr>
        </a:p>
      </dgm:t>
    </dgm:pt>
    <dgm:pt modelId="{C9136B8C-63B6-4123-8BB2-BD41E33E6B93}" type="sibTrans" cxnId="{9D475AC7-AD75-4D55-8999-F426FF56417A}">
      <dgm:prSet/>
      <dgm:spPr/>
      <dgm:t>
        <a:bodyPr/>
        <a:lstStyle/>
        <a:p>
          <a:endParaRPr lang="en-US" sz="2000">
            <a:latin typeface="Times New Roman" panose="02020603050405020304" pitchFamily="18" charset="0"/>
            <a:cs typeface="Times New Roman" panose="02020603050405020304" pitchFamily="18" charset="0"/>
          </a:endParaRPr>
        </a:p>
      </dgm:t>
    </dgm:pt>
    <dgm:pt modelId="{0688E041-F36A-4AAD-89A1-8089C3D27CD6}">
      <dgm:prSet custT="1"/>
      <dgm:spPr/>
      <dgm:t>
        <a:bodyPr/>
        <a:lstStyle/>
        <a:p>
          <a:r>
            <a:rPr lang="vi-VN" sz="2000">
              <a:latin typeface="Times New Roman" panose="02020603050405020304" pitchFamily="18" charset="0"/>
              <a:cs typeface="Times New Roman" panose="02020603050405020304" pitchFamily="18" charset="0"/>
            </a:rPr>
            <a:t>Dự cảm về sự đổi đời và tương lai tươi sáng </a:t>
          </a:r>
          <a:r>
            <a:rPr lang="vi-VN" sz="2000" smtClean="0">
              <a:latin typeface="Times New Roman" panose="02020603050405020304" pitchFamily="18" charset="0"/>
              <a:cs typeface="Times New Roman" panose="02020603050405020304" pitchFamily="18" charset="0"/>
            </a:rPr>
            <a:t>cảu </a:t>
          </a:r>
          <a:r>
            <a:rPr lang="vi-VN" sz="2000">
              <a:latin typeface="Times New Roman" panose="02020603050405020304" pitchFamily="18" charset="0"/>
              <a:cs typeface="Times New Roman" panose="02020603050405020304" pitchFamily="18" charset="0"/>
            </a:rPr>
            <a:t>họ.</a:t>
          </a:r>
          <a:endParaRPr lang="en-US" sz="2000">
            <a:latin typeface="Times New Roman" panose="02020603050405020304" pitchFamily="18" charset="0"/>
            <a:cs typeface="Times New Roman" panose="02020603050405020304" pitchFamily="18" charset="0"/>
          </a:endParaRPr>
        </a:p>
      </dgm:t>
    </dgm:pt>
    <dgm:pt modelId="{D9EBFBF8-D4A2-4F23-A618-D0459B19C3BB}" type="parTrans" cxnId="{77752244-1AED-4F45-9DDB-2464174403A5}">
      <dgm:prSet custT="1"/>
      <dgm:spPr/>
      <dgm:t>
        <a:bodyPr/>
        <a:lstStyle/>
        <a:p>
          <a:endParaRPr lang="en-US" sz="2000">
            <a:latin typeface="Times New Roman" panose="02020603050405020304" pitchFamily="18" charset="0"/>
            <a:cs typeface="Times New Roman" panose="02020603050405020304" pitchFamily="18" charset="0"/>
          </a:endParaRPr>
        </a:p>
      </dgm:t>
    </dgm:pt>
    <dgm:pt modelId="{49766FE0-E005-4086-95B6-B5D196B2959B}" type="sibTrans" cxnId="{77752244-1AED-4F45-9DDB-2464174403A5}">
      <dgm:prSet/>
      <dgm:spPr/>
      <dgm:t>
        <a:bodyPr/>
        <a:lstStyle/>
        <a:p>
          <a:endParaRPr lang="en-US" sz="2000">
            <a:latin typeface="Times New Roman" panose="02020603050405020304" pitchFamily="18" charset="0"/>
            <a:cs typeface="Times New Roman" panose="02020603050405020304" pitchFamily="18" charset="0"/>
          </a:endParaRPr>
        </a:p>
      </dgm:t>
    </dgm:pt>
    <dgm:pt modelId="{18D1B09D-B6A9-4BC7-8CE8-A38618CBF9C1}">
      <dgm:prSet phldrT="[Text]" custT="1"/>
      <dgm:spPr/>
      <dgm:t>
        <a:bodyPr/>
        <a:lstStyle/>
        <a:p>
          <a:r>
            <a:rPr lang="en-US" sz="2000" smtClean="0">
              <a:latin typeface="Times New Roman" panose="02020603050405020304" pitchFamily="18" charset="0"/>
              <a:cs typeface="Times New Roman" panose="02020603050405020304" pitchFamily="18" charset="0"/>
            </a:rPr>
            <a:t>C</a:t>
          </a:r>
          <a:r>
            <a:rPr lang="vi-VN" sz="2000" smtClean="0">
              <a:latin typeface="Times New Roman" panose="02020603050405020304" pitchFamily="18" charset="0"/>
              <a:cs typeface="Times New Roman" panose="02020603050405020304" pitchFamily="18" charset="0"/>
            </a:rPr>
            <a:t>a ngợi vẻ đẹp của tính người và tình người</a:t>
          </a:r>
          <a:endParaRPr lang="en-US" sz="2000">
            <a:latin typeface="Times New Roman" panose="02020603050405020304" pitchFamily="18" charset="0"/>
            <a:cs typeface="Times New Roman" panose="02020603050405020304" pitchFamily="18" charset="0"/>
          </a:endParaRPr>
        </a:p>
      </dgm:t>
    </dgm:pt>
    <dgm:pt modelId="{7E89C3DA-1596-470F-9B9A-B80904D5E789}" type="sibTrans" cxnId="{7EADD8FE-F218-4D66-94BD-9321461733E4}">
      <dgm:prSet/>
      <dgm:spPr/>
      <dgm:t>
        <a:bodyPr/>
        <a:lstStyle/>
        <a:p>
          <a:endParaRPr lang="en-US" sz="2000">
            <a:latin typeface="Times New Roman" panose="02020603050405020304" pitchFamily="18" charset="0"/>
            <a:cs typeface="Times New Roman" panose="02020603050405020304" pitchFamily="18" charset="0"/>
          </a:endParaRPr>
        </a:p>
      </dgm:t>
    </dgm:pt>
    <dgm:pt modelId="{11099A9D-6FB7-4D39-9D34-F97A8E043945}" type="parTrans" cxnId="{7EADD8FE-F218-4D66-94BD-9321461733E4}">
      <dgm:prSet custT="1"/>
      <dgm:spPr/>
      <dgm:t>
        <a:bodyPr/>
        <a:lstStyle/>
        <a:p>
          <a:endParaRPr lang="en-US" sz="2000">
            <a:latin typeface="Times New Roman" panose="02020603050405020304" pitchFamily="18" charset="0"/>
            <a:cs typeface="Times New Roman" panose="02020603050405020304" pitchFamily="18" charset="0"/>
          </a:endParaRPr>
        </a:p>
      </dgm:t>
    </dgm:pt>
    <dgm:pt modelId="{0BED9682-8730-400F-ABAF-6805A4BD9F61}" type="pres">
      <dgm:prSet presAssocID="{308CC1A1-EE54-452C-81A3-F5D48A32CCDC}" presName="Name0" presStyleCnt="0">
        <dgm:presLayoutVars>
          <dgm:chPref val="1"/>
          <dgm:dir/>
          <dgm:animOne val="branch"/>
          <dgm:animLvl val="lvl"/>
          <dgm:resizeHandles val="exact"/>
        </dgm:presLayoutVars>
      </dgm:prSet>
      <dgm:spPr/>
      <dgm:t>
        <a:bodyPr/>
        <a:lstStyle/>
        <a:p>
          <a:endParaRPr lang="en-US"/>
        </a:p>
      </dgm:t>
    </dgm:pt>
    <dgm:pt modelId="{3E6B2146-68C4-4553-A593-11D352275F95}" type="pres">
      <dgm:prSet presAssocID="{04A5C603-6F75-49BB-9C59-75CF218BF607}" presName="root1" presStyleCnt="0"/>
      <dgm:spPr/>
    </dgm:pt>
    <dgm:pt modelId="{2263DD2D-8F4A-4C4F-B0AA-3DAE9C714F25}" type="pres">
      <dgm:prSet presAssocID="{04A5C603-6F75-49BB-9C59-75CF218BF607}" presName="LevelOneTextNode" presStyleLbl="node0" presStyleIdx="0" presStyleCnt="1" custScaleY="71283">
        <dgm:presLayoutVars>
          <dgm:chPref val="3"/>
        </dgm:presLayoutVars>
      </dgm:prSet>
      <dgm:spPr/>
      <dgm:t>
        <a:bodyPr/>
        <a:lstStyle/>
        <a:p>
          <a:endParaRPr lang="en-US"/>
        </a:p>
      </dgm:t>
    </dgm:pt>
    <dgm:pt modelId="{269123C1-A618-4805-A379-7C0D42DBE739}" type="pres">
      <dgm:prSet presAssocID="{04A5C603-6F75-49BB-9C59-75CF218BF607}" presName="level2hierChild" presStyleCnt="0"/>
      <dgm:spPr/>
    </dgm:pt>
    <dgm:pt modelId="{740A0B1A-3FE5-406C-8DF0-E524D05861DD}" type="pres">
      <dgm:prSet presAssocID="{11099A9D-6FB7-4D39-9D34-F97A8E043945}" presName="conn2-1" presStyleLbl="parChTrans1D2" presStyleIdx="0" presStyleCnt="5"/>
      <dgm:spPr/>
      <dgm:t>
        <a:bodyPr/>
        <a:lstStyle/>
        <a:p>
          <a:endParaRPr lang="en-US"/>
        </a:p>
      </dgm:t>
    </dgm:pt>
    <dgm:pt modelId="{DA964D69-56AD-45B3-A303-D02F67A217EA}" type="pres">
      <dgm:prSet presAssocID="{11099A9D-6FB7-4D39-9D34-F97A8E043945}" presName="connTx" presStyleLbl="parChTrans1D2" presStyleIdx="0" presStyleCnt="5"/>
      <dgm:spPr/>
      <dgm:t>
        <a:bodyPr/>
        <a:lstStyle/>
        <a:p>
          <a:endParaRPr lang="en-US"/>
        </a:p>
      </dgm:t>
    </dgm:pt>
    <dgm:pt modelId="{FB7CB3B4-41A1-4354-B484-C6170DD29B62}" type="pres">
      <dgm:prSet presAssocID="{18D1B09D-B6A9-4BC7-8CE8-A38618CBF9C1}" presName="root2" presStyleCnt="0"/>
      <dgm:spPr/>
    </dgm:pt>
    <dgm:pt modelId="{4D1D8478-7351-40EE-856C-3ED212121279}" type="pres">
      <dgm:prSet presAssocID="{18D1B09D-B6A9-4BC7-8CE8-A38618CBF9C1}" presName="LevelTwoTextNode" presStyleLbl="node2" presStyleIdx="0" presStyleCnt="5" custScaleX="369817" custScaleY="67831" custLinFactY="100000" custLinFactNeighborX="834" custLinFactNeighborY="113918">
        <dgm:presLayoutVars>
          <dgm:chPref val="3"/>
        </dgm:presLayoutVars>
      </dgm:prSet>
      <dgm:spPr/>
      <dgm:t>
        <a:bodyPr/>
        <a:lstStyle/>
        <a:p>
          <a:endParaRPr lang="en-US"/>
        </a:p>
      </dgm:t>
    </dgm:pt>
    <dgm:pt modelId="{4B41551C-026A-4B52-AF23-2D93B7A8D495}" type="pres">
      <dgm:prSet presAssocID="{18D1B09D-B6A9-4BC7-8CE8-A38618CBF9C1}" presName="level3hierChild" presStyleCnt="0"/>
      <dgm:spPr/>
    </dgm:pt>
    <dgm:pt modelId="{9575CA49-35A1-4DB2-B3C2-3AA5ED0CF89E}" type="pres">
      <dgm:prSet presAssocID="{CA8DA94E-A86B-41F5-A53C-F0E3630EA49A}" presName="conn2-1" presStyleLbl="parChTrans1D2" presStyleIdx="1" presStyleCnt="5"/>
      <dgm:spPr/>
      <dgm:t>
        <a:bodyPr/>
        <a:lstStyle/>
        <a:p>
          <a:endParaRPr lang="en-US"/>
        </a:p>
      </dgm:t>
    </dgm:pt>
    <dgm:pt modelId="{976E78F6-3B70-463B-8B50-A1B6A16DAA83}" type="pres">
      <dgm:prSet presAssocID="{CA8DA94E-A86B-41F5-A53C-F0E3630EA49A}" presName="connTx" presStyleLbl="parChTrans1D2" presStyleIdx="1" presStyleCnt="5"/>
      <dgm:spPr/>
      <dgm:t>
        <a:bodyPr/>
        <a:lstStyle/>
        <a:p>
          <a:endParaRPr lang="en-US"/>
        </a:p>
      </dgm:t>
    </dgm:pt>
    <dgm:pt modelId="{B4CD2FAF-D8D7-4420-A03B-84657F2BBAF6}" type="pres">
      <dgm:prSet presAssocID="{7389B8CD-6B28-4EC1-A3E6-FBC8A29C721A}" presName="root2" presStyleCnt="0"/>
      <dgm:spPr/>
    </dgm:pt>
    <dgm:pt modelId="{CFFFD22D-97E7-4030-A4C1-CF58CB3C10D8}" type="pres">
      <dgm:prSet presAssocID="{7389B8CD-6B28-4EC1-A3E6-FBC8A29C721A}" presName="LevelTwoTextNode" presStyleLbl="node2" presStyleIdx="1" presStyleCnt="5" custScaleX="369817" custScaleY="87889">
        <dgm:presLayoutVars>
          <dgm:chPref val="3"/>
        </dgm:presLayoutVars>
      </dgm:prSet>
      <dgm:spPr/>
      <dgm:t>
        <a:bodyPr/>
        <a:lstStyle/>
        <a:p>
          <a:endParaRPr lang="en-US"/>
        </a:p>
      </dgm:t>
    </dgm:pt>
    <dgm:pt modelId="{43483840-613C-45D5-96F3-8EBE63CE357D}" type="pres">
      <dgm:prSet presAssocID="{7389B8CD-6B28-4EC1-A3E6-FBC8A29C721A}" presName="level3hierChild" presStyleCnt="0"/>
      <dgm:spPr/>
    </dgm:pt>
    <dgm:pt modelId="{00513511-EEC5-4CDC-B97C-E81E32B9EC26}" type="pres">
      <dgm:prSet presAssocID="{EC09A294-1CB4-43A1-AA21-8A476122ED19}" presName="conn2-1" presStyleLbl="parChTrans1D2" presStyleIdx="2" presStyleCnt="5"/>
      <dgm:spPr/>
      <dgm:t>
        <a:bodyPr/>
        <a:lstStyle/>
        <a:p>
          <a:endParaRPr lang="en-US"/>
        </a:p>
      </dgm:t>
    </dgm:pt>
    <dgm:pt modelId="{C64E6F26-3938-4C67-B6F8-8648CB977FDB}" type="pres">
      <dgm:prSet presAssocID="{EC09A294-1CB4-43A1-AA21-8A476122ED19}" presName="connTx" presStyleLbl="parChTrans1D2" presStyleIdx="2" presStyleCnt="5"/>
      <dgm:spPr/>
      <dgm:t>
        <a:bodyPr/>
        <a:lstStyle/>
        <a:p>
          <a:endParaRPr lang="en-US"/>
        </a:p>
      </dgm:t>
    </dgm:pt>
    <dgm:pt modelId="{2EC53903-47C9-42DB-9FF0-8C7F9ECDA5E8}" type="pres">
      <dgm:prSet presAssocID="{CD43D42E-184F-4FD7-A6AD-6B2D331D13E5}" presName="root2" presStyleCnt="0"/>
      <dgm:spPr/>
    </dgm:pt>
    <dgm:pt modelId="{71743224-65D1-4732-9423-10DCA6B55C8B}" type="pres">
      <dgm:prSet presAssocID="{CD43D42E-184F-4FD7-A6AD-6B2D331D13E5}" presName="LevelTwoTextNode" presStyleLbl="node2" presStyleIdx="2" presStyleCnt="5" custScaleX="369817" custScaleY="69165" custLinFactY="-100000" custLinFactNeighborX="835" custLinFactNeighborY="-103008">
        <dgm:presLayoutVars>
          <dgm:chPref val="3"/>
        </dgm:presLayoutVars>
      </dgm:prSet>
      <dgm:spPr/>
      <dgm:t>
        <a:bodyPr/>
        <a:lstStyle/>
        <a:p>
          <a:endParaRPr lang="en-US"/>
        </a:p>
      </dgm:t>
    </dgm:pt>
    <dgm:pt modelId="{1CB8B783-C287-4F63-8B11-EBDEC5496578}" type="pres">
      <dgm:prSet presAssocID="{CD43D42E-184F-4FD7-A6AD-6B2D331D13E5}" presName="level3hierChild" presStyleCnt="0"/>
      <dgm:spPr/>
    </dgm:pt>
    <dgm:pt modelId="{EFC52B3F-B772-42E3-A8E0-82BB381C0654}" type="pres">
      <dgm:prSet presAssocID="{ACC7DE17-C8A6-466F-A80B-1B326CC66ED5}" presName="conn2-1" presStyleLbl="parChTrans1D2" presStyleIdx="3" presStyleCnt="5"/>
      <dgm:spPr/>
      <dgm:t>
        <a:bodyPr/>
        <a:lstStyle/>
        <a:p>
          <a:endParaRPr lang="en-US"/>
        </a:p>
      </dgm:t>
    </dgm:pt>
    <dgm:pt modelId="{52654107-ECE6-4AAB-9DC3-2347331D35E9}" type="pres">
      <dgm:prSet presAssocID="{ACC7DE17-C8A6-466F-A80B-1B326CC66ED5}" presName="connTx" presStyleLbl="parChTrans1D2" presStyleIdx="3" presStyleCnt="5"/>
      <dgm:spPr/>
      <dgm:t>
        <a:bodyPr/>
        <a:lstStyle/>
        <a:p>
          <a:endParaRPr lang="en-US"/>
        </a:p>
      </dgm:t>
    </dgm:pt>
    <dgm:pt modelId="{3EBA3F43-CF6B-43CD-A942-1439085DC8B3}" type="pres">
      <dgm:prSet presAssocID="{C515C0A9-E954-4004-9355-E95D43ABD1F6}" presName="root2" presStyleCnt="0"/>
      <dgm:spPr/>
    </dgm:pt>
    <dgm:pt modelId="{F498A952-BC42-437D-86DF-2C7D3058A751}" type="pres">
      <dgm:prSet presAssocID="{C515C0A9-E954-4004-9355-E95D43ABD1F6}" presName="LevelTwoTextNode" presStyleLbl="node2" presStyleIdx="3" presStyleCnt="5" custScaleX="369817" custScaleY="135159">
        <dgm:presLayoutVars>
          <dgm:chPref val="3"/>
        </dgm:presLayoutVars>
      </dgm:prSet>
      <dgm:spPr/>
      <dgm:t>
        <a:bodyPr/>
        <a:lstStyle/>
        <a:p>
          <a:endParaRPr lang="en-US"/>
        </a:p>
      </dgm:t>
    </dgm:pt>
    <dgm:pt modelId="{B3158CF6-8434-4B32-AC01-6E18DC4E70D8}" type="pres">
      <dgm:prSet presAssocID="{C515C0A9-E954-4004-9355-E95D43ABD1F6}" presName="level3hierChild" presStyleCnt="0"/>
      <dgm:spPr/>
    </dgm:pt>
    <dgm:pt modelId="{6B71F99E-1597-4476-8A11-91E9724C7557}" type="pres">
      <dgm:prSet presAssocID="{D9EBFBF8-D4A2-4F23-A618-D0459B19C3BB}" presName="conn2-1" presStyleLbl="parChTrans1D2" presStyleIdx="4" presStyleCnt="5"/>
      <dgm:spPr/>
      <dgm:t>
        <a:bodyPr/>
        <a:lstStyle/>
        <a:p>
          <a:endParaRPr lang="en-US"/>
        </a:p>
      </dgm:t>
    </dgm:pt>
    <dgm:pt modelId="{BEAE4912-8977-40F4-A91E-2E9965BC8D71}" type="pres">
      <dgm:prSet presAssocID="{D9EBFBF8-D4A2-4F23-A618-D0459B19C3BB}" presName="connTx" presStyleLbl="parChTrans1D2" presStyleIdx="4" presStyleCnt="5"/>
      <dgm:spPr/>
      <dgm:t>
        <a:bodyPr/>
        <a:lstStyle/>
        <a:p>
          <a:endParaRPr lang="en-US"/>
        </a:p>
      </dgm:t>
    </dgm:pt>
    <dgm:pt modelId="{D81E12E4-F992-4A66-9546-938D4E4CCF16}" type="pres">
      <dgm:prSet presAssocID="{0688E041-F36A-4AAD-89A1-8089C3D27CD6}" presName="root2" presStyleCnt="0"/>
      <dgm:spPr/>
    </dgm:pt>
    <dgm:pt modelId="{A6A7EBF0-770B-4140-B2C1-3EAD4940271D}" type="pres">
      <dgm:prSet presAssocID="{0688E041-F36A-4AAD-89A1-8089C3D27CD6}" presName="LevelTwoTextNode" presStyleLbl="node2" presStyleIdx="4" presStyleCnt="5" custScaleX="369658" custScaleY="65113">
        <dgm:presLayoutVars>
          <dgm:chPref val="3"/>
        </dgm:presLayoutVars>
      </dgm:prSet>
      <dgm:spPr/>
      <dgm:t>
        <a:bodyPr/>
        <a:lstStyle/>
        <a:p>
          <a:endParaRPr lang="en-US"/>
        </a:p>
      </dgm:t>
    </dgm:pt>
    <dgm:pt modelId="{9511B269-137F-471A-BB9F-9F6D7DB04BB8}" type="pres">
      <dgm:prSet presAssocID="{0688E041-F36A-4AAD-89A1-8089C3D27CD6}" presName="level3hierChild" presStyleCnt="0"/>
      <dgm:spPr/>
    </dgm:pt>
  </dgm:ptLst>
  <dgm:cxnLst>
    <dgm:cxn modelId="{4DB22C46-8A86-419B-A039-8C715E108925}" type="presOf" srcId="{CD43D42E-184F-4FD7-A6AD-6B2D331D13E5}" destId="{71743224-65D1-4732-9423-10DCA6B55C8B}" srcOrd="0" destOrd="0" presId="urn:microsoft.com/office/officeart/2008/layout/HorizontalMultiLevelHierarchy"/>
    <dgm:cxn modelId="{DC0AF1D3-DC38-4E8C-943F-DD40238DBD66}" type="presOf" srcId="{D9EBFBF8-D4A2-4F23-A618-D0459B19C3BB}" destId="{BEAE4912-8977-40F4-A91E-2E9965BC8D71}" srcOrd="1" destOrd="0" presId="urn:microsoft.com/office/officeart/2008/layout/HorizontalMultiLevelHierarchy"/>
    <dgm:cxn modelId="{0E3652C8-76C0-4F49-8AA9-E0897D47C8A4}" type="presOf" srcId="{7389B8CD-6B28-4EC1-A3E6-FBC8A29C721A}" destId="{CFFFD22D-97E7-4030-A4C1-CF58CB3C10D8}" srcOrd="0" destOrd="0" presId="urn:microsoft.com/office/officeart/2008/layout/HorizontalMultiLevelHierarchy"/>
    <dgm:cxn modelId="{DF7D6C5F-D4D5-45BD-BD43-13BA68A563F2}" type="presOf" srcId="{EC09A294-1CB4-43A1-AA21-8A476122ED19}" destId="{00513511-EEC5-4CDC-B97C-E81E32B9EC26}" srcOrd="0" destOrd="0" presId="urn:microsoft.com/office/officeart/2008/layout/HorizontalMultiLevelHierarchy"/>
    <dgm:cxn modelId="{86625B6A-9DDA-4855-8355-4FB9F720F37C}" type="presOf" srcId="{11099A9D-6FB7-4D39-9D34-F97A8E043945}" destId="{740A0B1A-3FE5-406C-8DF0-E524D05861DD}" srcOrd="0" destOrd="0" presId="urn:microsoft.com/office/officeart/2008/layout/HorizontalMultiLevelHierarchy"/>
    <dgm:cxn modelId="{541ACF9C-B903-4103-95E2-09B4D4F582EE}" type="presOf" srcId="{0688E041-F36A-4AAD-89A1-8089C3D27CD6}" destId="{A6A7EBF0-770B-4140-B2C1-3EAD4940271D}" srcOrd="0" destOrd="0" presId="urn:microsoft.com/office/officeart/2008/layout/HorizontalMultiLevelHierarchy"/>
    <dgm:cxn modelId="{4D57AA36-3F2D-4AE7-888B-E70E237CACEA}" type="presOf" srcId="{ACC7DE17-C8A6-466F-A80B-1B326CC66ED5}" destId="{52654107-ECE6-4AAB-9DC3-2347331D35E9}" srcOrd="1" destOrd="0" presId="urn:microsoft.com/office/officeart/2008/layout/HorizontalMultiLevelHierarchy"/>
    <dgm:cxn modelId="{1C0D1B6D-DAF0-4B7F-AF1A-366FE74B6290}" srcId="{04A5C603-6F75-49BB-9C59-75CF218BF607}" destId="{CD43D42E-184F-4FD7-A6AD-6B2D331D13E5}" srcOrd="2" destOrd="0" parTransId="{EC09A294-1CB4-43A1-AA21-8A476122ED19}" sibTransId="{9A19816B-4886-4667-A401-B5990B2521F0}"/>
    <dgm:cxn modelId="{1F76FB02-42F2-4215-AA3B-6A646A9A5511}" type="presOf" srcId="{C515C0A9-E954-4004-9355-E95D43ABD1F6}" destId="{F498A952-BC42-437D-86DF-2C7D3058A751}" srcOrd="0" destOrd="0" presId="urn:microsoft.com/office/officeart/2008/layout/HorizontalMultiLevelHierarchy"/>
    <dgm:cxn modelId="{166C92AB-3653-4B8B-B7A4-1E1AD56EF633}" srcId="{04A5C603-6F75-49BB-9C59-75CF218BF607}" destId="{7389B8CD-6B28-4EC1-A3E6-FBC8A29C721A}" srcOrd="1" destOrd="0" parTransId="{CA8DA94E-A86B-41F5-A53C-F0E3630EA49A}" sibTransId="{3319E085-E216-4D7C-AA76-1D8216AB22A7}"/>
    <dgm:cxn modelId="{3D55BF1C-8536-4369-A774-BC87B3E3F484}" type="presOf" srcId="{EC09A294-1CB4-43A1-AA21-8A476122ED19}" destId="{C64E6F26-3938-4C67-B6F8-8648CB977FDB}" srcOrd="1" destOrd="0" presId="urn:microsoft.com/office/officeart/2008/layout/HorizontalMultiLevelHierarchy"/>
    <dgm:cxn modelId="{DF1CE25E-7AA5-4317-9050-29811BAE3441}" type="presOf" srcId="{ACC7DE17-C8A6-466F-A80B-1B326CC66ED5}" destId="{EFC52B3F-B772-42E3-A8E0-82BB381C0654}" srcOrd="0" destOrd="0" presId="urn:microsoft.com/office/officeart/2008/layout/HorizontalMultiLevelHierarchy"/>
    <dgm:cxn modelId="{9D475AC7-AD75-4D55-8999-F426FF56417A}" srcId="{04A5C603-6F75-49BB-9C59-75CF218BF607}" destId="{C515C0A9-E954-4004-9355-E95D43ABD1F6}" srcOrd="3" destOrd="0" parTransId="{ACC7DE17-C8A6-466F-A80B-1B326CC66ED5}" sibTransId="{C9136B8C-63B6-4123-8BB2-BD41E33E6B93}"/>
    <dgm:cxn modelId="{D839EBF1-F371-4C8E-9CF5-AAA820CA0A6C}" type="presOf" srcId="{308CC1A1-EE54-452C-81A3-F5D48A32CCDC}" destId="{0BED9682-8730-400F-ABAF-6805A4BD9F61}" srcOrd="0" destOrd="0" presId="urn:microsoft.com/office/officeart/2008/layout/HorizontalMultiLevelHierarchy"/>
    <dgm:cxn modelId="{B1138CF3-711A-46CC-ABF6-668EEB192F60}" type="presOf" srcId="{04A5C603-6F75-49BB-9C59-75CF218BF607}" destId="{2263DD2D-8F4A-4C4F-B0AA-3DAE9C714F25}" srcOrd="0" destOrd="0" presId="urn:microsoft.com/office/officeart/2008/layout/HorizontalMultiLevelHierarchy"/>
    <dgm:cxn modelId="{7EADD8FE-F218-4D66-94BD-9321461733E4}" srcId="{04A5C603-6F75-49BB-9C59-75CF218BF607}" destId="{18D1B09D-B6A9-4BC7-8CE8-A38618CBF9C1}" srcOrd="0" destOrd="0" parTransId="{11099A9D-6FB7-4D39-9D34-F97A8E043945}" sibTransId="{7E89C3DA-1596-470F-9B9A-B80904D5E789}"/>
    <dgm:cxn modelId="{542F0CC4-21B0-4778-B160-8DA06AB9CC61}" type="presOf" srcId="{D9EBFBF8-D4A2-4F23-A618-D0459B19C3BB}" destId="{6B71F99E-1597-4476-8A11-91E9724C7557}" srcOrd="0" destOrd="0" presId="urn:microsoft.com/office/officeart/2008/layout/HorizontalMultiLevelHierarchy"/>
    <dgm:cxn modelId="{3AB0B2D8-9D85-4252-833C-A3E1C0A9FC83}" type="presOf" srcId="{18D1B09D-B6A9-4BC7-8CE8-A38618CBF9C1}" destId="{4D1D8478-7351-40EE-856C-3ED212121279}" srcOrd="0" destOrd="0" presId="urn:microsoft.com/office/officeart/2008/layout/HorizontalMultiLevelHierarchy"/>
    <dgm:cxn modelId="{07BA7014-DD25-498B-A22D-73CCDED0538E}" type="presOf" srcId="{11099A9D-6FB7-4D39-9D34-F97A8E043945}" destId="{DA964D69-56AD-45B3-A303-D02F67A217EA}" srcOrd="1" destOrd="0" presId="urn:microsoft.com/office/officeart/2008/layout/HorizontalMultiLevelHierarchy"/>
    <dgm:cxn modelId="{77752244-1AED-4F45-9DDB-2464174403A5}" srcId="{04A5C603-6F75-49BB-9C59-75CF218BF607}" destId="{0688E041-F36A-4AAD-89A1-8089C3D27CD6}" srcOrd="4" destOrd="0" parTransId="{D9EBFBF8-D4A2-4F23-A618-D0459B19C3BB}" sibTransId="{49766FE0-E005-4086-95B6-B5D196B2959B}"/>
    <dgm:cxn modelId="{AA2A0E78-B9B5-414F-82D0-3CF26074ED67}" type="presOf" srcId="{CA8DA94E-A86B-41F5-A53C-F0E3630EA49A}" destId="{9575CA49-35A1-4DB2-B3C2-3AA5ED0CF89E}" srcOrd="0" destOrd="0" presId="urn:microsoft.com/office/officeart/2008/layout/HorizontalMultiLevelHierarchy"/>
    <dgm:cxn modelId="{3C18AC2D-E7D6-4BA5-97D4-B819414D3F27}" srcId="{308CC1A1-EE54-452C-81A3-F5D48A32CCDC}" destId="{04A5C603-6F75-49BB-9C59-75CF218BF607}" srcOrd="0" destOrd="0" parTransId="{9AA11C07-FF8B-4BD0-AAFD-E6457FB1D214}" sibTransId="{865EA0B6-125D-462F-A78D-F3DD8AA6A521}"/>
    <dgm:cxn modelId="{8E49A6EA-4378-415D-BCFB-20D27C0013B1}" type="presOf" srcId="{CA8DA94E-A86B-41F5-A53C-F0E3630EA49A}" destId="{976E78F6-3B70-463B-8B50-A1B6A16DAA83}" srcOrd="1" destOrd="0" presId="urn:microsoft.com/office/officeart/2008/layout/HorizontalMultiLevelHierarchy"/>
    <dgm:cxn modelId="{D1BF6A29-448D-49C0-95AF-CB67C748E1A0}" type="presParOf" srcId="{0BED9682-8730-400F-ABAF-6805A4BD9F61}" destId="{3E6B2146-68C4-4553-A593-11D352275F95}" srcOrd="0" destOrd="0" presId="urn:microsoft.com/office/officeart/2008/layout/HorizontalMultiLevelHierarchy"/>
    <dgm:cxn modelId="{93A87330-D672-45F4-B6E6-D959F119ACDF}" type="presParOf" srcId="{3E6B2146-68C4-4553-A593-11D352275F95}" destId="{2263DD2D-8F4A-4C4F-B0AA-3DAE9C714F25}" srcOrd="0" destOrd="0" presId="urn:microsoft.com/office/officeart/2008/layout/HorizontalMultiLevelHierarchy"/>
    <dgm:cxn modelId="{CFE98BB8-82F3-4219-BD88-C4FEBE6B1C34}" type="presParOf" srcId="{3E6B2146-68C4-4553-A593-11D352275F95}" destId="{269123C1-A618-4805-A379-7C0D42DBE739}" srcOrd="1" destOrd="0" presId="urn:microsoft.com/office/officeart/2008/layout/HorizontalMultiLevelHierarchy"/>
    <dgm:cxn modelId="{F8423EA7-88F7-43F2-9611-FD83C74E65CA}" type="presParOf" srcId="{269123C1-A618-4805-A379-7C0D42DBE739}" destId="{740A0B1A-3FE5-406C-8DF0-E524D05861DD}" srcOrd="0" destOrd="0" presId="urn:microsoft.com/office/officeart/2008/layout/HorizontalMultiLevelHierarchy"/>
    <dgm:cxn modelId="{1FA54B10-CFFF-4D77-995B-25C876399D05}" type="presParOf" srcId="{740A0B1A-3FE5-406C-8DF0-E524D05861DD}" destId="{DA964D69-56AD-45B3-A303-D02F67A217EA}" srcOrd="0" destOrd="0" presId="urn:microsoft.com/office/officeart/2008/layout/HorizontalMultiLevelHierarchy"/>
    <dgm:cxn modelId="{7C19FCFD-0A0E-4B33-AD92-15E582FFA414}" type="presParOf" srcId="{269123C1-A618-4805-A379-7C0D42DBE739}" destId="{FB7CB3B4-41A1-4354-B484-C6170DD29B62}" srcOrd="1" destOrd="0" presId="urn:microsoft.com/office/officeart/2008/layout/HorizontalMultiLevelHierarchy"/>
    <dgm:cxn modelId="{9EA0A606-778B-4DA7-81E8-9936BE9F3778}" type="presParOf" srcId="{FB7CB3B4-41A1-4354-B484-C6170DD29B62}" destId="{4D1D8478-7351-40EE-856C-3ED212121279}" srcOrd="0" destOrd="0" presId="urn:microsoft.com/office/officeart/2008/layout/HorizontalMultiLevelHierarchy"/>
    <dgm:cxn modelId="{7A3DD396-0071-4A35-A54D-26004E7B419C}" type="presParOf" srcId="{FB7CB3B4-41A1-4354-B484-C6170DD29B62}" destId="{4B41551C-026A-4B52-AF23-2D93B7A8D495}" srcOrd="1" destOrd="0" presId="urn:microsoft.com/office/officeart/2008/layout/HorizontalMultiLevelHierarchy"/>
    <dgm:cxn modelId="{F06F881A-915D-40CB-B60F-9C64AF76DBF6}" type="presParOf" srcId="{269123C1-A618-4805-A379-7C0D42DBE739}" destId="{9575CA49-35A1-4DB2-B3C2-3AA5ED0CF89E}" srcOrd="2" destOrd="0" presId="urn:microsoft.com/office/officeart/2008/layout/HorizontalMultiLevelHierarchy"/>
    <dgm:cxn modelId="{6C5DA81D-CF72-45E9-8D8D-7EBAE2BF7A29}" type="presParOf" srcId="{9575CA49-35A1-4DB2-B3C2-3AA5ED0CF89E}" destId="{976E78F6-3B70-463B-8B50-A1B6A16DAA83}" srcOrd="0" destOrd="0" presId="urn:microsoft.com/office/officeart/2008/layout/HorizontalMultiLevelHierarchy"/>
    <dgm:cxn modelId="{1789174D-CEF4-483D-9A4B-CC1B91C09E71}" type="presParOf" srcId="{269123C1-A618-4805-A379-7C0D42DBE739}" destId="{B4CD2FAF-D8D7-4420-A03B-84657F2BBAF6}" srcOrd="3" destOrd="0" presId="urn:microsoft.com/office/officeart/2008/layout/HorizontalMultiLevelHierarchy"/>
    <dgm:cxn modelId="{A5831D1D-4BA9-4CB8-8BC5-1DA61ADCB603}" type="presParOf" srcId="{B4CD2FAF-D8D7-4420-A03B-84657F2BBAF6}" destId="{CFFFD22D-97E7-4030-A4C1-CF58CB3C10D8}" srcOrd="0" destOrd="0" presId="urn:microsoft.com/office/officeart/2008/layout/HorizontalMultiLevelHierarchy"/>
    <dgm:cxn modelId="{CAB60829-6D18-4F1B-9D59-DC4689A1D43C}" type="presParOf" srcId="{B4CD2FAF-D8D7-4420-A03B-84657F2BBAF6}" destId="{43483840-613C-45D5-96F3-8EBE63CE357D}" srcOrd="1" destOrd="0" presId="urn:microsoft.com/office/officeart/2008/layout/HorizontalMultiLevelHierarchy"/>
    <dgm:cxn modelId="{3BAC5092-ABF6-4778-9F8E-868D8741061A}" type="presParOf" srcId="{269123C1-A618-4805-A379-7C0D42DBE739}" destId="{00513511-EEC5-4CDC-B97C-E81E32B9EC26}" srcOrd="4" destOrd="0" presId="urn:microsoft.com/office/officeart/2008/layout/HorizontalMultiLevelHierarchy"/>
    <dgm:cxn modelId="{227F24D9-2F86-43B1-A8CA-3CCE422884AB}" type="presParOf" srcId="{00513511-EEC5-4CDC-B97C-E81E32B9EC26}" destId="{C64E6F26-3938-4C67-B6F8-8648CB977FDB}" srcOrd="0" destOrd="0" presId="urn:microsoft.com/office/officeart/2008/layout/HorizontalMultiLevelHierarchy"/>
    <dgm:cxn modelId="{1AB4C92A-2309-40E9-A5C3-1B356A2B6E8C}" type="presParOf" srcId="{269123C1-A618-4805-A379-7C0D42DBE739}" destId="{2EC53903-47C9-42DB-9FF0-8C7F9ECDA5E8}" srcOrd="5" destOrd="0" presId="urn:microsoft.com/office/officeart/2008/layout/HorizontalMultiLevelHierarchy"/>
    <dgm:cxn modelId="{E5F54C35-FD93-48CE-A827-56127643E291}" type="presParOf" srcId="{2EC53903-47C9-42DB-9FF0-8C7F9ECDA5E8}" destId="{71743224-65D1-4732-9423-10DCA6B55C8B}" srcOrd="0" destOrd="0" presId="urn:microsoft.com/office/officeart/2008/layout/HorizontalMultiLevelHierarchy"/>
    <dgm:cxn modelId="{7DD59F63-6668-4D00-9DE0-51FE4725746A}" type="presParOf" srcId="{2EC53903-47C9-42DB-9FF0-8C7F9ECDA5E8}" destId="{1CB8B783-C287-4F63-8B11-EBDEC5496578}" srcOrd="1" destOrd="0" presId="urn:microsoft.com/office/officeart/2008/layout/HorizontalMultiLevelHierarchy"/>
    <dgm:cxn modelId="{0E2DE39F-E879-4E6F-B964-19848747E792}" type="presParOf" srcId="{269123C1-A618-4805-A379-7C0D42DBE739}" destId="{EFC52B3F-B772-42E3-A8E0-82BB381C0654}" srcOrd="6" destOrd="0" presId="urn:microsoft.com/office/officeart/2008/layout/HorizontalMultiLevelHierarchy"/>
    <dgm:cxn modelId="{DC2F0DBF-FE21-4812-B405-ED7D5A16158A}" type="presParOf" srcId="{EFC52B3F-B772-42E3-A8E0-82BB381C0654}" destId="{52654107-ECE6-4AAB-9DC3-2347331D35E9}" srcOrd="0" destOrd="0" presId="urn:microsoft.com/office/officeart/2008/layout/HorizontalMultiLevelHierarchy"/>
    <dgm:cxn modelId="{B67FB6D0-DCFC-458B-9EA0-74ABC8001572}" type="presParOf" srcId="{269123C1-A618-4805-A379-7C0D42DBE739}" destId="{3EBA3F43-CF6B-43CD-A942-1439085DC8B3}" srcOrd="7" destOrd="0" presId="urn:microsoft.com/office/officeart/2008/layout/HorizontalMultiLevelHierarchy"/>
    <dgm:cxn modelId="{8DF1B516-3E07-4DEE-AED8-F30FAC2CD843}" type="presParOf" srcId="{3EBA3F43-CF6B-43CD-A942-1439085DC8B3}" destId="{F498A952-BC42-437D-86DF-2C7D3058A751}" srcOrd="0" destOrd="0" presId="urn:microsoft.com/office/officeart/2008/layout/HorizontalMultiLevelHierarchy"/>
    <dgm:cxn modelId="{9CC9AB84-C27C-4662-87B6-350E571F17AA}" type="presParOf" srcId="{3EBA3F43-CF6B-43CD-A942-1439085DC8B3}" destId="{B3158CF6-8434-4B32-AC01-6E18DC4E70D8}" srcOrd="1" destOrd="0" presId="urn:microsoft.com/office/officeart/2008/layout/HorizontalMultiLevelHierarchy"/>
    <dgm:cxn modelId="{A1CC6508-D1F1-43EF-8998-91E18C94E3B2}" type="presParOf" srcId="{269123C1-A618-4805-A379-7C0D42DBE739}" destId="{6B71F99E-1597-4476-8A11-91E9724C7557}" srcOrd="8" destOrd="0" presId="urn:microsoft.com/office/officeart/2008/layout/HorizontalMultiLevelHierarchy"/>
    <dgm:cxn modelId="{BBF815FB-7A17-41C0-B447-1AB8067F2C8E}" type="presParOf" srcId="{6B71F99E-1597-4476-8A11-91E9724C7557}" destId="{BEAE4912-8977-40F4-A91E-2E9965BC8D71}" srcOrd="0" destOrd="0" presId="urn:microsoft.com/office/officeart/2008/layout/HorizontalMultiLevelHierarchy"/>
    <dgm:cxn modelId="{1D9E7A6E-7E69-4327-B8D0-ABD453200D9B}" type="presParOf" srcId="{269123C1-A618-4805-A379-7C0D42DBE739}" destId="{D81E12E4-F992-4A66-9546-938D4E4CCF16}" srcOrd="9" destOrd="0" presId="urn:microsoft.com/office/officeart/2008/layout/HorizontalMultiLevelHierarchy"/>
    <dgm:cxn modelId="{2439D118-9E04-4D61-8507-D733B5E56817}" type="presParOf" srcId="{D81E12E4-F992-4A66-9546-938D4E4CCF16}" destId="{A6A7EBF0-770B-4140-B2C1-3EAD4940271D}" srcOrd="0" destOrd="0" presId="urn:microsoft.com/office/officeart/2008/layout/HorizontalMultiLevelHierarchy"/>
    <dgm:cxn modelId="{B329C693-E110-43E0-9571-764DF63FCABD}" type="presParOf" srcId="{D81E12E4-F992-4A66-9546-938D4E4CCF16}" destId="{9511B269-137F-471A-BB9F-9F6D7DB04BB8}"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08CC1A1-EE54-452C-81A3-F5D48A32CCDC}" type="doc">
      <dgm:prSet loTypeId="urn:microsoft.com/office/officeart/2008/layout/HorizontalMultiLevelHierarchy" loCatId="hierarchy" qsTypeId="urn:microsoft.com/office/officeart/2005/8/quickstyle/simple1" qsCatId="simple" csTypeId="urn:microsoft.com/office/officeart/2005/8/colors/colorful3" csCatId="colorful" phldr="1"/>
      <dgm:spPr/>
      <dgm:t>
        <a:bodyPr/>
        <a:lstStyle/>
        <a:p>
          <a:endParaRPr lang="en-US"/>
        </a:p>
      </dgm:t>
    </dgm:pt>
    <dgm:pt modelId="{04A5C603-6F75-49BB-9C59-75CF218BF607}">
      <dgm:prSet phldrT="[Text]" custT="1"/>
      <dgm:spPr>
        <a:solidFill>
          <a:schemeClr val="accent2">
            <a:lumMod val="20000"/>
            <a:lumOff val="80000"/>
          </a:schemeClr>
        </a:solidFill>
      </dgm:spPr>
      <dgm:t>
        <a:bodyPr/>
        <a:lstStyle/>
        <a:p>
          <a:r>
            <a:rPr lang="vi-VN" sz="2000" b="1" i="1">
              <a:latin typeface="+mj-lt"/>
            </a:rPr>
            <a:t>Chất cổ tích của truyện ngắn </a:t>
          </a:r>
          <a:endParaRPr lang="en-US" sz="2000" b="1" i="1">
            <a:latin typeface="+mj-lt"/>
          </a:endParaRPr>
        </a:p>
      </dgm:t>
    </dgm:pt>
    <dgm:pt modelId="{9AA11C07-FF8B-4BD0-AAFD-E6457FB1D214}" type="parTrans" cxnId="{3C18AC2D-E7D6-4BA5-97D4-B819414D3F27}">
      <dgm:prSet/>
      <dgm:spPr/>
      <dgm:t>
        <a:bodyPr/>
        <a:lstStyle/>
        <a:p>
          <a:endParaRPr lang="en-US" sz="1800">
            <a:latin typeface="+mj-lt"/>
          </a:endParaRPr>
        </a:p>
      </dgm:t>
    </dgm:pt>
    <dgm:pt modelId="{865EA0B6-125D-462F-A78D-F3DD8AA6A521}" type="sibTrans" cxnId="{3C18AC2D-E7D6-4BA5-97D4-B819414D3F27}">
      <dgm:prSet/>
      <dgm:spPr/>
      <dgm:t>
        <a:bodyPr/>
        <a:lstStyle/>
        <a:p>
          <a:endParaRPr lang="en-US" sz="1800">
            <a:latin typeface="+mj-lt"/>
          </a:endParaRPr>
        </a:p>
      </dgm:t>
    </dgm:pt>
    <dgm:pt modelId="{F7BD43C3-4D9B-408B-AE7E-ED863BD7E08A}">
      <dgm:prSet phldrT="[Text]" custT="1"/>
      <dgm:spPr>
        <a:solidFill>
          <a:srgbClr val="95BDBD"/>
        </a:solidFill>
      </dgm:spPr>
      <dgm:t>
        <a:bodyPr/>
        <a:lstStyle/>
        <a:p>
          <a:r>
            <a:rPr lang="vi-VN" sz="1800">
              <a:latin typeface="+mj-lt"/>
            </a:rPr>
            <a:t>Thể hiện trên phương diện triết lí của truyện ( đề cao lòng tốt, niềm hi vọng) </a:t>
          </a:r>
          <a:endParaRPr lang="en-US" sz="1800">
            <a:latin typeface="+mj-lt"/>
          </a:endParaRPr>
        </a:p>
      </dgm:t>
    </dgm:pt>
    <dgm:pt modelId="{95F18FB8-B2CF-4D1E-B7D5-DF83B7891211}" type="parTrans" cxnId="{119AD8F3-D73D-45AD-8FFE-3A0526C72311}">
      <dgm:prSet custT="1"/>
      <dgm:spPr/>
      <dgm:t>
        <a:bodyPr/>
        <a:lstStyle/>
        <a:p>
          <a:endParaRPr lang="en-US" sz="1800">
            <a:latin typeface="+mj-lt"/>
          </a:endParaRPr>
        </a:p>
      </dgm:t>
    </dgm:pt>
    <dgm:pt modelId="{843E3E87-971C-4D38-8735-24FFAE4D69C1}" type="sibTrans" cxnId="{119AD8F3-D73D-45AD-8FFE-3A0526C72311}">
      <dgm:prSet/>
      <dgm:spPr/>
      <dgm:t>
        <a:bodyPr/>
        <a:lstStyle/>
        <a:p>
          <a:endParaRPr lang="en-US" sz="1800">
            <a:latin typeface="+mj-lt"/>
          </a:endParaRPr>
        </a:p>
      </dgm:t>
    </dgm:pt>
    <dgm:pt modelId="{18D1B09D-B6A9-4BC7-8CE8-A38618CBF9C1}">
      <dgm:prSet phldrT="[Text]" custT="1"/>
      <dgm:spPr>
        <a:solidFill>
          <a:srgbClr val="95BDBD"/>
        </a:solidFill>
      </dgm:spPr>
      <dgm:t>
        <a:bodyPr/>
        <a:lstStyle/>
        <a:p>
          <a:r>
            <a:rPr lang="vi-VN" sz="1800" dirty="0">
              <a:latin typeface="+mj-lt"/>
            </a:rPr>
            <a:t>Thể hiện ở sự đồng dạng giữa cốt truyện Vợ nhặt với mô- típ phổ biến của truyện cổ dân gian. </a:t>
          </a:r>
          <a:endParaRPr lang="en-US" sz="1800" dirty="0">
            <a:latin typeface="+mj-lt"/>
          </a:endParaRPr>
        </a:p>
      </dgm:t>
    </dgm:pt>
    <dgm:pt modelId="{11099A9D-6FB7-4D39-9D34-F97A8E043945}" type="parTrans" cxnId="{7EADD8FE-F218-4D66-94BD-9321461733E4}">
      <dgm:prSet custT="1"/>
      <dgm:spPr/>
      <dgm:t>
        <a:bodyPr/>
        <a:lstStyle/>
        <a:p>
          <a:endParaRPr lang="en-US" sz="1800">
            <a:latin typeface="+mj-lt"/>
          </a:endParaRPr>
        </a:p>
      </dgm:t>
    </dgm:pt>
    <dgm:pt modelId="{7E89C3DA-1596-470F-9B9A-B80904D5E789}" type="sibTrans" cxnId="{7EADD8FE-F218-4D66-94BD-9321461733E4}">
      <dgm:prSet/>
      <dgm:spPr/>
      <dgm:t>
        <a:bodyPr/>
        <a:lstStyle/>
        <a:p>
          <a:endParaRPr lang="en-US" sz="1800">
            <a:latin typeface="+mj-lt"/>
          </a:endParaRPr>
        </a:p>
      </dgm:t>
    </dgm:pt>
    <dgm:pt modelId="{7389B8CD-6B28-4EC1-A3E6-FBC8A29C721A}">
      <dgm:prSet phldrT="[Text]" custT="1"/>
      <dgm:spPr>
        <a:solidFill>
          <a:srgbClr val="95BDBD"/>
        </a:solidFill>
      </dgm:spPr>
      <dgm:t>
        <a:bodyPr/>
        <a:lstStyle/>
        <a:p>
          <a:r>
            <a:rPr lang="vi-VN" sz="1800">
              <a:latin typeface="+mj-lt"/>
            </a:rPr>
            <a:t>Nhân vật Tràng gợi nhớ đến kiểu nhân vật khờ khạo nhưng tốt bụng, nhờ hành động nghĩa hiệp của mình có thể nhận được phần thưởng. </a:t>
          </a:r>
          <a:endParaRPr lang="en-US" sz="1800">
            <a:latin typeface="+mj-lt"/>
          </a:endParaRPr>
        </a:p>
      </dgm:t>
    </dgm:pt>
    <dgm:pt modelId="{CA8DA94E-A86B-41F5-A53C-F0E3630EA49A}" type="parTrans" cxnId="{166C92AB-3653-4B8B-B7A4-1E1AD56EF633}">
      <dgm:prSet custT="1"/>
      <dgm:spPr/>
      <dgm:t>
        <a:bodyPr/>
        <a:lstStyle/>
        <a:p>
          <a:endParaRPr lang="en-US" sz="1800">
            <a:latin typeface="+mj-lt"/>
          </a:endParaRPr>
        </a:p>
      </dgm:t>
    </dgm:pt>
    <dgm:pt modelId="{3319E085-E216-4D7C-AA76-1D8216AB22A7}" type="sibTrans" cxnId="{166C92AB-3653-4B8B-B7A4-1E1AD56EF633}">
      <dgm:prSet/>
      <dgm:spPr/>
      <dgm:t>
        <a:bodyPr/>
        <a:lstStyle/>
        <a:p>
          <a:endParaRPr lang="en-US" sz="1800">
            <a:latin typeface="+mj-lt"/>
          </a:endParaRPr>
        </a:p>
      </dgm:t>
    </dgm:pt>
    <dgm:pt modelId="{CD43D42E-184F-4FD7-A6AD-6B2D331D13E5}">
      <dgm:prSet custT="1"/>
      <dgm:spPr>
        <a:solidFill>
          <a:srgbClr val="95BDBD"/>
        </a:solidFill>
      </dgm:spPr>
      <dgm:t>
        <a:bodyPr/>
        <a:lstStyle/>
        <a:p>
          <a:r>
            <a:rPr lang="vi-VN" sz="1800">
              <a:latin typeface="+mj-lt"/>
            </a:rPr>
            <a:t>Nhân vật “ vợ nhặt” mang bóng dáng của kiểu nhân vật mang lốt, bên trong diện mạo xấu xí là một tâm hồn đẹp. Nhân vật ấy cũng đem đến cho Tràng và bà cụ Tứ điều họ cần nhất và quý giá nhất lúc ấy- niềm hi vọng.</a:t>
          </a:r>
          <a:endParaRPr lang="en-US" sz="1800">
            <a:latin typeface="+mj-lt"/>
          </a:endParaRPr>
        </a:p>
      </dgm:t>
    </dgm:pt>
    <dgm:pt modelId="{EC09A294-1CB4-43A1-AA21-8A476122ED19}" type="parTrans" cxnId="{1C0D1B6D-DAF0-4B7F-AF1A-366FE74B6290}">
      <dgm:prSet custT="1"/>
      <dgm:spPr/>
      <dgm:t>
        <a:bodyPr/>
        <a:lstStyle/>
        <a:p>
          <a:endParaRPr lang="en-US" sz="1800">
            <a:latin typeface="+mj-lt"/>
          </a:endParaRPr>
        </a:p>
      </dgm:t>
    </dgm:pt>
    <dgm:pt modelId="{9A19816B-4886-4667-A401-B5990B2521F0}" type="sibTrans" cxnId="{1C0D1B6D-DAF0-4B7F-AF1A-366FE74B6290}">
      <dgm:prSet/>
      <dgm:spPr/>
      <dgm:t>
        <a:bodyPr/>
        <a:lstStyle/>
        <a:p>
          <a:endParaRPr lang="en-US" sz="1800">
            <a:latin typeface="+mj-lt"/>
          </a:endParaRPr>
        </a:p>
      </dgm:t>
    </dgm:pt>
    <dgm:pt modelId="{C515C0A9-E954-4004-9355-E95D43ABD1F6}">
      <dgm:prSet custT="1"/>
      <dgm:spPr>
        <a:solidFill>
          <a:srgbClr val="95BDBD"/>
        </a:solidFill>
      </dgm:spPr>
      <dgm:t>
        <a:bodyPr/>
        <a:lstStyle/>
        <a:p>
          <a:r>
            <a:rPr lang="vi-VN" sz="1800">
              <a:latin typeface="+mj-lt"/>
            </a:rPr>
            <a:t>Bà cụ Tứ đóng vai trò như nhân vật phù trợ và một sốt chi </a:t>
          </a:r>
          <a:r>
            <a:rPr lang="en-US" sz="1800">
              <a:latin typeface="+mj-lt"/>
            </a:rPr>
            <a:t>tiết</a:t>
          </a:r>
          <a:r>
            <a:rPr lang="vi-VN" sz="1800">
              <a:latin typeface="+mj-lt"/>
            </a:rPr>
            <a:t> trong truyện như nổi </a:t>
          </a:r>
          <a:r>
            <a:rPr lang="vi-VN" sz="1800" i="1">
              <a:latin typeface="+mj-lt"/>
            </a:rPr>
            <a:t>“ chè khoán”</a:t>
          </a:r>
          <a:r>
            <a:rPr lang="vi-VN" sz="1800">
              <a:latin typeface="+mj-lt"/>
            </a:rPr>
            <a:t> hay tiếng </a:t>
          </a:r>
          <a:r>
            <a:rPr lang="vi-VN" sz="1800" i="1">
              <a:latin typeface="+mj-lt"/>
            </a:rPr>
            <a:t>“ trống thúc thuế”</a:t>
          </a:r>
          <a:r>
            <a:rPr lang="vi-VN" sz="1800">
              <a:latin typeface="+mj-lt"/>
            </a:rPr>
            <a:t> có thể coi là những tình huống thử thách.</a:t>
          </a:r>
          <a:endParaRPr lang="en-US" sz="1800">
            <a:latin typeface="+mj-lt"/>
          </a:endParaRPr>
        </a:p>
      </dgm:t>
    </dgm:pt>
    <dgm:pt modelId="{ACC7DE17-C8A6-466F-A80B-1B326CC66ED5}" type="parTrans" cxnId="{9D475AC7-AD75-4D55-8999-F426FF56417A}">
      <dgm:prSet custT="1"/>
      <dgm:spPr/>
      <dgm:t>
        <a:bodyPr/>
        <a:lstStyle/>
        <a:p>
          <a:endParaRPr lang="en-US" sz="1800">
            <a:latin typeface="+mj-lt"/>
          </a:endParaRPr>
        </a:p>
      </dgm:t>
    </dgm:pt>
    <dgm:pt modelId="{C9136B8C-63B6-4123-8BB2-BD41E33E6B93}" type="sibTrans" cxnId="{9D475AC7-AD75-4D55-8999-F426FF56417A}">
      <dgm:prSet/>
      <dgm:spPr/>
      <dgm:t>
        <a:bodyPr/>
        <a:lstStyle/>
        <a:p>
          <a:endParaRPr lang="en-US" sz="1800">
            <a:latin typeface="+mj-lt"/>
          </a:endParaRPr>
        </a:p>
      </dgm:t>
    </dgm:pt>
    <dgm:pt modelId="{0BED9682-8730-400F-ABAF-6805A4BD9F61}" type="pres">
      <dgm:prSet presAssocID="{308CC1A1-EE54-452C-81A3-F5D48A32CCDC}" presName="Name0" presStyleCnt="0">
        <dgm:presLayoutVars>
          <dgm:chPref val="1"/>
          <dgm:dir/>
          <dgm:animOne val="branch"/>
          <dgm:animLvl val="lvl"/>
          <dgm:resizeHandles val="exact"/>
        </dgm:presLayoutVars>
      </dgm:prSet>
      <dgm:spPr/>
      <dgm:t>
        <a:bodyPr/>
        <a:lstStyle/>
        <a:p>
          <a:endParaRPr lang="en-US"/>
        </a:p>
      </dgm:t>
    </dgm:pt>
    <dgm:pt modelId="{3E6B2146-68C4-4553-A593-11D352275F95}" type="pres">
      <dgm:prSet presAssocID="{04A5C603-6F75-49BB-9C59-75CF218BF607}" presName="root1" presStyleCnt="0"/>
      <dgm:spPr/>
    </dgm:pt>
    <dgm:pt modelId="{2263DD2D-8F4A-4C4F-B0AA-3DAE9C714F25}" type="pres">
      <dgm:prSet presAssocID="{04A5C603-6F75-49BB-9C59-75CF218BF607}" presName="LevelOneTextNode" presStyleLbl="node0" presStyleIdx="0" presStyleCnt="1" custScaleX="72351">
        <dgm:presLayoutVars>
          <dgm:chPref val="3"/>
        </dgm:presLayoutVars>
      </dgm:prSet>
      <dgm:spPr/>
      <dgm:t>
        <a:bodyPr/>
        <a:lstStyle/>
        <a:p>
          <a:endParaRPr lang="en-US"/>
        </a:p>
      </dgm:t>
    </dgm:pt>
    <dgm:pt modelId="{269123C1-A618-4805-A379-7C0D42DBE739}" type="pres">
      <dgm:prSet presAssocID="{04A5C603-6F75-49BB-9C59-75CF218BF607}" presName="level2hierChild" presStyleCnt="0"/>
      <dgm:spPr/>
    </dgm:pt>
    <dgm:pt modelId="{C08F509B-10D4-450A-BC99-80C7E88DE568}" type="pres">
      <dgm:prSet presAssocID="{95F18FB8-B2CF-4D1E-B7D5-DF83B7891211}" presName="conn2-1" presStyleLbl="parChTrans1D2" presStyleIdx="0" presStyleCnt="5"/>
      <dgm:spPr/>
      <dgm:t>
        <a:bodyPr/>
        <a:lstStyle/>
        <a:p>
          <a:endParaRPr lang="en-US"/>
        </a:p>
      </dgm:t>
    </dgm:pt>
    <dgm:pt modelId="{B607BF02-6675-4721-80A6-450AED31E693}" type="pres">
      <dgm:prSet presAssocID="{95F18FB8-B2CF-4D1E-B7D5-DF83B7891211}" presName="connTx" presStyleLbl="parChTrans1D2" presStyleIdx="0" presStyleCnt="5"/>
      <dgm:spPr/>
      <dgm:t>
        <a:bodyPr/>
        <a:lstStyle/>
        <a:p>
          <a:endParaRPr lang="en-US"/>
        </a:p>
      </dgm:t>
    </dgm:pt>
    <dgm:pt modelId="{DB51690E-1C8F-4C04-B64D-FA7209276AAA}" type="pres">
      <dgm:prSet presAssocID="{F7BD43C3-4D9B-408B-AE7E-ED863BD7E08A}" presName="root2" presStyleCnt="0"/>
      <dgm:spPr/>
    </dgm:pt>
    <dgm:pt modelId="{64A8D6E5-AAA9-49AC-8E54-6FE1186B2325}" type="pres">
      <dgm:prSet presAssocID="{F7BD43C3-4D9B-408B-AE7E-ED863BD7E08A}" presName="LevelTwoTextNode" presStyleLbl="node2" presStyleIdx="0" presStyleCnt="5" custScaleX="355743" custScaleY="68068">
        <dgm:presLayoutVars>
          <dgm:chPref val="3"/>
        </dgm:presLayoutVars>
      </dgm:prSet>
      <dgm:spPr/>
      <dgm:t>
        <a:bodyPr/>
        <a:lstStyle/>
        <a:p>
          <a:endParaRPr lang="en-US"/>
        </a:p>
      </dgm:t>
    </dgm:pt>
    <dgm:pt modelId="{5ABE5D5D-1933-4C23-B4CB-4100B3022D46}" type="pres">
      <dgm:prSet presAssocID="{F7BD43C3-4D9B-408B-AE7E-ED863BD7E08A}" presName="level3hierChild" presStyleCnt="0"/>
      <dgm:spPr/>
    </dgm:pt>
    <dgm:pt modelId="{740A0B1A-3FE5-406C-8DF0-E524D05861DD}" type="pres">
      <dgm:prSet presAssocID="{11099A9D-6FB7-4D39-9D34-F97A8E043945}" presName="conn2-1" presStyleLbl="parChTrans1D2" presStyleIdx="1" presStyleCnt="5"/>
      <dgm:spPr/>
      <dgm:t>
        <a:bodyPr/>
        <a:lstStyle/>
        <a:p>
          <a:endParaRPr lang="en-US"/>
        </a:p>
      </dgm:t>
    </dgm:pt>
    <dgm:pt modelId="{DA964D69-56AD-45B3-A303-D02F67A217EA}" type="pres">
      <dgm:prSet presAssocID="{11099A9D-6FB7-4D39-9D34-F97A8E043945}" presName="connTx" presStyleLbl="parChTrans1D2" presStyleIdx="1" presStyleCnt="5"/>
      <dgm:spPr/>
      <dgm:t>
        <a:bodyPr/>
        <a:lstStyle/>
        <a:p>
          <a:endParaRPr lang="en-US"/>
        </a:p>
      </dgm:t>
    </dgm:pt>
    <dgm:pt modelId="{FB7CB3B4-41A1-4354-B484-C6170DD29B62}" type="pres">
      <dgm:prSet presAssocID="{18D1B09D-B6A9-4BC7-8CE8-A38618CBF9C1}" presName="root2" presStyleCnt="0"/>
      <dgm:spPr/>
    </dgm:pt>
    <dgm:pt modelId="{4D1D8478-7351-40EE-856C-3ED212121279}" type="pres">
      <dgm:prSet presAssocID="{18D1B09D-B6A9-4BC7-8CE8-A38618CBF9C1}" presName="LevelTwoTextNode" presStyleLbl="node2" presStyleIdx="1" presStyleCnt="5" custScaleX="355743" custScaleY="67831">
        <dgm:presLayoutVars>
          <dgm:chPref val="3"/>
        </dgm:presLayoutVars>
      </dgm:prSet>
      <dgm:spPr/>
      <dgm:t>
        <a:bodyPr/>
        <a:lstStyle/>
        <a:p>
          <a:endParaRPr lang="en-US"/>
        </a:p>
      </dgm:t>
    </dgm:pt>
    <dgm:pt modelId="{4B41551C-026A-4B52-AF23-2D93B7A8D495}" type="pres">
      <dgm:prSet presAssocID="{18D1B09D-B6A9-4BC7-8CE8-A38618CBF9C1}" presName="level3hierChild" presStyleCnt="0"/>
      <dgm:spPr/>
    </dgm:pt>
    <dgm:pt modelId="{9575CA49-35A1-4DB2-B3C2-3AA5ED0CF89E}" type="pres">
      <dgm:prSet presAssocID="{CA8DA94E-A86B-41F5-A53C-F0E3630EA49A}" presName="conn2-1" presStyleLbl="parChTrans1D2" presStyleIdx="2" presStyleCnt="5"/>
      <dgm:spPr/>
      <dgm:t>
        <a:bodyPr/>
        <a:lstStyle/>
        <a:p>
          <a:endParaRPr lang="en-US"/>
        </a:p>
      </dgm:t>
    </dgm:pt>
    <dgm:pt modelId="{976E78F6-3B70-463B-8B50-A1B6A16DAA83}" type="pres">
      <dgm:prSet presAssocID="{CA8DA94E-A86B-41F5-A53C-F0E3630EA49A}" presName="connTx" presStyleLbl="parChTrans1D2" presStyleIdx="2" presStyleCnt="5"/>
      <dgm:spPr/>
      <dgm:t>
        <a:bodyPr/>
        <a:lstStyle/>
        <a:p>
          <a:endParaRPr lang="en-US"/>
        </a:p>
      </dgm:t>
    </dgm:pt>
    <dgm:pt modelId="{B4CD2FAF-D8D7-4420-A03B-84657F2BBAF6}" type="pres">
      <dgm:prSet presAssocID="{7389B8CD-6B28-4EC1-A3E6-FBC8A29C721A}" presName="root2" presStyleCnt="0"/>
      <dgm:spPr/>
    </dgm:pt>
    <dgm:pt modelId="{CFFFD22D-97E7-4030-A4C1-CF58CB3C10D8}" type="pres">
      <dgm:prSet presAssocID="{7389B8CD-6B28-4EC1-A3E6-FBC8A29C721A}" presName="LevelTwoTextNode" presStyleLbl="node2" presStyleIdx="2" presStyleCnt="5" custScaleX="355743" custScaleY="87889">
        <dgm:presLayoutVars>
          <dgm:chPref val="3"/>
        </dgm:presLayoutVars>
      </dgm:prSet>
      <dgm:spPr/>
      <dgm:t>
        <a:bodyPr/>
        <a:lstStyle/>
        <a:p>
          <a:endParaRPr lang="en-US"/>
        </a:p>
      </dgm:t>
    </dgm:pt>
    <dgm:pt modelId="{43483840-613C-45D5-96F3-8EBE63CE357D}" type="pres">
      <dgm:prSet presAssocID="{7389B8CD-6B28-4EC1-A3E6-FBC8A29C721A}" presName="level3hierChild" presStyleCnt="0"/>
      <dgm:spPr/>
    </dgm:pt>
    <dgm:pt modelId="{00513511-EEC5-4CDC-B97C-E81E32B9EC26}" type="pres">
      <dgm:prSet presAssocID="{EC09A294-1CB4-43A1-AA21-8A476122ED19}" presName="conn2-1" presStyleLbl="parChTrans1D2" presStyleIdx="3" presStyleCnt="5"/>
      <dgm:spPr/>
      <dgm:t>
        <a:bodyPr/>
        <a:lstStyle/>
        <a:p>
          <a:endParaRPr lang="en-US"/>
        </a:p>
      </dgm:t>
    </dgm:pt>
    <dgm:pt modelId="{C64E6F26-3938-4C67-B6F8-8648CB977FDB}" type="pres">
      <dgm:prSet presAssocID="{EC09A294-1CB4-43A1-AA21-8A476122ED19}" presName="connTx" presStyleLbl="parChTrans1D2" presStyleIdx="3" presStyleCnt="5"/>
      <dgm:spPr/>
      <dgm:t>
        <a:bodyPr/>
        <a:lstStyle/>
        <a:p>
          <a:endParaRPr lang="en-US"/>
        </a:p>
      </dgm:t>
    </dgm:pt>
    <dgm:pt modelId="{2EC53903-47C9-42DB-9FF0-8C7F9ECDA5E8}" type="pres">
      <dgm:prSet presAssocID="{CD43D42E-184F-4FD7-A6AD-6B2D331D13E5}" presName="root2" presStyleCnt="0"/>
      <dgm:spPr/>
    </dgm:pt>
    <dgm:pt modelId="{71743224-65D1-4732-9423-10DCA6B55C8B}" type="pres">
      <dgm:prSet presAssocID="{CD43D42E-184F-4FD7-A6AD-6B2D331D13E5}" presName="LevelTwoTextNode" presStyleLbl="node2" presStyleIdx="3" presStyleCnt="5" custScaleX="355743">
        <dgm:presLayoutVars>
          <dgm:chPref val="3"/>
        </dgm:presLayoutVars>
      </dgm:prSet>
      <dgm:spPr/>
      <dgm:t>
        <a:bodyPr/>
        <a:lstStyle/>
        <a:p>
          <a:endParaRPr lang="en-US"/>
        </a:p>
      </dgm:t>
    </dgm:pt>
    <dgm:pt modelId="{1CB8B783-C287-4F63-8B11-EBDEC5496578}" type="pres">
      <dgm:prSet presAssocID="{CD43D42E-184F-4FD7-A6AD-6B2D331D13E5}" presName="level3hierChild" presStyleCnt="0"/>
      <dgm:spPr/>
    </dgm:pt>
    <dgm:pt modelId="{EFC52B3F-B772-42E3-A8E0-82BB381C0654}" type="pres">
      <dgm:prSet presAssocID="{ACC7DE17-C8A6-466F-A80B-1B326CC66ED5}" presName="conn2-1" presStyleLbl="parChTrans1D2" presStyleIdx="4" presStyleCnt="5"/>
      <dgm:spPr/>
      <dgm:t>
        <a:bodyPr/>
        <a:lstStyle/>
        <a:p>
          <a:endParaRPr lang="en-US"/>
        </a:p>
      </dgm:t>
    </dgm:pt>
    <dgm:pt modelId="{52654107-ECE6-4AAB-9DC3-2347331D35E9}" type="pres">
      <dgm:prSet presAssocID="{ACC7DE17-C8A6-466F-A80B-1B326CC66ED5}" presName="connTx" presStyleLbl="parChTrans1D2" presStyleIdx="4" presStyleCnt="5"/>
      <dgm:spPr/>
      <dgm:t>
        <a:bodyPr/>
        <a:lstStyle/>
        <a:p>
          <a:endParaRPr lang="en-US"/>
        </a:p>
      </dgm:t>
    </dgm:pt>
    <dgm:pt modelId="{3EBA3F43-CF6B-43CD-A942-1439085DC8B3}" type="pres">
      <dgm:prSet presAssocID="{C515C0A9-E954-4004-9355-E95D43ABD1F6}" presName="root2" presStyleCnt="0"/>
      <dgm:spPr/>
    </dgm:pt>
    <dgm:pt modelId="{F498A952-BC42-437D-86DF-2C7D3058A751}" type="pres">
      <dgm:prSet presAssocID="{C515C0A9-E954-4004-9355-E95D43ABD1F6}" presName="LevelTwoTextNode" presStyleLbl="node2" presStyleIdx="4" presStyleCnt="5" custScaleX="355743">
        <dgm:presLayoutVars>
          <dgm:chPref val="3"/>
        </dgm:presLayoutVars>
      </dgm:prSet>
      <dgm:spPr/>
      <dgm:t>
        <a:bodyPr/>
        <a:lstStyle/>
        <a:p>
          <a:endParaRPr lang="en-US"/>
        </a:p>
      </dgm:t>
    </dgm:pt>
    <dgm:pt modelId="{B3158CF6-8434-4B32-AC01-6E18DC4E70D8}" type="pres">
      <dgm:prSet presAssocID="{C515C0A9-E954-4004-9355-E95D43ABD1F6}" presName="level3hierChild" presStyleCnt="0"/>
      <dgm:spPr/>
    </dgm:pt>
  </dgm:ptLst>
  <dgm:cxnLst>
    <dgm:cxn modelId="{4DB22C46-8A86-419B-A039-8C715E108925}" type="presOf" srcId="{CD43D42E-184F-4FD7-A6AD-6B2D331D13E5}" destId="{71743224-65D1-4732-9423-10DCA6B55C8B}" srcOrd="0" destOrd="0" presId="urn:microsoft.com/office/officeart/2008/layout/HorizontalMultiLevelHierarchy"/>
    <dgm:cxn modelId="{0E3652C8-76C0-4F49-8AA9-E0897D47C8A4}" type="presOf" srcId="{7389B8CD-6B28-4EC1-A3E6-FBC8A29C721A}" destId="{CFFFD22D-97E7-4030-A4C1-CF58CB3C10D8}" srcOrd="0" destOrd="0" presId="urn:microsoft.com/office/officeart/2008/layout/HorizontalMultiLevelHierarchy"/>
    <dgm:cxn modelId="{DF7D6C5F-D4D5-45BD-BD43-13BA68A563F2}" type="presOf" srcId="{EC09A294-1CB4-43A1-AA21-8A476122ED19}" destId="{00513511-EEC5-4CDC-B97C-E81E32B9EC26}" srcOrd="0" destOrd="0" presId="urn:microsoft.com/office/officeart/2008/layout/HorizontalMultiLevelHierarchy"/>
    <dgm:cxn modelId="{86625B6A-9DDA-4855-8355-4FB9F720F37C}" type="presOf" srcId="{11099A9D-6FB7-4D39-9D34-F97A8E043945}" destId="{740A0B1A-3FE5-406C-8DF0-E524D05861DD}" srcOrd="0" destOrd="0" presId="urn:microsoft.com/office/officeart/2008/layout/HorizontalMultiLevelHierarchy"/>
    <dgm:cxn modelId="{4D57AA36-3F2D-4AE7-888B-E70E237CACEA}" type="presOf" srcId="{ACC7DE17-C8A6-466F-A80B-1B326CC66ED5}" destId="{52654107-ECE6-4AAB-9DC3-2347331D35E9}" srcOrd="1" destOrd="0" presId="urn:microsoft.com/office/officeart/2008/layout/HorizontalMultiLevelHierarchy"/>
    <dgm:cxn modelId="{1C0D1B6D-DAF0-4B7F-AF1A-366FE74B6290}" srcId="{04A5C603-6F75-49BB-9C59-75CF218BF607}" destId="{CD43D42E-184F-4FD7-A6AD-6B2D331D13E5}" srcOrd="3" destOrd="0" parTransId="{EC09A294-1CB4-43A1-AA21-8A476122ED19}" sibTransId="{9A19816B-4886-4667-A401-B5990B2521F0}"/>
    <dgm:cxn modelId="{1F76FB02-42F2-4215-AA3B-6A646A9A5511}" type="presOf" srcId="{C515C0A9-E954-4004-9355-E95D43ABD1F6}" destId="{F498A952-BC42-437D-86DF-2C7D3058A751}" srcOrd="0" destOrd="0" presId="urn:microsoft.com/office/officeart/2008/layout/HorizontalMultiLevelHierarchy"/>
    <dgm:cxn modelId="{166C92AB-3653-4B8B-B7A4-1E1AD56EF633}" srcId="{04A5C603-6F75-49BB-9C59-75CF218BF607}" destId="{7389B8CD-6B28-4EC1-A3E6-FBC8A29C721A}" srcOrd="2" destOrd="0" parTransId="{CA8DA94E-A86B-41F5-A53C-F0E3630EA49A}" sibTransId="{3319E085-E216-4D7C-AA76-1D8216AB22A7}"/>
    <dgm:cxn modelId="{CA6AFDBD-DD3E-4E70-BFFF-714E23912D50}" type="presOf" srcId="{95F18FB8-B2CF-4D1E-B7D5-DF83B7891211}" destId="{B607BF02-6675-4721-80A6-450AED31E693}" srcOrd="1" destOrd="0" presId="urn:microsoft.com/office/officeart/2008/layout/HorizontalMultiLevelHierarchy"/>
    <dgm:cxn modelId="{E4533AB6-5EAE-4CE2-A412-C6B116491162}" type="presOf" srcId="{F7BD43C3-4D9B-408B-AE7E-ED863BD7E08A}" destId="{64A8D6E5-AAA9-49AC-8E54-6FE1186B2325}" srcOrd="0" destOrd="0" presId="urn:microsoft.com/office/officeart/2008/layout/HorizontalMultiLevelHierarchy"/>
    <dgm:cxn modelId="{3D55BF1C-8536-4369-A774-BC87B3E3F484}" type="presOf" srcId="{EC09A294-1CB4-43A1-AA21-8A476122ED19}" destId="{C64E6F26-3938-4C67-B6F8-8648CB977FDB}" srcOrd="1" destOrd="0" presId="urn:microsoft.com/office/officeart/2008/layout/HorizontalMultiLevelHierarchy"/>
    <dgm:cxn modelId="{DF1CE25E-7AA5-4317-9050-29811BAE3441}" type="presOf" srcId="{ACC7DE17-C8A6-466F-A80B-1B326CC66ED5}" destId="{EFC52B3F-B772-42E3-A8E0-82BB381C0654}" srcOrd="0" destOrd="0" presId="urn:microsoft.com/office/officeart/2008/layout/HorizontalMultiLevelHierarchy"/>
    <dgm:cxn modelId="{9D475AC7-AD75-4D55-8999-F426FF56417A}" srcId="{04A5C603-6F75-49BB-9C59-75CF218BF607}" destId="{C515C0A9-E954-4004-9355-E95D43ABD1F6}" srcOrd="4" destOrd="0" parTransId="{ACC7DE17-C8A6-466F-A80B-1B326CC66ED5}" sibTransId="{C9136B8C-63B6-4123-8BB2-BD41E33E6B93}"/>
    <dgm:cxn modelId="{D839EBF1-F371-4C8E-9CF5-AAA820CA0A6C}" type="presOf" srcId="{308CC1A1-EE54-452C-81A3-F5D48A32CCDC}" destId="{0BED9682-8730-400F-ABAF-6805A4BD9F61}" srcOrd="0" destOrd="0" presId="urn:microsoft.com/office/officeart/2008/layout/HorizontalMultiLevelHierarchy"/>
    <dgm:cxn modelId="{B1138CF3-711A-46CC-ABF6-668EEB192F60}" type="presOf" srcId="{04A5C603-6F75-49BB-9C59-75CF218BF607}" destId="{2263DD2D-8F4A-4C4F-B0AA-3DAE9C714F25}" srcOrd="0" destOrd="0" presId="urn:microsoft.com/office/officeart/2008/layout/HorizontalMultiLevelHierarchy"/>
    <dgm:cxn modelId="{7EADD8FE-F218-4D66-94BD-9321461733E4}" srcId="{04A5C603-6F75-49BB-9C59-75CF218BF607}" destId="{18D1B09D-B6A9-4BC7-8CE8-A38618CBF9C1}" srcOrd="1" destOrd="0" parTransId="{11099A9D-6FB7-4D39-9D34-F97A8E043945}" sibTransId="{7E89C3DA-1596-470F-9B9A-B80904D5E789}"/>
    <dgm:cxn modelId="{119AD8F3-D73D-45AD-8FFE-3A0526C72311}" srcId="{04A5C603-6F75-49BB-9C59-75CF218BF607}" destId="{F7BD43C3-4D9B-408B-AE7E-ED863BD7E08A}" srcOrd="0" destOrd="0" parTransId="{95F18FB8-B2CF-4D1E-B7D5-DF83B7891211}" sibTransId="{843E3E87-971C-4D38-8735-24FFAE4D69C1}"/>
    <dgm:cxn modelId="{3AB0B2D8-9D85-4252-833C-A3E1C0A9FC83}" type="presOf" srcId="{18D1B09D-B6A9-4BC7-8CE8-A38618CBF9C1}" destId="{4D1D8478-7351-40EE-856C-3ED212121279}" srcOrd="0" destOrd="0" presId="urn:microsoft.com/office/officeart/2008/layout/HorizontalMultiLevelHierarchy"/>
    <dgm:cxn modelId="{07BA7014-DD25-498B-A22D-73CCDED0538E}" type="presOf" srcId="{11099A9D-6FB7-4D39-9D34-F97A8E043945}" destId="{DA964D69-56AD-45B3-A303-D02F67A217EA}" srcOrd="1" destOrd="0" presId="urn:microsoft.com/office/officeart/2008/layout/HorizontalMultiLevelHierarchy"/>
    <dgm:cxn modelId="{AA2A0E78-B9B5-414F-82D0-3CF26074ED67}" type="presOf" srcId="{CA8DA94E-A86B-41F5-A53C-F0E3630EA49A}" destId="{9575CA49-35A1-4DB2-B3C2-3AA5ED0CF89E}" srcOrd="0" destOrd="0" presId="urn:microsoft.com/office/officeart/2008/layout/HorizontalMultiLevelHierarchy"/>
    <dgm:cxn modelId="{3C18AC2D-E7D6-4BA5-97D4-B819414D3F27}" srcId="{308CC1A1-EE54-452C-81A3-F5D48A32CCDC}" destId="{04A5C603-6F75-49BB-9C59-75CF218BF607}" srcOrd="0" destOrd="0" parTransId="{9AA11C07-FF8B-4BD0-AAFD-E6457FB1D214}" sibTransId="{865EA0B6-125D-462F-A78D-F3DD8AA6A521}"/>
    <dgm:cxn modelId="{F5559659-DAE4-46A9-A58A-CFEE476DCDE6}" type="presOf" srcId="{95F18FB8-B2CF-4D1E-B7D5-DF83B7891211}" destId="{C08F509B-10D4-450A-BC99-80C7E88DE568}" srcOrd="0" destOrd="0" presId="urn:microsoft.com/office/officeart/2008/layout/HorizontalMultiLevelHierarchy"/>
    <dgm:cxn modelId="{8E49A6EA-4378-415D-BCFB-20D27C0013B1}" type="presOf" srcId="{CA8DA94E-A86B-41F5-A53C-F0E3630EA49A}" destId="{976E78F6-3B70-463B-8B50-A1B6A16DAA83}" srcOrd="1" destOrd="0" presId="urn:microsoft.com/office/officeart/2008/layout/HorizontalMultiLevelHierarchy"/>
    <dgm:cxn modelId="{D1BF6A29-448D-49C0-95AF-CB67C748E1A0}" type="presParOf" srcId="{0BED9682-8730-400F-ABAF-6805A4BD9F61}" destId="{3E6B2146-68C4-4553-A593-11D352275F95}" srcOrd="0" destOrd="0" presId="urn:microsoft.com/office/officeart/2008/layout/HorizontalMultiLevelHierarchy"/>
    <dgm:cxn modelId="{93A87330-D672-45F4-B6E6-D959F119ACDF}" type="presParOf" srcId="{3E6B2146-68C4-4553-A593-11D352275F95}" destId="{2263DD2D-8F4A-4C4F-B0AA-3DAE9C714F25}" srcOrd="0" destOrd="0" presId="urn:microsoft.com/office/officeart/2008/layout/HorizontalMultiLevelHierarchy"/>
    <dgm:cxn modelId="{CFE98BB8-82F3-4219-BD88-C4FEBE6B1C34}" type="presParOf" srcId="{3E6B2146-68C4-4553-A593-11D352275F95}" destId="{269123C1-A618-4805-A379-7C0D42DBE739}" srcOrd="1" destOrd="0" presId="urn:microsoft.com/office/officeart/2008/layout/HorizontalMultiLevelHierarchy"/>
    <dgm:cxn modelId="{3B9B37C8-CB57-452A-A2DF-49EB53C50B7A}" type="presParOf" srcId="{269123C1-A618-4805-A379-7C0D42DBE739}" destId="{C08F509B-10D4-450A-BC99-80C7E88DE568}" srcOrd="0" destOrd="0" presId="urn:microsoft.com/office/officeart/2008/layout/HorizontalMultiLevelHierarchy"/>
    <dgm:cxn modelId="{9E14C4CD-4404-4F4B-813A-DFD46A9B46CF}" type="presParOf" srcId="{C08F509B-10D4-450A-BC99-80C7E88DE568}" destId="{B607BF02-6675-4721-80A6-450AED31E693}" srcOrd="0" destOrd="0" presId="urn:microsoft.com/office/officeart/2008/layout/HorizontalMultiLevelHierarchy"/>
    <dgm:cxn modelId="{F1AFEC68-DDA8-481F-B9D9-BFCA402D23F8}" type="presParOf" srcId="{269123C1-A618-4805-A379-7C0D42DBE739}" destId="{DB51690E-1C8F-4C04-B64D-FA7209276AAA}" srcOrd="1" destOrd="0" presId="urn:microsoft.com/office/officeart/2008/layout/HorizontalMultiLevelHierarchy"/>
    <dgm:cxn modelId="{17C6ECDA-FA87-4278-82EA-BE381130162E}" type="presParOf" srcId="{DB51690E-1C8F-4C04-B64D-FA7209276AAA}" destId="{64A8D6E5-AAA9-49AC-8E54-6FE1186B2325}" srcOrd="0" destOrd="0" presId="urn:microsoft.com/office/officeart/2008/layout/HorizontalMultiLevelHierarchy"/>
    <dgm:cxn modelId="{1567C03A-AD68-40FE-A8ED-769C5FFDB402}" type="presParOf" srcId="{DB51690E-1C8F-4C04-B64D-FA7209276AAA}" destId="{5ABE5D5D-1933-4C23-B4CB-4100B3022D46}" srcOrd="1" destOrd="0" presId="urn:microsoft.com/office/officeart/2008/layout/HorizontalMultiLevelHierarchy"/>
    <dgm:cxn modelId="{F8423EA7-88F7-43F2-9611-FD83C74E65CA}" type="presParOf" srcId="{269123C1-A618-4805-A379-7C0D42DBE739}" destId="{740A0B1A-3FE5-406C-8DF0-E524D05861DD}" srcOrd="2" destOrd="0" presId="urn:microsoft.com/office/officeart/2008/layout/HorizontalMultiLevelHierarchy"/>
    <dgm:cxn modelId="{1FA54B10-CFFF-4D77-995B-25C876399D05}" type="presParOf" srcId="{740A0B1A-3FE5-406C-8DF0-E524D05861DD}" destId="{DA964D69-56AD-45B3-A303-D02F67A217EA}" srcOrd="0" destOrd="0" presId="urn:microsoft.com/office/officeart/2008/layout/HorizontalMultiLevelHierarchy"/>
    <dgm:cxn modelId="{7C19FCFD-0A0E-4B33-AD92-15E582FFA414}" type="presParOf" srcId="{269123C1-A618-4805-A379-7C0D42DBE739}" destId="{FB7CB3B4-41A1-4354-B484-C6170DD29B62}" srcOrd="3" destOrd="0" presId="urn:microsoft.com/office/officeart/2008/layout/HorizontalMultiLevelHierarchy"/>
    <dgm:cxn modelId="{9EA0A606-778B-4DA7-81E8-9936BE9F3778}" type="presParOf" srcId="{FB7CB3B4-41A1-4354-B484-C6170DD29B62}" destId="{4D1D8478-7351-40EE-856C-3ED212121279}" srcOrd="0" destOrd="0" presId="urn:microsoft.com/office/officeart/2008/layout/HorizontalMultiLevelHierarchy"/>
    <dgm:cxn modelId="{7A3DD396-0071-4A35-A54D-26004E7B419C}" type="presParOf" srcId="{FB7CB3B4-41A1-4354-B484-C6170DD29B62}" destId="{4B41551C-026A-4B52-AF23-2D93B7A8D495}" srcOrd="1" destOrd="0" presId="urn:microsoft.com/office/officeart/2008/layout/HorizontalMultiLevelHierarchy"/>
    <dgm:cxn modelId="{F06F881A-915D-40CB-B60F-9C64AF76DBF6}" type="presParOf" srcId="{269123C1-A618-4805-A379-7C0D42DBE739}" destId="{9575CA49-35A1-4DB2-B3C2-3AA5ED0CF89E}" srcOrd="4" destOrd="0" presId="urn:microsoft.com/office/officeart/2008/layout/HorizontalMultiLevelHierarchy"/>
    <dgm:cxn modelId="{6C5DA81D-CF72-45E9-8D8D-7EBAE2BF7A29}" type="presParOf" srcId="{9575CA49-35A1-4DB2-B3C2-3AA5ED0CF89E}" destId="{976E78F6-3B70-463B-8B50-A1B6A16DAA83}" srcOrd="0" destOrd="0" presId="urn:microsoft.com/office/officeart/2008/layout/HorizontalMultiLevelHierarchy"/>
    <dgm:cxn modelId="{1789174D-CEF4-483D-9A4B-CC1B91C09E71}" type="presParOf" srcId="{269123C1-A618-4805-A379-7C0D42DBE739}" destId="{B4CD2FAF-D8D7-4420-A03B-84657F2BBAF6}" srcOrd="5" destOrd="0" presId="urn:microsoft.com/office/officeart/2008/layout/HorizontalMultiLevelHierarchy"/>
    <dgm:cxn modelId="{A5831D1D-4BA9-4CB8-8BC5-1DA61ADCB603}" type="presParOf" srcId="{B4CD2FAF-D8D7-4420-A03B-84657F2BBAF6}" destId="{CFFFD22D-97E7-4030-A4C1-CF58CB3C10D8}" srcOrd="0" destOrd="0" presId="urn:microsoft.com/office/officeart/2008/layout/HorizontalMultiLevelHierarchy"/>
    <dgm:cxn modelId="{CAB60829-6D18-4F1B-9D59-DC4689A1D43C}" type="presParOf" srcId="{B4CD2FAF-D8D7-4420-A03B-84657F2BBAF6}" destId="{43483840-613C-45D5-96F3-8EBE63CE357D}" srcOrd="1" destOrd="0" presId="urn:microsoft.com/office/officeart/2008/layout/HorizontalMultiLevelHierarchy"/>
    <dgm:cxn modelId="{3BAC5092-ABF6-4778-9F8E-868D8741061A}" type="presParOf" srcId="{269123C1-A618-4805-A379-7C0D42DBE739}" destId="{00513511-EEC5-4CDC-B97C-E81E32B9EC26}" srcOrd="6" destOrd="0" presId="urn:microsoft.com/office/officeart/2008/layout/HorizontalMultiLevelHierarchy"/>
    <dgm:cxn modelId="{227F24D9-2F86-43B1-A8CA-3CCE422884AB}" type="presParOf" srcId="{00513511-EEC5-4CDC-B97C-E81E32B9EC26}" destId="{C64E6F26-3938-4C67-B6F8-8648CB977FDB}" srcOrd="0" destOrd="0" presId="urn:microsoft.com/office/officeart/2008/layout/HorizontalMultiLevelHierarchy"/>
    <dgm:cxn modelId="{1AB4C92A-2309-40E9-A5C3-1B356A2B6E8C}" type="presParOf" srcId="{269123C1-A618-4805-A379-7C0D42DBE739}" destId="{2EC53903-47C9-42DB-9FF0-8C7F9ECDA5E8}" srcOrd="7" destOrd="0" presId="urn:microsoft.com/office/officeart/2008/layout/HorizontalMultiLevelHierarchy"/>
    <dgm:cxn modelId="{E5F54C35-FD93-48CE-A827-56127643E291}" type="presParOf" srcId="{2EC53903-47C9-42DB-9FF0-8C7F9ECDA5E8}" destId="{71743224-65D1-4732-9423-10DCA6B55C8B}" srcOrd="0" destOrd="0" presId="urn:microsoft.com/office/officeart/2008/layout/HorizontalMultiLevelHierarchy"/>
    <dgm:cxn modelId="{7DD59F63-6668-4D00-9DE0-51FE4725746A}" type="presParOf" srcId="{2EC53903-47C9-42DB-9FF0-8C7F9ECDA5E8}" destId="{1CB8B783-C287-4F63-8B11-EBDEC5496578}" srcOrd="1" destOrd="0" presId="urn:microsoft.com/office/officeart/2008/layout/HorizontalMultiLevelHierarchy"/>
    <dgm:cxn modelId="{0E2DE39F-E879-4E6F-B964-19848747E792}" type="presParOf" srcId="{269123C1-A618-4805-A379-7C0D42DBE739}" destId="{EFC52B3F-B772-42E3-A8E0-82BB381C0654}" srcOrd="8" destOrd="0" presId="urn:microsoft.com/office/officeart/2008/layout/HorizontalMultiLevelHierarchy"/>
    <dgm:cxn modelId="{DC2F0DBF-FE21-4812-B405-ED7D5A16158A}" type="presParOf" srcId="{EFC52B3F-B772-42E3-A8E0-82BB381C0654}" destId="{52654107-ECE6-4AAB-9DC3-2347331D35E9}" srcOrd="0" destOrd="0" presId="urn:microsoft.com/office/officeart/2008/layout/HorizontalMultiLevelHierarchy"/>
    <dgm:cxn modelId="{B67FB6D0-DCFC-458B-9EA0-74ABC8001572}" type="presParOf" srcId="{269123C1-A618-4805-A379-7C0D42DBE739}" destId="{3EBA3F43-CF6B-43CD-A942-1439085DC8B3}" srcOrd="9" destOrd="0" presId="urn:microsoft.com/office/officeart/2008/layout/HorizontalMultiLevelHierarchy"/>
    <dgm:cxn modelId="{8DF1B516-3E07-4DEE-AED8-F30FAC2CD843}" type="presParOf" srcId="{3EBA3F43-CF6B-43CD-A942-1439085DC8B3}" destId="{F498A952-BC42-437D-86DF-2C7D3058A751}" srcOrd="0" destOrd="0" presId="urn:microsoft.com/office/officeart/2008/layout/HorizontalMultiLevelHierarchy"/>
    <dgm:cxn modelId="{9CC9AB84-C27C-4662-87B6-350E571F17AA}" type="presParOf" srcId="{3EBA3F43-CF6B-43CD-A942-1439085DC8B3}" destId="{B3158CF6-8434-4B32-AC01-6E18DC4E70D8}"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B0433B-C251-402E-9BD5-8D4A5AA331A2}">
      <dsp:nvSpPr>
        <dsp:cNvPr id="0" name=""/>
        <dsp:cNvSpPr/>
      </dsp:nvSpPr>
      <dsp:spPr>
        <a:xfrm>
          <a:off x="1969908" y="3456037"/>
          <a:ext cx="329200" cy="91440"/>
        </a:xfrm>
        <a:custGeom>
          <a:avLst/>
          <a:gdLst/>
          <a:ahLst/>
          <a:cxnLst/>
          <a:rect l="0" t="0" r="0" b="0"/>
          <a:pathLst>
            <a:path>
              <a:moveTo>
                <a:pt x="0" y="45720"/>
              </a:moveTo>
              <a:lnTo>
                <a:pt x="329200" y="45720"/>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00100">
            <a:lnSpc>
              <a:spcPct val="90000"/>
            </a:lnSpc>
            <a:spcBef>
              <a:spcPct val="0"/>
            </a:spcBef>
            <a:spcAft>
              <a:spcPct val="35000"/>
            </a:spcAft>
          </a:pPr>
          <a:endParaRPr lang="en-US" sz="1800" kern="1200">
            <a:latin typeface="Times New Roman" panose="02020603050405020304" pitchFamily="18" charset="0"/>
            <a:cs typeface="Times New Roman" panose="02020603050405020304" pitchFamily="18" charset="0"/>
          </a:endParaRPr>
        </a:p>
      </dsp:txBody>
      <dsp:txXfrm>
        <a:off x="2126278" y="3493527"/>
        <a:ext cx="16460" cy="16460"/>
      </dsp:txXfrm>
    </dsp:sp>
    <dsp:sp modelId="{96F5EF1C-CE42-44B8-BE62-F496B87AE25A}">
      <dsp:nvSpPr>
        <dsp:cNvPr id="0" name=""/>
        <dsp:cNvSpPr/>
      </dsp:nvSpPr>
      <dsp:spPr>
        <a:xfrm>
          <a:off x="507681" y="2016340"/>
          <a:ext cx="329200" cy="1485417"/>
        </a:xfrm>
        <a:custGeom>
          <a:avLst/>
          <a:gdLst/>
          <a:ahLst/>
          <a:cxnLst/>
          <a:rect l="0" t="0" r="0" b="0"/>
          <a:pathLst>
            <a:path>
              <a:moveTo>
                <a:pt x="0" y="0"/>
              </a:moveTo>
              <a:lnTo>
                <a:pt x="164600" y="0"/>
              </a:lnTo>
              <a:lnTo>
                <a:pt x="164600" y="1485417"/>
              </a:lnTo>
              <a:lnTo>
                <a:pt x="329200" y="1485417"/>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00100">
            <a:lnSpc>
              <a:spcPct val="90000"/>
            </a:lnSpc>
            <a:spcBef>
              <a:spcPct val="0"/>
            </a:spcBef>
            <a:spcAft>
              <a:spcPct val="35000"/>
            </a:spcAft>
          </a:pPr>
          <a:endParaRPr lang="en-US" sz="1800" kern="1200">
            <a:latin typeface="Times New Roman" panose="02020603050405020304" pitchFamily="18" charset="0"/>
            <a:cs typeface="Times New Roman" panose="02020603050405020304" pitchFamily="18" charset="0"/>
          </a:endParaRPr>
        </a:p>
      </dsp:txBody>
      <dsp:txXfrm>
        <a:off x="634245" y="2721012"/>
        <a:ext cx="76072" cy="76072"/>
      </dsp:txXfrm>
    </dsp:sp>
    <dsp:sp modelId="{771E5D19-7562-4973-AF3A-F0AE108AD7FC}">
      <dsp:nvSpPr>
        <dsp:cNvPr id="0" name=""/>
        <dsp:cNvSpPr/>
      </dsp:nvSpPr>
      <dsp:spPr>
        <a:xfrm>
          <a:off x="1969908" y="2126171"/>
          <a:ext cx="329200" cy="748299"/>
        </a:xfrm>
        <a:custGeom>
          <a:avLst/>
          <a:gdLst/>
          <a:ahLst/>
          <a:cxnLst/>
          <a:rect l="0" t="0" r="0" b="0"/>
          <a:pathLst>
            <a:path>
              <a:moveTo>
                <a:pt x="0" y="0"/>
              </a:moveTo>
              <a:lnTo>
                <a:pt x="164600" y="0"/>
              </a:lnTo>
              <a:lnTo>
                <a:pt x="164600" y="748299"/>
              </a:lnTo>
              <a:lnTo>
                <a:pt x="329200" y="748299"/>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00100">
            <a:lnSpc>
              <a:spcPct val="90000"/>
            </a:lnSpc>
            <a:spcBef>
              <a:spcPct val="0"/>
            </a:spcBef>
            <a:spcAft>
              <a:spcPct val="35000"/>
            </a:spcAft>
          </a:pPr>
          <a:endParaRPr lang="en-US" sz="1800" kern="1200">
            <a:latin typeface="Times New Roman" panose="02020603050405020304" pitchFamily="18" charset="0"/>
            <a:cs typeface="Times New Roman" panose="02020603050405020304" pitchFamily="18" charset="0"/>
          </a:endParaRPr>
        </a:p>
      </dsp:txBody>
      <dsp:txXfrm>
        <a:off x="2114070" y="2479882"/>
        <a:ext cx="40875" cy="40875"/>
      </dsp:txXfrm>
    </dsp:sp>
    <dsp:sp modelId="{9235A327-6B3D-435C-9913-5DC440B779EF}">
      <dsp:nvSpPr>
        <dsp:cNvPr id="0" name=""/>
        <dsp:cNvSpPr/>
      </dsp:nvSpPr>
      <dsp:spPr>
        <a:xfrm>
          <a:off x="1969908" y="2080451"/>
          <a:ext cx="329200" cy="91440"/>
        </a:xfrm>
        <a:custGeom>
          <a:avLst/>
          <a:gdLst/>
          <a:ahLst/>
          <a:cxnLst/>
          <a:rect l="0" t="0" r="0" b="0"/>
          <a:pathLst>
            <a:path>
              <a:moveTo>
                <a:pt x="0" y="45720"/>
              </a:moveTo>
              <a:lnTo>
                <a:pt x="329200" y="45720"/>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00100">
            <a:lnSpc>
              <a:spcPct val="90000"/>
            </a:lnSpc>
            <a:spcBef>
              <a:spcPct val="0"/>
            </a:spcBef>
            <a:spcAft>
              <a:spcPct val="35000"/>
            </a:spcAft>
          </a:pPr>
          <a:endParaRPr lang="en-US" sz="1800" kern="1200">
            <a:latin typeface="Times New Roman" panose="02020603050405020304" pitchFamily="18" charset="0"/>
            <a:cs typeface="Times New Roman" panose="02020603050405020304" pitchFamily="18" charset="0"/>
          </a:endParaRPr>
        </a:p>
      </dsp:txBody>
      <dsp:txXfrm>
        <a:off x="2126278" y="2117941"/>
        <a:ext cx="16460" cy="16460"/>
      </dsp:txXfrm>
    </dsp:sp>
    <dsp:sp modelId="{56FC1C27-541F-4A7A-9C1A-F9DDF1998178}">
      <dsp:nvSpPr>
        <dsp:cNvPr id="0" name=""/>
        <dsp:cNvSpPr/>
      </dsp:nvSpPr>
      <dsp:spPr>
        <a:xfrm>
          <a:off x="1969908" y="1377872"/>
          <a:ext cx="329200" cy="748299"/>
        </a:xfrm>
        <a:custGeom>
          <a:avLst/>
          <a:gdLst/>
          <a:ahLst/>
          <a:cxnLst/>
          <a:rect l="0" t="0" r="0" b="0"/>
          <a:pathLst>
            <a:path>
              <a:moveTo>
                <a:pt x="0" y="748299"/>
              </a:moveTo>
              <a:lnTo>
                <a:pt x="164600" y="748299"/>
              </a:lnTo>
              <a:lnTo>
                <a:pt x="164600" y="0"/>
              </a:lnTo>
              <a:lnTo>
                <a:pt x="329200" y="0"/>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00100">
            <a:lnSpc>
              <a:spcPct val="90000"/>
            </a:lnSpc>
            <a:spcBef>
              <a:spcPct val="0"/>
            </a:spcBef>
            <a:spcAft>
              <a:spcPct val="35000"/>
            </a:spcAft>
          </a:pPr>
          <a:endParaRPr lang="en-US" sz="1800" kern="1200">
            <a:latin typeface="Times New Roman" panose="02020603050405020304" pitchFamily="18" charset="0"/>
            <a:cs typeface="Times New Roman" panose="02020603050405020304" pitchFamily="18" charset="0"/>
          </a:endParaRPr>
        </a:p>
      </dsp:txBody>
      <dsp:txXfrm>
        <a:off x="2114070" y="1731583"/>
        <a:ext cx="40875" cy="40875"/>
      </dsp:txXfrm>
    </dsp:sp>
    <dsp:sp modelId="{EC7EAE50-127D-4299-A927-A26E140BBB73}">
      <dsp:nvSpPr>
        <dsp:cNvPr id="0" name=""/>
        <dsp:cNvSpPr/>
      </dsp:nvSpPr>
      <dsp:spPr>
        <a:xfrm>
          <a:off x="507681" y="2016340"/>
          <a:ext cx="329200" cy="109830"/>
        </a:xfrm>
        <a:custGeom>
          <a:avLst/>
          <a:gdLst/>
          <a:ahLst/>
          <a:cxnLst/>
          <a:rect l="0" t="0" r="0" b="0"/>
          <a:pathLst>
            <a:path>
              <a:moveTo>
                <a:pt x="0" y="0"/>
              </a:moveTo>
              <a:lnTo>
                <a:pt x="164600" y="0"/>
              </a:lnTo>
              <a:lnTo>
                <a:pt x="164600" y="109830"/>
              </a:lnTo>
              <a:lnTo>
                <a:pt x="329200" y="109830"/>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00100">
            <a:lnSpc>
              <a:spcPct val="90000"/>
            </a:lnSpc>
            <a:spcBef>
              <a:spcPct val="0"/>
            </a:spcBef>
            <a:spcAft>
              <a:spcPct val="35000"/>
            </a:spcAft>
          </a:pPr>
          <a:endParaRPr lang="en-US" sz="1800" kern="1200">
            <a:latin typeface="Times New Roman" panose="02020603050405020304" pitchFamily="18" charset="0"/>
            <a:cs typeface="Times New Roman" panose="02020603050405020304" pitchFamily="18" charset="0"/>
          </a:endParaRPr>
        </a:p>
      </dsp:txBody>
      <dsp:txXfrm>
        <a:off x="663605" y="2062579"/>
        <a:ext cx="17351" cy="17351"/>
      </dsp:txXfrm>
    </dsp:sp>
    <dsp:sp modelId="{32F4D2C7-0ED6-42EB-A767-8F10A16628A7}">
      <dsp:nvSpPr>
        <dsp:cNvPr id="0" name=""/>
        <dsp:cNvSpPr/>
      </dsp:nvSpPr>
      <dsp:spPr>
        <a:xfrm>
          <a:off x="1969908" y="530923"/>
          <a:ext cx="329200" cy="219661"/>
        </a:xfrm>
        <a:custGeom>
          <a:avLst/>
          <a:gdLst/>
          <a:ahLst/>
          <a:cxnLst/>
          <a:rect l="0" t="0" r="0" b="0"/>
          <a:pathLst>
            <a:path>
              <a:moveTo>
                <a:pt x="0" y="0"/>
              </a:moveTo>
              <a:lnTo>
                <a:pt x="164600" y="0"/>
              </a:lnTo>
              <a:lnTo>
                <a:pt x="164600" y="219661"/>
              </a:lnTo>
              <a:lnTo>
                <a:pt x="329200" y="219661"/>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00100">
            <a:lnSpc>
              <a:spcPct val="90000"/>
            </a:lnSpc>
            <a:spcBef>
              <a:spcPct val="0"/>
            </a:spcBef>
            <a:spcAft>
              <a:spcPct val="35000"/>
            </a:spcAft>
          </a:pPr>
          <a:endParaRPr lang="en-US" sz="1800" kern="1200">
            <a:latin typeface="Times New Roman" panose="02020603050405020304" pitchFamily="18" charset="0"/>
            <a:cs typeface="Times New Roman" panose="02020603050405020304" pitchFamily="18" charset="0"/>
          </a:endParaRPr>
        </a:p>
      </dsp:txBody>
      <dsp:txXfrm>
        <a:off x="2124614" y="630859"/>
        <a:ext cx="19787" cy="19787"/>
      </dsp:txXfrm>
    </dsp:sp>
    <dsp:sp modelId="{4D8DFDC2-1954-4FC6-8E4B-53E41AE0A384}">
      <dsp:nvSpPr>
        <dsp:cNvPr id="0" name=""/>
        <dsp:cNvSpPr/>
      </dsp:nvSpPr>
      <dsp:spPr>
        <a:xfrm>
          <a:off x="1969908" y="217279"/>
          <a:ext cx="329200" cy="313643"/>
        </a:xfrm>
        <a:custGeom>
          <a:avLst/>
          <a:gdLst/>
          <a:ahLst/>
          <a:cxnLst/>
          <a:rect l="0" t="0" r="0" b="0"/>
          <a:pathLst>
            <a:path>
              <a:moveTo>
                <a:pt x="0" y="313643"/>
              </a:moveTo>
              <a:lnTo>
                <a:pt x="164600" y="313643"/>
              </a:lnTo>
              <a:lnTo>
                <a:pt x="164600" y="0"/>
              </a:lnTo>
              <a:lnTo>
                <a:pt x="329200" y="0"/>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00100">
            <a:lnSpc>
              <a:spcPct val="90000"/>
            </a:lnSpc>
            <a:spcBef>
              <a:spcPct val="0"/>
            </a:spcBef>
            <a:spcAft>
              <a:spcPct val="35000"/>
            </a:spcAft>
          </a:pPr>
          <a:endParaRPr lang="en-US" sz="1800" kern="1200">
            <a:latin typeface="Times New Roman" panose="02020603050405020304" pitchFamily="18" charset="0"/>
            <a:cs typeface="Times New Roman" panose="02020603050405020304" pitchFamily="18" charset="0"/>
          </a:endParaRPr>
        </a:p>
      </dsp:txBody>
      <dsp:txXfrm>
        <a:off x="2123140" y="362734"/>
        <a:ext cx="22734" cy="22734"/>
      </dsp:txXfrm>
    </dsp:sp>
    <dsp:sp modelId="{DFA809AC-356F-402A-BC57-AE6947EF814D}">
      <dsp:nvSpPr>
        <dsp:cNvPr id="0" name=""/>
        <dsp:cNvSpPr/>
      </dsp:nvSpPr>
      <dsp:spPr>
        <a:xfrm>
          <a:off x="507681" y="530923"/>
          <a:ext cx="329200" cy="1485417"/>
        </a:xfrm>
        <a:custGeom>
          <a:avLst/>
          <a:gdLst/>
          <a:ahLst/>
          <a:cxnLst/>
          <a:rect l="0" t="0" r="0" b="0"/>
          <a:pathLst>
            <a:path>
              <a:moveTo>
                <a:pt x="0" y="1485417"/>
              </a:moveTo>
              <a:lnTo>
                <a:pt x="164600" y="1485417"/>
              </a:lnTo>
              <a:lnTo>
                <a:pt x="164600" y="0"/>
              </a:lnTo>
              <a:lnTo>
                <a:pt x="329200" y="0"/>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00100">
            <a:lnSpc>
              <a:spcPct val="90000"/>
            </a:lnSpc>
            <a:spcBef>
              <a:spcPct val="0"/>
            </a:spcBef>
            <a:spcAft>
              <a:spcPct val="35000"/>
            </a:spcAft>
          </a:pPr>
          <a:endParaRPr lang="en-US" sz="1800" kern="1200">
            <a:latin typeface="Times New Roman" panose="02020603050405020304" pitchFamily="18" charset="0"/>
            <a:cs typeface="Times New Roman" panose="02020603050405020304" pitchFamily="18" charset="0"/>
          </a:endParaRPr>
        </a:p>
      </dsp:txBody>
      <dsp:txXfrm>
        <a:off x="634245" y="1235595"/>
        <a:ext cx="76072" cy="76072"/>
      </dsp:txXfrm>
    </dsp:sp>
    <dsp:sp modelId="{7B68E90D-415B-4AA6-9AAE-2A478BFFDBDC}">
      <dsp:nvSpPr>
        <dsp:cNvPr id="0" name=""/>
        <dsp:cNvSpPr/>
      </dsp:nvSpPr>
      <dsp:spPr>
        <a:xfrm rot="16200000">
          <a:off x="-941762" y="1765425"/>
          <a:ext cx="2397057" cy="501830"/>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b="1" i="1" kern="1200">
              <a:latin typeface="Times New Roman" panose="02020603050405020304" pitchFamily="18" charset="0"/>
              <a:cs typeface="Times New Roman" panose="02020603050405020304" pitchFamily="18" charset="0"/>
            </a:rPr>
            <a:t>Người kể chuyện</a:t>
          </a:r>
          <a:endParaRPr lang="en-US" sz="2400" b="1" kern="1200">
            <a:latin typeface="Times New Roman" panose="02020603050405020304" pitchFamily="18" charset="0"/>
            <a:cs typeface="Times New Roman" panose="02020603050405020304" pitchFamily="18" charset="0"/>
          </a:endParaRPr>
        </a:p>
      </dsp:txBody>
      <dsp:txXfrm>
        <a:off x="-941762" y="1765425"/>
        <a:ext cx="2397057" cy="501830"/>
      </dsp:txXfrm>
    </dsp:sp>
    <dsp:sp modelId="{C115B140-B05C-4A06-9832-B94F0350751A}">
      <dsp:nvSpPr>
        <dsp:cNvPr id="0" name=""/>
        <dsp:cNvSpPr/>
      </dsp:nvSpPr>
      <dsp:spPr>
        <a:xfrm>
          <a:off x="836881" y="280008"/>
          <a:ext cx="1133026" cy="501830"/>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kern="1200">
              <a:latin typeface="Times New Roman" panose="02020603050405020304" pitchFamily="18" charset="0"/>
              <a:cs typeface="Times New Roman" panose="02020603050405020304" pitchFamily="18" charset="0"/>
            </a:rPr>
            <a:t>Ngôi kể</a:t>
          </a:r>
        </a:p>
      </dsp:txBody>
      <dsp:txXfrm>
        <a:off x="836881" y="280008"/>
        <a:ext cx="1133026" cy="501830"/>
      </dsp:txXfrm>
    </dsp:sp>
    <dsp:sp modelId="{026E5760-0855-490C-BE4E-7AFBFE8F510A}">
      <dsp:nvSpPr>
        <dsp:cNvPr id="0" name=""/>
        <dsp:cNvSpPr/>
      </dsp:nvSpPr>
      <dsp:spPr>
        <a:xfrm>
          <a:off x="2299108" y="60347"/>
          <a:ext cx="6277180" cy="313864"/>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kern="1200">
              <a:latin typeface="Times New Roman" panose="02020603050405020304" pitchFamily="18" charset="0"/>
              <a:cs typeface="Times New Roman" panose="02020603050405020304" pitchFamily="18" charset="0"/>
            </a:rPr>
            <a:t>Được kể từ ngôi thứ ba.</a:t>
          </a:r>
        </a:p>
      </dsp:txBody>
      <dsp:txXfrm>
        <a:off x="2299108" y="60347"/>
        <a:ext cx="6277180" cy="313864"/>
      </dsp:txXfrm>
    </dsp:sp>
    <dsp:sp modelId="{F712C930-6CDE-4287-9429-2E0017692C2B}">
      <dsp:nvSpPr>
        <dsp:cNvPr id="0" name=""/>
        <dsp:cNvSpPr/>
      </dsp:nvSpPr>
      <dsp:spPr>
        <a:xfrm>
          <a:off x="2299108" y="499669"/>
          <a:ext cx="6277180" cy="501830"/>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kern="1200">
              <a:latin typeface="Times New Roman" panose="02020603050405020304" pitchFamily="18" charset="0"/>
              <a:cs typeface="Times New Roman" panose="02020603050405020304" pitchFamily="18" charset="0"/>
            </a:rPr>
            <a:t>Ngôi kể này cho phép người kể chuyện có thể quan sát cả ba nhân vật cũng như bối cảnh của câu chuyện</a:t>
          </a:r>
        </a:p>
      </dsp:txBody>
      <dsp:txXfrm>
        <a:off x="2299108" y="499669"/>
        <a:ext cx="6277180" cy="501830"/>
      </dsp:txXfrm>
    </dsp:sp>
    <dsp:sp modelId="{F4078B05-06DA-40C1-A5DC-01E49CAE852F}">
      <dsp:nvSpPr>
        <dsp:cNvPr id="0" name=""/>
        <dsp:cNvSpPr/>
      </dsp:nvSpPr>
      <dsp:spPr>
        <a:xfrm>
          <a:off x="836881" y="1875256"/>
          <a:ext cx="1133026" cy="501830"/>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kern="1200">
              <a:latin typeface="Times New Roman" panose="02020603050405020304" pitchFamily="18" charset="0"/>
              <a:cs typeface="Times New Roman" panose="02020603050405020304" pitchFamily="18" charset="0"/>
            </a:rPr>
            <a:t>Điểm nhìn</a:t>
          </a:r>
        </a:p>
      </dsp:txBody>
      <dsp:txXfrm>
        <a:off x="836881" y="1875256"/>
        <a:ext cx="1133026" cy="501830"/>
      </dsp:txXfrm>
    </dsp:sp>
    <dsp:sp modelId="{915BF279-6979-496D-B9F0-229F74B8511B}">
      <dsp:nvSpPr>
        <dsp:cNvPr id="0" name=""/>
        <dsp:cNvSpPr/>
      </dsp:nvSpPr>
      <dsp:spPr>
        <a:xfrm>
          <a:off x="2299108" y="1126957"/>
          <a:ext cx="6277180" cy="501830"/>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kern="1200" smtClean="0">
              <a:latin typeface="Times New Roman" panose="02020603050405020304" pitchFamily="18" charset="0"/>
              <a:cs typeface="Times New Roman" panose="02020603050405020304" pitchFamily="18" charset="0"/>
            </a:rPr>
            <a:t>Điểm nhìn bên ngoài nhưng có sự di chuyển điểm nhìn từ tác giả sang nhân vật</a:t>
          </a:r>
          <a:endParaRPr lang="en-US" sz="1800" kern="1200">
            <a:latin typeface="Times New Roman" panose="02020603050405020304" pitchFamily="18" charset="0"/>
            <a:cs typeface="Times New Roman" panose="02020603050405020304" pitchFamily="18" charset="0"/>
          </a:endParaRPr>
        </a:p>
      </dsp:txBody>
      <dsp:txXfrm>
        <a:off x="2299108" y="1126957"/>
        <a:ext cx="6277180" cy="501830"/>
      </dsp:txXfrm>
    </dsp:sp>
    <dsp:sp modelId="{19CD3167-0746-458C-BBE6-B187D191645D}">
      <dsp:nvSpPr>
        <dsp:cNvPr id="0" name=""/>
        <dsp:cNvSpPr/>
      </dsp:nvSpPr>
      <dsp:spPr>
        <a:xfrm>
          <a:off x="2299108" y="1754244"/>
          <a:ext cx="6277180" cy="743852"/>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kern="1200">
              <a:latin typeface="Times New Roman" panose="02020603050405020304" pitchFamily="18" charset="0"/>
              <a:cs typeface="Times New Roman" panose="02020603050405020304" pitchFamily="18" charset="0"/>
            </a:rPr>
            <a:t>Điểm nhìn bên trong là loại điểm nhìn chủ yếu trong truyện ngắn này, có chức năng làm phát lộ những suy nghĩ bên trong, những thay đổi trong tâm trạng của các nhân </a:t>
          </a:r>
          <a:r>
            <a:rPr lang="en-US" sz="1800" kern="1200" smtClean="0">
              <a:latin typeface="Times New Roman" panose="02020603050405020304" pitchFamily="18" charset="0"/>
              <a:cs typeface="Times New Roman" panose="02020603050405020304" pitchFamily="18" charset="0"/>
            </a:rPr>
            <a:t>vật- Bà cụ Tứ</a:t>
          </a:r>
          <a:endParaRPr lang="en-US" sz="1800" kern="1200">
            <a:latin typeface="Times New Roman" panose="02020603050405020304" pitchFamily="18" charset="0"/>
            <a:cs typeface="Times New Roman" panose="02020603050405020304" pitchFamily="18" charset="0"/>
          </a:endParaRPr>
        </a:p>
      </dsp:txBody>
      <dsp:txXfrm>
        <a:off x="2299108" y="1754244"/>
        <a:ext cx="6277180" cy="743852"/>
      </dsp:txXfrm>
    </dsp:sp>
    <dsp:sp modelId="{30E2C676-E84B-4E49-94E9-B6CCF717D905}">
      <dsp:nvSpPr>
        <dsp:cNvPr id="0" name=""/>
        <dsp:cNvSpPr/>
      </dsp:nvSpPr>
      <dsp:spPr>
        <a:xfrm>
          <a:off x="2299108" y="2623555"/>
          <a:ext cx="6277180" cy="501830"/>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kern="1200">
              <a:latin typeface="Times New Roman" panose="02020603050405020304" pitchFamily="18" charset="0"/>
              <a:cs typeface="Times New Roman" panose="02020603050405020304" pitchFamily="18" charset="0"/>
            </a:rPr>
            <a:t>Người “vợ nhặt” chủ yếu là nhân vật được quan sát từ bên ngoài qua điểm nhìn của người kể chuyện và Tràng</a:t>
          </a:r>
        </a:p>
      </dsp:txBody>
      <dsp:txXfrm>
        <a:off x="2299108" y="2623555"/>
        <a:ext cx="6277180" cy="501830"/>
      </dsp:txXfrm>
    </dsp:sp>
    <dsp:sp modelId="{EC01478F-5395-4FDF-B291-D4FCEAEC205F}">
      <dsp:nvSpPr>
        <dsp:cNvPr id="0" name=""/>
        <dsp:cNvSpPr/>
      </dsp:nvSpPr>
      <dsp:spPr>
        <a:xfrm>
          <a:off x="836881" y="3250842"/>
          <a:ext cx="1133026" cy="501830"/>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kern="1200">
              <a:latin typeface="Times New Roman" panose="02020603050405020304" pitchFamily="18" charset="0"/>
              <a:cs typeface="Times New Roman" panose="02020603050405020304" pitchFamily="18" charset="0"/>
            </a:rPr>
            <a:t>Giọng điệu</a:t>
          </a:r>
        </a:p>
      </dsp:txBody>
      <dsp:txXfrm>
        <a:off x="836881" y="3250842"/>
        <a:ext cx="1133026" cy="501830"/>
      </dsp:txXfrm>
    </dsp:sp>
    <dsp:sp modelId="{F043ED93-118F-4F46-9C1E-A190653808AC}">
      <dsp:nvSpPr>
        <dsp:cNvPr id="0" name=""/>
        <dsp:cNvSpPr/>
      </dsp:nvSpPr>
      <dsp:spPr>
        <a:xfrm>
          <a:off x="2299108" y="3250842"/>
          <a:ext cx="6277180" cy="501830"/>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kern="1200">
              <a:latin typeface="Times New Roman" panose="02020603050405020304" pitchFamily="18" charset="0"/>
              <a:cs typeface="Times New Roman" panose="02020603050405020304" pitchFamily="18" charset="0"/>
            </a:rPr>
            <a:t>Thay đổi linh hoạt theo sự thay đổi của điểm nhìn nhưng bao trùm là giọng hóm hỉnh, hài hước pha lẫn giọng ưu ái, cảm thông.</a:t>
          </a:r>
        </a:p>
      </dsp:txBody>
      <dsp:txXfrm>
        <a:off x="2299108" y="3250842"/>
        <a:ext cx="6277180" cy="50183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71F99E-1597-4476-8A11-91E9724C7557}">
      <dsp:nvSpPr>
        <dsp:cNvPr id="0" name=""/>
        <dsp:cNvSpPr/>
      </dsp:nvSpPr>
      <dsp:spPr>
        <a:xfrm>
          <a:off x="671490" y="1949297"/>
          <a:ext cx="436617" cy="1530968"/>
        </a:xfrm>
        <a:custGeom>
          <a:avLst/>
          <a:gdLst/>
          <a:ahLst/>
          <a:cxnLst/>
          <a:rect l="0" t="0" r="0" b="0"/>
          <a:pathLst>
            <a:path>
              <a:moveTo>
                <a:pt x="0" y="0"/>
              </a:moveTo>
              <a:lnTo>
                <a:pt x="218308" y="0"/>
              </a:lnTo>
              <a:lnTo>
                <a:pt x="218308" y="1530968"/>
              </a:lnTo>
              <a:lnTo>
                <a:pt x="436617" y="1530968"/>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89000">
            <a:lnSpc>
              <a:spcPct val="90000"/>
            </a:lnSpc>
            <a:spcBef>
              <a:spcPct val="0"/>
            </a:spcBef>
            <a:spcAft>
              <a:spcPct val="35000"/>
            </a:spcAft>
          </a:pPr>
          <a:endParaRPr lang="en-US" sz="2000" kern="1200">
            <a:latin typeface="Times New Roman" panose="02020603050405020304" pitchFamily="18" charset="0"/>
            <a:cs typeface="Times New Roman" panose="02020603050405020304" pitchFamily="18" charset="0"/>
          </a:endParaRPr>
        </a:p>
      </dsp:txBody>
      <dsp:txXfrm>
        <a:off x="849998" y="2674981"/>
        <a:ext cx="79600" cy="79600"/>
      </dsp:txXfrm>
    </dsp:sp>
    <dsp:sp modelId="{EFC52B3F-B772-42E3-A8E0-82BB381C0654}">
      <dsp:nvSpPr>
        <dsp:cNvPr id="0" name=""/>
        <dsp:cNvSpPr/>
      </dsp:nvSpPr>
      <dsp:spPr>
        <a:xfrm>
          <a:off x="671490" y="1949297"/>
          <a:ext cx="436617" cy="698094"/>
        </a:xfrm>
        <a:custGeom>
          <a:avLst/>
          <a:gdLst/>
          <a:ahLst/>
          <a:cxnLst/>
          <a:rect l="0" t="0" r="0" b="0"/>
          <a:pathLst>
            <a:path>
              <a:moveTo>
                <a:pt x="0" y="0"/>
              </a:moveTo>
              <a:lnTo>
                <a:pt x="218308" y="0"/>
              </a:lnTo>
              <a:lnTo>
                <a:pt x="218308" y="698094"/>
              </a:lnTo>
              <a:lnTo>
                <a:pt x="436617" y="698094"/>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89000">
            <a:lnSpc>
              <a:spcPct val="90000"/>
            </a:lnSpc>
            <a:spcBef>
              <a:spcPct val="0"/>
            </a:spcBef>
            <a:spcAft>
              <a:spcPct val="35000"/>
            </a:spcAft>
          </a:pPr>
          <a:endParaRPr lang="en-US" sz="2000" kern="1200">
            <a:latin typeface="Times New Roman" panose="02020603050405020304" pitchFamily="18" charset="0"/>
            <a:cs typeface="Times New Roman" panose="02020603050405020304" pitchFamily="18" charset="0"/>
          </a:endParaRPr>
        </a:p>
      </dsp:txBody>
      <dsp:txXfrm>
        <a:off x="869214" y="2277759"/>
        <a:ext cx="41169" cy="41169"/>
      </dsp:txXfrm>
    </dsp:sp>
    <dsp:sp modelId="{00513511-EEC5-4CDC-B97C-E81E32B9EC26}">
      <dsp:nvSpPr>
        <dsp:cNvPr id="0" name=""/>
        <dsp:cNvSpPr/>
      </dsp:nvSpPr>
      <dsp:spPr>
        <a:xfrm>
          <a:off x="671490" y="449863"/>
          <a:ext cx="442532" cy="1499433"/>
        </a:xfrm>
        <a:custGeom>
          <a:avLst/>
          <a:gdLst/>
          <a:ahLst/>
          <a:cxnLst/>
          <a:rect l="0" t="0" r="0" b="0"/>
          <a:pathLst>
            <a:path>
              <a:moveTo>
                <a:pt x="0" y="1499433"/>
              </a:moveTo>
              <a:lnTo>
                <a:pt x="221266" y="1499433"/>
              </a:lnTo>
              <a:lnTo>
                <a:pt x="221266" y="0"/>
              </a:lnTo>
              <a:lnTo>
                <a:pt x="442532" y="0"/>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89000">
            <a:lnSpc>
              <a:spcPct val="90000"/>
            </a:lnSpc>
            <a:spcBef>
              <a:spcPct val="0"/>
            </a:spcBef>
            <a:spcAft>
              <a:spcPct val="35000"/>
            </a:spcAft>
          </a:pPr>
          <a:endParaRPr lang="en-US" sz="2000" kern="1200">
            <a:latin typeface="Times New Roman" panose="02020603050405020304" pitchFamily="18" charset="0"/>
            <a:cs typeface="Times New Roman" panose="02020603050405020304" pitchFamily="18" charset="0"/>
          </a:endParaRPr>
        </a:p>
      </dsp:txBody>
      <dsp:txXfrm>
        <a:off x="853672" y="1160495"/>
        <a:ext cx="78168" cy="78168"/>
      </dsp:txXfrm>
    </dsp:sp>
    <dsp:sp modelId="{9575CA49-35A1-4DB2-B3C2-3AA5ED0CF89E}">
      <dsp:nvSpPr>
        <dsp:cNvPr id="0" name=""/>
        <dsp:cNvSpPr/>
      </dsp:nvSpPr>
      <dsp:spPr>
        <a:xfrm>
          <a:off x="671490" y="1111983"/>
          <a:ext cx="436617" cy="837313"/>
        </a:xfrm>
        <a:custGeom>
          <a:avLst/>
          <a:gdLst/>
          <a:ahLst/>
          <a:cxnLst/>
          <a:rect l="0" t="0" r="0" b="0"/>
          <a:pathLst>
            <a:path>
              <a:moveTo>
                <a:pt x="0" y="837313"/>
              </a:moveTo>
              <a:lnTo>
                <a:pt x="218308" y="837313"/>
              </a:lnTo>
              <a:lnTo>
                <a:pt x="218308" y="0"/>
              </a:lnTo>
              <a:lnTo>
                <a:pt x="436617" y="0"/>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89000">
            <a:lnSpc>
              <a:spcPct val="90000"/>
            </a:lnSpc>
            <a:spcBef>
              <a:spcPct val="0"/>
            </a:spcBef>
            <a:spcAft>
              <a:spcPct val="35000"/>
            </a:spcAft>
          </a:pPr>
          <a:endParaRPr lang="en-US" sz="2000" kern="1200">
            <a:latin typeface="Times New Roman" panose="02020603050405020304" pitchFamily="18" charset="0"/>
            <a:cs typeface="Times New Roman" panose="02020603050405020304" pitchFamily="18" charset="0"/>
          </a:endParaRPr>
        </a:p>
      </dsp:txBody>
      <dsp:txXfrm>
        <a:off x="866191" y="1507032"/>
        <a:ext cx="47215" cy="47215"/>
      </dsp:txXfrm>
    </dsp:sp>
    <dsp:sp modelId="{740A0B1A-3FE5-406C-8DF0-E524D05861DD}">
      <dsp:nvSpPr>
        <dsp:cNvPr id="0" name=""/>
        <dsp:cNvSpPr/>
      </dsp:nvSpPr>
      <dsp:spPr>
        <a:xfrm>
          <a:off x="671490" y="1851157"/>
          <a:ext cx="442532" cy="98139"/>
        </a:xfrm>
        <a:custGeom>
          <a:avLst/>
          <a:gdLst/>
          <a:ahLst/>
          <a:cxnLst/>
          <a:rect l="0" t="0" r="0" b="0"/>
          <a:pathLst>
            <a:path>
              <a:moveTo>
                <a:pt x="0" y="98139"/>
              </a:moveTo>
              <a:lnTo>
                <a:pt x="221266" y="98139"/>
              </a:lnTo>
              <a:lnTo>
                <a:pt x="221266" y="0"/>
              </a:lnTo>
              <a:lnTo>
                <a:pt x="442532" y="0"/>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89000">
            <a:lnSpc>
              <a:spcPct val="90000"/>
            </a:lnSpc>
            <a:spcBef>
              <a:spcPct val="0"/>
            </a:spcBef>
            <a:spcAft>
              <a:spcPct val="35000"/>
            </a:spcAft>
          </a:pPr>
          <a:endParaRPr lang="en-US" sz="2000" kern="1200">
            <a:latin typeface="Times New Roman" panose="02020603050405020304" pitchFamily="18" charset="0"/>
            <a:cs typeface="Times New Roman" panose="02020603050405020304" pitchFamily="18" charset="0"/>
          </a:endParaRPr>
        </a:p>
      </dsp:txBody>
      <dsp:txXfrm>
        <a:off x="881425" y="1888895"/>
        <a:ext cx="22664" cy="22664"/>
      </dsp:txXfrm>
    </dsp:sp>
    <dsp:sp modelId="{2263DD2D-8F4A-4C4F-B0AA-3DAE9C714F25}">
      <dsp:nvSpPr>
        <dsp:cNvPr id="0" name=""/>
        <dsp:cNvSpPr/>
      </dsp:nvSpPr>
      <dsp:spPr>
        <a:xfrm rot="16200000">
          <a:off x="-909827" y="1616509"/>
          <a:ext cx="2497062" cy="665574"/>
        </a:xfrm>
        <a:prstGeom prst="rect">
          <a:avLst/>
        </a:prstGeom>
        <a:solidFill>
          <a:schemeClr val="accent2">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i="1" kern="1200">
              <a:latin typeface="Times New Roman" panose="02020603050405020304" pitchFamily="18" charset="0"/>
              <a:cs typeface="Times New Roman" panose="02020603050405020304" pitchFamily="18" charset="0"/>
            </a:rPr>
            <a:t>Giá trị tư tưởng</a:t>
          </a:r>
        </a:p>
      </dsp:txBody>
      <dsp:txXfrm>
        <a:off x="-909827" y="1616509"/>
        <a:ext cx="2497062" cy="665574"/>
      </dsp:txXfrm>
    </dsp:sp>
    <dsp:sp modelId="{4D1D8478-7351-40EE-856C-3ED212121279}">
      <dsp:nvSpPr>
        <dsp:cNvPr id="0" name=""/>
        <dsp:cNvSpPr/>
      </dsp:nvSpPr>
      <dsp:spPr>
        <a:xfrm>
          <a:off x="1114023" y="1625424"/>
          <a:ext cx="8073422" cy="451466"/>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smtClean="0">
              <a:latin typeface="Times New Roman" panose="02020603050405020304" pitchFamily="18" charset="0"/>
              <a:cs typeface="Times New Roman" panose="02020603050405020304" pitchFamily="18" charset="0"/>
            </a:rPr>
            <a:t>C</a:t>
          </a:r>
          <a:r>
            <a:rPr lang="vi-VN" sz="2000" kern="1200" smtClean="0">
              <a:latin typeface="Times New Roman" panose="02020603050405020304" pitchFamily="18" charset="0"/>
              <a:cs typeface="Times New Roman" panose="02020603050405020304" pitchFamily="18" charset="0"/>
            </a:rPr>
            <a:t>a ngợi vẻ đẹp của tính người và tình người</a:t>
          </a:r>
          <a:endParaRPr lang="en-US" sz="2000" kern="1200">
            <a:latin typeface="Times New Roman" panose="02020603050405020304" pitchFamily="18" charset="0"/>
            <a:cs typeface="Times New Roman" panose="02020603050405020304" pitchFamily="18" charset="0"/>
          </a:endParaRPr>
        </a:p>
      </dsp:txBody>
      <dsp:txXfrm>
        <a:off x="1114023" y="1625424"/>
        <a:ext cx="8073422" cy="451466"/>
      </dsp:txXfrm>
    </dsp:sp>
    <dsp:sp modelId="{CFFFD22D-97E7-4030-A4C1-CF58CB3C10D8}">
      <dsp:nvSpPr>
        <dsp:cNvPr id="0" name=""/>
        <dsp:cNvSpPr/>
      </dsp:nvSpPr>
      <dsp:spPr>
        <a:xfrm>
          <a:off x="1108107" y="819500"/>
          <a:ext cx="8073422" cy="584967"/>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vi-VN" sz="2000" kern="1200">
              <a:latin typeface="Times New Roman" panose="02020603050405020304" pitchFamily="18" charset="0"/>
              <a:cs typeface="Times New Roman" panose="02020603050405020304" pitchFamily="18" charset="0"/>
            </a:rPr>
            <a:t>Sự đồng cảm, xót thương đối với số phận của những người nghèo khổ</a:t>
          </a:r>
          <a:endParaRPr lang="en-US" sz="2000" kern="1200">
            <a:latin typeface="Times New Roman" panose="02020603050405020304" pitchFamily="18" charset="0"/>
            <a:cs typeface="Times New Roman" panose="02020603050405020304" pitchFamily="18" charset="0"/>
          </a:endParaRPr>
        </a:p>
      </dsp:txBody>
      <dsp:txXfrm>
        <a:off x="1108107" y="819500"/>
        <a:ext cx="8073422" cy="584967"/>
      </dsp:txXfrm>
    </dsp:sp>
    <dsp:sp modelId="{71743224-65D1-4732-9423-10DCA6B55C8B}">
      <dsp:nvSpPr>
        <dsp:cNvPr id="0" name=""/>
        <dsp:cNvSpPr/>
      </dsp:nvSpPr>
      <dsp:spPr>
        <a:xfrm>
          <a:off x="1114023" y="219690"/>
          <a:ext cx="8073422" cy="460344"/>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vi-VN" sz="2000" kern="1200" smtClean="0">
              <a:latin typeface="Times New Roman" panose="02020603050405020304" pitchFamily="18" charset="0"/>
              <a:cs typeface="Times New Roman" panose="02020603050405020304" pitchFamily="18" charset="0"/>
            </a:rPr>
            <a:t>Gián tiếp lên án tội ác dã man c</a:t>
          </a:r>
          <a:r>
            <a:rPr lang="en-US" sz="2000" kern="1200" smtClean="0">
              <a:latin typeface="Times New Roman" panose="02020603050405020304" pitchFamily="18" charset="0"/>
              <a:cs typeface="Times New Roman" panose="02020603050405020304" pitchFamily="18" charset="0"/>
            </a:rPr>
            <a:t>ủa</a:t>
          </a:r>
          <a:r>
            <a:rPr lang="vi-VN" sz="2000" kern="1200" smtClean="0">
              <a:latin typeface="Times New Roman" panose="02020603050405020304" pitchFamily="18" charset="0"/>
              <a:cs typeface="Times New Roman" panose="02020603050405020304" pitchFamily="18" charset="0"/>
            </a:rPr>
            <a:t> bọn TDP và phát xít Nhật.</a:t>
          </a:r>
          <a:endParaRPr lang="en-US" sz="2000" kern="1200">
            <a:latin typeface="Times New Roman" panose="02020603050405020304" pitchFamily="18" charset="0"/>
            <a:cs typeface="Times New Roman" panose="02020603050405020304" pitchFamily="18" charset="0"/>
          </a:endParaRPr>
        </a:p>
      </dsp:txBody>
      <dsp:txXfrm>
        <a:off x="1114023" y="219690"/>
        <a:ext cx="8073422" cy="460344"/>
      </dsp:txXfrm>
    </dsp:sp>
    <dsp:sp modelId="{F498A952-BC42-437D-86DF-2C7D3058A751}">
      <dsp:nvSpPr>
        <dsp:cNvPr id="0" name=""/>
        <dsp:cNvSpPr/>
      </dsp:nvSpPr>
      <dsp:spPr>
        <a:xfrm>
          <a:off x="1108107" y="2197599"/>
          <a:ext cx="8073422" cy="899584"/>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vi-VN" sz="2000" kern="1200">
              <a:latin typeface="Times New Roman" panose="02020603050405020304" pitchFamily="18" charset="0"/>
              <a:cs typeface="Times New Roman" panose="02020603050405020304" pitchFamily="18" charset="0"/>
            </a:rPr>
            <a:t>Thấu hiểu và trân trọng tấm lòng nhân hậu, niềm khao khát hạnh phúc rất con người, niềm tin vào cuộc sống, tương lai của những người lao động nghèo</a:t>
          </a:r>
          <a:endParaRPr lang="en-US" sz="2000" kern="1200">
            <a:latin typeface="Times New Roman" panose="02020603050405020304" pitchFamily="18" charset="0"/>
            <a:cs typeface="Times New Roman" panose="02020603050405020304" pitchFamily="18" charset="0"/>
          </a:endParaRPr>
        </a:p>
      </dsp:txBody>
      <dsp:txXfrm>
        <a:off x="1108107" y="2197599"/>
        <a:ext cx="8073422" cy="899584"/>
      </dsp:txXfrm>
    </dsp:sp>
    <dsp:sp modelId="{A6A7EBF0-770B-4140-B2C1-3EAD4940271D}">
      <dsp:nvSpPr>
        <dsp:cNvPr id="0" name=""/>
        <dsp:cNvSpPr/>
      </dsp:nvSpPr>
      <dsp:spPr>
        <a:xfrm>
          <a:off x="1108107" y="3263577"/>
          <a:ext cx="8069951" cy="433375"/>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vi-VN" sz="2000" kern="1200">
              <a:latin typeface="Times New Roman" panose="02020603050405020304" pitchFamily="18" charset="0"/>
              <a:cs typeface="Times New Roman" panose="02020603050405020304" pitchFamily="18" charset="0"/>
            </a:rPr>
            <a:t>Dự cảm về sự đổi đời và tương lai tươi sáng </a:t>
          </a:r>
          <a:r>
            <a:rPr lang="vi-VN" sz="2000" kern="1200" smtClean="0">
              <a:latin typeface="Times New Roman" panose="02020603050405020304" pitchFamily="18" charset="0"/>
              <a:cs typeface="Times New Roman" panose="02020603050405020304" pitchFamily="18" charset="0"/>
            </a:rPr>
            <a:t>cảu </a:t>
          </a:r>
          <a:r>
            <a:rPr lang="vi-VN" sz="2000" kern="1200">
              <a:latin typeface="Times New Roman" panose="02020603050405020304" pitchFamily="18" charset="0"/>
              <a:cs typeface="Times New Roman" panose="02020603050405020304" pitchFamily="18" charset="0"/>
            </a:rPr>
            <a:t>họ.</a:t>
          </a:r>
          <a:endParaRPr lang="en-US" sz="2000" kern="1200">
            <a:latin typeface="Times New Roman" panose="02020603050405020304" pitchFamily="18" charset="0"/>
            <a:cs typeface="Times New Roman" panose="02020603050405020304" pitchFamily="18" charset="0"/>
          </a:endParaRPr>
        </a:p>
      </dsp:txBody>
      <dsp:txXfrm>
        <a:off x="1108107" y="3263577"/>
        <a:ext cx="8069951" cy="43337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C52B3F-B772-42E3-A8E0-82BB381C0654}">
      <dsp:nvSpPr>
        <dsp:cNvPr id="0" name=""/>
        <dsp:cNvSpPr/>
      </dsp:nvSpPr>
      <dsp:spPr>
        <a:xfrm>
          <a:off x="534264" y="1845325"/>
          <a:ext cx="459104" cy="1482950"/>
        </a:xfrm>
        <a:custGeom>
          <a:avLst/>
          <a:gdLst/>
          <a:ahLst/>
          <a:cxnLst/>
          <a:rect l="0" t="0" r="0" b="0"/>
          <a:pathLst>
            <a:path>
              <a:moveTo>
                <a:pt x="0" y="0"/>
              </a:moveTo>
              <a:lnTo>
                <a:pt x="229552" y="0"/>
              </a:lnTo>
              <a:lnTo>
                <a:pt x="229552" y="1482950"/>
              </a:lnTo>
              <a:lnTo>
                <a:pt x="459104" y="1482950"/>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00100">
            <a:lnSpc>
              <a:spcPct val="90000"/>
            </a:lnSpc>
            <a:spcBef>
              <a:spcPct val="0"/>
            </a:spcBef>
            <a:spcAft>
              <a:spcPct val="35000"/>
            </a:spcAft>
          </a:pPr>
          <a:endParaRPr lang="en-US" sz="1800" kern="1200">
            <a:latin typeface="+mj-lt"/>
          </a:endParaRPr>
        </a:p>
      </dsp:txBody>
      <dsp:txXfrm>
        <a:off x="725006" y="2547990"/>
        <a:ext cx="77619" cy="77619"/>
      </dsp:txXfrm>
    </dsp:sp>
    <dsp:sp modelId="{00513511-EEC5-4CDC-B97C-E81E32B9EC26}">
      <dsp:nvSpPr>
        <dsp:cNvPr id="0" name=""/>
        <dsp:cNvSpPr/>
      </dsp:nvSpPr>
      <dsp:spPr>
        <a:xfrm>
          <a:off x="534264" y="1845325"/>
          <a:ext cx="459104" cy="608131"/>
        </a:xfrm>
        <a:custGeom>
          <a:avLst/>
          <a:gdLst/>
          <a:ahLst/>
          <a:cxnLst/>
          <a:rect l="0" t="0" r="0" b="0"/>
          <a:pathLst>
            <a:path>
              <a:moveTo>
                <a:pt x="0" y="0"/>
              </a:moveTo>
              <a:lnTo>
                <a:pt x="229552" y="0"/>
              </a:lnTo>
              <a:lnTo>
                <a:pt x="229552" y="608131"/>
              </a:lnTo>
              <a:lnTo>
                <a:pt x="459104" y="608131"/>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00100">
            <a:lnSpc>
              <a:spcPct val="90000"/>
            </a:lnSpc>
            <a:spcBef>
              <a:spcPct val="0"/>
            </a:spcBef>
            <a:spcAft>
              <a:spcPct val="35000"/>
            </a:spcAft>
          </a:pPr>
          <a:endParaRPr lang="en-US" sz="1800" kern="1200">
            <a:latin typeface="+mj-lt"/>
          </a:endParaRPr>
        </a:p>
      </dsp:txBody>
      <dsp:txXfrm>
        <a:off x="744767" y="2130342"/>
        <a:ext cx="38098" cy="38098"/>
      </dsp:txXfrm>
    </dsp:sp>
    <dsp:sp modelId="{9575CA49-35A1-4DB2-B3C2-3AA5ED0CF89E}">
      <dsp:nvSpPr>
        <dsp:cNvPr id="0" name=""/>
        <dsp:cNvSpPr/>
      </dsp:nvSpPr>
      <dsp:spPr>
        <a:xfrm>
          <a:off x="534264" y="1621018"/>
          <a:ext cx="459104" cy="224306"/>
        </a:xfrm>
        <a:custGeom>
          <a:avLst/>
          <a:gdLst/>
          <a:ahLst/>
          <a:cxnLst/>
          <a:rect l="0" t="0" r="0" b="0"/>
          <a:pathLst>
            <a:path>
              <a:moveTo>
                <a:pt x="0" y="224306"/>
              </a:moveTo>
              <a:lnTo>
                <a:pt x="229552" y="224306"/>
              </a:lnTo>
              <a:lnTo>
                <a:pt x="229552" y="0"/>
              </a:lnTo>
              <a:lnTo>
                <a:pt x="459104" y="0"/>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00100">
            <a:lnSpc>
              <a:spcPct val="90000"/>
            </a:lnSpc>
            <a:spcBef>
              <a:spcPct val="0"/>
            </a:spcBef>
            <a:spcAft>
              <a:spcPct val="35000"/>
            </a:spcAft>
          </a:pPr>
          <a:endParaRPr lang="en-US" sz="1800" kern="1200">
            <a:latin typeface="+mj-lt"/>
          </a:endParaRPr>
        </a:p>
      </dsp:txBody>
      <dsp:txXfrm>
        <a:off x="751042" y="1720397"/>
        <a:ext cx="25548" cy="25548"/>
      </dsp:txXfrm>
    </dsp:sp>
    <dsp:sp modelId="{740A0B1A-3FE5-406C-8DF0-E524D05861DD}">
      <dsp:nvSpPr>
        <dsp:cNvPr id="0" name=""/>
        <dsp:cNvSpPr/>
      </dsp:nvSpPr>
      <dsp:spPr>
        <a:xfrm>
          <a:off x="534264" y="901147"/>
          <a:ext cx="459104" cy="944177"/>
        </a:xfrm>
        <a:custGeom>
          <a:avLst/>
          <a:gdLst/>
          <a:ahLst/>
          <a:cxnLst/>
          <a:rect l="0" t="0" r="0" b="0"/>
          <a:pathLst>
            <a:path>
              <a:moveTo>
                <a:pt x="0" y="944177"/>
              </a:moveTo>
              <a:lnTo>
                <a:pt x="229552" y="944177"/>
              </a:lnTo>
              <a:lnTo>
                <a:pt x="229552" y="0"/>
              </a:lnTo>
              <a:lnTo>
                <a:pt x="459104" y="0"/>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00100">
            <a:lnSpc>
              <a:spcPct val="90000"/>
            </a:lnSpc>
            <a:spcBef>
              <a:spcPct val="0"/>
            </a:spcBef>
            <a:spcAft>
              <a:spcPct val="35000"/>
            </a:spcAft>
          </a:pPr>
          <a:endParaRPr lang="en-US" sz="1800" kern="1200">
            <a:latin typeface="+mj-lt"/>
          </a:endParaRPr>
        </a:p>
      </dsp:txBody>
      <dsp:txXfrm>
        <a:off x="737569" y="1346989"/>
        <a:ext cx="52494" cy="52494"/>
      </dsp:txXfrm>
    </dsp:sp>
    <dsp:sp modelId="{C08F509B-10D4-450A-BC99-80C7E88DE568}">
      <dsp:nvSpPr>
        <dsp:cNvPr id="0" name=""/>
        <dsp:cNvSpPr/>
      </dsp:nvSpPr>
      <dsp:spPr>
        <a:xfrm>
          <a:off x="534264" y="250636"/>
          <a:ext cx="459104" cy="1594689"/>
        </a:xfrm>
        <a:custGeom>
          <a:avLst/>
          <a:gdLst/>
          <a:ahLst/>
          <a:cxnLst/>
          <a:rect l="0" t="0" r="0" b="0"/>
          <a:pathLst>
            <a:path>
              <a:moveTo>
                <a:pt x="0" y="1594689"/>
              </a:moveTo>
              <a:lnTo>
                <a:pt x="229552" y="1594689"/>
              </a:lnTo>
              <a:lnTo>
                <a:pt x="229552" y="0"/>
              </a:lnTo>
              <a:lnTo>
                <a:pt x="459104" y="0"/>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00100">
            <a:lnSpc>
              <a:spcPct val="90000"/>
            </a:lnSpc>
            <a:spcBef>
              <a:spcPct val="0"/>
            </a:spcBef>
            <a:spcAft>
              <a:spcPct val="35000"/>
            </a:spcAft>
          </a:pPr>
          <a:endParaRPr lang="en-US" sz="1800" kern="1200">
            <a:latin typeface="+mj-lt"/>
          </a:endParaRPr>
        </a:p>
      </dsp:txBody>
      <dsp:txXfrm>
        <a:off x="722330" y="1006494"/>
        <a:ext cx="82973" cy="82973"/>
      </dsp:txXfrm>
    </dsp:sp>
    <dsp:sp modelId="{2263DD2D-8F4A-4C4F-B0AA-3DAE9C714F25}">
      <dsp:nvSpPr>
        <dsp:cNvPr id="0" name=""/>
        <dsp:cNvSpPr/>
      </dsp:nvSpPr>
      <dsp:spPr>
        <a:xfrm rot="16200000">
          <a:off x="-1560634" y="1592149"/>
          <a:ext cx="3683446" cy="506351"/>
        </a:xfrm>
        <a:prstGeom prst="rect">
          <a:avLst/>
        </a:prstGeom>
        <a:solidFill>
          <a:schemeClr val="accent2">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vi-VN" sz="2000" b="1" i="1" kern="1200">
              <a:latin typeface="+mj-lt"/>
            </a:rPr>
            <a:t>Chất cổ tích của truyện ngắn </a:t>
          </a:r>
          <a:endParaRPr lang="en-US" sz="2000" b="1" i="1" kern="1200">
            <a:latin typeface="+mj-lt"/>
          </a:endParaRPr>
        </a:p>
      </dsp:txBody>
      <dsp:txXfrm>
        <a:off x="-1560634" y="1592149"/>
        <a:ext cx="3683446" cy="506351"/>
      </dsp:txXfrm>
    </dsp:sp>
    <dsp:sp modelId="{64A8D6E5-AAA9-49AC-8E54-6FE1186B2325}">
      <dsp:nvSpPr>
        <dsp:cNvPr id="0" name=""/>
        <dsp:cNvSpPr/>
      </dsp:nvSpPr>
      <dsp:spPr>
        <a:xfrm>
          <a:off x="993368" y="12447"/>
          <a:ext cx="8166164" cy="476377"/>
        </a:xfrm>
        <a:prstGeom prst="rect">
          <a:avLst/>
        </a:prstGeom>
        <a:solidFill>
          <a:srgbClr val="95BDBD"/>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vi-VN" sz="1800" kern="1200">
              <a:latin typeface="+mj-lt"/>
            </a:rPr>
            <a:t>Thể hiện trên phương diện triết lí của truyện ( đề cao lòng tốt, niềm hi vọng) </a:t>
          </a:r>
          <a:endParaRPr lang="en-US" sz="1800" kern="1200">
            <a:latin typeface="+mj-lt"/>
          </a:endParaRPr>
        </a:p>
      </dsp:txBody>
      <dsp:txXfrm>
        <a:off x="993368" y="12447"/>
        <a:ext cx="8166164" cy="476377"/>
      </dsp:txXfrm>
    </dsp:sp>
    <dsp:sp modelId="{4D1D8478-7351-40EE-856C-3ED212121279}">
      <dsp:nvSpPr>
        <dsp:cNvPr id="0" name=""/>
        <dsp:cNvSpPr/>
      </dsp:nvSpPr>
      <dsp:spPr>
        <a:xfrm>
          <a:off x="993368" y="663788"/>
          <a:ext cx="8166164" cy="474718"/>
        </a:xfrm>
        <a:prstGeom prst="rect">
          <a:avLst/>
        </a:prstGeom>
        <a:solidFill>
          <a:srgbClr val="95BDBD"/>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vi-VN" sz="1800" kern="1200" dirty="0">
              <a:latin typeface="+mj-lt"/>
            </a:rPr>
            <a:t>Thể hiện ở sự đồng dạng giữa cốt truyện Vợ nhặt với mô- típ phổ biến của truyện cổ dân gian. </a:t>
          </a:r>
          <a:endParaRPr lang="en-US" sz="1800" kern="1200" dirty="0">
            <a:latin typeface="+mj-lt"/>
          </a:endParaRPr>
        </a:p>
      </dsp:txBody>
      <dsp:txXfrm>
        <a:off x="993368" y="663788"/>
        <a:ext cx="8166164" cy="474718"/>
      </dsp:txXfrm>
    </dsp:sp>
    <dsp:sp modelId="{CFFFD22D-97E7-4030-A4C1-CF58CB3C10D8}">
      <dsp:nvSpPr>
        <dsp:cNvPr id="0" name=""/>
        <dsp:cNvSpPr/>
      </dsp:nvSpPr>
      <dsp:spPr>
        <a:xfrm>
          <a:off x="993368" y="1313470"/>
          <a:ext cx="8166164" cy="615095"/>
        </a:xfrm>
        <a:prstGeom prst="rect">
          <a:avLst/>
        </a:prstGeom>
        <a:solidFill>
          <a:srgbClr val="95BDBD"/>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vi-VN" sz="1800" kern="1200">
              <a:latin typeface="+mj-lt"/>
            </a:rPr>
            <a:t>Nhân vật Tràng gợi nhớ đến kiểu nhân vật khờ khạo nhưng tốt bụng, nhờ hành động nghĩa hiệp của mình có thể nhận được phần thưởng. </a:t>
          </a:r>
          <a:endParaRPr lang="en-US" sz="1800" kern="1200">
            <a:latin typeface="+mj-lt"/>
          </a:endParaRPr>
        </a:p>
      </dsp:txBody>
      <dsp:txXfrm>
        <a:off x="993368" y="1313470"/>
        <a:ext cx="8166164" cy="615095"/>
      </dsp:txXfrm>
    </dsp:sp>
    <dsp:sp modelId="{71743224-65D1-4732-9423-10DCA6B55C8B}">
      <dsp:nvSpPr>
        <dsp:cNvPr id="0" name=""/>
        <dsp:cNvSpPr/>
      </dsp:nvSpPr>
      <dsp:spPr>
        <a:xfrm>
          <a:off x="993368" y="2103529"/>
          <a:ext cx="8166164" cy="699854"/>
        </a:xfrm>
        <a:prstGeom prst="rect">
          <a:avLst/>
        </a:prstGeom>
        <a:solidFill>
          <a:srgbClr val="95BDBD"/>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vi-VN" sz="1800" kern="1200">
              <a:latin typeface="+mj-lt"/>
            </a:rPr>
            <a:t>Nhân vật “ vợ nhặt” mang bóng dáng của kiểu nhân vật mang lốt, bên trong diện mạo xấu xí là một tâm hồn đẹp. Nhân vật ấy cũng đem đến cho Tràng và bà cụ Tứ điều họ cần nhất và quý giá nhất lúc ấy- niềm hi vọng.</a:t>
          </a:r>
          <a:endParaRPr lang="en-US" sz="1800" kern="1200">
            <a:latin typeface="+mj-lt"/>
          </a:endParaRPr>
        </a:p>
      </dsp:txBody>
      <dsp:txXfrm>
        <a:off x="993368" y="2103529"/>
        <a:ext cx="8166164" cy="699854"/>
      </dsp:txXfrm>
    </dsp:sp>
    <dsp:sp modelId="{F498A952-BC42-437D-86DF-2C7D3058A751}">
      <dsp:nvSpPr>
        <dsp:cNvPr id="0" name=""/>
        <dsp:cNvSpPr/>
      </dsp:nvSpPr>
      <dsp:spPr>
        <a:xfrm>
          <a:off x="993368" y="2978348"/>
          <a:ext cx="8166164" cy="699854"/>
        </a:xfrm>
        <a:prstGeom prst="rect">
          <a:avLst/>
        </a:prstGeom>
        <a:solidFill>
          <a:srgbClr val="95BDBD"/>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vi-VN" sz="1800" kern="1200">
              <a:latin typeface="+mj-lt"/>
            </a:rPr>
            <a:t>Bà cụ Tứ đóng vai trò như nhân vật phù trợ và một sốt chi </a:t>
          </a:r>
          <a:r>
            <a:rPr lang="en-US" sz="1800" kern="1200">
              <a:latin typeface="+mj-lt"/>
            </a:rPr>
            <a:t>tiết</a:t>
          </a:r>
          <a:r>
            <a:rPr lang="vi-VN" sz="1800" kern="1200">
              <a:latin typeface="+mj-lt"/>
            </a:rPr>
            <a:t> trong truyện như nổi </a:t>
          </a:r>
          <a:r>
            <a:rPr lang="vi-VN" sz="1800" i="1" kern="1200">
              <a:latin typeface="+mj-lt"/>
            </a:rPr>
            <a:t>“ chè khoán”</a:t>
          </a:r>
          <a:r>
            <a:rPr lang="vi-VN" sz="1800" kern="1200">
              <a:latin typeface="+mj-lt"/>
            </a:rPr>
            <a:t> hay tiếng </a:t>
          </a:r>
          <a:r>
            <a:rPr lang="vi-VN" sz="1800" i="1" kern="1200">
              <a:latin typeface="+mj-lt"/>
            </a:rPr>
            <a:t>“ trống thúc thuế”</a:t>
          </a:r>
          <a:r>
            <a:rPr lang="vi-VN" sz="1800" kern="1200">
              <a:latin typeface="+mj-lt"/>
            </a:rPr>
            <a:t> có thể coi là những tình huống thử thách.</a:t>
          </a:r>
          <a:endParaRPr lang="en-US" sz="1800" kern="1200">
            <a:latin typeface="+mj-lt"/>
          </a:endParaRPr>
        </a:p>
      </dsp:txBody>
      <dsp:txXfrm>
        <a:off x="993368" y="2978348"/>
        <a:ext cx="8166164" cy="699854"/>
      </dsp:txXfrm>
    </dsp:sp>
  </dsp:spTree>
</dsp:drawing>
</file>

<file path=ppt/diagrams/layout1.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p:cNvGrpSpPr/>
        <p:nvPr/>
      </p:nvGrpSpPr>
      <p:grpSpPr>
        <a:xfrm>
          <a:off x="0" y="0"/>
          <a:ext cx="0" cy="0"/>
          <a:chOff x="0" y="0"/>
          <a:chExt cx="0" cy="0"/>
        </a:xfrm>
      </p:grpSpPr>
      <p:sp>
        <p:nvSpPr>
          <p:cNvPr id="571" name="Google Shape;571;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2" name="Google Shape;572;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42975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30692C-4F40-4719-BBC5-F8D9EE2701CC}" type="slidenum">
              <a:rPr lang="en-US" smtClean="0"/>
              <a:t>18</a:t>
            </a:fld>
            <a:endParaRPr lang="en-US"/>
          </a:p>
        </p:txBody>
      </p:sp>
    </p:spTree>
    <p:extLst>
      <p:ext uri="{BB962C8B-B14F-4D97-AF65-F5344CB8AC3E}">
        <p14:creationId xmlns:p14="http://schemas.microsoft.com/office/powerpoint/2010/main" val="11643485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30692C-4F40-4719-BBC5-F8D9EE2701CC}" type="slidenum">
              <a:rPr lang="en-US" smtClean="0"/>
              <a:t>19</a:t>
            </a:fld>
            <a:endParaRPr lang="en-US"/>
          </a:p>
        </p:txBody>
      </p:sp>
    </p:spTree>
    <p:extLst>
      <p:ext uri="{BB962C8B-B14F-4D97-AF65-F5344CB8AC3E}">
        <p14:creationId xmlns:p14="http://schemas.microsoft.com/office/powerpoint/2010/main" val="842690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4"/>
        <p:cNvGrpSpPr/>
        <p:nvPr/>
      </p:nvGrpSpPr>
      <p:grpSpPr>
        <a:xfrm>
          <a:off x="0" y="0"/>
          <a:ext cx="0" cy="0"/>
          <a:chOff x="0" y="0"/>
          <a:chExt cx="0" cy="0"/>
        </a:xfrm>
      </p:grpSpPr>
      <p:sp>
        <p:nvSpPr>
          <p:cNvPr id="1605" name="Google Shape;1605;g1cf9645d797_2_3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6" name="Google Shape;1606;g1cf9645d797_2_3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515636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2"/>
        <p:cNvGrpSpPr/>
        <p:nvPr/>
      </p:nvGrpSpPr>
      <p:grpSpPr>
        <a:xfrm>
          <a:off x="0" y="0"/>
          <a:ext cx="0" cy="0"/>
          <a:chOff x="0" y="0"/>
          <a:chExt cx="0" cy="0"/>
        </a:xfrm>
      </p:grpSpPr>
      <p:sp>
        <p:nvSpPr>
          <p:cNvPr id="823" name="Google Shape;823;g1cf9645d797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4" name="Google Shape;824;g1cf9645d797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965752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343778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2"/>
        <p:cNvGrpSpPr/>
        <p:nvPr/>
      </p:nvGrpSpPr>
      <p:grpSpPr>
        <a:xfrm>
          <a:off x="0" y="0"/>
          <a:ext cx="0" cy="0"/>
          <a:chOff x="0" y="0"/>
          <a:chExt cx="0" cy="0"/>
        </a:xfrm>
      </p:grpSpPr>
      <p:sp>
        <p:nvSpPr>
          <p:cNvPr id="823" name="Google Shape;823;g1cf9645d797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4" name="Google Shape;824;g1cf9645d797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931143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2"/>
        <p:cNvGrpSpPr/>
        <p:nvPr/>
      </p:nvGrpSpPr>
      <p:grpSpPr>
        <a:xfrm>
          <a:off x="0" y="0"/>
          <a:ext cx="0" cy="0"/>
          <a:chOff x="0" y="0"/>
          <a:chExt cx="0" cy="0"/>
        </a:xfrm>
      </p:grpSpPr>
      <p:sp>
        <p:nvSpPr>
          <p:cNvPr id="823" name="Google Shape;823;g1cf9645d797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4" name="Google Shape;824;g1cf9645d797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533500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2"/>
        <p:cNvGrpSpPr/>
        <p:nvPr/>
      </p:nvGrpSpPr>
      <p:grpSpPr>
        <a:xfrm>
          <a:off x="0" y="0"/>
          <a:ext cx="0" cy="0"/>
          <a:chOff x="0" y="0"/>
          <a:chExt cx="0" cy="0"/>
        </a:xfrm>
      </p:grpSpPr>
      <p:sp>
        <p:nvSpPr>
          <p:cNvPr id="823" name="Google Shape;823;g1cf9645d797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4" name="Google Shape;824;g1cf9645d797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9204817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2"/>
        <p:cNvGrpSpPr/>
        <p:nvPr/>
      </p:nvGrpSpPr>
      <p:grpSpPr>
        <a:xfrm>
          <a:off x="0" y="0"/>
          <a:ext cx="0" cy="0"/>
          <a:chOff x="0" y="0"/>
          <a:chExt cx="0" cy="0"/>
        </a:xfrm>
      </p:grpSpPr>
      <p:sp>
        <p:nvSpPr>
          <p:cNvPr id="823" name="Google Shape;823;g1cf9645d797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4" name="Google Shape;824;g1cf9645d797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5328642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2"/>
        <p:cNvGrpSpPr/>
        <p:nvPr/>
      </p:nvGrpSpPr>
      <p:grpSpPr>
        <a:xfrm>
          <a:off x="0" y="0"/>
          <a:ext cx="0" cy="0"/>
          <a:chOff x="0" y="0"/>
          <a:chExt cx="0" cy="0"/>
        </a:xfrm>
      </p:grpSpPr>
      <p:sp>
        <p:nvSpPr>
          <p:cNvPr id="823" name="Google Shape;823;g1cf9645d797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4" name="Google Shape;824;g1cf9645d797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482297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2"/>
        <p:cNvGrpSpPr/>
        <p:nvPr/>
      </p:nvGrpSpPr>
      <p:grpSpPr>
        <a:xfrm>
          <a:off x="0" y="0"/>
          <a:ext cx="0" cy="0"/>
          <a:chOff x="0" y="0"/>
          <a:chExt cx="0" cy="0"/>
        </a:xfrm>
      </p:grpSpPr>
      <p:sp>
        <p:nvSpPr>
          <p:cNvPr id="823" name="Google Shape;823;g1cf9645d797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4" name="Google Shape;824;g1cf9645d797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2"/>
        <p:cNvGrpSpPr/>
        <p:nvPr/>
      </p:nvGrpSpPr>
      <p:grpSpPr>
        <a:xfrm>
          <a:off x="0" y="0"/>
          <a:ext cx="0" cy="0"/>
          <a:chOff x="0" y="0"/>
          <a:chExt cx="0" cy="0"/>
        </a:xfrm>
      </p:grpSpPr>
      <p:sp>
        <p:nvSpPr>
          <p:cNvPr id="823" name="Google Shape;823;g1cf9645d797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4" name="Google Shape;824;g1cf9645d797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783121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20298408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2"/>
        <p:cNvGrpSpPr/>
        <p:nvPr/>
      </p:nvGrpSpPr>
      <p:grpSpPr>
        <a:xfrm>
          <a:off x="0" y="0"/>
          <a:ext cx="0" cy="0"/>
          <a:chOff x="0" y="0"/>
          <a:chExt cx="0" cy="0"/>
        </a:xfrm>
      </p:grpSpPr>
      <p:sp>
        <p:nvSpPr>
          <p:cNvPr id="823" name="Google Shape;823;g1cf9645d797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4" name="Google Shape;824;g1cf9645d797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41271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2"/>
        <p:cNvGrpSpPr/>
        <p:nvPr/>
      </p:nvGrpSpPr>
      <p:grpSpPr>
        <a:xfrm>
          <a:off x="0" y="0"/>
          <a:ext cx="0" cy="0"/>
          <a:chOff x="0" y="0"/>
          <a:chExt cx="0" cy="0"/>
        </a:xfrm>
      </p:grpSpPr>
      <p:sp>
        <p:nvSpPr>
          <p:cNvPr id="823" name="Google Shape;823;g1cf9645d797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4" name="Google Shape;824;g1cf9645d797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359015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2"/>
        <p:cNvGrpSpPr/>
        <p:nvPr/>
      </p:nvGrpSpPr>
      <p:grpSpPr>
        <a:xfrm>
          <a:off x="0" y="0"/>
          <a:ext cx="0" cy="0"/>
          <a:chOff x="0" y="0"/>
          <a:chExt cx="0" cy="0"/>
        </a:xfrm>
      </p:grpSpPr>
      <p:sp>
        <p:nvSpPr>
          <p:cNvPr id="823" name="Google Shape;823;g1cf9645d797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4" name="Google Shape;824;g1cf9645d797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3017492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12090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2"/>
        <p:cNvGrpSpPr/>
        <p:nvPr/>
      </p:nvGrpSpPr>
      <p:grpSpPr>
        <a:xfrm>
          <a:off x="0" y="0"/>
          <a:ext cx="0" cy="0"/>
          <a:chOff x="0" y="0"/>
          <a:chExt cx="0" cy="0"/>
        </a:xfrm>
      </p:grpSpPr>
      <p:sp>
        <p:nvSpPr>
          <p:cNvPr id="823" name="Google Shape;823;g1cf9645d797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4" name="Google Shape;824;g1cf9645d797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909118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2"/>
        <p:cNvGrpSpPr/>
        <p:nvPr/>
      </p:nvGrpSpPr>
      <p:grpSpPr>
        <a:xfrm>
          <a:off x="0" y="0"/>
          <a:ext cx="0" cy="0"/>
          <a:chOff x="0" y="0"/>
          <a:chExt cx="0" cy="0"/>
        </a:xfrm>
      </p:grpSpPr>
      <p:sp>
        <p:nvSpPr>
          <p:cNvPr id="823" name="Google Shape;823;g1cf9645d797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4" name="Google Shape;824;g1cf9645d797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4358554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2"/>
        <p:cNvGrpSpPr/>
        <p:nvPr/>
      </p:nvGrpSpPr>
      <p:grpSpPr>
        <a:xfrm>
          <a:off x="0" y="0"/>
          <a:ext cx="0" cy="0"/>
          <a:chOff x="0" y="0"/>
          <a:chExt cx="0" cy="0"/>
        </a:xfrm>
      </p:grpSpPr>
      <p:sp>
        <p:nvSpPr>
          <p:cNvPr id="823" name="Google Shape;823;g1cf9645d797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4" name="Google Shape;824;g1cf9645d797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578264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2"/>
        <p:cNvGrpSpPr/>
        <p:nvPr/>
      </p:nvGrpSpPr>
      <p:grpSpPr>
        <a:xfrm>
          <a:off x="0" y="0"/>
          <a:ext cx="0" cy="0"/>
          <a:chOff x="0" y="0"/>
          <a:chExt cx="0" cy="0"/>
        </a:xfrm>
      </p:grpSpPr>
      <p:sp>
        <p:nvSpPr>
          <p:cNvPr id="823" name="Google Shape;823;g1cf9645d797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4" name="Google Shape;824;g1cf9645d797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9664302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31069983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2"/>
        <p:cNvGrpSpPr/>
        <p:nvPr/>
      </p:nvGrpSpPr>
      <p:grpSpPr>
        <a:xfrm>
          <a:off x="0" y="0"/>
          <a:ext cx="0" cy="0"/>
          <a:chOff x="0" y="0"/>
          <a:chExt cx="0" cy="0"/>
        </a:xfrm>
      </p:grpSpPr>
      <p:sp>
        <p:nvSpPr>
          <p:cNvPr id="823" name="Google Shape;823;g1cf9645d797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4" name="Google Shape;824;g1cf9645d797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706333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2"/>
        <p:cNvGrpSpPr/>
        <p:nvPr/>
      </p:nvGrpSpPr>
      <p:grpSpPr>
        <a:xfrm>
          <a:off x="0" y="0"/>
          <a:ext cx="0" cy="0"/>
          <a:chOff x="0" y="0"/>
          <a:chExt cx="0" cy="0"/>
        </a:xfrm>
      </p:grpSpPr>
      <p:sp>
        <p:nvSpPr>
          <p:cNvPr id="823" name="Google Shape;823;g1cf9645d797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4" name="Google Shape;824;g1cf9645d797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1094785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2"/>
        <p:cNvGrpSpPr/>
        <p:nvPr/>
      </p:nvGrpSpPr>
      <p:grpSpPr>
        <a:xfrm>
          <a:off x="0" y="0"/>
          <a:ext cx="0" cy="0"/>
          <a:chOff x="0" y="0"/>
          <a:chExt cx="0" cy="0"/>
        </a:xfrm>
      </p:grpSpPr>
      <p:sp>
        <p:nvSpPr>
          <p:cNvPr id="823" name="Google Shape;823;g1cf9645d797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4" name="Google Shape;824;g1cf9645d797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3825370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2"/>
        <p:cNvGrpSpPr/>
        <p:nvPr/>
      </p:nvGrpSpPr>
      <p:grpSpPr>
        <a:xfrm>
          <a:off x="0" y="0"/>
          <a:ext cx="0" cy="0"/>
          <a:chOff x="0" y="0"/>
          <a:chExt cx="0" cy="0"/>
        </a:xfrm>
      </p:grpSpPr>
      <p:sp>
        <p:nvSpPr>
          <p:cNvPr id="823" name="Google Shape;823;g1cf9645d797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4" name="Google Shape;824;g1cf9645d797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28316732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4"/>
        <p:cNvGrpSpPr/>
        <p:nvPr/>
      </p:nvGrpSpPr>
      <p:grpSpPr>
        <a:xfrm>
          <a:off x="0" y="0"/>
          <a:ext cx="0" cy="0"/>
          <a:chOff x="0" y="0"/>
          <a:chExt cx="0" cy="0"/>
        </a:xfrm>
      </p:grpSpPr>
      <p:sp>
        <p:nvSpPr>
          <p:cNvPr id="1605" name="Google Shape;1605;g1cf9645d797_2_3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6" name="Google Shape;1606;g1cf9645d797_2_3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a:t>
            </a:r>
            <a:r>
              <a:rPr lang="en-US" sz="1100" baseline="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áo</a:t>
            </a:r>
            <a:r>
              <a:rPr lang="en-US" sz="1100" baseline="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100" baseline="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án</a:t>
            </a:r>
            <a:r>
              <a:rPr lang="en-US" sz="1100" baseline="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do </a:t>
            </a:r>
            <a:r>
              <a:rPr lang="en-US" sz="11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Nguyễn</a:t>
            </a:r>
            <a:r>
              <a:rPr lang="en-US" sz="11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1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Nhâm</a:t>
            </a:r>
            <a:r>
              <a:rPr lang="en-US" sz="11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1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biên</a:t>
            </a:r>
            <a:r>
              <a:rPr lang="en-US" sz="1100" baseline="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100" baseline="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soạn</a:t>
            </a:r>
            <a:r>
              <a:rPr lang="en-US" sz="1100" baseline="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100" baseline="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Nếu</a:t>
            </a:r>
            <a:r>
              <a:rPr lang="en-US" sz="1100" baseline="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100" baseline="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phù</a:t>
            </a:r>
            <a:r>
              <a:rPr lang="en-US" sz="1100" baseline="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100" baseline="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hợp</a:t>
            </a:r>
            <a:r>
              <a:rPr lang="en-US" sz="1100" baseline="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100" baseline="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thầy</a:t>
            </a:r>
            <a:r>
              <a:rPr lang="en-US" sz="1100" baseline="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100" baseline="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cô</a:t>
            </a:r>
            <a:r>
              <a:rPr lang="en-US" sz="1100" baseline="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100" baseline="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liên</a:t>
            </a:r>
            <a:r>
              <a:rPr lang="en-US" sz="1100" baseline="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100" baseline="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hệ</a:t>
            </a:r>
            <a:r>
              <a:rPr lang="en-US" sz="1100" baseline="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100" baseline="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zalo</a:t>
            </a:r>
            <a:r>
              <a:rPr lang="en-US" sz="1100" baseline="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1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0981713891- 0366.698.459 </a:t>
            </a:r>
            <a:r>
              <a:rPr lang="en-US" sz="11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nhé</a:t>
            </a:r>
            <a:endParaRPr lang="en-US" sz="1100" dirty="0" smtClean="0">
              <a:solidFill>
                <a:srgbClr val="FF0000"/>
              </a:solidFill>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269967977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2"/>
        <p:cNvGrpSpPr/>
        <p:nvPr/>
      </p:nvGrpSpPr>
      <p:grpSpPr>
        <a:xfrm>
          <a:off x="0" y="0"/>
          <a:ext cx="0" cy="0"/>
          <a:chOff x="0" y="0"/>
          <a:chExt cx="0" cy="0"/>
        </a:xfrm>
      </p:grpSpPr>
      <p:sp>
        <p:nvSpPr>
          <p:cNvPr id="823" name="Google Shape;823;g1cf9645d797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4" name="Google Shape;824;g1cf9645d797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1602025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a:t>
            </a:r>
            <a:r>
              <a:rPr lang="en-US" sz="1100" baseline="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áo</a:t>
            </a:r>
            <a:r>
              <a:rPr lang="en-US" sz="1100" baseline="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100" baseline="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án</a:t>
            </a:r>
            <a:r>
              <a:rPr lang="en-US" sz="1100" baseline="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do </a:t>
            </a:r>
            <a:r>
              <a:rPr lang="en-US" sz="11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Nguyễn</a:t>
            </a:r>
            <a:r>
              <a:rPr lang="en-US" sz="11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1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Nhâm</a:t>
            </a:r>
            <a:r>
              <a:rPr lang="en-US" sz="11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1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biên</a:t>
            </a:r>
            <a:r>
              <a:rPr lang="en-US" sz="1100" baseline="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100" baseline="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soạn</a:t>
            </a:r>
            <a:r>
              <a:rPr lang="en-US" sz="1100" baseline="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100" baseline="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Nếu</a:t>
            </a:r>
            <a:r>
              <a:rPr lang="en-US" sz="1100" baseline="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100" baseline="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phù</a:t>
            </a:r>
            <a:r>
              <a:rPr lang="en-US" sz="1100" baseline="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100" baseline="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hợp</a:t>
            </a:r>
            <a:r>
              <a:rPr lang="en-US" sz="1100" baseline="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100" baseline="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thầy</a:t>
            </a:r>
            <a:r>
              <a:rPr lang="en-US" sz="1100" baseline="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100" baseline="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cô</a:t>
            </a:r>
            <a:r>
              <a:rPr lang="en-US" sz="1100" baseline="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100" baseline="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liên</a:t>
            </a:r>
            <a:r>
              <a:rPr lang="en-US" sz="1100" baseline="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100" baseline="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hệ</a:t>
            </a:r>
            <a:r>
              <a:rPr lang="en-US" sz="1100" baseline="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100" baseline="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zalo</a:t>
            </a:r>
            <a:r>
              <a:rPr lang="en-US" sz="1100" baseline="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1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0981713891- 0366.698.459 </a:t>
            </a:r>
            <a:r>
              <a:rPr lang="en-US" sz="11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nhé</a:t>
            </a:r>
            <a:endParaRPr lang="en-US" sz="1100" dirty="0" smtClean="0">
              <a:solidFill>
                <a:srgbClr val="FF0000"/>
              </a:solidFill>
              <a:latin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09418022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3392854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p:cNvGrpSpPr/>
        <p:nvPr/>
      </p:nvGrpSpPr>
      <p:grpSpPr>
        <a:xfrm>
          <a:off x="0" y="0"/>
          <a:ext cx="0" cy="0"/>
          <a:chOff x="0" y="0"/>
          <a:chExt cx="0" cy="0"/>
        </a:xfrm>
      </p:grpSpPr>
      <p:sp>
        <p:nvSpPr>
          <p:cNvPr id="571" name="Google Shape;571;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2" name="Google Shape;572;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6790618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2"/>
        <p:cNvGrpSpPr/>
        <p:nvPr/>
      </p:nvGrpSpPr>
      <p:grpSpPr>
        <a:xfrm>
          <a:off x="0" y="0"/>
          <a:ext cx="0" cy="0"/>
          <a:chOff x="0" y="0"/>
          <a:chExt cx="0" cy="0"/>
        </a:xfrm>
      </p:grpSpPr>
      <p:sp>
        <p:nvSpPr>
          <p:cNvPr id="823" name="Google Shape;823;g1cf9645d797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4" name="Google Shape;824;g1cf9645d797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950937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275378853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a:t>
            </a:r>
            <a:r>
              <a:rPr lang="en-US" sz="1100" baseline="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áo</a:t>
            </a:r>
            <a:r>
              <a:rPr lang="en-US" sz="1100" baseline="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100" baseline="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án</a:t>
            </a:r>
            <a:r>
              <a:rPr lang="en-US" sz="1100" baseline="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do </a:t>
            </a:r>
            <a:r>
              <a:rPr lang="en-US" sz="11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Nguyễn</a:t>
            </a:r>
            <a:r>
              <a:rPr lang="en-US" sz="11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1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Nhâm</a:t>
            </a:r>
            <a:r>
              <a:rPr lang="en-US" sz="11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1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biên</a:t>
            </a:r>
            <a:r>
              <a:rPr lang="en-US" sz="1100" baseline="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100" baseline="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soạn</a:t>
            </a:r>
            <a:r>
              <a:rPr lang="en-US" sz="1100" baseline="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100" baseline="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Nếu</a:t>
            </a:r>
            <a:r>
              <a:rPr lang="en-US" sz="1100" baseline="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100" baseline="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phù</a:t>
            </a:r>
            <a:r>
              <a:rPr lang="en-US" sz="1100" baseline="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100" baseline="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hợp</a:t>
            </a:r>
            <a:r>
              <a:rPr lang="en-US" sz="1100" baseline="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100" baseline="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thầy</a:t>
            </a:r>
            <a:r>
              <a:rPr lang="en-US" sz="1100" baseline="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100" baseline="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cô</a:t>
            </a:r>
            <a:r>
              <a:rPr lang="en-US" sz="1100" baseline="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100" baseline="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liên</a:t>
            </a:r>
            <a:r>
              <a:rPr lang="en-US" sz="1100" baseline="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100" baseline="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hệ</a:t>
            </a:r>
            <a:r>
              <a:rPr lang="en-US" sz="1100" baseline="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100" baseline="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zalo</a:t>
            </a:r>
            <a:r>
              <a:rPr lang="en-US" sz="1100" baseline="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1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0981713891- 0366.698.459 </a:t>
            </a:r>
            <a:r>
              <a:rPr lang="en-US" sz="11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nhé</a:t>
            </a:r>
            <a:endParaRPr lang="en-US" sz="1100" dirty="0" smtClean="0">
              <a:solidFill>
                <a:srgbClr val="FF0000"/>
              </a:solidFill>
              <a:latin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0644620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a:t>
            </a:r>
            <a:r>
              <a:rPr lang="en-US" sz="1100" baseline="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áo</a:t>
            </a:r>
            <a:r>
              <a:rPr lang="en-US" sz="1100" baseline="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100" baseline="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án</a:t>
            </a:r>
            <a:r>
              <a:rPr lang="en-US" sz="1100" baseline="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do </a:t>
            </a:r>
            <a:r>
              <a:rPr lang="en-US" sz="11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Nguyễn</a:t>
            </a:r>
            <a:r>
              <a:rPr lang="en-US" sz="11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1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Nhâm</a:t>
            </a:r>
            <a:r>
              <a:rPr lang="en-US" sz="11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1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biên</a:t>
            </a:r>
            <a:r>
              <a:rPr lang="en-US" sz="1100" baseline="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100" baseline="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soạn</a:t>
            </a:r>
            <a:r>
              <a:rPr lang="en-US" sz="1100" baseline="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100" baseline="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Nếu</a:t>
            </a:r>
            <a:r>
              <a:rPr lang="en-US" sz="1100" baseline="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100" baseline="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phù</a:t>
            </a:r>
            <a:r>
              <a:rPr lang="en-US" sz="1100" baseline="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100" baseline="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hợp</a:t>
            </a:r>
            <a:r>
              <a:rPr lang="en-US" sz="1100" baseline="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100" baseline="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thầy</a:t>
            </a:r>
            <a:r>
              <a:rPr lang="en-US" sz="1100" baseline="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100" baseline="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cô</a:t>
            </a:r>
            <a:r>
              <a:rPr lang="en-US" sz="1100" baseline="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100" baseline="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liên</a:t>
            </a:r>
            <a:r>
              <a:rPr lang="en-US" sz="1100" baseline="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100" baseline="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hệ</a:t>
            </a:r>
            <a:r>
              <a:rPr lang="en-US" sz="1100" baseline="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100" baseline="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zalo</a:t>
            </a:r>
            <a:r>
              <a:rPr lang="en-US" sz="1100" baseline="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1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0981713891- 0366.698.459 </a:t>
            </a:r>
            <a:r>
              <a:rPr lang="en-US" sz="11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nhé</a:t>
            </a:r>
            <a:endParaRPr lang="en-US" sz="1100" dirty="0" smtClean="0">
              <a:solidFill>
                <a:srgbClr val="FF0000"/>
              </a:solidFill>
              <a:latin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427842512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a:t>
            </a:r>
            <a:r>
              <a:rPr lang="en-US" sz="1100" baseline="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áo</a:t>
            </a:r>
            <a:r>
              <a:rPr lang="en-US" sz="1100" baseline="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100" baseline="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án</a:t>
            </a:r>
            <a:r>
              <a:rPr lang="en-US" sz="1100" baseline="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do </a:t>
            </a:r>
            <a:r>
              <a:rPr lang="en-US" sz="11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Nguyễn</a:t>
            </a:r>
            <a:r>
              <a:rPr lang="en-US" sz="11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1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Nhâm</a:t>
            </a:r>
            <a:r>
              <a:rPr lang="en-US" sz="11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1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biên</a:t>
            </a:r>
            <a:r>
              <a:rPr lang="en-US" sz="1100" baseline="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100" baseline="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soạn</a:t>
            </a:r>
            <a:r>
              <a:rPr lang="en-US" sz="1100" baseline="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100" baseline="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Nếu</a:t>
            </a:r>
            <a:r>
              <a:rPr lang="en-US" sz="1100" baseline="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100" baseline="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phù</a:t>
            </a:r>
            <a:r>
              <a:rPr lang="en-US" sz="1100" baseline="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100" baseline="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hợp</a:t>
            </a:r>
            <a:r>
              <a:rPr lang="en-US" sz="1100" baseline="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100" baseline="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thầy</a:t>
            </a:r>
            <a:r>
              <a:rPr lang="en-US" sz="1100" baseline="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100" baseline="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cô</a:t>
            </a:r>
            <a:r>
              <a:rPr lang="en-US" sz="1100" baseline="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100" baseline="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liên</a:t>
            </a:r>
            <a:r>
              <a:rPr lang="en-US" sz="1100" baseline="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100" baseline="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hệ</a:t>
            </a:r>
            <a:r>
              <a:rPr lang="en-US" sz="1100" baseline="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100" baseline="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zalo</a:t>
            </a:r>
            <a:r>
              <a:rPr lang="en-US" sz="1100" baseline="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1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0981713891- 0366.698.459 </a:t>
            </a:r>
            <a:r>
              <a:rPr lang="en-US" sz="11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nhé</a:t>
            </a:r>
            <a:endParaRPr lang="en-US" sz="1100" dirty="0" smtClean="0">
              <a:solidFill>
                <a:srgbClr val="FF0000"/>
              </a:solidFill>
              <a:latin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65041678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a:t>
            </a:r>
            <a:r>
              <a:rPr lang="en-US" sz="1100" baseline="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áo</a:t>
            </a:r>
            <a:r>
              <a:rPr lang="en-US" sz="1100" baseline="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100" baseline="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án</a:t>
            </a:r>
            <a:r>
              <a:rPr lang="en-US" sz="1100" baseline="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do </a:t>
            </a:r>
            <a:r>
              <a:rPr lang="en-US" sz="11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Nguyễn</a:t>
            </a:r>
            <a:r>
              <a:rPr lang="en-US" sz="11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1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Nhâm</a:t>
            </a:r>
            <a:r>
              <a:rPr lang="en-US" sz="11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1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biên</a:t>
            </a:r>
            <a:r>
              <a:rPr lang="en-US" sz="1100" baseline="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100" baseline="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soạn</a:t>
            </a:r>
            <a:r>
              <a:rPr lang="en-US" sz="1100" baseline="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100" baseline="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Nếu</a:t>
            </a:r>
            <a:r>
              <a:rPr lang="en-US" sz="1100" baseline="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100" baseline="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phù</a:t>
            </a:r>
            <a:r>
              <a:rPr lang="en-US" sz="1100" baseline="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100" baseline="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hợp</a:t>
            </a:r>
            <a:r>
              <a:rPr lang="en-US" sz="1100" baseline="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100" baseline="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thầy</a:t>
            </a:r>
            <a:r>
              <a:rPr lang="en-US" sz="1100" baseline="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100" baseline="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cô</a:t>
            </a:r>
            <a:r>
              <a:rPr lang="en-US" sz="1100" baseline="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100" baseline="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liên</a:t>
            </a:r>
            <a:r>
              <a:rPr lang="en-US" sz="1100" baseline="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100" baseline="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hệ</a:t>
            </a:r>
            <a:r>
              <a:rPr lang="en-US" sz="1100" baseline="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100" baseline="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zalo</a:t>
            </a:r>
            <a:r>
              <a:rPr lang="en-US" sz="1100" baseline="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1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0981713891- 0366.698.459 </a:t>
            </a:r>
            <a:r>
              <a:rPr lang="en-US" sz="11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nhé</a:t>
            </a:r>
            <a:endParaRPr lang="en-US" sz="1100" dirty="0" smtClean="0">
              <a:solidFill>
                <a:srgbClr val="FF0000"/>
              </a:solidFill>
              <a:latin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68982172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a:t>
            </a:r>
            <a:r>
              <a:rPr lang="en-US" sz="1100" baseline="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áo</a:t>
            </a:r>
            <a:r>
              <a:rPr lang="en-US" sz="1100" baseline="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100" baseline="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án</a:t>
            </a:r>
            <a:r>
              <a:rPr lang="en-US" sz="1100" baseline="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do </a:t>
            </a:r>
            <a:r>
              <a:rPr lang="en-US" sz="11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Nguyễn</a:t>
            </a:r>
            <a:r>
              <a:rPr lang="en-US" sz="11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1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Nhâm</a:t>
            </a:r>
            <a:r>
              <a:rPr lang="en-US" sz="11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1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biên</a:t>
            </a:r>
            <a:r>
              <a:rPr lang="en-US" sz="1100" baseline="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100" baseline="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soạn</a:t>
            </a:r>
            <a:r>
              <a:rPr lang="en-US" sz="1100" baseline="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100" baseline="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Nếu</a:t>
            </a:r>
            <a:r>
              <a:rPr lang="en-US" sz="1100" baseline="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100" baseline="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phù</a:t>
            </a:r>
            <a:r>
              <a:rPr lang="en-US" sz="1100" baseline="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100" baseline="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hợp</a:t>
            </a:r>
            <a:r>
              <a:rPr lang="en-US" sz="1100" baseline="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100" baseline="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thầy</a:t>
            </a:r>
            <a:r>
              <a:rPr lang="en-US" sz="1100" baseline="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100" baseline="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cô</a:t>
            </a:r>
            <a:r>
              <a:rPr lang="en-US" sz="1100" baseline="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100" baseline="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liên</a:t>
            </a:r>
            <a:r>
              <a:rPr lang="en-US" sz="1100" baseline="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100" baseline="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hệ</a:t>
            </a:r>
            <a:r>
              <a:rPr lang="en-US" sz="1100" baseline="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100" baseline="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zalo</a:t>
            </a:r>
            <a:r>
              <a:rPr lang="en-US" sz="1100" baseline="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1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0981713891- 0366.698.459 </a:t>
            </a:r>
            <a:r>
              <a:rPr lang="en-US" sz="11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nhé</a:t>
            </a:r>
            <a:endParaRPr lang="en-US" sz="1100" dirty="0" smtClean="0">
              <a:solidFill>
                <a:srgbClr val="FF0000"/>
              </a:solidFill>
              <a:latin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1829331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a:t>
            </a:r>
            <a:r>
              <a:rPr lang="en-US" sz="1100" baseline="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áo</a:t>
            </a:r>
            <a:r>
              <a:rPr lang="en-US" sz="1100" baseline="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100" baseline="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án</a:t>
            </a:r>
            <a:r>
              <a:rPr lang="en-US" sz="1100" baseline="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do </a:t>
            </a:r>
            <a:r>
              <a:rPr lang="en-US" sz="11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Nguyễn</a:t>
            </a:r>
            <a:r>
              <a:rPr lang="en-US" sz="11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1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Nhâm</a:t>
            </a:r>
            <a:r>
              <a:rPr lang="en-US" sz="11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1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biên</a:t>
            </a:r>
            <a:r>
              <a:rPr lang="en-US" sz="1100" baseline="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100" baseline="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soạn</a:t>
            </a:r>
            <a:r>
              <a:rPr lang="en-US" sz="1100" baseline="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100" baseline="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Nếu</a:t>
            </a:r>
            <a:r>
              <a:rPr lang="en-US" sz="1100" baseline="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100" baseline="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phù</a:t>
            </a:r>
            <a:r>
              <a:rPr lang="en-US" sz="1100" baseline="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100" baseline="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hợp</a:t>
            </a:r>
            <a:r>
              <a:rPr lang="en-US" sz="1100" baseline="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100" baseline="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thầy</a:t>
            </a:r>
            <a:r>
              <a:rPr lang="en-US" sz="1100" baseline="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100" baseline="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cô</a:t>
            </a:r>
            <a:r>
              <a:rPr lang="en-US" sz="1100" baseline="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100" baseline="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liên</a:t>
            </a:r>
            <a:r>
              <a:rPr lang="en-US" sz="1100" baseline="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100" baseline="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hệ</a:t>
            </a:r>
            <a:r>
              <a:rPr lang="en-US" sz="1100" baseline="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100" baseline="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zalo</a:t>
            </a:r>
            <a:r>
              <a:rPr lang="en-US" sz="1100" baseline="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1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0981713891- 0366.698.459 </a:t>
            </a:r>
            <a:r>
              <a:rPr lang="en-US" sz="11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nhé</a:t>
            </a:r>
            <a:endParaRPr lang="en-US" sz="1100" dirty="0" smtClean="0">
              <a:solidFill>
                <a:srgbClr val="FF0000"/>
              </a:solidFill>
              <a:latin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46003753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a:t>
            </a:r>
            <a:r>
              <a:rPr lang="en-US" sz="1100" baseline="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áo</a:t>
            </a:r>
            <a:r>
              <a:rPr lang="en-US" sz="1100" baseline="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100" baseline="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án</a:t>
            </a:r>
            <a:r>
              <a:rPr lang="en-US" sz="1100" baseline="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do </a:t>
            </a:r>
            <a:r>
              <a:rPr lang="en-US" sz="11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Nguyễn</a:t>
            </a:r>
            <a:r>
              <a:rPr lang="en-US" sz="11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1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Nhâm</a:t>
            </a:r>
            <a:r>
              <a:rPr lang="en-US" sz="11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1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biên</a:t>
            </a:r>
            <a:r>
              <a:rPr lang="en-US" sz="1100" baseline="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100" baseline="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soạn</a:t>
            </a:r>
            <a:r>
              <a:rPr lang="en-US" sz="1100" baseline="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100" baseline="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Nếu</a:t>
            </a:r>
            <a:r>
              <a:rPr lang="en-US" sz="1100" baseline="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100" baseline="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phù</a:t>
            </a:r>
            <a:r>
              <a:rPr lang="en-US" sz="1100" baseline="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100" baseline="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hợp</a:t>
            </a:r>
            <a:r>
              <a:rPr lang="en-US" sz="1100" baseline="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100" baseline="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thầy</a:t>
            </a:r>
            <a:r>
              <a:rPr lang="en-US" sz="1100" baseline="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100" baseline="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cô</a:t>
            </a:r>
            <a:r>
              <a:rPr lang="en-US" sz="1100" baseline="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100" baseline="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liên</a:t>
            </a:r>
            <a:r>
              <a:rPr lang="en-US" sz="1100" baseline="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100" baseline="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hệ</a:t>
            </a:r>
            <a:r>
              <a:rPr lang="en-US" sz="1100" baseline="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100" baseline="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zalo</a:t>
            </a:r>
            <a:r>
              <a:rPr lang="en-US" sz="1100" baseline="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1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0981713891- 0366.698.459 </a:t>
            </a:r>
            <a:r>
              <a:rPr lang="en-US" sz="11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nhé</a:t>
            </a:r>
            <a:endParaRPr lang="en-US" sz="1100" dirty="0" smtClean="0">
              <a:solidFill>
                <a:srgbClr val="FF0000"/>
              </a:solidFill>
              <a:latin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70342554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a:t>
            </a:r>
            <a:r>
              <a:rPr lang="en-US" sz="1100" baseline="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áo</a:t>
            </a:r>
            <a:r>
              <a:rPr lang="en-US" sz="1100" baseline="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100" baseline="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án</a:t>
            </a:r>
            <a:r>
              <a:rPr lang="en-US" sz="1100" baseline="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do </a:t>
            </a:r>
            <a:r>
              <a:rPr lang="en-US" sz="11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Nguyễn</a:t>
            </a:r>
            <a:r>
              <a:rPr lang="en-US" sz="11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1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Nhâm</a:t>
            </a:r>
            <a:r>
              <a:rPr lang="en-US" sz="11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1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biên</a:t>
            </a:r>
            <a:r>
              <a:rPr lang="en-US" sz="1100" baseline="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100" baseline="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soạn</a:t>
            </a:r>
            <a:r>
              <a:rPr lang="en-US" sz="1100" baseline="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100" baseline="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Nếu</a:t>
            </a:r>
            <a:r>
              <a:rPr lang="en-US" sz="1100" baseline="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100" baseline="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phù</a:t>
            </a:r>
            <a:r>
              <a:rPr lang="en-US" sz="1100" baseline="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100" baseline="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hợp</a:t>
            </a:r>
            <a:r>
              <a:rPr lang="en-US" sz="1100" baseline="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100" baseline="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thầy</a:t>
            </a:r>
            <a:r>
              <a:rPr lang="en-US" sz="1100" baseline="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100" baseline="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cô</a:t>
            </a:r>
            <a:r>
              <a:rPr lang="en-US" sz="1100" baseline="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100" baseline="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liên</a:t>
            </a:r>
            <a:r>
              <a:rPr lang="en-US" sz="1100" baseline="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100" baseline="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hệ</a:t>
            </a:r>
            <a:r>
              <a:rPr lang="en-US" sz="1100" baseline="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100" baseline="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zalo</a:t>
            </a:r>
            <a:r>
              <a:rPr lang="en-US" sz="1100" baseline="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1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0981713891- 0366.698.459 </a:t>
            </a:r>
            <a:r>
              <a:rPr lang="en-US" sz="11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nhé</a:t>
            </a:r>
            <a:endParaRPr lang="en-US" sz="1100" dirty="0" smtClean="0">
              <a:solidFill>
                <a:srgbClr val="FF0000"/>
              </a:solidFill>
              <a:latin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35720923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p:cNvGrpSpPr/>
        <p:nvPr/>
      </p:nvGrpSpPr>
      <p:grpSpPr>
        <a:xfrm>
          <a:off x="0" y="0"/>
          <a:ext cx="0" cy="0"/>
          <a:chOff x="0" y="0"/>
          <a:chExt cx="0" cy="0"/>
        </a:xfrm>
      </p:grpSpPr>
      <p:sp>
        <p:nvSpPr>
          <p:cNvPr id="571" name="Google Shape;571;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2" name="Google Shape;572;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4705167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2"/>
        <p:cNvGrpSpPr/>
        <p:nvPr/>
      </p:nvGrpSpPr>
      <p:grpSpPr>
        <a:xfrm>
          <a:off x="0" y="0"/>
          <a:ext cx="0" cy="0"/>
          <a:chOff x="0" y="0"/>
          <a:chExt cx="0" cy="0"/>
        </a:xfrm>
      </p:grpSpPr>
      <p:sp>
        <p:nvSpPr>
          <p:cNvPr id="823" name="Google Shape;823;g1cf9645d797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4" name="Google Shape;824;g1cf9645d797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a:t>
            </a:r>
            <a:r>
              <a:rPr lang="en-US" sz="1100" baseline="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áo</a:t>
            </a:r>
            <a:r>
              <a:rPr lang="en-US" sz="1100" baseline="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100" baseline="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án</a:t>
            </a:r>
            <a:r>
              <a:rPr lang="en-US" sz="1100" baseline="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do </a:t>
            </a:r>
            <a:r>
              <a:rPr lang="en-US" sz="11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Nguyễn</a:t>
            </a:r>
            <a:r>
              <a:rPr lang="en-US" sz="11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1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Nhâm</a:t>
            </a:r>
            <a:r>
              <a:rPr lang="en-US" sz="11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1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biên</a:t>
            </a:r>
            <a:r>
              <a:rPr lang="en-US" sz="1100" baseline="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100" baseline="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soạn</a:t>
            </a:r>
            <a:r>
              <a:rPr lang="en-US" sz="1100" baseline="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100" baseline="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Nếu</a:t>
            </a:r>
            <a:r>
              <a:rPr lang="en-US" sz="1100" baseline="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100" baseline="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phù</a:t>
            </a:r>
            <a:r>
              <a:rPr lang="en-US" sz="1100" baseline="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100" baseline="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hợp</a:t>
            </a:r>
            <a:r>
              <a:rPr lang="en-US" sz="1100" baseline="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100" baseline="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thầy</a:t>
            </a:r>
            <a:r>
              <a:rPr lang="en-US" sz="1100" baseline="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100" baseline="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cô</a:t>
            </a:r>
            <a:r>
              <a:rPr lang="en-US" sz="1100" baseline="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100" baseline="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liên</a:t>
            </a:r>
            <a:r>
              <a:rPr lang="en-US" sz="1100" baseline="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100" baseline="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hệ</a:t>
            </a:r>
            <a:r>
              <a:rPr lang="en-US" sz="1100" baseline="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100" baseline="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zalo</a:t>
            </a:r>
            <a:r>
              <a:rPr lang="en-US" sz="1100" baseline="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1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0981713891- 0366.698.459 </a:t>
            </a:r>
            <a:r>
              <a:rPr lang="en-US" sz="11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nhé</a:t>
            </a:r>
            <a:endParaRPr lang="en-US" sz="1100" dirty="0" smtClean="0">
              <a:solidFill>
                <a:srgbClr val="FF0000"/>
              </a:solidFill>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33307725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1100" dirty="0" smtClean="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095469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2"/>
        <p:cNvGrpSpPr/>
        <p:nvPr/>
      </p:nvGrpSpPr>
      <p:grpSpPr>
        <a:xfrm>
          <a:off x="0" y="0"/>
          <a:ext cx="0" cy="0"/>
          <a:chOff x="0" y="0"/>
          <a:chExt cx="0" cy="0"/>
        </a:xfrm>
      </p:grpSpPr>
      <p:sp>
        <p:nvSpPr>
          <p:cNvPr id="823" name="Google Shape;823;g1cf9645d797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4" name="Google Shape;824;g1cf9645d797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251418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a:t>
            </a:r>
            <a:r>
              <a:rPr lang="en-US" sz="1100" baseline="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áo</a:t>
            </a:r>
            <a:r>
              <a:rPr lang="en-US" sz="1100" baseline="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100" baseline="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án</a:t>
            </a:r>
            <a:r>
              <a:rPr lang="en-US" sz="1100" baseline="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do </a:t>
            </a:r>
            <a:r>
              <a:rPr lang="en-US" sz="11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Nguyễn</a:t>
            </a:r>
            <a:r>
              <a:rPr lang="en-US" sz="11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1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Nhâm</a:t>
            </a:r>
            <a:r>
              <a:rPr lang="en-US" sz="11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1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biên</a:t>
            </a:r>
            <a:r>
              <a:rPr lang="en-US" sz="1100" baseline="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100" baseline="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soạn</a:t>
            </a:r>
            <a:r>
              <a:rPr lang="en-US" sz="1100" baseline="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100" baseline="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Nếu</a:t>
            </a:r>
            <a:r>
              <a:rPr lang="en-US" sz="1100" baseline="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100" baseline="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phù</a:t>
            </a:r>
            <a:r>
              <a:rPr lang="en-US" sz="1100" baseline="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100" baseline="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hợp</a:t>
            </a:r>
            <a:r>
              <a:rPr lang="en-US" sz="1100" baseline="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100" baseline="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thầy</a:t>
            </a:r>
            <a:r>
              <a:rPr lang="en-US" sz="1100" baseline="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100" baseline="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cô</a:t>
            </a:r>
            <a:r>
              <a:rPr lang="en-US" sz="1100" baseline="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100" baseline="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liên</a:t>
            </a:r>
            <a:r>
              <a:rPr lang="en-US" sz="1100" baseline="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100" baseline="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hệ</a:t>
            </a:r>
            <a:r>
              <a:rPr lang="en-US" sz="1100" baseline="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100" baseline="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zalo</a:t>
            </a:r>
            <a:r>
              <a:rPr lang="en-US" sz="1100" baseline="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1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0981713891- 0366.698.459 </a:t>
            </a:r>
            <a:r>
              <a:rPr lang="en-US" sz="11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nhé</a:t>
            </a:r>
            <a:endParaRPr lang="en-US" sz="1100" dirty="0" smtClean="0">
              <a:solidFill>
                <a:srgbClr val="FF0000"/>
              </a:solidFill>
              <a:latin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6783309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2"/>
        <p:cNvGrpSpPr/>
        <p:nvPr/>
      </p:nvGrpSpPr>
      <p:grpSpPr>
        <a:xfrm>
          <a:off x="0" y="0"/>
          <a:ext cx="0" cy="0"/>
          <a:chOff x="0" y="0"/>
          <a:chExt cx="0" cy="0"/>
        </a:xfrm>
      </p:grpSpPr>
      <p:sp>
        <p:nvSpPr>
          <p:cNvPr id="823" name="Google Shape;823;g1cf9645d797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4" name="Google Shape;824;g1cf9645d797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297000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30692C-4F40-4719-BBC5-F8D9EE2701CC}" type="slidenum">
              <a:rPr lang="en-US" smtClean="0"/>
              <a:t>17</a:t>
            </a:fld>
            <a:endParaRPr lang="en-US"/>
          </a:p>
        </p:txBody>
      </p:sp>
    </p:spTree>
    <p:extLst>
      <p:ext uri="{BB962C8B-B14F-4D97-AF65-F5344CB8AC3E}">
        <p14:creationId xmlns:p14="http://schemas.microsoft.com/office/powerpoint/2010/main" val="3410529864"/>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1.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userDrawn="1">
  <p:cSld name="SECTION_HEADER">
    <p:spTree>
      <p:nvGrpSpPr>
        <p:cNvPr id="1" name="Shape 20"/>
        <p:cNvGrpSpPr/>
        <p:nvPr/>
      </p:nvGrpSpPr>
      <p:grpSpPr>
        <a:xfrm>
          <a:off x="0" y="0"/>
          <a:ext cx="0" cy="0"/>
          <a:chOff x="0" y="0"/>
          <a:chExt cx="0" cy="0"/>
        </a:xfrm>
      </p:grpSpPr>
      <p:sp>
        <p:nvSpPr>
          <p:cNvPr id="2" name="椭圆 33">
            <a:extLst>
              <a:ext uri="{FF2B5EF4-FFF2-40B4-BE49-F238E27FC236}">
                <a16:creationId xmlns:a16="http://schemas.microsoft.com/office/drawing/2014/main" id="{A65B6043-D56B-4DC4-8ADE-BDA362CB453A}"/>
              </a:ext>
            </a:extLst>
          </p:cNvPr>
          <p:cNvSpPr/>
          <p:nvPr userDrawn="1"/>
        </p:nvSpPr>
        <p:spPr>
          <a:xfrm>
            <a:off x="2276389" y="446308"/>
            <a:ext cx="4402439" cy="4335271"/>
          </a:xfrm>
          <a:prstGeom prst="ellipse">
            <a:avLst/>
          </a:prstGeom>
          <a:solidFill>
            <a:sysClr val="window" lastClr="FFFFFF"/>
          </a:solidFill>
          <a:ln w="28575" cap="flat" cmpd="sng" algn="ctr">
            <a:solidFill>
              <a:schemeClr val="accent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1" name="Google Shape;21;p3"/>
          <p:cNvSpPr/>
          <p:nvPr/>
        </p:nvSpPr>
        <p:spPr>
          <a:xfrm>
            <a:off x="3538375" y="3733650"/>
            <a:ext cx="5759650" cy="1518775"/>
          </a:xfrm>
          <a:custGeom>
            <a:avLst/>
            <a:gdLst/>
            <a:ahLst/>
            <a:cxnLst/>
            <a:rect l="l" t="t" r="r" b="b"/>
            <a:pathLst>
              <a:path w="230386" h="60751" extrusionOk="0">
                <a:moveTo>
                  <a:pt x="24387" y="0"/>
                </a:moveTo>
                <a:cubicBezTo>
                  <a:pt x="20426" y="0"/>
                  <a:pt x="16719" y="1801"/>
                  <a:pt x="15050" y="6875"/>
                </a:cubicBezTo>
                <a:cubicBezTo>
                  <a:pt x="13180" y="12554"/>
                  <a:pt x="14883" y="22758"/>
                  <a:pt x="19276" y="22901"/>
                </a:cubicBezTo>
                <a:cubicBezTo>
                  <a:pt x="17955" y="23555"/>
                  <a:pt x="17205" y="23996"/>
                  <a:pt x="16240" y="24675"/>
                </a:cubicBezTo>
                <a:cubicBezTo>
                  <a:pt x="14850" y="23701"/>
                  <a:pt x="13325" y="22843"/>
                  <a:pt x="11863" y="22843"/>
                </a:cubicBezTo>
                <a:cubicBezTo>
                  <a:pt x="10983" y="22843"/>
                  <a:pt x="10126" y="23154"/>
                  <a:pt x="9335" y="23936"/>
                </a:cubicBezTo>
                <a:cubicBezTo>
                  <a:pt x="9971" y="20422"/>
                  <a:pt x="8827" y="19084"/>
                  <a:pt x="7051" y="19084"/>
                </a:cubicBezTo>
                <a:cubicBezTo>
                  <a:pt x="4971" y="19084"/>
                  <a:pt x="2025" y="20921"/>
                  <a:pt x="60" y="23246"/>
                </a:cubicBezTo>
                <a:lnTo>
                  <a:pt x="0" y="40308"/>
                </a:lnTo>
                <a:lnTo>
                  <a:pt x="91035" y="60750"/>
                </a:lnTo>
                <a:cubicBezTo>
                  <a:pt x="91654" y="60310"/>
                  <a:pt x="92357" y="59357"/>
                  <a:pt x="93047" y="58131"/>
                </a:cubicBezTo>
                <a:cubicBezTo>
                  <a:pt x="94309" y="59262"/>
                  <a:pt x="95881" y="60429"/>
                  <a:pt x="96798" y="60655"/>
                </a:cubicBezTo>
                <a:lnTo>
                  <a:pt x="156912" y="36771"/>
                </a:lnTo>
                <a:cubicBezTo>
                  <a:pt x="159304" y="37099"/>
                  <a:pt x="161950" y="37772"/>
                  <a:pt x="164204" y="37772"/>
                </a:cubicBezTo>
                <a:cubicBezTo>
                  <a:pt x="165396" y="37772"/>
                  <a:pt x="166477" y="37584"/>
                  <a:pt x="167354" y="37057"/>
                </a:cubicBezTo>
                <a:cubicBezTo>
                  <a:pt x="168926" y="36117"/>
                  <a:pt x="169474" y="34081"/>
                  <a:pt x="168819" y="32009"/>
                </a:cubicBezTo>
                <a:lnTo>
                  <a:pt x="168819" y="32009"/>
                </a:lnTo>
                <a:lnTo>
                  <a:pt x="209383" y="42986"/>
                </a:lnTo>
                <a:cubicBezTo>
                  <a:pt x="209631" y="43128"/>
                  <a:pt x="209929" y="43194"/>
                  <a:pt x="210270" y="43194"/>
                </a:cubicBezTo>
                <a:cubicBezTo>
                  <a:pt x="214300" y="43194"/>
                  <a:pt x="224268" y="34010"/>
                  <a:pt x="226683" y="33592"/>
                </a:cubicBezTo>
                <a:cubicBezTo>
                  <a:pt x="229683" y="33069"/>
                  <a:pt x="230386" y="27889"/>
                  <a:pt x="226338" y="23627"/>
                </a:cubicBezTo>
                <a:cubicBezTo>
                  <a:pt x="223770" y="20924"/>
                  <a:pt x="219110" y="19246"/>
                  <a:pt x="215700" y="19246"/>
                </a:cubicBezTo>
                <a:cubicBezTo>
                  <a:pt x="213418" y="19246"/>
                  <a:pt x="211696" y="19998"/>
                  <a:pt x="211538" y="21698"/>
                </a:cubicBezTo>
                <a:cubicBezTo>
                  <a:pt x="211014" y="21174"/>
                  <a:pt x="210419" y="20793"/>
                  <a:pt x="209752" y="20638"/>
                </a:cubicBezTo>
                <a:cubicBezTo>
                  <a:pt x="208943" y="21603"/>
                  <a:pt x="207050" y="20579"/>
                  <a:pt x="207014" y="22651"/>
                </a:cubicBezTo>
                <a:cubicBezTo>
                  <a:pt x="205775" y="20909"/>
                  <a:pt x="203001" y="18981"/>
                  <a:pt x="201612" y="18981"/>
                </a:cubicBezTo>
                <a:cubicBezTo>
                  <a:pt x="200864" y="18981"/>
                  <a:pt x="200517" y="19539"/>
                  <a:pt x="201025" y="20984"/>
                </a:cubicBezTo>
                <a:cubicBezTo>
                  <a:pt x="200345" y="20377"/>
                  <a:pt x="199658" y="20165"/>
                  <a:pt x="198997" y="20165"/>
                </a:cubicBezTo>
                <a:cubicBezTo>
                  <a:pt x="198372" y="20165"/>
                  <a:pt x="197770" y="20354"/>
                  <a:pt x="197215" y="20579"/>
                </a:cubicBezTo>
                <a:cubicBezTo>
                  <a:pt x="196632" y="20174"/>
                  <a:pt x="196179" y="19900"/>
                  <a:pt x="195405" y="19460"/>
                </a:cubicBezTo>
                <a:lnTo>
                  <a:pt x="195405" y="19460"/>
                </a:lnTo>
                <a:cubicBezTo>
                  <a:pt x="195507" y="19476"/>
                  <a:pt x="195606" y="19484"/>
                  <a:pt x="195700" y="19484"/>
                </a:cubicBezTo>
                <a:cubicBezTo>
                  <a:pt x="197867" y="19484"/>
                  <a:pt x="198073" y="15296"/>
                  <a:pt x="196727" y="12649"/>
                </a:cubicBezTo>
                <a:cubicBezTo>
                  <a:pt x="195096" y="9449"/>
                  <a:pt x="191925" y="8365"/>
                  <a:pt x="189149" y="8365"/>
                </a:cubicBezTo>
                <a:cubicBezTo>
                  <a:pt x="187081" y="8365"/>
                  <a:pt x="185233" y="8967"/>
                  <a:pt x="184404" y="9744"/>
                </a:cubicBezTo>
                <a:cubicBezTo>
                  <a:pt x="182618" y="11411"/>
                  <a:pt x="182320" y="14673"/>
                  <a:pt x="180142" y="15721"/>
                </a:cubicBezTo>
                <a:cubicBezTo>
                  <a:pt x="179938" y="15816"/>
                  <a:pt x="179731" y="15846"/>
                  <a:pt x="179529" y="15846"/>
                </a:cubicBezTo>
                <a:cubicBezTo>
                  <a:pt x="179181" y="15846"/>
                  <a:pt x="178849" y="15756"/>
                  <a:pt x="178579" y="15756"/>
                </a:cubicBezTo>
                <a:cubicBezTo>
                  <a:pt x="178202" y="15756"/>
                  <a:pt x="177944" y="15931"/>
                  <a:pt x="177927" y="16769"/>
                </a:cubicBezTo>
                <a:cubicBezTo>
                  <a:pt x="177065" y="16136"/>
                  <a:pt x="175883" y="15453"/>
                  <a:pt x="175014" y="15453"/>
                </a:cubicBezTo>
                <a:cubicBezTo>
                  <a:pt x="174934" y="15453"/>
                  <a:pt x="174858" y="15459"/>
                  <a:pt x="174784" y="15471"/>
                </a:cubicBezTo>
                <a:cubicBezTo>
                  <a:pt x="173200" y="15745"/>
                  <a:pt x="174034" y="17388"/>
                  <a:pt x="173165" y="18305"/>
                </a:cubicBezTo>
                <a:cubicBezTo>
                  <a:pt x="172976" y="18501"/>
                  <a:pt x="172731" y="18566"/>
                  <a:pt x="172462" y="18566"/>
                </a:cubicBezTo>
                <a:cubicBezTo>
                  <a:pt x="171926" y="18566"/>
                  <a:pt x="171294" y="18306"/>
                  <a:pt x="170818" y="18306"/>
                </a:cubicBezTo>
                <a:cubicBezTo>
                  <a:pt x="170299" y="18306"/>
                  <a:pt x="169965" y="18614"/>
                  <a:pt x="170140" y="19900"/>
                </a:cubicBezTo>
                <a:cubicBezTo>
                  <a:pt x="169855" y="17852"/>
                  <a:pt x="168307" y="16971"/>
                  <a:pt x="167176" y="16686"/>
                </a:cubicBezTo>
                <a:cubicBezTo>
                  <a:pt x="166915" y="16622"/>
                  <a:pt x="166703" y="16595"/>
                  <a:pt x="166530" y="16595"/>
                </a:cubicBezTo>
                <a:cubicBezTo>
                  <a:pt x="165428" y="16595"/>
                  <a:pt x="165887" y="17705"/>
                  <a:pt x="165342" y="17829"/>
                </a:cubicBezTo>
                <a:cubicBezTo>
                  <a:pt x="165229" y="17853"/>
                  <a:pt x="165104" y="17864"/>
                  <a:pt x="164968" y="17864"/>
                </a:cubicBezTo>
                <a:cubicBezTo>
                  <a:pt x="163805" y="17864"/>
                  <a:pt x="161877" y="17056"/>
                  <a:pt x="160451" y="17056"/>
                </a:cubicBezTo>
                <a:cubicBezTo>
                  <a:pt x="159462" y="17056"/>
                  <a:pt x="158714" y="17444"/>
                  <a:pt x="158627" y="18757"/>
                </a:cubicBezTo>
                <a:cubicBezTo>
                  <a:pt x="157780" y="18551"/>
                  <a:pt x="156587" y="18258"/>
                  <a:pt x="155531" y="18258"/>
                </a:cubicBezTo>
                <a:cubicBezTo>
                  <a:pt x="153602" y="18258"/>
                  <a:pt x="152128" y="19234"/>
                  <a:pt x="154043" y="23496"/>
                </a:cubicBezTo>
                <a:cubicBezTo>
                  <a:pt x="154400" y="24294"/>
                  <a:pt x="155055" y="25460"/>
                  <a:pt x="155758" y="26532"/>
                </a:cubicBezTo>
                <a:cubicBezTo>
                  <a:pt x="151948" y="27211"/>
                  <a:pt x="148792" y="29068"/>
                  <a:pt x="149162" y="31485"/>
                </a:cubicBezTo>
                <a:cubicBezTo>
                  <a:pt x="148657" y="31260"/>
                  <a:pt x="148132" y="31137"/>
                  <a:pt x="147602" y="31137"/>
                </a:cubicBezTo>
                <a:cubicBezTo>
                  <a:pt x="147431" y="31137"/>
                  <a:pt x="147261" y="31149"/>
                  <a:pt x="147090" y="31175"/>
                </a:cubicBezTo>
                <a:cubicBezTo>
                  <a:pt x="146506" y="32461"/>
                  <a:pt x="144351" y="32223"/>
                  <a:pt x="144828" y="34283"/>
                </a:cubicBezTo>
                <a:cubicBezTo>
                  <a:pt x="143533" y="33340"/>
                  <a:pt x="141290" y="32667"/>
                  <a:pt x="139688" y="32667"/>
                </a:cubicBezTo>
                <a:cubicBezTo>
                  <a:pt x="138093" y="32667"/>
                  <a:pt x="137133" y="33334"/>
                  <a:pt x="138374" y="35069"/>
                </a:cubicBezTo>
                <a:cubicBezTo>
                  <a:pt x="137992" y="34923"/>
                  <a:pt x="137628" y="34859"/>
                  <a:pt x="137282" y="34859"/>
                </a:cubicBezTo>
                <a:cubicBezTo>
                  <a:pt x="136162" y="34859"/>
                  <a:pt x="135225" y="35526"/>
                  <a:pt x="134433" y="36236"/>
                </a:cubicBezTo>
                <a:cubicBezTo>
                  <a:pt x="133743" y="36069"/>
                  <a:pt x="133231" y="35974"/>
                  <a:pt x="132338" y="35866"/>
                </a:cubicBezTo>
                <a:cubicBezTo>
                  <a:pt x="134898" y="35259"/>
                  <a:pt x="134088" y="30759"/>
                  <a:pt x="131993" y="28604"/>
                </a:cubicBezTo>
                <a:cubicBezTo>
                  <a:pt x="130620" y="27197"/>
                  <a:pt x="128917" y="26656"/>
                  <a:pt x="127190" y="26656"/>
                </a:cubicBezTo>
                <a:cubicBezTo>
                  <a:pt x="123583" y="26656"/>
                  <a:pt x="119871" y="29015"/>
                  <a:pt x="118848" y="30771"/>
                </a:cubicBezTo>
                <a:cubicBezTo>
                  <a:pt x="117455" y="33140"/>
                  <a:pt x="117967" y="36486"/>
                  <a:pt x="116026" y="38403"/>
                </a:cubicBezTo>
                <a:cubicBezTo>
                  <a:pt x="115098" y="39319"/>
                  <a:pt x="113657" y="38569"/>
                  <a:pt x="114050" y="40343"/>
                </a:cubicBezTo>
                <a:cubicBezTo>
                  <a:pt x="113420" y="40176"/>
                  <a:pt x="112665" y="40034"/>
                  <a:pt x="111975" y="40034"/>
                </a:cubicBezTo>
                <a:cubicBezTo>
                  <a:pt x="111439" y="40034"/>
                  <a:pt x="110943" y="40120"/>
                  <a:pt x="110573" y="40343"/>
                </a:cubicBezTo>
                <a:cubicBezTo>
                  <a:pt x="109037" y="41248"/>
                  <a:pt x="110288" y="42546"/>
                  <a:pt x="109633" y="43796"/>
                </a:cubicBezTo>
                <a:cubicBezTo>
                  <a:pt x="108895" y="45201"/>
                  <a:pt x="105811" y="43760"/>
                  <a:pt x="106978" y="46606"/>
                </a:cubicBezTo>
                <a:cubicBezTo>
                  <a:pt x="106319" y="45043"/>
                  <a:pt x="104996" y="44600"/>
                  <a:pt x="103871" y="44600"/>
                </a:cubicBezTo>
                <a:cubicBezTo>
                  <a:pt x="103633" y="44600"/>
                  <a:pt x="103404" y="44620"/>
                  <a:pt x="103191" y="44653"/>
                </a:cubicBezTo>
                <a:cubicBezTo>
                  <a:pt x="101144" y="44963"/>
                  <a:pt x="102227" y="46118"/>
                  <a:pt x="101620" y="46511"/>
                </a:cubicBezTo>
                <a:cubicBezTo>
                  <a:pt x="100703" y="47118"/>
                  <a:pt x="98631" y="47118"/>
                  <a:pt x="97060" y="47570"/>
                </a:cubicBezTo>
                <a:cubicBezTo>
                  <a:pt x="98825" y="38245"/>
                  <a:pt x="93534" y="36967"/>
                  <a:pt x="89357" y="36967"/>
                </a:cubicBezTo>
                <a:cubicBezTo>
                  <a:pt x="88436" y="36967"/>
                  <a:pt x="87569" y="37029"/>
                  <a:pt x="86844" y="37081"/>
                </a:cubicBezTo>
                <a:cubicBezTo>
                  <a:pt x="86156" y="32976"/>
                  <a:pt x="83666" y="32233"/>
                  <a:pt x="80966" y="32233"/>
                </a:cubicBezTo>
                <a:cubicBezTo>
                  <a:pt x="79434" y="32233"/>
                  <a:pt x="77834" y="32472"/>
                  <a:pt x="76459" y="32472"/>
                </a:cubicBezTo>
                <a:cubicBezTo>
                  <a:pt x="75604" y="32472"/>
                  <a:pt x="74836" y="32380"/>
                  <a:pt x="74224" y="32080"/>
                </a:cubicBezTo>
                <a:cubicBezTo>
                  <a:pt x="73080" y="31520"/>
                  <a:pt x="73881" y="28708"/>
                  <a:pt x="70939" y="28708"/>
                </a:cubicBezTo>
                <a:cubicBezTo>
                  <a:pt x="70818" y="28708"/>
                  <a:pt x="70691" y="28713"/>
                  <a:pt x="70556" y="28723"/>
                </a:cubicBezTo>
                <a:cubicBezTo>
                  <a:pt x="68532" y="28878"/>
                  <a:pt x="65925" y="30223"/>
                  <a:pt x="65937" y="34723"/>
                </a:cubicBezTo>
                <a:cubicBezTo>
                  <a:pt x="65906" y="31184"/>
                  <a:pt x="64831" y="30757"/>
                  <a:pt x="63515" y="30757"/>
                </a:cubicBezTo>
                <a:cubicBezTo>
                  <a:pt x="63096" y="30757"/>
                  <a:pt x="62652" y="30800"/>
                  <a:pt x="62211" y="30800"/>
                </a:cubicBezTo>
                <a:cubicBezTo>
                  <a:pt x="61393" y="30800"/>
                  <a:pt x="60580" y="30652"/>
                  <a:pt x="59936" y="29806"/>
                </a:cubicBezTo>
                <a:cubicBezTo>
                  <a:pt x="58091" y="27377"/>
                  <a:pt x="59198" y="23996"/>
                  <a:pt x="56209" y="22698"/>
                </a:cubicBezTo>
                <a:cubicBezTo>
                  <a:pt x="55854" y="22545"/>
                  <a:pt x="55471" y="22477"/>
                  <a:pt x="55075" y="22477"/>
                </a:cubicBezTo>
                <a:cubicBezTo>
                  <a:pt x="53628" y="22477"/>
                  <a:pt x="51993" y="23380"/>
                  <a:pt x="50768" y="24306"/>
                </a:cubicBezTo>
                <a:cubicBezTo>
                  <a:pt x="50221" y="20234"/>
                  <a:pt x="48458" y="22532"/>
                  <a:pt x="46411" y="20960"/>
                </a:cubicBezTo>
                <a:cubicBezTo>
                  <a:pt x="42112" y="17662"/>
                  <a:pt x="40719" y="10137"/>
                  <a:pt x="36981" y="5589"/>
                </a:cubicBezTo>
                <a:cubicBezTo>
                  <a:pt x="34716" y="2828"/>
                  <a:pt x="29351" y="0"/>
                  <a:pt x="2438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3"/>
          <p:cNvSpPr/>
          <p:nvPr/>
        </p:nvSpPr>
        <p:spPr>
          <a:xfrm>
            <a:off x="0" y="4167475"/>
            <a:ext cx="9144000" cy="976025"/>
          </a:xfrm>
          <a:custGeom>
            <a:avLst/>
            <a:gdLst/>
            <a:ahLst/>
            <a:cxnLst/>
            <a:rect l="l" t="t" r="r" b="b"/>
            <a:pathLst>
              <a:path w="285750" h="39041" extrusionOk="0">
                <a:moveTo>
                  <a:pt x="285750" y="0"/>
                </a:moveTo>
                <a:lnTo>
                  <a:pt x="86261" y="15383"/>
                </a:lnTo>
                <a:lnTo>
                  <a:pt x="0" y="21122"/>
                </a:lnTo>
                <a:lnTo>
                  <a:pt x="0" y="39041"/>
                </a:lnTo>
                <a:lnTo>
                  <a:pt x="285750" y="38231"/>
                </a:lnTo>
                <a:lnTo>
                  <a:pt x="285750" y="36517"/>
                </a:lnTo>
                <a:lnTo>
                  <a:pt x="285750" y="2084"/>
                </a:lnTo>
                <a:lnTo>
                  <a:pt x="28575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3"/>
          <p:cNvSpPr/>
          <p:nvPr/>
        </p:nvSpPr>
        <p:spPr>
          <a:xfrm>
            <a:off x="0" y="3984375"/>
            <a:ext cx="4678875" cy="1153575"/>
          </a:xfrm>
          <a:custGeom>
            <a:avLst/>
            <a:gdLst/>
            <a:ahLst/>
            <a:cxnLst/>
            <a:rect l="l" t="t" r="r" b="b"/>
            <a:pathLst>
              <a:path w="187155" h="46143" extrusionOk="0">
                <a:moveTo>
                  <a:pt x="34557" y="0"/>
                </a:moveTo>
                <a:cubicBezTo>
                  <a:pt x="32435" y="0"/>
                  <a:pt x="30834" y="729"/>
                  <a:pt x="32837" y="3352"/>
                </a:cubicBezTo>
                <a:cubicBezTo>
                  <a:pt x="32786" y="3355"/>
                  <a:pt x="32735" y="3356"/>
                  <a:pt x="32683" y="3356"/>
                </a:cubicBezTo>
                <a:cubicBezTo>
                  <a:pt x="31091" y="3356"/>
                  <a:pt x="29022" y="1943"/>
                  <a:pt x="27357" y="1943"/>
                </a:cubicBezTo>
                <a:cubicBezTo>
                  <a:pt x="27004" y="1943"/>
                  <a:pt x="26669" y="2007"/>
                  <a:pt x="26360" y="2161"/>
                </a:cubicBezTo>
                <a:cubicBezTo>
                  <a:pt x="23455" y="3602"/>
                  <a:pt x="25872" y="5935"/>
                  <a:pt x="26158" y="8912"/>
                </a:cubicBezTo>
                <a:cubicBezTo>
                  <a:pt x="24933" y="7981"/>
                  <a:pt x="23639" y="7131"/>
                  <a:pt x="22507" y="7131"/>
                </a:cubicBezTo>
                <a:cubicBezTo>
                  <a:pt x="21758" y="7131"/>
                  <a:pt x="21079" y="7504"/>
                  <a:pt x="20538" y="8471"/>
                </a:cubicBezTo>
                <a:cubicBezTo>
                  <a:pt x="19671" y="7692"/>
                  <a:pt x="18790" y="7469"/>
                  <a:pt x="17927" y="7469"/>
                </a:cubicBezTo>
                <a:cubicBezTo>
                  <a:pt x="16777" y="7469"/>
                  <a:pt x="15659" y="7865"/>
                  <a:pt x="14645" y="7865"/>
                </a:cubicBezTo>
                <a:cubicBezTo>
                  <a:pt x="14153" y="7865"/>
                  <a:pt x="13686" y="7772"/>
                  <a:pt x="13252" y="7495"/>
                </a:cubicBezTo>
                <a:cubicBezTo>
                  <a:pt x="10978" y="6054"/>
                  <a:pt x="10263" y="2863"/>
                  <a:pt x="7477" y="2137"/>
                </a:cubicBezTo>
                <a:cubicBezTo>
                  <a:pt x="7165" y="2056"/>
                  <a:pt x="6862" y="2021"/>
                  <a:pt x="6566" y="2021"/>
                </a:cubicBezTo>
                <a:cubicBezTo>
                  <a:pt x="4907" y="2021"/>
                  <a:pt x="3470" y="3121"/>
                  <a:pt x="1965" y="3364"/>
                </a:cubicBezTo>
                <a:cubicBezTo>
                  <a:pt x="1631" y="2506"/>
                  <a:pt x="786" y="1792"/>
                  <a:pt x="0" y="1423"/>
                </a:cubicBezTo>
                <a:lnTo>
                  <a:pt x="0" y="35998"/>
                </a:lnTo>
                <a:lnTo>
                  <a:pt x="157603" y="46143"/>
                </a:lnTo>
                <a:cubicBezTo>
                  <a:pt x="166080" y="35641"/>
                  <a:pt x="182249" y="38189"/>
                  <a:pt x="185857" y="21282"/>
                </a:cubicBezTo>
                <a:cubicBezTo>
                  <a:pt x="187154" y="15174"/>
                  <a:pt x="184737" y="4816"/>
                  <a:pt x="178296" y="4185"/>
                </a:cubicBezTo>
                <a:cubicBezTo>
                  <a:pt x="178126" y="4169"/>
                  <a:pt x="177948" y="4161"/>
                  <a:pt x="177764" y="4161"/>
                </a:cubicBezTo>
                <a:cubicBezTo>
                  <a:pt x="175659" y="4161"/>
                  <a:pt x="172806" y="5247"/>
                  <a:pt x="172522" y="7864"/>
                </a:cubicBezTo>
                <a:cubicBezTo>
                  <a:pt x="172016" y="5341"/>
                  <a:pt x="170785" y="4536"/>
                  <a:pt x="169300" y="4536"/>
                </a:cubicBezTo>
                <a:cubicBezTo>
                  <a:pt x="166727" y="4536"/>
                  <a:pt x="163392" y="6952"/>
                  <a:pt x="161746" y="7043"/>
                </a:cubicBezTo>
                <a:cubicBezTo>
                  <a:pt x="161647" y="7049"/>
                  <a:pt x="161552" y="7051"/>
                  <a:pt x="161459" y="7051"/>
                </a:cubicBezTo>
                <a:cubicBezTo>
                  <a:pt x="157932" y="7051"/>
                  <a:pt x="159179" y="2785"/>
                  <a:pt x="155853" y="2785"/>
                </a:cubicBezTo>
                <a:cubicBezTo>
                  <a:pt x="155467" y="2785"/>
                  <a:pt x="155019" y="2842"/>
                  <a:pt x="154496" y="2971"/>
                </a:cubicBezTo>
                <a:cubicBezTo>
                  <a:pt x="152888" y="3364"/>
                  <a:pt x="151055" y="4185"/>
                  <a:pt x="149757" y="5280"/>
                </a:cubicBezTo>
                <a:cubicBezTo>
                  <a:pt x="149188" y="5754"/>
                  <a:pt x="147347" y="9174"/>
                  <a:pt x="146613" y="9174"/>
                </a:cubicBezTo>
                <a:cubicBezTo>
                  <a:pt x="146609" y="9174"/>
                  <a:pt x="146605" y="9174"/>
                  <a:pt x="146602" y="9174"/>
                </a:cubicBezTo>
                <a:cubicBezTo>
                  <a:pt x="144351" y="9055"/>
                  <a:pt x="144982" y="7793"/>
                  <a:pt x="143399" y="5161"/>
                </a:cubicBezTo>
                <a:cubicBezTo>
                  <a:pt x="142039" y="2912"/>
                  <a:pt x="140482" y="1905"/>
                  <a:pt x="139074" y="1905"/>
                </a:cubicBezTo>
                <a:cubicBezTo>
                  <a:pt x="137068" y="1905"/>
                  <a:pt x="135363" y="3950"/>
                  <a:pt x="134957" y="7364"/>
                </a:cubicBezTo>
                <a:cubicBezTo>
                  <a:pt x="134796" y="5989"/>
                  <a:pt x="133909" y="5411"/>
                  <a:pt x="132870" y="5411"/>
                </a:cubicBezTo>
                <a:cubicBezTo>
                  <a:pt x="130761" y="5411"/>
                  <a:pt x="128025" y="7794"/>
                  <a:pt x="129469" y="10722"/>
                </a:cubicBezTo>
                <a:cubicBezTo>
                  <a:pt x="129211" y="10704"/>
                  <a:pt x="128957" y="10695"/>
                  <a:pt x="128706" y="10695"/>
                </a:cubicBezTo>
                <a:cubicBezTo>
                  <a:pt x="126783" y="10695"/>
                  <a:pt x="125036" y="11222"/>
                  <a:pt x="123456" y="12317"/>
                </a:cubicBezTo>
                <a:cubicBezTo>
                  <a:pt x="122725" y="11153"/>
                  <a:pt x="121583" y="10586"/>
                  <a:pt x="120543" y="10586"/>
                </a:cubicBezTo>
                <a:cubicBezTo>
                  <a:pt x="119669" y="10586"/>
                  <a:pt x="118868" y="10986"/>
                  <a:pt x="118443" y="11769"/>
                </a:cubicBezTo>
                <a:cubicBezTo>
                  <a:pt x="118562" y="11281"/>
                  <a:pt x="118396" y="10972"/>
                  <a:pt x="118384" y="9983"/>
                </a:cubicBezTo>
                <a:cubicBezTo>
                  <a:pt x="118257" y="9969"/>
                  <a:pt x="118128" y="9963"/>
                  <a:pt x="117998" y="9963"/>
                </a:cubicBezTo>
                <a:cubicBezTo>
                  <a:pt x="116519" y="9963"/>
                  <a:pt x="114862" y="10809"/>
                  <a:pt x="113434" y="10809"/>
                </a:cubicBezTo>
                <a:cubicBezTo>
                  <a:pt x="113200" y="10809"/>
                  <a:pt x="112972" y="10787"/>
                  <a:pt x="112752" y="10733"/>
                </a:cubicBezTo>
                <a:cubicBezTo>
                  <a:pt x="111538" y="10448"/>
                  <a:pt x="111609" y="9698"/>
                  <a:pt x="110323" y="9126"/>
                </a:cubicBezTo>
                <a:cubicBezTo>
                  <a:pt x="109353" y="8696"/>
                  <a:pt x="107309" y="7608"/>
                  <a:pt x="105781" y="7608"/>
                </a:cubicBezTo>
                <a:cubicBezTo>
                  <a:pt x="104983" y="7608"/>
                  <a:pt x="104327" y="7904"/>
                  <a:pt x="104037" y="8745"/>
                </a:cubicBezTo>
                <a:cubicBezTo>
                  <a:pt x="103013" y="11722"/>
                  <a:pt x="107025" y="15294"/>
                  <a:pt x="108871" y="16389"/>
                </a:cubicBezTo>
                <a:cubicBezTo>
                  <a:pt x="106433" y="16525"/>
                  <a:pt x="104012" y="16691"/>
                  <a:pt x="101582" y="16691"/>
                </a:cubicBezTo>
                <a:cubicBezTo>
                  <a:pt x="99966" y="16691"/>
                  <a:pt x="98346" y="16617"/>
                  <a:pt x="96714" y="16413"/>
                </a:cubicBezTo>
                <a:cubicBezTo>
                  <a:pt x="94994" y="16198"/>
                  <a:pt x="93408" y="15814"/>
                  <a:pt x="91883" y="15814"/>
                </a:cubicBezTo>
                <a:cubicBezTo>
                  <a:pt x="90612" y="15814"/>
                  <a:pt x="89383" y="16081"/>
                  <a:pt x="88154" y="16937"/>
                </a:cubicBezTo>
                <a:cubicBezTo>
                  <a:pt x="88325" y="14481"/>
                  <a:pt x="87602" y="13652"/>
                  <a:pt x="86575" y="13652"/>
                </a:cubicBezTo>
                <a:cubicBezTo>
                  <a:pt x="84961" y="13652"/>
                  <a:pt x="82597" y="15695"/>
                  <a:pt x="81760" y="16698"/>
                </a:cubicBezTo>
                <a:cubicBezTo>
                  <a:pt x="79129" y="12592"/>
                  <a:pt x="77583" y="10568"/>
                  <a:pt x="75121" y="10568"/>
                </a:cubicBezTo>
                <a:cubicBezTo>
                  <a:pt x="74085" y="10568"/>
                  <a:pt x="72887" y="10926"/>
                  <a:pt x="71378" y="11638"/>
                </a:cubicBezTo>
                <a:cubicBezTo>
                  <a:pt x="68913" y="12805"/>
                  <a:pt x="63960" y="15091"/>
                  <a:pt x="66151" y="20056"/>
                </a:cubicBezTo>
                <a:cubicBezTo>
                  <a:pt x="65790" y="19969"/>
                  <a:pt x="65419" y="19914"/>
                  <a:pt x="65072" y="19914"/>
                </a:cubicBezTo>
                <a:cubicBezTo>
                  <a:pt x="64560" y="19914"/>
                  <a:pt x="64099" y="20034"/>
                  <a:pt x="63794" y="20354"/>
                </a:cubicBezTo>
                <a:cubicBezTo>
                  <a:pt x="64222" y="18020"/>
                  <a:pt x="59603" y="18187"/>
                  <a:pt x="58031" y="17782"/>
                </a:cubicBezTo>
                <a:cubicBezTo>
                  <a:pt x="54899" y="16962"/>
                  <a:pt x="52137" y="15139"/>
                  <a:pt x="49078" y="15139"/>
                </a:cubicBezTo>
                <a:cubicBezTo>
                  <a:pt x="48940" y="15139"/>
                  <a:pt x="48801" y="15143"/>
                  <a:pt x="48661" y="15151"/>
                </a:cubicBezTo>
                <a:cubicBezTo>
                  <a:pt x="46196" y="8924"/>
                  <a:pt x="44910" y="3780"/>
                  <a:pt x="39195" y="863"/>
                </a:cubicBezTo>
                <a:cubicBezTo>
                  <a:pt x="38529" y="524"/>
                  <a:pt x="36356" y="0"/>
                  <a:pt x="345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 name="图片 2">
            <a:extLst>
              <a:ext uri="{FF2B5EF4-FFF2-40B4-BE49-F238E27FC236}">
                <a16:creationId xmlns:a16="http://schemas.microsoft.com/office/drawing/2014/main" id="{9A53B3F7-B192-73DA-03B9-2A17C48962A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42572"/>
          <a:stretch/>
        </p:blipFill>
        <p:spPr>
          <a:xfrm>
            <a:off x="5086753" y="3752083"/>
            <a:ext cx="7001691" cy="1511300"/>
          </a:xfrm>
          <a:prstGeom prst="rect">
            <a:avLst/>
          </a:prstGeom>
        </p:spPr>
      </p:pic>
      <p:pic>
        <p:nvPicPr>
          <p:cNvPr id="4" name="图片 24">
            <a:extLst>
              <a:ext uri="{FF2B5EF4-FFF2-40B4-BE49-F238E27FC236}">
                <a16:creationId xmlns:a16="http://schemas.microsoft.com/office/drawing/2014/main" id="{15C7206D-6C87-21BB-303A-85A956A3B7D3}"/>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4939" t="20148" b="55111"/>
          <a:stretch/>
        </p:blipFill>
        <p:spPr>
          <a:xfrm>
            <a:off x="6883019" y="1315748"/>
            <a:ext cx="875501" cy="926814"/>
          </a:xfrm>
          <a:prstGeom prst="rect">
            <a:avLst/>
          </a:prstGeom>
        </p:spPr>
      </p:pic>
      <p:pic>
        <p:nvPicPr>
          <p:cNvPr id="5" name="图片 25">
            <a:extLst>
              <a:ext uri="{FF2B5EF4-FFF2-40B4-BE49-F238E27FC236}">
                <a16:creationId xmlns:a16="http://schemas.microsoft.com/office/drawing/2014/main" id="{D4706C63-1F27-895C-52D0-F865049125B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383037" y="-32733"/>
            <a:ext cx="12192000" cy="2921000"/>
          </a:xfrm>
          <a:prstGeom prst="rect">
            <a:avLst/>
          </a:prstGeom>
        </p:spPr>
      </p:pic>
      <p:pic>
        <p:nvPicPr>
          <p:cNvPr id="6" name="图片 31">
            <a:extLst>
              <a:ext uri="{FF2B5EF4-FFF2-40B4-BE49-F238E27FC236}">
                <a16:creationId xmlns:a16="http://schemas.microsoft.com/office/drawing/2014/main" id="{BCE23A7A-CCF8-84CD-E965-CDB45373A49A}"/>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a:stretch/>
        </p:blipFill>
        <p:spPr>
          <a:xfrm>
            <a:off x="7320770" y="2762081"/>
            <a:ext cx="1266829" cy="875765"/>
          </a:xfrm>
          <a:prstGeom prst="rect">
            <a:avLst/>
          </a:prstGeom>
        </p:spPr>
      </p:pic>
      <p:sp>
        <p:nvSpPr>
          <p:cNvPr id="25" name="Google Shape;25;p3"/>
          <p:cNvSpPr/>
          <p:nvPr/>
        </p:nvSpPr>
        <p:spPr>
          <a:xfrm>
            <a:off x="-2" y="4016932"/>
            <a:ext cx="10002131" cy="1331297"/>
          </a:xfrm>
          <a:custGeom>
            <a:avLst/>
            <a:gdLst/>
            <a:ahLst/>
            <a:cxnLst/>
            <a:rect l="l" t="t" r="r" b="b"/>
            <a:pathLst>
              <a:path w="285750" h="41876" extrusionOk="0">
                <a:moveTo>
                  <a:pt x="87273" y="31422"/>
                </a:moveTo>
                <a:lnTo>
                  <a:pt x="87273" y="31445"/>
                </a:lnTo>
                <a:cubicBezTo>
                  <a:pt x="87178" y="31445"/>
                  <a:pt x="87070" y="31434"/>
                  <a:pt x="86963" y="31434"/>
                </a:cubicBezTo>
                <a:cubicBezTo>
                  <a:pt x="87070" y="31434"/>
                  <a:pt x="87178" y="31422"/>
                  <a:pt x="87273" y="31422"/>
                </a:cubicBezTo>
                <a:close/>
                <a:moveTo>
                  <a:pt x="120146" y="29386"/>
                </a:moveTo>
                <a:lnTo>
                  <a:pt x="120146" y="29386"/>
                </a:lnTo>
                <a:cubicBezTo>
                  <a:pt x="120206" y="30541"/>
                  <a:pt x="120063" y="31684"/>
                  <a:pt x="119848" y="32803"/>
                </a:cubicBezTo>
                <a:cubicBezTo>
                  <a:pt x="118789" y="32088"/>
                  <a:pt x="117527" y="31398"/>
                  <a:pt x="116241" y="30791"/>
                </a:cubicBezTo>
                <a:cubicBezTo>
                  <a:pt x="116669" y="30600"/>
                  <a:pt x="117074" y="30279"/>
                  <a:pt x="117467" y="29731"/>
                </a:cubicBezTo>
                <a:cubicBezTo>
                  <a:pt x="118348" y="29540"/>
                  <a:pt x="119241" y="29398"/>
                  <a:pt x="120146" y="29386"/>
                </a:cubicBezTo>
                <a:close/>
                <a:moveTo>
                  <a:pt x="73295" y="29290"/>
                </a:moveTo>
                <a:cubicBezTo>
                  <a:pt x="73116" y="30612"/>
                  <a:pt x="73283" y="32053"/>
                  <a:pt x="73866" y="33184"/>
                </a:cubicBezTo>
                <a:cubicBezTo>
                  <a:pt x="72906" y="32694"/>
                  <a:pt x="71852" y="32441"/>
                  <a:pt x="70906" y="32441"/>
                </a:cubicBezTo>
                <a:cubicBezTo>
                  <a:pt x="70636" y="32441"/>
                  <a:pt x="70375" y="32462"/>
                  <a:pt x="70128" y="32503"/>
                </a:cubicBezTo>
                <a:lnTo>
                  <a:pt x="70128" y="32503"/>
                </a:lnTo>
                <a:cubicBezTo>
                  <a:pt x="70080" y="31647"/>
                  <a:pt x="70080" y="30766"/>
                  <a:pt x="70068" y="29862"/>
                </a:cubicBezTo>
                <a:cubicBezTo>
                  <a:pt x="70056" y="29719"/>
                  <a:pt x="70056" y="29576"/>
                  <a:pt x="70056" y="29433"/>
                </a:cubicBezTo>
                <a:cubicBezTo>
                  <a:pt x="71116" y="29398"/>
                  <a:pt x="72223" y="29350"/>
                  <a:pt x="73295" y="29290"/>
                </a:cubicBezTo>
                <a:close/>
                <a:moveTo>
                  <a:pt x="135398" y="32815"/>
                </a:moveTo>
                <a:lnTo>
                  <a:pt x="135398" y="32815"/>
                </a:lnTo>
                <a:cubicBezTo>
                  <a:pt x="135850" y="32827"/>
                  <a:pt x="136291" y="32898"/>
                  <a:pt x="136731" y="33005"/>
                </a:cubicBezTo>
                <a:cubicBezTo>
                  <a:pt x="137017" y="33458"/>
                  <a:pt x="137339" y="33624"/>
                  <a:pt x="137672" y="33708"/>
                </a:cubicBezTo>
                <a:cubicBezTo>
                  <a:pt x="136898" y="34220"/>
                  <a:pt x="136219" y="34755"/>
                  <a:pt x="135660" y="35291"/>
                </a:cubicBezTo>
                <a:cubicBezTo>
                  <a:pt x="135493" y="34482"/>
                  <a:pt x="135362" y="33660"/>
                  <a:pt x="135398" y="32815"/>
                </a:cubicBezTo>
                <a:close/>
                <a:moveTo>
                  <a:pt x="54269" y="28517"/>
                </a:moveTo>
                <a:lnTo>
                  <a:pt x="54269" y="28517"/>
                </a:lnTo>
                <a:cubicBezTo>
                  <a:pt x="54376" y="30791"/>
                  <a:pt x="53959" y="33005"/>
                  <a:pt x="53447" y="35172"/>
                </a:cubicBezTo>
                <a:cubicBezTo>
                  <a:pt x="52593" y="34967"/>
                  <a:pt x="51825" y="34840"/>
                  <a:pt x="51205" y="34840"/>
                </a:cubicBezTo>
                <a:cubicBezTo>
                  <a:pt x="50564" y="34840"/>
                  <a:pt x="50082" y="34976"/>
                  <a:pt x="49828" y="35303"/>
                </a:cubicBezTo>
                <a:cubicBezTo>
                  <a:pt x="48780" y="34327"/>
                  <a:pt x="47708" y="33493"/>
                  <a:pt x="46625" y="32791"/>
                </a:cubicBezTo>
                <a:cubicBezTo>
                  <a:pt x="46434" y="32207"/>
                  <a:pt x="46244" y="31636"/>
                  <a:pt x="46065" y="31088"/>
                </a:cubicBezTo>
                <a:cubicBezTo>
                  <a:pt x="47708" y="30838"/>
                  <a:pt x="49185" y="30862"/>
                  <a:pt x="50506" y="29017"/>
                </a:cubicBezTo>
                <a:cubicBezTo>
                  <a:pt x="51733" y="28731"/>
                  <a:pt x="52983" y="28528"/>
                  <a:pt x="54269" y="28517"/>
                </a:cubicBezTo>
                <a:close/>
                <a:moveTo>
                  <a:pt x="125289" y="30624"/>
                </a:moveTo>
                <a:lnTo>
                  <a:pt x="123658" y="31565"/>
                </a:lnTo>
                <a:cubicBezTo>
                  <a:pt x="123765" y="31874"/>
                  <a:pt x="124051" y="32315"/>
                  <a:pt x="124016" y="32719"/>
                </a:cubicBezTo>
                <a:cubicBezTo>
                  <a:pt x="124638" y="32512"/>
                  <a:pt x="125160" y="32342"/>
                  <a:pt x="125686" y="32342"/>
                </a:cubicBezTo>
                <a:cubicBezTo>
                  <a:pt x="125885" y="32342"/>
                  <a:pt x="126084" y="32366"/>
                  <a:pt x="126290" y="32422"/>
                </a:cubicBezTo>
                <a:cubicBezTo>
                  <a:pt x="126313" y="32457"/>
                  <a:pt x="126337" y="32493"/>
                  <a:pt x="126373" y="32529"/>
                </a:cubicBezTo>
                <a:cubicBezTo>
                  <a:pt x="126456" y="32636"/>
                  <a:pt x="126611" y="32731"/>
                  <a:pt x="126802" y="32803"/>
                </a:cubicBezTo>
                <a:cubicBezTo>
                  <a:pt x="126623" y="33672"/>
                  <a:pt x="126468" y="34541"/>
                  <a:pt x="126361" y="35422"/>
                </a:cubicBezTo>
                <a:cubicBezTo>
                  <a:pt x="126102" y="35367"/>
                  <a:pt x="125828" y="35344"/>
                  <a:pt x="125544" y="35344"/>
                </a:cubicBezTo>
                <a:cubicBezTo>
                  <a:pt x="124651" y="35344"/>
                  <a:pt x="123660" y="35575"/>
                  <a:pt x="122730" y="35791"/>
                </a:cubicBezTo>
                <a:cubicBezTo>
                  <a:pt x="122563" y="35291"/>
                  <a:pt x="122194" y="34779"/>
                  <a:pt x="121670" y="34255"/>
                </a:cubicBezTo>
                <a:cubicBezTo>
                  <a:pt x="122039" y="33231"/>
                  <a:pt x="122575" y="32172"/>
                  <a:pt x="123373" y="31588"/>
                </a:cubicBezTo>
                <a:cubicBezTo>
                  <a:pt x="123920" y="31053"/>
                  <a:pt x="124516" y="30803"/>
                  <a:pt x="125289" y="30624"/>
                </a:cubicBezTo>
                <a:close/>
                <a:moveTo>
                  <a:pt x="132838" y="33493"/>
                </a:moveTo>
                <a:cubicBezTo>
                  <a:pt x="133219" y="33589"/>
                  <a:pt x="133517" y="33731"/>
                  <a:pt x="133791" y="34029"/>
                </a:cubicBezTo>
                <a:cubicBezTo>
                  <a:pt x="134362" y="34493"/>
                  <a:pt x="134672" y="35529"/>
                  <a:pt x="134850" y="36232"/>
                </a:cubicBezTo>
                <a:cubicBezTo>
                  <a:pt x="134826" y="36256"/>
                  <a:pt x="134803" y="36291"/>
                  <a:pt x="134779" y="36327"/>
                </a:cubicBezTo>
                <a:cubicBezTo>
                  <a:pt x="134181" y="36105"/>
                  <a:pt x="133549" y="36021"/>
                  <a:pt x="132901" y="36021"/>
                </a:cubicBezTo>
                <a:cubicBezTo>
                  <a:pt x="132542" y="36021"/>
                  <a:pt x="132179" y="36046"/>
                  <a:pt x="131814" y="36089"/>
                </a:cubicBezTo>
                <a:cubicBezTo>
                  <a:pt x="131814" y="35696"/>
                  <a:pt x="131802" y="35303"/>
                  <a:pt x="131802" y="34910"/>
                </a:cubicBezTo>
                <a:cubicBezTo>
                  <a:pt x="131838" y="34815"/>
                  <a:pt x="131886" y="34720"/>
                  <a:pt x="131981" y="34660"/>
                </a:cubicBezTo>
                <a:cubicBezTo>
                  <a:pt x="132216" y="34500"/>
                  <a:pt x="132428" y="34438"/>
                  <a:pt x="132640" y="34438"/>
                </a:cubicBezTo>
                <a:cubicBezTo>
                  <a:pt x="132900" y="34438"/>
                  <a:pt x="133161" y="34530"/>
                  <a:pt x="133469" y="34648"/>
                </a:cubicBezTo>
                <a:cubicBezTo>
                  <a:pt x="133457" y="34422"/>
                  <a:pt x="133600" y="34184"/>
                  <a:pt x="133648" y="34005"/>
                </a:cubicBezTo>
                <a:lnTo>
                  <a:pt x="132838" y="33493"/>
                </a:lnTo>
                <a:close/>
                <a:moveTo>
                  <a:pt x="129147" y="33148"/>
                </a:moveTo>
                <a:cubicBezTo>
                  <a:pt x="129445" y="33160"/>
                  <a:pt x="129754" y="33172"/>
                  <a:pt x="130040" y="33184"/>
                </a:cubicBezTo>
                <a:cubicBezTo>
                  <a:pt x="130040" y="33731"/>
                  <a:pt x="130195" y="34232"/>
                  <a:pt x="130647" y="34303"/>
                </a:cubicBezTo>
                <a:cubicBezTo>
                  <a:pt x="130683" y="34946"/>
                  <a:pt x="130719" y="35601"/>
                  <a:pt x="130802" y="36244"/>
                </a:cubicBezTo>
                <a:cubicBezTo>
                  <a:pt x="129861" y="36422"/>
                  <a:pt x="128933" y="36648"/>
                  <a:pt x="128064" y="36791"/>
                </a:cubicBezTo>
                <a:cubicBezTo>
                  <a:pt x="127885" y="36387"/>
                  <a:pt x="127647" y="36089"/>
                  <a:pt x="127373" y="35875"/>
                </a:cubicBezTo>
                <a:cubicBezTo>
                  <a:pt x="127445" y="35517"/>
                  <a:pt x="127516" y="35160"/>
                  <a:pt x="127575" y="34803"/>
                </a:cubicBezTo>
                <a:cubicBezTo>
                  <a:pt x="127647" y="34482"/>
                  <a:pt x="127695" y="34148"/>
                  <a:pt x="127742" y="33827"/>
                </a:cubicBezTo>
                <a:cubicBezTo>
                  <a:pt x="127840" y="33902"/>
                  <a:pt x="127962" y="33949"/>
                  <a:pt x="128135" y="33949"/>
                </a:cubicBezTo>
                <a:cubicBezTo>
                  <a:pt x="128235" y="33949"/>
                  <a:pt x="128352" y="33933"/>
                  <a:pt x="128492" y="33898"/>
                </a:cubicBezTo>
                <a:cubicBezTo>
                  <a:pt x="128790" y="33827"/>
                  <a:pt x="128992" y="33505"/>
                  <a:pt x="129147" y="33148"/>
                </a:cubicBezTo>
                <a:close/>
                <a:moveTo>
                  <a:pt x="61484" y="30267"/>
                </a:moveTo>
                <a:lnTo>
                  <a:pt x="59186" y="31576"/>
                </a:lnTo>
                <a:cubicBezTo>
                  <a:pt x="59341" y="32017"/>
                  <a:pt x="59746" y="32636"/>
                  <a:pt x="59698" y="33208"/>
                </a:cubicBezTo>
                <a:cubicBezTo>
                  <a:pt x="60569" y="32917"/>
                  <a:pt x="61294" y="32683"/>
                  <a:pt x="62025" y="32683"/>
                </a:cubicBezTo>
                <a:cubicBezTo>
                  <a:pt x="62043" y="32683"/>
                  <a:pt x="62061" y="32683"/>
                  <a:pt x="62079" y="32684"/>
                </a:cubicBezTo>
                <a:cubicBezTo>
                  <a:pt x="62043" y="34362"/>
                  <a:pt x="62067" y="36041"/>
                  <a:pt x="62270" y="37696"/>
                </a:cubicBezTo>
                <a:cubicBezTo>
                  <a:pt x="60531" y="37363"/>
                  <a:pt x="58305" y="36613"/>
                  <a:pt x="56198" y="35958"/>
                </a:cubicBezTo>
                <a:cubicBezTo>
                  <a:pt x="56733" y="34351"/>
                  <a:pt x="57531" y="32553"/>
                  <a:pt x="58793" y="31612"/>
                </a:cubicBezTo>
                <a:cubicBezTo>
                  <a:pt x="59567" y="30850"/>
                  <a:pt x="60389" y="30505"/>
                  <a:pt x="61484" y="30267"/>
                </a:cubicBezTo>
                <a:close/>
                <a:moveTo>
                  <a:pt x="69056" y="31243"/>
                </a:moveTo>
                <a:cubicBezTo>
                  <a:pt x="69104" y="31755"/>
                  <a:pt x="69175" y="32267"/>
                  <a:pt x="69271" y="32767"/>
                </a:cubicBezTo>
                <a:cubicBezTo>
                  <a:pt x="68128" y="33327"/>
                  <a:pt x="67639" y="34577"/>
                  <a:pt x="68699" y="36589"/>
                </a:cubicBezTo>
                <a:cubicBezTo>
                  <a:pt x="67872" y="36080"/>
                  <a:pt x="67033" y="35786"/>
                  <a:pt x="66310" y="35786"/>
                </a:cubicBezTo>
                <a:cubicBezTo>
                  <a:pt x="65274" y="35786"/>
                  <a:pt x="64476" y="36390"/>
                  <a:pt x="64294" y="37827"/>
                </a:cubicBezTo>
                <a:cubicBezTo>
                  <a:pt x="64141" y="37853"/>
                  <a:pt x="63970" y="37865"/>
                  <a:pt x="63787" y="37865"/>
                </a:cubicBezTo>
                <a:cubicBezTo>
                  <a:pt x="63628" y="37865"/>
                  <a:pt x="63459" y="37856"/>
                  <a:pt x="63282" y="37839"/>
                </a:cubicBezTo>
                <a:cubicBezTo>
                  <a:pt x="63270" y="37232"/>
                  <a:pt x="63258" y="36613"/>
                  <a:pt x="63246" y="35994"/>
                </a:cubicBezTo>
                <a:cubicBezTo>
                  <a:pt x="63234" y="34898"/>
                  <a:pt x="63127" y="33851"/>
                  <a:pt x="62972" y="32815"/>
                </a:cubicBezTo>
                <a:lnTo>
                  <a:pt x="62972" y="32815"/>
                </a:lnTo>
                <a:cubicBezTo>
                  <a:pt x="63270" y="32910"/>
                  <a:pt x="63591" y="33041"/>
                  <a:pt x="63913" y="33243"/>
                </a:cubicBezTo>
                <a:cubicBezTo>
                  <a:pt x="64698" y="33725"/>
                  <a:pt x="64433" y="34935"/>
                  <a:pt x="65486" y="34935"/>
                </a:cubicBezTo>
                <a:cubicBezTo>
                  <a:pt x="65629" y="34935"/>
                  <a:pt x="65797" y="34913"/>
                  <a:pt x="65996" y="34863"/>
                </a:cubicBezTo>
                <a:cubicBezTo>
                  <a:pt x="66806" y="34648"/>
                  <a:pt x="67151" y="33065"/>
                  <a:pt x="67366" y="32327"/>
                </a:cubicBezTo>
                <a:cubicBezTo>
                  <a:pt x="67377" y="32327"/>
                  <a:pt x="67388" y="32327"/>
                  <a:pt x="67399" y="32327"/>
                </a:cubicBezTo>
                <a:cubicBezTo>
                  <a:pt x="68225" y="32327"/>
                  <a:pt x="68751" y="31889"/>
                  <a:pt x="69056" y="31243"/>
                </a:cubicBezTo>
                <a:close/>
                <a:moveTo>
                  <a:pt x="257664" y="1"/>
                </a:moveTo>
                <a:cubicBezTo>
                  <a:pt x="257636" y="1"/>
                  <a:pt x="257608" y="1"/>
                  <a:pt x="257580" y="1"/>
                </a:cubicBezTo>
                <a:cubicBezTo>
                  <a:pt x="246269" y="61"/>
                  <a:pt x="243423" y="12729"/>
                  <a:pt x="238566" y="19337"/>
                </a:cubicBezTo>
                <a:cubicBezTo>
                  <a:pt x="237934" y="18838"/>
                  <a:pt x="237351" y="18625"/>
                  <a:pt x="236830" y="18625"/>
                </a:cubicBezTo>
                <a:cubicBezTo>
                  <a:pt x="234689" y="18625"/>
                  <a:pt x="233582" y="22219"/>
                  <a:pt x="234339" y="24373"/>
                </a:cubicBezTo>
                <a:cubicBezTo>
                  <a:pt x="233847" y="24265"/>
                  <a:pt x="233345" y="24214"/>
                  <a:pt x="232854" y="24214"/>
                </a:cubicBezTo>
                <a:cubicBezTo>
                  <a:pt x="229615" y="24214"/>
                  <a:pt x="226828" y="26441"/>
                  <a:pt x="230136" y="29243"/>
                </a:cubicBezTo>
                <a:cubicBezTo>
                  <a:pt x="229719" y="29165"/>
                  <a:pt x="229316" y="29124"/>
                  <a:pt x="228938" y="29124"/>
                </a:cubicBezTo>
                <a:cubicBezTo>
                  <a:pt x="227190" y="29124"/>
                  <a:pt x="225990" y="29987"/>
                  <a:pt x="226528" y="31946"/>
                </a:cubicBezTo>
                <a:cubicBezTo>
                  <a:pt x="223671" y="33577"/>
                  <a:pt x="212753" y="32315"/>
                  <a:pt x="212098" y="34696"/>
                </a:cubicBezTo>
                <a:cubicBezTo>
                  <a:pt x="210467" y="34041"/>
                  <a:pt x="208907" y="33589"/>
                  <a:pt x="207383" y="33350"/>
                </a:cubicBezTo>
                <a:cubicBezTo>
                  <a:pt x="207085" y="32672"/>
                  <a:pt x="206764" y="32005"/>
                  <a:pt x="206526" y="31374"/>
                </a:cubicBezTo>
                <a:cubicBezTo>
                  <a:pt x="206038" y="30112"/>
                  <a:pt x="205764" y="28076"/>
                  <a:pt x="204728" y="27183"/>
                </a:cubicBezTo>
                <a:cubicBezTo>
                  <a:pt x="204409" y="26908"/>
                  <a:pt x="204063" y="26879"/>
                  <a:pt x="203710" y="26879"/>
                </a:cubicBezTo>
                <a:cubicBezTo>
                  <a:pt x="203615" y="26879"/>
                  <a:pt x="203519" y="26881"/>
                  <a:pt x="203423" y="26881"/>
                </a:cubicBezTo>
                <a:cubicBezTo>
                  <a:pt x="203120" y="26881"/>
                  <a:pt x="202817" y="26860"/>
                  <a:pt x="202525" y="26683"/>
                </a:cubicBezTo>
                <a:cubicBezTo>
                  <a:pt x="201263" y="25897"/>
                  <a:pt x="201382" y="26778"/>
                  <a:pt x="200537" y="25552"/>
                </a:cubicBezTo>
                <a:cubicBezTo>
                  <a:pt x="199668" y="24278"/>
                  <a:pt x="200454" y="22873"/>
                  <a:pt x="199144" y="22099"/>
                </a:cubicBezTo>
                <a:cubicBezTo>
                  <a:pt x="198786" y="21891"/>
                  <a:pt x="198293" y="21797"/>
                  <a:pt x="197724" y="21797"/>
                </a:cubicBezTo>
                <a:cubicBezTo>
                  <a:pt x="194967" y="21797"/>
                  <a:pt x="190435" y="24027"/>
                  <a:pt x="190869" y="26445"/>
                </a:cubicBezTo>
                <a:cubicBezTo>
                  <a:pt x="190000" y="24683"/>
                  <a:pt x="185928" y="22242"/>
                  <a:pt x="184297" y="21992"/>
                </a:cubicBezTo>
                <a:cubicBezTo>
                  <a:pt x="184184" y="21975"/>
                  <a:pt x="184070" y="21967"/>
                  <a:pt x="183955" y="21967"/>
                </a:cubicBezTo>
                <a:cubicBezTo>
                  <a:pt x="181689" y="21967"/>
                  <a:pt x="179047" y="25108"/>
                  <a:pt x="178368" y="27850"/>
                </a:cubicBezTo>
                <a:cubicBezTo>
                  <a:pt x="178083" y="27764"/>
                  <a:pt x="177779" y="27722"/>
                  <a:pt x="177465" y="27722"/>
                </a:cubicBezTo>
                <a:cubicBezTo>
                  <a:pt x="176561" y="27722"/>
                  <a:pt x="175583" y="28070"/>
                  <a:pt x="174796" y="28707"/>
                </a:cubicBezTo>
                <a:cubicBezTo>
                  <a:pt x="174283" y="28658"/>
                  <a:pt x="173730" y="28638"/>
                  <a:pt x="173153" y="28638"/>
                </a:cubicBezTo>
                <a:cubicBezTo>
                  <a:pt x="169906" y="28638"/>
                  <a:pt x="165873" y="29291"/>
                  <a:pt x="163606" y="29291"/>
                </a:cubicBezTo>
                <a:cubicBezTo>
                  <a:pt x="163312" y="29291"/>
                  <a:pt x="163047" y="29280"/>
                  <a:pt x="162818" y="29255"/>
                </a:cubicBezTo>
                <a:cubicBezTo>
                  <a:pt x="161925" y="29159"/>
                  <a:pt x="160925" y="28850"/>
                  <a:pt x="159949" y="28540"/>
                </a:cubicBezTo>
                <a:cubicBezTo>
                  <a:pt x="160008" y="27183"/>
                  <a:pt x="159687" y="25802"/>
                  <a:pt x="159068" y="24992"/>
                </a:cubicBezTo>
                <a:cubicBezTo>
                  <a:pt x="158430" y="24160"/>
                  <a:pt x="157341" y="23656"/>
                  <a:pt x="156412" y="23656"/>
                </a:cubicBezTo>
                <a:cubicBezTo>
                  <a:pt x="156264" y="23656"/>
                  <a:pt x="156121" y="23668"/>
                  <a:pt x="155984" y="23695"/>
                </a:cubicBezTo>
                <a:cubicBezTo>
                  <a:pt x="155491" y="21854"/>
                  <a:pt x="153510" y="19633"/>
                  <a:pt x="151870" y="19633"/>
                </a:cubicBezTo>
                <a:cubicBezTo>
                  <a:pt x="151844" y="19633"/>
                  <a:pt x="151818" y="19633"/>
                  <a:pt x="151793" y="19634"/>
                </a:cubicBezTo>
                <a:cubicBezTo>
                  <a:pt x="150638" y="19694"/>
                  <a:pt x="147745" y="21004"/>
                  <a:pt x="147137" y="22051"/>
                </a:cubicBezTo>
                <a:cubicBezTo>
                  <a:pt x="147460" y="20483"/>
                  <a:pt x="143883" y="18705"/>
                  <a:pt x="141986" y="18705"/>
                </a:cubicBezTo>
                <a:cubicBezTo>
                  <a:pt x="141709" y="18705"/>
                  <a:pt x="141468" y="18743"/>
                  <a:pt x="141280" y="18825"/>
                </a:cubicBezTo>
                <a:cubicBezTo>
                  <a:pt x="140351" y="19230"/>
                  <a:pt x="140910" y="20170"/>
                  <a:pt x="140291" y="20920"/>
                </a:cubicBezTo>
                <a:cubicBezTo>
                  <a:pt x="139966" y="21317"/>
                  <a:pt x="139843" y="21330"/>
                  <a:pt x="139651" y="21330"/>
                </a:cubicBezTo>
                <a:cubicBezTo>
                  <a:pt x="139638" y="21330"/>
                  <a:pt x="139624" y="21330"/>
                  <a:pt x="139610" y="21330"/>
                </a:cubicBezTo>
                <a:cubicBezTo>
                  <a:pt x="139456" y="21330"/>
                  <a:pt x="139251" y="21338"/>
                  <a:pt x="138875" y="21516"/>
                </a:cubicBezTo>
                <a:cubicBezTo>
                  <a:pt x="138736" y="21580"/>
                  <a:pt x="138593" y="21599"/>
                  <a:pt x="138449" y="21599"/>
                </a:cubicBezTo>
                <a:cubicBezTo>
                  <a:pt x="138238" y="21599"/>
                  <a:pt x="138024" y="21558"/>
                  <a:pt x="137817" y="21558"/>
                </a:cubicBezTo>
                <a:cubicBezTo>
                  <a:pt x="137643" y="21558"/>
                  <a:pt x="137474" y="21587"/>
                  <a:pt x="137315" y="21694"/>
                </a:cubicBezTo>
                <a:cubicBezTo>
                  <a:pt x="137053" y="21885"/>
                  <a:pt x="136850" y="22182"/>
                  <a:pt x="136696" y="22516"/>
                </a:cubicBezTo>
                <a:cubicBezTo>
                  <a:pt x="136422" y="21766"/>
                  <a:pt x="136088" y="20992"/>
                  <a:pt x="135469" y="20599"/>
                </a:cubicBezTo>
                <a:cubicBezTo>
                  <a:pt x="135259" y="20469"/>
                  <a:pt x="135035" y="20435"/>
                  <a:pt x="134804" y="20435"/>
                </a:cubicBezTo>
                <a:cubicBezTo>
                  <a:pt x="134540" y="20435"/>
                  <a:pt x="134267" y="20480"/>
                  <a:pt x="133997" y="20480"/>
                </a:cubicBezTo>
                <a:cubicBezTo>
                  <a:pt x="133811" y="20480"/>
                  <a:pt x="133625" y="20459"/>
                  <a:pt x="133445" y="20385"/>
                </a:cubicBezTo>
                <a:cubicBezTo>
                  <a:pt x="132945" y="20170"/>
                  <a:pt x="132679" y="20168"/>
                  <a:pt x="132477" y="20168"/>
                </a:cubicBezTo>
                <a:cubicBezTo>
                  <a:pt x="132473" y="20168"/>
                  <a:pt x="132469" y="20168"/>
                  <a:pt x="132465" y="20168"/>
                </a:cubicBezTo>
                <a:cubicBezTo>
                  <a:pt x="132204" y="20168"/>
                  <a:pt x="132047" y="20164"/>
                  <a:pt x="131612" y="19682"/>
                </a:cubicBezTo>
                <a:cubicBezTo>
                  <a:pt x="130814" y="18801"/>
                  <a:pt x="131540" y="17694"/>
                  <a:pt x="130338" y="17218"/>
                </a:cubicBezTo>
                <a:cubicBezTo>
                  <a:pt x="130091" y="17120"/>
                  <a:pt x="129775" y="17075"/>
                  <a:pt x="129412" y="17075"/>
                </a:cubicBezTo>
                <a:cubicBezTo>
                  <a:pt x="126942" y="17075"/>
                  <a:pt x="122314" y="19168"/>
                  <a:pt x="122730" y="21016"/>
                </a:cubicBezTo>
                <a:cubicBezTo>
                  <a:pt x="121932" y="19777"/>
                  <a:pt x="118193" y="18241"/>
                  <a:pt x="116693" y="18182"/>
                </a:cubicBezTo>
                <a:cubicBezTo>
                  <a:pt x="116656" y="18180"/>
                  <a:pt x="116618" y="18179"/>
                  <a:pt x="116581" y="18179"/>
                </a:cubicBezTo>
                <a:cubicBezTo>
                  <a:pt x="114458" y="18179"/>
                  <a:pt x="111884" y="20792"/>
                  <a:pt x="111252" y="22944"/>
                </a:cubicBezTo>
                <a:cubicBezTo>
                  <a:pt x="111074" y="22913"/>
                  <a:pt x="110887" y="22898"/>
                  <a:pt x="110695" y="22898"/>
                </a:cubicBezTo>
                <a:cubicBezTo>
                  <a:pt x="109491" y="22898"/>
                  <a:pt x="108085" y="23493"/>
                  <a:pt x="107263" y="24468"/>
                </a:cubicBezTo>
                <a:cubicBezTo>
                  <a:pt x="106882" y="24921"/>
                  <a:pt x="106597" y="25504"/>
                  <a:pt x="106394" y="26171"/>
                </a:cubicBezTo>
                <a:cubicBezTo>
                  <a:pt x="105811" y="26135"/>
                  <a:pt x="105120" y="26028"/>
                  <a:pt x="104323" y="25790"/>
                </a:cubicBezTo>
                <a:cubicBezTo>
                  <a:pt x="104299" y="25742"/>
                  <a:pt x="104275" y="25683"/>
                  <a:pt x="104251" y="25635"/>
                </a:cubicBezTo>
                <a:cubicBezTo>
                  <a:pt x="103811" y="24730"/>
                  <a:pt x="103549" y="23230"/>
                  <a:pt x="102596" y="22635"/>
                </a:cubicBezTo>
                <a:cubicBezTo>
                  <a:pt x="102390" y="22508"/>
                  <a:pt x="102170" y="22473"/>
                  <a:pt x="101945" y="22473"/>
                </a:cubicBezTo>
                <a:cubicBezTo>
                  <a:pt x="101679" y="22473"/>
                  <a:pt x="101404" y="22522"/>
                  <a:pt x="101134" y="22522"/>
                </a:cubicBezTo>
                <a:cubicBezTo>
                  <a:pt x="100947" y="22522"/>
                  <a:pt x="100763" y="22498"/>
                  <a:pt x="100584" y="22421"/>
                </a:cubicBezTo>
                <a:cubicBezTo>
                  <a:pt x="100111" y="22218"/>
                  <a:pt x="99847" y="22205"/>
                  <a:pt x="99649" y="22205"/>
                </a:cubicBezTo>
                <a:cubicBezTo>
                  <a:pt x="99621" y="22205"/>
                  <a:pt x="99593" y="22205"/>
                  <a:pt x="99567" y="22205"/>
                </a:cubicBezTo>
                <a:cubicBezTo>
                  <a:pt x="99327" y="22205"/>
                  <a:pt x="99165" y="22183"/>
                  <a:pt x="98750" y="21730"/>
                </a:cubicBezTo>
                <a:cubicBezTo>
                  <a:pt x="97953" y="20837"/>
                  <a:pt x="98667" y="19742"/>
                  <a:pt x="97465" y="19265"/>
                </a:cubicBezTo>
                <a:cubicBezTo>
                  <a:pt x="97217" y="19168"/>
                  <a:pt x="96899" y="19122"/>
                  <a:pt x="96535" y="19122"/>
                </a:cubicBezTo>
                <a:cubicBezTo>
                  <a:pt x="94064" y="19122"/>
                  <a:pt x="89443" y="21206"/>
                  <a:pt x="89868" y="23063"/>
                </a:cubicBezTo>
                <a:cubicBezTo>
                  <a:pt x="89071" y="21813"/>
                  <a:pt x="85320" y="20289"/>
                  <a:pt x="83832" y="20218"/>
                </a:cubicBezTo>
                <a:cubicBezTo>
                  <a:pt x="83797" y="20217"/>
                  <a:pt x="83763" y="20216"/>
                  <a:pt x="83728" y="20216"/>
                </a:cubicBezTo>
                <a:cubicBezTo>
                  <a:pt x="82276" y="20216"/>
                  <a:pt x="80615" y="21419"/>
                  <a:pt x="79510" y="22873"/>
                </a:cubicBezTo>
                <a:cubicBezTo>
                  <a:pt x="79034" y="22028"/>
                  <a:pt x="78486" y="21182"/>
                  <a:pt x="78093" y="20385"/>
                </a:cubicBezTo>
                <a:cubicBezTo>
                  <a:pt x="77474" y="19123"/>
                  <a:pt x="77117" y="17015"/>
                  <a:pt x="75783" y="16182"/>
                </a:cubicBezTo>
                <a:cubicBezTo>
                  <a:pt x="75487" y="15999"/>
                  <a:pt x="75171" y="15951"/>
                  <a:pt x="74846" y="15951"/>
                </a:cubicBezTo>
                <a:cubicBezTo>
                  <a:pt x="74482" y="15951"/>
                  <a:pt x="74106" y="16012"/>
                  <a:pt x="73735" y="16012"/>
                </a:cubicBezTo>
                <a:cubicBezTo>
                  <a:pt x="73469" y="16012"/>
                  <a:pt x="73205" y="15980"/>
                  <a:pt x="72950" y="15872"/>
                </a:cubicBezTo>
                <a:cubicBezTo>
                  <a:pt x="72285" y="15593"/>
                  <a:pt x="71915" y="15576"/>
                  <a:pt x="71638" y="15576"/>
                </a:cubicBezTo>
                <a:cubicBezTo>
                  <a:pt x="71601" y="15576"/>
                  <a:pt x="71565" y="15577"/>
                  <a:pt x="71531" y="15577"/>
                </a:cubicBezTo>
                <a:cubicBezTo>
                  <a:pt x="71188" y="15577"/>
                  <a:pt x="70965" y="15547"/>
                  <a:pt x="70378" y="14896"/>
                </a:cubicBezTo>
                <a:cubicBezTo>
                  <a:pt x="69247" y="13658"/>
                  <a:pt x="70259" y="12110"/>
                  <a:pt x="68568" y="11431"/>
                </a:cubicBezTo>
                <a:cubicBezTo>
                  <a:pt x="68224" y="11294"/>
                  <a:pt x="67781" y="11230"/>
                  <a:pt x="67273" y="11230"/>
                </a:cubicBezTo>
                <a:cubicBezTo>
                  <a:pt x="63814" y="11230"/>
                  <a:pt x="57308" y="14171"/>
                  <a:pt x="57900" y="16777"/>
                </a:cubicBezTo>
                <a:cubicBezTo>
                  <a:pt x="56781" y="15027"/>
                  <a:pt x="51518" y="12872"/>
                  <a:pt x="49423" y="12788"/>
                </a:cubicBezTo>
                <a:cubicBezTo>
                  <a:pt x="49367" y="12786"/>
                  <a:pt x="49311" y="12784"/>
                  <a:pt x="49254" y="12784"/>
                </a:cubicBezTo>
                <a:cubicBezTo>
                  <a:pt x="46273" y="12784"/>
                  <a:pt x="42667" y="16453"/>
                  <a:pt x="41767" y="19468"/>
                </a:cubicBezTo>
                <a:cubicBezTo>
                  <a:pt x="41523" y="19426"/>
                  <a:pt x="41268" y="19406"/>
                  <a:pt x="41005" y="19406"/>
                </a:cubicBezTo>
                <a:cubicBezTo>
                  <a:pt x="39319" y="19406"/>
                  <a:pt x="37335" y="20242"/>
                  <a:pt x="36171" y="21623"/>
                </a:cubicBezTo>
                <a:cubicBezTo>
                  <a:pt x="35064" y="22921"/>
                  <a:pt x="34469" y="25135"/>
                  <a:pt x="34552" y="27326"/>
                </a:cubicBezTo>
                <a:cubicBezTo>
                  <a:pt x="33433" y="27183"/>
                  <a:pt x="32492" y="27016"/>
                  <a:pt x="31885" y="26743"/>
                </a:cubicBezTo>
                <a:cubicBezTo>
                  <a:pt x="29944" y="25897"/>
                  <a:pt x="28015" y="23337"/>
                  <a:pt x="26241" y="22873"/>
                </a:cubicBezTo>
                <a:cubicBezTo>
                  <a:pt x="25385" y="22648"/>
                  <a:pt x="24276" y="22538"/>
                  <a:pt x="23001" y="22538"/>
                </a:cubicBezTo>
                <a:cubicBezTo>
                  <a:pt x="16585" y="22538"/>
                  <a:pt x="5949" y="25319"/>
                  <a:pt x="1917" y="30195"/>
                </a:cubicBezTo>
                <a:cubicBezTo>
                  <a:pt x="1369" y="29671"/>
                  <a:pt x="714" y="29386"/>
                  <a:pt x="0" y="29243"/>
                </a:cubicBezTo>
                <a:lnTo>
                  <a:pt x="0" y="41875"/>
                </a:lnTo>
                <a:lnTo>
                  <a:pt x="285750" y="41804"/>
                </a:lnTo>
                <a:lnTo>
                  <a:pt x="285750" y="8943"/>
                </a:lnTo>
                <a:cubicBezTo>
                  <a:pt x="285131" y="8351"/>
                  <a:pt x="284417" y="8117"/>
                  <a:pt x="283673" y="8117"/>
                </a:cubicBezTo>
                <a:cubicBezTo>
                  <a:pt x="282441" y="8117"/>
                  <a:pt x="281131" y="8758"/>
                  <a:pt x="280047" y="9478"/>
                </a:cubicBezTo>
                <a:cubicBezTo>
                  <a:pt x="278578" y="7771"/>
                  <a:pt x="273496" y="7024"/>
                  <a:pt x="269421" y="7024"/>
                </a:cubicBezTo>
                <a:cubicBezTo>
                  <a:pt x="267815" y="7024"/>
                  <a:pt x="266365" y="7140"/>
                  <a:pt x="265355" y="7359"/>
                </a:cubicBezTo>
                <a:cubicBezTo>
                  <a:pt x="263424" y="3474"/>
                  <a:pt x="263131" y="1"/>
                  <a:pt x="2576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3"/>
          <p:cNvSpPr/>
          <p:nvPr/>
        </p:nvSpPr>
        <p:spPr>
          <a:xfrm>
            <a:off x="-3264" y="4245828"/>
            <a:ext cx="4050225" cy="922175"/>
          </a:xfrm>
          <a:custGeom>
            <a:avLst/>
            <a:gdLst/>
            <a:ahLst/>
            <a:cxnLst/>
            <a:rect l="l" t="t" r="r" b="b"/>
            <a:pathLst>
              <a:path w="162009" h="36887" extrusionOk="0">
                <a:moveTo>
                  <a:pt x="0" y="1"/>
                </a:moveTo>
                <a:lnTo>
                  <a:pt x="0" y="36886"/>
                </a:lnTo>
                <a:lnTo>
                  <a:pt x="162008" y="36838"/>
                </a:lnTo>
                <a:lnTo>
                  <a:pt x="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 name="Picture 6" descr="Sơ đồ tư duy phân tích tác phẩm Vợ nhặt Tổng Quát">
            <a:extLst>
              <a:ext uri="{FF2B5EF4-FFF2-40B4-BE49-F238E27FC236}">
                <a16:creationId xmlns:a16="http://schemas.microsoft.com/office/drawing/2014/main" id="{A086F81F-B996-AB32-1706-6AD4DCA9697C}"/>
              </a:ext>
            </a:extLst>
          </p:cNvPr>
          <p:cNvPicPr>
            <a:picLocks noChangeAspect="1" noChangeArrowheads="1"/>
          </p:cNvPicPr>
          <p:nvPr userDrawn="1"/>
        </p:nvPicPr>
        <p:blipFill rotWithShape="1">
          <a:blip r:embed="rId6">
            <a:extLst>
              <a:ext uri="{BEBA8EAE-BF5A-486C-A8C5-ECC9F3942E4B}">
                <a14:imgProps xmlns:a14="http://schemas.microsoft.com/office/drawing/2010/main">
                  <a14:imgLayer r:embed="rId7">
                    <a14:imgEffect>
                      <a14:backgroundRemoval t="64642" b="86334" l="9934" r="89735">
                        <a14:foregroundMark x1="19205" y1="71800" x2="19205" y2="71800"/>
                        <a14:foregroundMark x1="39073" y1="84165" x2="39073" y2="84165"/>
                        <a14:foregroundMark x1="31126" y1="85033" x2="31126" y2="85033"/>
                        <a14:foregroundMark x1="56623" y1="86334" x2="56623" y2="86334"/>
                        <a14:backgroundMark x1="29139" y1="72017" x2="33775" y2="76356"/>
                        <a14:backgroundMark x1="33775" y1="76356" x2="37086" y2="72017"/>
                        <a14:backgroundMark x1="37086" y1="72017" x2="41060" y2="70282"/>
                        <a14:backgroundMark x1="41060" y1="70282" x2="52980" y2="69197"/>
                        <a14:backgroundMark x1="52980" y1="69197" x2="59603" y2="66811"/>
                        <a14:backgroundMark x1="73510" y1="70065" x2="73510" y2="70065"/>
                        <a14:backgroundMark x1="71192" y1="67896" x2="71192" y2="67896"/>
                      </a14:backgroundRemoval>
                    </a14:imgEffect>
                  </a14:imgLayer>
                </a14:imgProps>
              </a:ext>
              <a:ext uri="{28A0092B-C50C-407E-A947-70E740481C1C}">
                <a14:useLocalDpi xmlns:a14="http://schemas.microsoft.com/office/drawing/2010/main" val="0"/>
              </a:ext>
            </a:extLst>
          </a:blip>
          <a:srcRect t="62229" b="12419"/>
          <a:stretch/>
        </p:blipFill>
        <p:spPr bwMode="auto">
          <a:xfrm flipH="1">
            <a:off x="-704105" y="3112540"/>
            <a:ext cx="5133920" cy="2072368"/>
          </a:xfrm>
          <a:prstGeom prst="rect">
            <a:avLst/>
          </a:prstGeom>
          <a:noFill/>
          <a:extLst>
            <a:ext uri="{909E8E84-426E-40DD-AFC4-6F175D3DCCD1}">
              <a14:hiddenFill xmlns:a14="http://schemas.microsoft.com/office/drawing/2010/main">
                <a:solidFill>
                  <a:srgbClr val="FFFFFF"/>
                </a:solidFill>
              </a14:hiddenFill>
            </a:ext>
          </a:extLst>
        </p:spPr>
      </p:pic>
      <p:pic>
        <p:nvPicPr>
          <p:cNvPr id="29" name="Google Shape;29;p3"/>
          <p:cNvPicPr preferRelativeResize="0"/>
          <p:nvPr/>
        </p:nvPicPr>
        <p:blipFill>
          <a:blip r:embed="rId8">
            <a:alphaModFix amt="19000"/>
          </a:blip>
          <a:stretch>
            <a:fillRect/>
          </a:stretch>
        </p:blipFill>
        <p:spPr>
          <a:xfrm rot="10800000" flipH="1">
            <a:off x="-1" y="-1"/>
            <a:ext cx="9144003" cy="5143501"/>
          </a:xfrm>
          <a:prstGeom prst="rect">
            <a:avLst/>
          </a:prstGeom>
          <a:noFill/>
          <a:ln>
            <a:noFill/>
          </a:ln>
        </p:spPr>
      </p:pic>
      <p:sp>
        <p:nvSpPr>
          <p:cNvPr id="8" name="TextBox 7"/>
          <p:cNvSpPr txBox="1"/>
          <p:nvPr userDrawn="1"/>
        </p:nvSpPr>
        <p:spPr>
          <a:xfrm>
            <a:off x="652682" y="4632532"/>
            <a:ext cx="764985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a:t>
            </a:r>
            <a:r>
              <a:rPr lang="en-US" sz="1400" baseline="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áo</a:t>
            </a:r>
            <a:r>
              <a:rPr lang="en-US" sz="1400" baseline="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baseline="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án</a:t>
            </a:r>
            <a:r>
              <a:rPr lang="en-US" sz="1400" baseline="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do </a:t>
            </a:r>
            <a:r>
              <a:rPr lang="en-US" sz="14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Nguyễn</a:t>
            </a:r>
            <a:r>
              <a:rPr lang="en-US" sz="14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Nhâm</a:t>
            </a:r>
            <a:r>
              <a:rPr lang="en-US" sz="14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biên</a:t>
            </a:r>
            <a:r>
              <a:rPr lang="en-US" sz="1400" baseline="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baseline="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soạn</a:t>
            </a:r>
            <a:r>
              <a:rPr lang="en-US" sz="1400" baseline="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baseline="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Nếu</a:t>
            </a:r>
            <a:r>
              <a:rPr lang="en-US" sz="1400" baseline="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baseline="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phù</a:t>
            </a:r>
            <a:r>
              <a:rPr lang="en-US" sz="1400" baseline="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baseline="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hợp</a:t>
            </a:r>
            <a:r>
              <a:rPr lang="en-US" sz="1400" baseline="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baseline="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thầy</a:t>
            </a:r>
            <a:r>
              <a:rPr lang="en-US" sz="1400" baseline="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baseline="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cô</a:t>
            </a:r>
            <a:r>
              <a:rPr lang="en-US" sz="1400" baseline="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baseline="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liên</a:t>
            </a:r>
            <a:r>
              <a:rPr lang="en-US" sz="1400" baseline="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baseline="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hệ</a:t>
            </a:r>
            <a:r>
              <a:rPr lang="en-US" sz="1400" baseline="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baseline="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zalo</a:t>
            </a:r>
            <a:r>
              <a:rPr lang="en-US" sz="1400" baseline="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0981713891- 0366.698.459 </a:t>
            </a:r>
            <a:r>
              <a:rPr lang="en-US" sz="14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nhé</a:t>
            </a:r>
            <a:endParaRPr lang="en-US" sz="1400" dirty="0" smtClean="0">
              <a:solidFill>
                <a:srgbClr val="FF0000"/>
              </a:solidFill>
              <a:latin typeface="Times New Roman" panose="02020603050405020304" pitchFamily="18" charset="0"/>
              <a:cs typeface="Times New Roman" panose="02020603050405020304" pitchFamily="18" charset="0"/>
            </a:endParaRPr>
          </a:p>
          <a:p>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5"/>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A22D211-8338-4D66-BDE9-C1CF608343AF}" type="datetimeFigureOut">
              <a:rPr lang="en-US" smtClean="0"/>
              <a:t>3/10/2024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F0F158-52CF-4787-B71F-51BC981862DC}" type="slidenum">
              <a:rPr lang="en-US" smtClean="0"/>
              <a:t>‹#›</a:t>
            </a:fld>
            <a:endParaRPr lang="en-US"/>
          </a:p>
        </p:txBody>
      </p:sp>
    </p:spTree>
    <p:extLst>
      <p:ext uri="{BB962C8B-B14F-4D97-AF65-F5344CB8AC3E}">
        <p14:creationId xmlns:p14="http://schemas.microsoft.com/office/powerpoint/2010/main" val="2718968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A22D211-8338-4D66-BDE9-C1CF608343AF}" type="datetimeFigureOut">
              <a:rPr lang="en-US" smtClean="0"/>
              <a:t>3/10/2024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4F0F158-52CF-4787-B71F-51BC981862DC}" type="slidenum">
              <a:rPr lang="en-US" smtClean="0"/>
              <a:t>‹#›</a:t>
            </a:fld>
            <a:endParaRPr lang="en-US"/>
          </a:p>
        </p:txBody>
      </p:sp>
    </p:spTree>
    <p:extLst>
      <p:ext uri="{BB962C8B-B14F-4D97-AF65-F5344CB8AC3E}">
        <p14:creationId xmlns:p14="http://schemas.microsoft.com/office/powerpoint/2010/main" val="27234924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5"/>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1"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1"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A22D211-8338-4D66-BDE9-C1CF608343AF}" type="datetimeFigureOut">
              <a:rPr lang="en-US" smtClean="0"/>
              <a:t>3/10/2024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4F0F158-52CF-4787-B71F-51BC981862DC}" type="slidenum">
              <a:rPr lang="en-US" smtClean="0"/>
              <a:t>‹#›</a:t>
            </a:fld>
            <a:endParaRPr lang="en-US"/>
          </a:p>
        </p:txBody>
      </p:sp>
    </p:spTree>
    <p:extLst>
      <p:ext uri="{BB962C8B-B14F-4D97-AF65-F5344CB8AC3E}">
        <p14:creationId xmlns:p14="http://schemas.microsoft.com/office/powerpoint/2010/main" val="34872194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A22D211-8338-4D66-BDE9-C1CF608343AF}" type="datetimeFigureOut">
              <a:rPr lang="en-US" smtClean="0"/>
              <a:t>3/10/2024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4F0F158-52CF-4787-B71F-51BC981862DC}" type="slidenum">
              <a:rPr lang="en-US" smtClean="0"/>
              <a:t>‹#›</a:t>
            </a:fld>
            <a:endParaRPr lang="en-US"/>
          </a:p>
        </p:txBody>
      </p:sp>
    </p:spTree>
    <p:extLst>
      <p:ext uri="{BB962C8B-B14F-4D97-AF65-F5344CB8AC3E}">
        <p14:creationId xmlns:p14="http://schemas.microsoft.com/office/powerpoint/2010/main" val="13015614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22D211-8338-4D66-BDE9-C1CF608343AF}" type="datetimeFigureOut">
              <a:rPr lang="en-US" smtClean="0"/>
              <a:t>3/10/2024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4F0F158-52CF-4787-B71F-51BC981862DC}" type="slidenum">
              <a:rPr lang="en-US" smtClean="0"/>
              <a:t>‹#›</a:t>
            </a:fld>
            <a:endParaRPr lang="en-US"/>
          </a:p>
        </p:txBody>
      </p:sp>
    </p:spTree>
    <p:extLst>
      <p:ext uri="{BB962C8B-B14F-4D97-AF65-F5344CB8AC3E}">
        <p14:creationId xmlns:p14="http://schemas.microsoft.com/office/powerpoint/2010/main" val="34458272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DA22D211-8338-4D66-BDE9-C1CF608343AF}" type="datetimeFigureOut">
              <a:rPr lang="en-US" smtClean="0"/>
              <a:t>3/10/2024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4F0F158-52CF-4787-B71F-51BC981862DC}" type="slidenum">
              <a:rPr lang="en-US" smtClean="0"/>
              <a:t>‹#›</a:t>
            </a:fld>
            <a:endParaRPr lang="en-US"/>
          </a:p>
        </p:txBody>
      </p:sp>
    </p:spTree>
    <p:extLst>
      <p:ext uri="{BB962C8B-B14F-4D97-AF65-F5344CB8AC3E}">
        <p14:creationId xmlns:p14="http://schemas.microsoft.com/office/powerpoint/2010/main" val="35303186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70"/>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DA22D211-8338-4D66-BDE9-C1CF608343AF}" type="datetimeFigureOut">
              <a:rPr lang="en-US" smtClean="0"/>
              <a:t>3/10/2024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4F0F158-52CF-4787-B71F-51BC981862DC}" type="slidenum">
              <a:rPr lang="en-US" smtClean="0"/>
              <a:t>‹#›</a:t>
            </a:fld>
            <a:endParaRPr lang="en-US"/>
          </a:p>
        </p:txBody>
      </p:sp>
    </p:spTree>
    <p:extLst>
      <p:ext uri="{BB962C8B-B14F-4D97-AF65-F5344CB8AC3E}">
        <p14:creationId xmlns:p14="http://schemas.microsoft.com/office/powerpoint/2010/main" val="35057055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A22D211-8338-4D66-BDE9-C1CF608343AF}" type="datetimeFigureOut">
              <a:rPr lang="en-US" smtClean="0"/>
              <a:t>3/10/2024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F0F158-52CF-4787-B71F-51BC981862DC}" type="slidenum">
              <a:rPr lang="en-US" smtClean="0"/>
              <a:t>‹#›</a:t>
            </a:fld>
            <a:endParaRPr lang="en-US"/>
          </a:p>
        </p:txBody>
      </p:sp>
    </p:spTree>
    <p:extLst>
      <p:ext uri="{BB962C8B-B14F-4D97-AF65-F5344CB8AC3E}">
        <p14:creationId xmlns:p14="http://schemas.microsoft.com/office/powerpoint/2010/main" val="24235772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1"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A22D211-8338-4D66-BDE9-C1CF608343AF}" type="datetimeFigureOut">
              <a:rPr lang="en-US" smtClean="0"/>
              <a:t>3/10/2024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F0F158-52CF-4787-B71F-51BC981862DC}" type="slidenum">
              <a:rPr lang="en-US" smtClean="0"/>
              <a:t>‹#›</a:t>
            </a:fld>
            <a:endParaRPr lang="en-US"/>
          </a:p>
        </p:txBody>
      </p:sp>
    </p:spTree>
    <p:extLst>
      <p:ext uri="{BB962C8B-B14F-4D97-AF65-F5344CB8AC3E}">
        <p14:creationId xmlns:p14="http://schemas.microsoft.com/office/powerpoint/2010/main" val="18564194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1E1A7-BE2A-4821-8BD1-246388A165D4}"/>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79BA4416-CAFA-4893-A486-5942232A5F69}"/>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3F49F51B-A2F2-482D-9C06-A092524DF03A}"/>
              </a:ext>
            </a:extLst>
          </p:cNvPr>
          <p:cNvSpPr>
            <a:spLocks noGrp="1"/>
          </p:cNvSpPr>
          <p:nvPr>
            <p:ph type="dt" sz="half" idx="10"/>
          </p:nvPr>
        </p:nvSpPr>
        <p:spPr/>
        <p:txBody>
          <a:bodyPr/>
          <a:lstStyle/>
          <a:p>
            <a:fld id="{A3C7057A-3CB6-4482-95B3-991E6705BD35}" type="datetimeFigureOut">
              <a:rPr lang="en-US" smtClean="0"/>
              <a:t>3/10/2024</a:t>
            </a:fld>
            <a:endParaRPr lang="en-US"/>
          </a:p>
        </p:txBody>
      </p:sp>
      <p:sp>
        <p:nvSpPr>
          <p:cNvPr id="5" name="Footer Placeholder 4">
            <a:extLst>
              <a:ext uri="{FF2B5EF4-FFF2-40B4-BE49-F238E27FC236}">
                <a16:creationId xmlns:a16="http://schemas.microsoft.com/office/drawing/2014/main" id="{4CA563D0-A6AD-47AD-BF54-151C9EB591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BA4C79-2347-4B61-AC85-31D06AB467DA}"/>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22717559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text 3">
  <p:cSld name="CUSTOM_4_1_1">
    <p:spTree>
      <p:nvGrpSpPr>
        <p:cNvPr id="1" name="Shape 170"/>
        <p:cNvGrpSpPr/>
        <p:nvPr/>
      </p:nvGrpSpPr>
      <p:grpSpPr>
        <a:xfrm>
          <a:off x="0" y="0"/>
          <a:ext cx="0" cy="0"/>
          <a:chOff x="0" y="0"/>
          <a:chExt cx="0" cy="0"/>
        </a:xfrm>
      </p:grpSpPr>
      <p:pic>
        <p:nvPicPr>
          <p:cNvPr id="3" name="图片 24">
            <a:extLst>
              <a:ext uri="{FF2B5EF4-FFF2-40B4-BE49-F238E27FC236}">
                <a16:creationId xmlns:a16="http://schemas.microsoft.com/office/drawing/2014/main" id="{3A871BAD-84BD-A566-14E4-F427922BE09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4939" t="20148" b="55111"/>
          <a:stretch/>
        </p:blipFill>
        <p:spPr>
          <a:xfrm>
            <a:off x="6883019" y="1315748"/>
            <a:ext cx="875501" cy="926814"/>
          </a:xfrm>
          <a:prstGeom prst="rect">
            <a:avLst/>
          </a:prstGeom>
        </p:spPr>
      </p:pic>
      <p:pic>
        <p:nvPicPr>
          <p:cNvPr id="4" name="图片 25">
            <a:extLst>
              <a:ext uri="{FF2B5EF4-FFF2-40B4-BE49-F238E27FC236}">
                <a16:creationId xmlns:a16="http://schemas.microsoft.com/office/drawing/2014/main" id="{DF612D43-B374-4EAF-BA26-193935F48E9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83037" y="-32733"/>
            <a:ext cx="12192000" cy="2921000"/>
          </a:xfrm>
          <a:prstGeom prst="rect">
            <a:avLst/>
          </a:prstGeom>
        </p:spPr>
      </p:pic>
      <p:pic>
        <p:nvPicPr>
          <p:cNvPr id="5" name="图片 31">
            <a:extLst>
              <a:ext uri="{FF2B5EF4-FFF2-40B4-BE49-F238E27FC236}">
                <a16:creationId xmlns:a16="http://schemas.microsoft.com/office/drawing/2014/main" id="{05EC9CC6-E654-0A6C-8364-CF316A811BA6}"/>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a:stretch/>
        </p:blipFill>
        <p:spPr>
          <a:xfrm>
            <a:off x="79541" y="3197036"/>
            <a:ext cx="1266829" cy="875765"/>
          </a:xfrm>
          <a:prstGeom prst="rect">
            <a:avLst/>
          </a:prstGeom>
        </p:spPr>
      </p:pic>
      <p:sp>
        <p:nvSpPr>
          <p:cNvPr id="171" name="Google Shape;171;p19"/>
          <p:cNvSpPr/>
          <p:nvPr/>
        </p:nvSpPr>
        <p:spPr>
          <a:xfrm flipH="1">
            <a:off x="131" y="3988925"/>
            <a:ext cx="9186148" cy="1333332"/>
          </a:xfrm>
          <a:custGeom>
            <a:avLst/>
            <a:gdLst/>
            <a:ahLst/>
            <a:cxnLst/>
            <a:rect l="l" t="t" r="r" b="b"/>
            <a:pathLst>
              <a:path w="285750" h="41876" extrusionOk="0">
                <a:moveTo>
                  <a:pt x="87273" y="31422"/>
                </a:moveTo>
                <a:lnTo>
                  <a:pt x="87273" y="31445"/>
                </a:lnTo>
                <a:cubicBezTo>
                  <a:pt x="87178" y="31445"/>
                  <a:pt x="87070" y="31434"/>
                  <a:pt x="86963" y="31434"/>
                </a:cubicBezTo>
                <a:cubicBezTo>
                  <a:pt x="87070" y="31434"/>
                  <a:pt x="87178" y="31422"/>
                  <a:pt x="87273" y="31422"/>
                </a:cubicBezTo>
                <a:close/>
                <a:moveTo>
                  <a:pt x="120146" y="29386"/>
                </a:moveTo>
                <a:lnTo>
                  <a:pt x="120146" y="29386"/>
                </a:lnTo>
                <a:cubicBezTo>
                  <a:pt x="120206" y="30541"/>
                  <a:pt x="120063" y="31684"/>
                  <a:pt x="119848" y="32803"/>
                </a:cubicBezTo>
                <a:cubicBezTo>
                  <a:pt x="118789" y="32088"/>
                  <a:pt x="117527" y="31398"/>
                  <a:pt x="116241" y="30791"/>
                </a:cubicBezTo>
                <a:cubicBezTo>
                  <a:pt x="116669" y="30600"/>
                  <a:pt x="117074" y="30279"/>
                  <a:pt x="117467" y="29731"/>
                </a:cubicBezTo>
                <a:cubicBezTo>
                  <a:pt x="118348" y="29540"/>
                  <a:pt x="119241" y="29398"/>
                  <a:pt x="120146" y="29386"/>
                </a:cubicBezTo>
                <a:close/>
                <a:moveTo>
                  <a:pt x="73295" y="29290"/>
                </a:moveTo>
                <a:cubicBezTo>
                  <a:pt x="73116" y="30612"/>
                  <a:pt x="73283" y="32053"/>
                  <a:pt x="73866" y="33184"/>
                </a:cubicBezTo>
                <a:cubicBezTo>
                  <a:pt x="72906" y="32694"/>
                  <a:pt x="71852" y="32441"/>
                  <a:pt x="70906" y="32441"/>
                </a:cubicBezTo>
                <a:cubicBezTo>
                  <a:pt x="70636" y="32441"/>
                  <a:pt x="70375" y="32462"/>
                  <a:pt x="70128" y="32503"/>
                </a:cubicBezTo>
                <a:lnTo>
                  <a:pt x="70128" y="32503"/>
                </a:lnTo>
                <a:cubicBezTo>
                  <a:pt x="70080" y="31647"/>
                  <a:pt x="70080" y="30766"/>
                  <a:pt x="70068" y="29862"/>
                </a:cubicBezTo>
                <a:cubicBezTo>
                  <a:pt x="70056" y="29719"/>
                  <a:pt x="70056" y="29576"/>
                  <a:pt x="70056" y="29433"/>
                </a:cubicBezTo>
                <a:cubicBezTo>
                  <a:pt x="71116" y="29398"/>
                  <a:pt x="72223" y="29350"/>
                  <a:pt x="73295" y="29290"/>
                </a:cubicBezTo>
                <a:close/>
                <a:moveTo>
                  <a:pt x="135398" y="32815"/>
                </a:moveTo>
                <a:lnTo>
                  <a:pt x="135398" y="32815"/>
                </a:lnTo>
                <a:cubicBezTo>
                  <a:pt x="135850" y="32827"/>
                  <a:pt x="136291" y="32898"/>
                  <a:pt x="136731" y="33005"/>
                </a:cubicBezTo>
                <a:cubicBezTo>
                  <a:pt x="137017" y="33458"/>
                  <a:pt x="137339" y="33624"/>
                  <a:pt x="137672" y="33708"/>
                </a:cubicBezTo>
                <a:cubicBezTo>
                  <a:pt x="136898" y="34220"/>
                  <a:pt x="136219" y="34755"/>
                  <a:pt x="135660" y="35291"/>
                </a:cubicBezTo>
                <a:cubicBezTo>
                  <a:pt x="135493" y="34482"/>
                  <a:pt x="135362" y="33660"/>
                  <a:pt x="135398" y="32815"/>
                </a:cubicBezTo>
                <a:close/>
                <a:moveTo>
                  <a:pt x="54269" y="28517"/>
                </a:moveTo>
                <a:lnTo>
                  <a:pt x="54269" y="28517"/>
                </a:lnTo>
                <a:cubicBezTo>
                  <a:pt x="54376" y="30791"/>
                  <a:pt x="53959" y="33005"/>
                  <a:pt x="53447" y="35172"/>
                </a:cubicBezTo>
                <a:cubicBezTo>
                  <a:pt x="52593" y="34967"/>
                  <a:pt x="51825" y="34840"/>
                  <a:pt x="51205" y="34840"/>
                </a:cubicBezTo>
                <a:cubicBezTo>
                  <a:pt x="50564" y="34840"/>
                  <a:pt x="50082" y="34976"/>
                  <a:pt x="49828" y="35303"/>
                </a:cubicBezTo>
                <a:cubicBezTo>
                  <a:pt x="48780" y="34327"/>
                  <a:pt x="47708" y="33493"/>
                  <a:pt x="46625" y="32791"/>
                </a:cubicBezTo>
                <a:cubicBezTo>
                  <a:pt x="46434" y="32207"/>
                  <a:pt x="46244" y="31636"/>
                  <a:pt x="46065" y="31088"/>
                </a:cubicBezTo>
                <a:cubicBezTo>
                  <a:pt x="47708" y="30838"/>
                  <a:pt x="49185" y="30862"/>
                  <a:pt x="50506" y="29017"/>
                </a:cubicBezTo>
                <a:cubicBezTo>
                  <a:pt x="51733" y="28731"/>
                  <a:pt x="52983" y="28528"/>
                  <a:pt x="54269" y="28517"/>
                </a:cubicBezTo>
                <a:close/>
                <a:moveTo>
                  <a:pt x="125289" y="30624"/>
                </a:moveTo>
                <a:lnTo>
                  <a:pt x="123658" y="31565"/>
                </a:lnTo>
                <a:cubicBezTo>
                  <a:pt x="123765" y="31874"/>
                  <a:pt x="124051" y="32315"/>
                  <a:pt x="124016" y="32719"/>
                </a:cubicBezTo>
                <a:cubicBezTo>
                  <a:pt x="124638" y="32512"/>
                  <a:pt x="125160" y="32342"/>
                  <a:pt x="125686" y="32342"/>
                </a:cubicBezTo>
                <a:cubicBezTo>
                  <a:pt x="125885" y="32342"/>
                  <a:pt x="126084" y="32366"/>
                  <a:pt x="126290" y="32422"/>
                </a:cubicBezTo>
                <a:cubicBezTo>
                  <a:pt x="126313" y="32457"/>
                  <a:pt x="126337" y="32493"/>
                  <a:pt x="126373" y="32529"/>
                </a:cubicBezTo>
                <a:cubicBezTo>
                  <a:pt x="126456" y="32636"/>
                  <a:pt x="126611" y="32731"/>
                  <a:pt x="126802" y="32803"/>
                </a:cubicBezTo>
                <a:cubicBezTo>
                  <a:pt x="126623" y="33672"/>
                  <a:pt x="126468" y="34541"/>
                  <a:pt x="126361" y="35422"/>
                </a:cubicBezTo>
                <a:cubicBezTo>
                  <a:pt x="126102" y="35367"/>
                  <a:pt x="125828" y="35344"/>
                  <a:pt x="125544" y="35344"/>
                </a:cubicBezTo>
                <a:cubicBezTo>
                  <a:pt x="124651" y="35344"/>
                  <a:pt x="123660" y="35575"/>
                  <a:pt x="122730" y="35791"/>
                </a:cubicBezTo>
                <a:cubicBezTo>
                  <a:pt x="122563" y="35291"/>
                  <a:pt x="122194" y="34779"/>
                  <a:pt x="121670" y="34255"/>
                </a:cubicBezTo>
                <a:cubicBezTo>
                  <a:pt x="122039" y="33231"/>
                  <a:pt x="122575" y="32172"/>
                  <a:pt x="123373" y="31588"/>
                </a:cubicBezTo>
                <a:cubicBezTo>
                  <a:pt x="123920" y="31053"/>
                  <a:pt x="124516" y="30803"/>
                  <a:pt x="125289" y="30624"/>
                </a:cubicBezTo>
                <a:close/>
                <a:moveTo>
                  <a:pt x="132838" y="33493"/>
                </a:moveTo>
                <a:cubicBezTo>
                  <a:pt x="133219" y="33589"/>
                  <a:pt x="133517" y="33731"/>
                  <a:pt x="133791" y="34029"/>
                </a:cubicBezTo>
                <a:cubicBezTo>
                  <a:pt x="134362" y="34493"/>
                  <a:pt x="134672" y="35529"/>
                  <a:pt x="134850" y="36232"/>
                </a:cubicBezTo>
                <a:cubicBezTo>
                  <a:pt x="134826" y="36256"/>
                  <a:pt x="134803" y="36291"/>
                  <a:pt x="134779" y="36327"/>
                </a:cubicBezTo>
                <a:cubicBezTo>
                  <a:pt x="134181" y="36105"/>
                  <a:pt x="133549" y="36021"/>
                  <a:pt x="132901" y="36021"/>
                </a:cubicBezTo>
                <a:cubicBezTo>
                  <a:pt x="132542" y="36021"/>
                  <a:pt x="132179" y="36046"/>
                  <a:pt x="131814" y="36089"/>
                </a:cubicBezTo>
                <a:cubicBezTo>
                  <a:pt x="131814" y="35696"/>
                  <a:pt x="131802" y="35303"/>
                  <a:pt x="131802" y="34910"/>
                </a:cubicBezTo>
                <a:cubicBezTo>
                  <a:pt x="131838" y="34815"/>
                  <a:pt x="131886" y="34720"/>
                  <a:pt x="131981" y="34660"/>
                </a:cubicBezTo>
                <a:cubicBezTo>
                  <a:pt x="132216" y="34500"/>
                  <a:pt x="132428" y="34438"/>
                  <a:pt x="132640" y="34438"/>
                </a:cubicBezTo>
                <a:cubicBezTo>
                  <a:pt x="132900" y="34438"/>
                  <a:pt x="133161" y="34530"/>
                  <a:pt x="133469" y="34648"/>
                </a:cubicBezTo>
                <a:cubicBezTo>
                  <a:pt x="133457" y="34422"/>
                  <a:pt x="133600" y="34184"/>
                  <a:pt x="133648" y="34005"/>
                </a:cubicBezTo>
                <a:lnTo>
                  <a:pt x="132838" y="33493"/>
                </a:lnTo>
                <a:close/>
                <a:moveTo>
                  <a:pt x="129147" y="33148"/>
                </a:moveTo>
                <a:cubicBezTo>
                  <a:pt x="129445" y="33160"/>
                  <a:pt x="129754" y="33172"/>
                  <a:pt x="130040" y="33184"/>
                </a:cubicBezTo>
                <a:cubicBezTo>
                  <a:pt x="130040" y="33731"/>
                  <a:pt x="130195" y="34232"/>
                  <a:pt x="130647" y="34303"/>
                </a:cubicBezTo>
                <a:cubicBezTo>
                  <a:pt x="130683" y="34946"/>
                  <a:pt x="130719" y="35601"/>
                  <a:pt x="130802" y="36244"/>
                </a:cubicBezTo>
                <a:cubicBezTo>
                  <a:pt x="129861" y="36422"/>
                  <a:pt x="128933" y="36648"/>
                  <a:pt x="128064" y="36791"/>
                </a:cubicBezTo>
                <a:cubicBezTo>
                  <a:pt x="127885" y="36387"/>
                  <a:pt x="127647" y="36089"/>
                  <a:pt x="127373" y="35875"/>
                </a:cubicBezTo>
                <a:cubicBezTo>
                  <a:pt x="127445" y="35517"/>
                  <a:pt x="127516" y="35160"/>
                  <a:pt x="127575" y="34803"/>
                </a:cubicBezTo>
                <a:cubicBezTo>
                  <a:pt x="127647" y="34482"/>
                  <a:pt x="127695" y="34148"/>
                  <a:pt x="127742" y="33827"/>
                </a:cubicBezTo>
                <a:cubicBezTo>
                  <a:pt x="127840" y="33902"/>
                  <a:pt x="127962" y="33949"/>
                  <a:pt x="128135" y="33949"/>
                </a:cubicBezTo>
                <a:cubicBezTo>
                  <a:pt x="128235" y="33949"/>
                  <a:pt x="128352" y="33933"/>
                  <a:pt x="128492" y="33898"/>
                </a:cubicBezTo>
                <a:cubicBezTo>
                  <a:pt x="128790" y="33827"/>
                  <a:pt x="128992" y="33505"/>
                  <a:pt x="129147" y="33148"/>
                </a:cubicBezTo>
                <a:close/>
                <a:moveTo>
                  <a:pt x="61484" y="30267"/>
                </a:moveTo>
                <a:lnTo>
                  <a:pt x="59186" y="31576"/>
                </a:lnTo>
                <a:cubicBezTo>
                  <a:pt x="59341" y="32017"/>
                  <a:pt x="59746" y="32636"/>
                  <a:pt x="59698" y="33208"/>
                </a:cubicBezTo>
                <a:cubicBezTo>
                  <a:pt x="60569" y="32917"/>
                  <a:pt x="61294" y="32683"/>
                  <a:pt x="62025" y="32683"/>
                </a:cubicBezTo>
                <a:cubicBezTo>
                  <a:pt x="62043" y="32683"/>
                  <a:pt x="62061" y="32683"/>
                  <a:pt x="62079" y="32684"/>
                </a:cubicBezTo>
                <a:cubicBezTo>
                  <a:pt x="62043" y="34362"/>
                  <a:pt x="62067" y="36041"/>
                  <a:pt x="62270" y="37696"/>
                </a:cubicBezTo>
                <a:cubicBezTo>
                  <a:pt x="60531" y="37363"/>
                  <a:pt x="58305" y="36613"/>
                  <a:pt x="56198" y="35958"/>
                </a:cubicBezTo>
                <a:cubicBezTo>
                  <a:pt x="56733" y="34351"/>
                  <a:pt x="57531" y="32553"/>
                  <a:pt x="58793" y="31612"/>
                </a:cubicBezTo>
                <a:cubicBezTo>
                  <a:pt x="59567" y="30850"/>
                  <a:pt x="60389" y="30505"/>
                  <a:pt x="61484" y="30267"/>
                </a:cubicBezTo>
                <a:close/>
                <a:moveTo>
                  <a:pt x="69056" y="31243"/>
                </a:moveTo>
                <a:cubicBezTo>
                  <a:pt x="69104" y="31755"/>
                  <a:pt x="69175" y="32267"/>
                  <a:pt x="69271" y="32767"/>
                </a:cubicBezTo>
                <a:cubicBezTo>
                  <a:pt x="68128" y="33327"/>
                  <a:pt x="67639" y="34577"/>
                  <a:pt x="68699" y="36589"/>
                </a:cubicBezTo>
                <a:cubicBezTo>
                  <a:pt x="67872" y="36080"/>
                  <a:pt x="67033" y="35786"/>
                  <a:pt x="66310" y="35786"/>
                </a:cubicBezTo>
                <a:cubicBezTo>
                  <a:pt x="65274" y="35786"/>
                  <a:pt x="64476" y="36390"/>
                  <a:pt x="64294" y="37827"/>
                </a:cubicBezTo>
                <a:cubicBezTo>
                  <a:pt x="64141" y="37853"/>
                  <a:pt x="63970" y="37865"/>
                  <a:pt x="63787" y="37865"/>
                </a:cubicBezTo>
                <a:cubicBezTo>
                  <a:pt x="63628" y="37865"/>
                  <a:pt x="63459" y="37856"/>
                  <a:pt x="63282" y="37839"/>
                </a:cubicBezTo>
                <a:cubicBezTo>
                  <a:pt x="63270" y="37232"/>
                  <a:pt x="63258" y="36613"/>
                  <a:pt x="63246" y="35994"/>
                </a:cubicBezTo>
                <a:cubicBezTo>
                  <a:pt x="63234" y="34898"/>
                  <a:pt x="63127" y="33851"/>
                  <a:pt x="62972" y="32815"/>
                </a:cubicBezTo>
                <a:lnTo>
                  <a:pt x="62972" y="32815"/>
                </a:lnTo>
                <a:cubicBezTo>
                  <a:pt x="63270" y="32910"/>
                  <a:pt x="63591" y="33041"/>
                  <a:pt x="63913" y="33243"/>
                </a:cubicBezTo>
                <a:cubicBezTo>
                  <a:pt x="64698" y="33725"/>
                  <a:pt x="64433" y="34935"/>
                  <a:pt x="65486" y="34935"/>
                </a:cubicBezTo>
                <a:cubicBezTo>
                  <a:pt x="65629" y="34935"/>
                  <a:pt x="65797" y="34913"/>
                  <a:pt x="65996" y="34863"/>
                </a:cubicBezTo>
                <a:cubicBezTo>
                  <a:pt x="66806" y="34648"/>
                  <a:pt x="67151" y="33065"/>
                  <a:pt x="67366" y="32327"/>
                </a:cubicBezTo>
                <a:cubicBezTo>
                  <a:pt x="67377" y="32327"/>
                  <a:pt x="67388" y="32327"/>
                  <a:pt x="67399" y="32327"/>
                </a:cubicBezTo>
                <a:cubicBezTo>
                  <a:pt x="68225" y="32327"/>
                  <a:pt x="68751" y="31889"/>
                  <a:pt x="69056" y="31243"/>
                </a:cubicBezTo>
                <a:close/>
                <a:moveTo>
                  <a:pt x="257664" y="1"/>
                </a:moveTo>
                <a:cubicBezTo>
                  <a:pt x="257636" y="1"/>
                  <a:pt x="257608" y="1"/>
                  <a:pt x="257580" y="1"/>
                </a:cubicBezTo>
                <a:cubicBezTo>
                  <a:pt x="246269" y="61"/>
                  <a:pt x="243423" y="12729"/>
                  <a:pt x="238566" y="19337"/>
                </a:cubicBezTo>
                <a:cubicBezTo>
                  <a:pt x="237934" y="18838"/>
                  <a:pt x="237351" y="18625"/>
                  <a:pt x="236830" y="18625"/>
                </a:cubicBezTo>
                <a:cubicBezTo>
                  <a:pt x="234689" y="18625"/>
                  <a:pt x="233582" y="22219"/>
                  <a:pt x="234339" y="24373"/>
                </a:cubicBezTo>
                <a:cubicBezTo>
                  <a:pt x="233847" y="24265"/>
                  <a:pt x="233345" y="24214"/>
                  <a:pt x="232854" y="24214"/>
                </a:cubicBezTo>
                <a:cubicBezTo>
                  <a:pt x="229615" y="24214"/>
                  <a:pt x="226828" y="26441"/>
                  <a:pt x="230136" y="29243"/>
                </a:cubicBezTo>
                <a:cubicBezTo>
                  <a:pt x="229719" y="29165"/>
                  <a:pt x="229316" y="29124"/>
                  <a:pt x="228938" y="29124"/>
                </a:cubicBezTo>
                <a:cubicBezTo>
                  <a:pt x="227190" y="29124"/>
                  <a:pt x="225990" y="29987"/>
                  <a:pt x="226528" y="31946"/>
                </a:cubicBezTo>
                <a:cubicBezTo>
                  <a:pt x="223671" y="33577"/>
                  <a:pt x="212753" y="32315"/>
                  <a:pt x="212098" y="34696"/>
                </a:cubicBezTo>
                <a:cubicBezTo>
                  <a:pt x="210467" y="34041"/>
                  <a:pt x="208907" y="33589"/>
                  <a:pt x="207383" y="33350"/>
                </a:cubicBezTo>
                <a:cubicBezTo>
                  <a:pt x="207085" y="32672"/>
                  <a:pt x="206764" y="32005"/>
                  <a:pt x="206526" y="31374"/>
                </a:cubicBezTo>
                <a:cubicBezTo>
                  <a:pt x="206038" y="30112"/>
                  <a:pt x="205764" y="28076"/>
                  <a:pt x="204728" y="27183"/>
                </a:cubicBezTo>
                <a:cubicBezTo>
                  <a:pt x="204409" y="26908"/>
                  <a:pt x="204063" y="26879"/>
                  <a:pt x="203710" y="26879"/>
                </a:cubicBezTo>
                <a:cubicBezTo>
                  <a:pt x="203615" y="26879"/>
                  <a:pt x="203519" y="26881"/>
                  <a:pt x="203423" y="26881"/>
                </a:cubicBezTo>
                <a:cubicBezTo>
                  <a:pt x="203120" y="26881"/>
                  <a:pt x="202817" y="26860"/>
                  <a:pt x="202525" y="26683"/>
                </a:cubicBezTo>
                <a:cubicBezTo>
                  <a:pt x="201263" y="25897"/>
                  <a:pt x="201382" y="26778"/>
                  <a:pt x="200537" y="25552"/>
                </a:cubicBezTo>
                <a:cubicBezTo>
                  <a:pt x="199668" y="24278"/>
                  <a:pt x="200454" y="22873"/>
                  <a:pt x="199144" y="22099"/>
                </a:cubicBezTo>
                <a:cubicBezTo>
                  <a:pt x="198786" y="21891"/>
                  <a:pt x="198293" y="21797"/>
                  <a:pt x="197724" y="21797"/>
                </a:cubicBezTo>
                <a:cubicBezTo>
                  <a:pt x="194967" y="21797"/>
                  <a:pt x="190435" y="24027"/>
                  <a:pt x="190869" y="26445"/>
                </a:cubicBezTo>
                <a:cubicBezTo>
                  <a:pt x="190000" y="24683"/>
                  <a:pt x="185928" y="22242"/>
                  <a:pt x="184297" y="21992"/>
                </a:cubicBezTo>
                <a:cubicBezTo>
                  <a:pt x="184184" y="21975"/>
                  <a:pt x="184070" y="21967"/>
                  <a:pt x="183955" y="21967"/>
                </a:cubicBezTo>
                <a:cubicBezTo>
                  <a:pt x="181689" y="21967"/>
                  <a:pt x="179047" y="25108"/>
                  <a:pt x="178368" y="27850"/>
                </a:cubicBezTo>
                <a:cubicBezTo>
                  <a:pt x="178083" y="27764"/>
                  <a:pt x="177779" y="27722"/>
                  <a:pt x="177465" y="27722"/>
                </a:cubicBezTo>
                <a:cubicBezTo>
                  <a:pt x="176561" y="27722"/>
                  <a:pt x="175583" y="28070"/>
                  <a:pt x="174796" y="28707"/>
                </a:cubicBezTo>
                <a:cubicBezTo>
                  <a:pt x="174283" y="28658"/>
                  <a:pt x="173730" y="28638"/>
                  <a:pt x="173153" y="28638"/>
                </a:cubicBezTo>
                <a:cubicBezTo>
                  <a:pt x="169906" y="28638"/>
                  <a:pt x="165873" y="29291"/>
                  <a:pt x="163606" y="29291"/>
                </a:cubicBezTo>
                <a:cubicBezTo>
                  <a:pt x="163312" y="29291"/>
                  <a:pt x="163047" y="29280"/>
                  <a:pt x="162818" y="29255"/>
                </a:cubicBezTo>
                <a:cubicBezTo>
                  <a:pt x="161925" y="29159"/>
                  <a:pt x="160925" y="28850"/>
                  <a:pt x="159949" y="28540"/>
                </a:cubicBezTo>
                <a:cubicBezTo>
                  <a:pt x="160008" y="27183"/>
                  <a:pt x="159687" y="25802"/>
                  <a:pt x="159068" y="24992"/>
                </a:cubicBezTo>
                <a:cubicBezTo>
                  <a:pt x="158430" y="24160"/>
                  <a:pt x="157341" y="23656"/>
                  <a:pt x="156412" y="23656"/>
                </a:cubicBezTo>
                <a:cubicBezTo>
                  <a:pt x="156264" y="23656"/>
                  <a:pt x="156121" y="23668"/>
                  <a:pt x="155984" y="23695"/>
                </a:cubicBezTo>
                <a:cubicBezTo>
                  <a:pt x="155491" y="21854"/>
                  <a:pt x="153510" y="19633"/>
                  <a:pt x="151870" y="19633"/>
                </a:cubicBezTo>
                <a:cubicBezTo>
                  <a:pt x="151844" y="19633"/>
                  <a:pt x="151818" y="19633"/>
                  <a:pt x="151793" y="19634"/>
                </a:cubicBezTo>
                <a:cubicBezTo>
                  <a:pt x="150638" y="19694"/>
                  <a:pt x="147745" y="21004"/>
                  <a:pt x="147137" y="22051"/>
                </a:cubicBezTo>
                <a:cubicBezTo>
                  <a:pt x="147460" y="20483"/>
                  <a:pt x="143883" y="18705"/>
                  <a:pt x="141986" y="18705"/>
                </a:cubicBezTo>
                <a:cubicBezTo>
                  <a:pt x="141709" y="18705"/>
                  <a:pt x="141468" y="18743"/>
                  <a:pt x="141280" y="18825"/>
                </a:cubicBezTo>
                <a:cubicBezTo>
                  <a:pt x="140351" y="19230"/>
                  <a:pt x="140910" y="20170"/>
                  <a:pt x="140291" y="20920"/>
                </a:cubicBezTo>
                <a:cubicBezTo>
                  <a:pt x="139966" y="21317"/>
                  <a:pt x="139843" y="21330"/>
                  <a:pt x="139651" y="21330"/>
                </a:cubicBezTo>
                <a:cubicBezTo>
                  <a:pt x="139638" y="21330"/>
                  <a:pt x="139624" y="21330"/>
                  <a:pt x="139610" y="21330"/>
                </a:cubicBezTo>
                <a:cubicBezTo>
                  <a:pt x="139456" y="21330"/>
                  <a:pt x="139251" y="21338"/>
                  <a:pt x="138875" y="21516"/>
                </a:cubicBezTo>
                <a:cubicBezTo>
                  <a:pt x="138736" y="21580"/>
                  <a:pt x="138593" y="21599"/>
                  <a:pt x="138449" y="21599"/>
                </a:cubicBezTo>
                <a:cubicBezTo>
                  <a:pt x="138238" y="21599"/>
                  <a:pt x="138024" y="21558"/>
                  <a:pt x="137817" y="21558"/>
                </a:cubicBezTo>
                <a:cubicBezTo>
                  <a:pt x="137643" y="21558"/>
                  <a:pt x="137474" y="21587"/>
                  <a:pt x="137315" y="21694"/>
                </a:cubicBezTo>
                <a:cubicBezTo>
                  <a:pt x="137053" y="21885"/>
                  <a:pt x="136850" y="22182"/>
                  <a:pt x="136696" y="22516"/>
                </a:cubicBezTo>
                <a:cubicBezTo>
                  <a:pt x="136422" y="21766"/>
                  <a:pt x="136088" y="20992"/>
                  <a:pt x="135469" y="20599"/>
                </a:cubicBezTo>
                <a:cubicBezTo>
                  <a:pt x="135259" y="20469"/>
                  <a:pt x="135035" y="20435"/>
                  <a:pt x="134804" y="20435"/>
                </a:cubicBezTo>
                <a:cubicBezTo>
                  <a:pt x="134540" y="20435"/>
                  <a:pt x="134267" y="20480"/>
                  <a:pt x="133997" y="20480"/>
                </a:cubicBezTo>
                <a:cubicBezTo>
                  <a:pt x="133811" y="20480"/>
                  <a:pt x="133625" y="20459"/>
                  <a:pt x="133445" y="20385"/>
                </a:cubicBezTo>
                <a:cubicBezTo>
                  <a:pt x="132945" y="20170"/>
                  <a:pt x="132679" y="20168"/>
                  <a:pt x="132477" y="20168"/>
                </a:cubicBezTo>
                <a:cubicBezTo>
                  <a:pt x="132473" y="20168"/>
                  <a:pt x="132469" y="20168"/>
                  <a:pt x="132465" y="20168"/>
                </a:cubicBezTo>
                <a:cubicBezTo>
                  <a:pt x="132204" y="20168"/>
                  <a:pt x="132047" y="20164"/>
                  <a:pt x="131612" y="19682"/>
                </a:cubicBezTo>
                <a:cubicBezTo>
                  <a:pt x="130814" y="18801"/>
                  <a:pt x="131540" y="17694"/>
                  <a:pt x="130338" y="17218"/>
                </a:cubicBezTo>
                <a:cubicBezTo>
                  <a:pt x="130091" y="17120"/>
                  <a:pt x="129775" y="17075"/>
                  <a:pt x="129412" y="17075"/>
                </a:cubicBezTo>
                <a:cubicBezTo>
                  <a:pt x="126942" y="17075"/>
                  <a:pt x="122314" y="19168"/>
                  <a:pt x="122730" y="21016"/>
                </a:cubicBezTo>
                <a:cubicBezTo>
                  <a:pt x="121932" y="19777"/>
                  <a:pt x="118193" y="18241"/>
                  <a:pt x="116693" y="18182"/>
                </a:cubicBezTo>
                <a:cubicBezTo>
                  <a:pt x="116656" y="18180"/>
                  <a:pt x="116618" y="18179"/>
                  <a:pt x="116581" y="18179"/>
                </a:cubicBezTo>
                <a:cubicBezTo>
                  <a:pt x="114458" y="18179"/>
                  <a:pt x="111884" y="20792"/>
                  <a:pt x="111252" y="22944"/>
                </a:cubicBezTo>
                <a:cubicBezTo>
                  <a:pt x="111074" y="22913"/>
                  <a:pt x="110887" y="22898"/>
                  <a:pt x="110695" y="22898"/>
                </a:cubicBezTo>
                <a:cubicBezTo>
                  <a:pt x="109491" y="22898"/>
                  <a:pt x="108085" y="23493"/>
                  <a:pt x="107263" y="24468"/>
                </a:cubicBezTo>
                <a:cubicBezTo>
                  <a:pt x="106882" y="24921"/>
                  <a:pt x="106597" y="25504"/>
                  <a:pt x="106394" y="26171"/>
                </a:cubicBezTo>
                <a:cubicBezTo>
                  <a:pt x="105811" y="26135"/>
                  <a:pt x="105120" y="26028"/>
                  <a:pt x="104323" y="25790"/>
                </a:cubicBezTo>
                <a:cubicBezTo>
                  <a:pt x="104299" y="25742"/>
                  <a:pt x="104275" y="25683"/>
                  <a:pt x="104251" y="25635"/>
                </a:cubicBezTo>
                <a:cubicBezTo>
                  <a:pt x="103811" y="24730"/>
                  <a:pt x="103549" y="23230"/>
                  <a:pt x="102596" y="22635"/>
                </a:cubicBezTo>
                <a:cubicBezTo>
                  <a:pt x="102390" y="22508"/>
                  <a:pt x="102170" y="22473"/>
                  <a:pt x="101945" y="22473"/>
                </a:cubicBezTo>
                <a:cubicBezTo>
                  <a:pt x="101679" y="22473"/>
                  <a:pt x="101404" y="22522"/>
                  <a:pt x="101134" y="22522"/>
                </a:cubicBezTo>
                <a:cubicBezTo>
                  <a:pt x="100947" y="22522"/>
                  <a:pt x="100763" y="22498"/>
                  <a:pt x="100584" y="22421"/>
                </a:cubicBezTo>
                <a:cubicBezTo>
                  <a:pt x="100111" y="22218"/>
                  <a:pt x="99847" y="22205"/>
                  <a:pt x="99649" y="22205"/>
                </a:cubicBezTo>
                <a:cubicBezTo>
                  <a:pt x="99621" y="22205"/>
                  <a:pt x="99593" y="22205"/>
                  <a:pt x="99567" y="22205"/>
                </a:cubicBezTo>
                <a:cubicBezTo>
                  <a:pt x="99327" y="22205"/>
                  <a:pt x="99165" y="22183"/>
                  <a:pt x="98750" y="21730"/>
                </a:cubicBezTo>
                <a:cubicBezTo>
                  <a:pt x="97953" y="20837"/>
                  <a:pt x="98667" y="19742"/>
                  <a:pt x="97465" y="19265"/>
                </a:cubicBezTo>
                <a:cubicBezTo>
                  <a:pt x="97217" y="19168"/>
                  <a:pt x="96899" y="19122"/>
                  <a:pt x="96535" y="19122"/>
                </a:cubicBezTo>
                <a:cubicBezTo>
                  <a:pt x="94064" y="19122"/>
                  <a:pt x="89443" y="21206"/>
                  <a:pt x="89868" y="23063"/>
                </a:cubicBezTo>
                <a:cubicBezTo>
                  <a:pt x="89071" y="21813"/>
                  <a:pt x="85320" y="20289"/>
                  <a:pt x="83832" y="20218"/>
                </a:cubicBezTo>
                <a:cubicBezTo>
                  <a:pt x="83797" y="20217"/>
                  <a:pt x="83763" y="20216"/>
                  <a:pt x="83728" y="20216"/>
                </a:cubicBezTo>
                <a:cubicBezTo>
                  <a:pt x="82276" y="20216"/>
                  <a:pt x="80615" y="21419"/>
                  <a:pt x="79510" y="22873"/>
                </a:cubicBezTo>
                <a:cubicBezTo>
                  <a:pt x="79034" y="22028"/>
                  <a:pt x="78486" y="21182"/>
                  <a:pt x="78093" y="20385"/>
                </a:cubicBezTo>
                <a:cubicBezTo>
                  <a:pt x="77474" y="19123"/>
                  <a:pt x="77117" y="17015"/>
                  <a:pt x="75783" y="16182"/>
                </a:cubicBezTo>
                <a:cubicBezTo>
                  <a:pt x="75487" y="15999"/>
                  <a:pt x="75171" y="15951"/>
                  <a:pt x="74846" y="15951"/>
                </a:cubicBezTo>
                <a:cubicBezTo>
                  <a:pt x="74482" y="15951"/>
                  <a:pt x="74106" y="16012"/>
                  <a:pt x="73735" y="16012"/>
                </a:cubicBezTo>
                <a:cubicBezTo>
                  <a:pt x="73469" y="16012"/>
                  <a:pt x="73205" y="15980"/>
                  <a:pt x="72950" y="15872"/>
                </a:cubicBezTo>
                <a:cubicBezTo>
                  <a:pt x="72285" y="15593"/>
                  <a:pt x="71915" y="15576"/>
                  <a:pt x="71638" y="15576"/>
                </a:cubicBezTo>
                <a:cubicBezTo>
                  <a:pt x="71601" y="15576"/>
                  <a:pt x="71565" y="15577"/>
                  <a:pt x="71531" y="15577"/>
                </a:cubicBezTo>
                <a:cubicBezTo>
                  <a:pt x="71188" y="15577"/>
                  <a:pt x="70965" y="15547"/>
                  <a:pt x="70378" y="14896"/>
                </a:cubicBezTo>
                <a:cubicBezTo>
                  <a:pt x="69247" y="13658"/>
                  <a:pt x="70259" y="12110"/>
                  <a:pt x="68568" y="11431"/>
                </a:cubicBezTo>
                <a:cubicBezTo>
                  <a:pt x="68224" y="11294"/>
                  <a:pt x="67781" y="11230"/>
                  <a:pt x="67273" y="11230"/>
                </a:cubicBezTo>
                <a:cubicBezTo>
                  <a:pt x="63814" y="11230"/>
                  <a:pt x="57308" y="14171"/>
                  <a:pt x="57900" y="16777"/>
                </a:cubicBezTo>
                <a:cubicBezTo>
                  <a:pt x="56781" y="15027"/>
                  <a:pt x="51518" y="12872"/>
                  <a:pt x="49423" y="12788"/>
                </a:cubicBezTo>
                <a:cubicBezTo>
                  <a:pt x="49367" y="12786"/>
                  <a:pt x="49311" y="12784"/>
                  <a:pt x="49254" y="12784"/>
                </a:cubicBezTo>
                <a:cubicBezTo>
                  <a:pt x="46273" y="12784"/>
                  <a:pt x="42667" y="16453"/>
                  <a:pt x="41767" y="19468"/>
                </a:cubicBezTo>
                <a:cubicBezTo>
                  <a:pt x="41523" y="19426"/>
                  <a:pt x="41268" y="19406"/>
                  <a:pt x="41005" y="19406"/>
                </a:cubicBezTo>
                <a:cubicBezTo>
                  <a:pt x="39319" y="19406"/>
                  <a:pt x="37335" y="20242"/>
                  <a:pt x="36171" y="21623"/>
                </a:cubicBezTo>
                <a:cubicBezTo>
                  <a:pt x="35064" y="22921"/>
                  <a:pt x="34469" y="25135"/>
                  <a:pt x="34552" y="27326"/>
                </a:cubicBezTo>
                <a:cubicBezTo>
                  <a:pt x="33433" y="27183"/>
                  <a:pt x="32492" y="27016"/>
                  <a:pt x="31885" y="26743"/>
                </a:cubicBezTo>
                <a:cubicBezTo>
                  <a:pt x="29944" y="25897"/>
                  <a:pt x="28015" y="23337"/>
                  <a:pt x="26241" y="22873"/>
                </a:cubicBezTo>
                <a:cubicBezTo>
                  <a:pt x="25385" y="22648"/>
                  <a:pt x="24276" y="22538"/>
                  <a:pt x="23001" y="22538"/>
                </a:cubicBezTo>
                <a:cubicBezTo>
                  <a:pt x="16585" y="22538"/>
                  <a:pt x="5949" y="25319"/>
                  <a:pt x="1917" y="30195"/>
                </a:cubicBezTo>
                <a:cubicBezTo>
                  <a:pt x="1369" y="29671"/>
                  <a:pt x="714" y="29386"/>
                  <a:pt x="0" y="29243"/>
                </a:cubicBezTo>
                <a:lnTo>
                  <a:pt x="0" y="41875"/>
                </a:lnTo>
                <a:lnTo>
                  <a:pt x="285750" y="41804"/>
                </a:lnTo>
                <a:lnTo>
                  <a:pt x="285750" y="8943"/>
                </a:lnTo>
                <a:cubicBezTo>
                  <a:pt x="285131" y="8351"/>
                  <a:pt x="284417" y="8117"/>
                  <a:pt x="283673" y="8117"/>
                </a:cubicBezTo>
                <a:cubicBezTo>
                  <a:pt x="282441" y="8117"/>
                  <a:pt x="281131" y="8758"/>
                  <a:pt x="280047" y="9478"/>
                </a:cubicBezTo>
                <a:cubicBezTo>
                  <a:pt x="278578" y="7771"/>
                  <a:pt x="273496" y="7024"/>
                  <a:pt x="269421" y="7024"/>
                </a:cubicBezTo>
                <a:cubicBezTo>
                  <a:pt x="267815" y="7024"/>
                  <a:pt x="266365" y="7140"/>
                  <a:pt x="265355" y="7359"/>
                </a:cubicBezTo>
                <a:cubicBezTo>
                  <a:pt x="263424" y="3474"/>
                  <a:pt x="263131" y="1"/>
                  <a:pt x="2576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19"/>
          <p:cNvSpPr/>
          <p:nvPr/>
        </p:nvSpPr>
        <p:spPr>
          <a:xfrm flipH="1">
            <a:off x="131" y="4487025"/>
            <a:ext cx="9112019" cy="1000657"/>
          </a:xfrm>
          <a:custGeom>
            <a:avLst/>
            <a:gdLst/>
            <a:ahLst/>
            <a:cxnLst/>
            <a:rect l="l" t="t" r="r" b="b"/>
            <a:pathLst>
              <a:path w="133529" h="55973" extrusionOk="0">
                <a:moveTo>
                  <a:pt x="129544" y="0"/>
                </a:moveTo>
                <a:cubicBezTo>
                  <a:pt x="129530" y="0"/>
                  <a:pt x="129517" y="1"/>
                  <a:pt x="129504" y="1"/>
                </a:cubicBezTo>
                <a:cubicBezTo>
                  <a:pt x="128385" y="61"/>
                  <a:pt x="126302" y="4288"/>
                  <a:pt x="124147" y="6157"/>
                </a:cubicBezTo>
                <a:cubicBezTo>
                  <a:pt x="123658" y="6583"/>
                  <a:pt x="123308" y="6708"/>
                  <a:pt x="123007" y="6708"/>
                </a:cubicBezTo>
                <a:cubicBezTo>
                  <a:pt x="122581" y="6708"/>
                  <a:pt x="122251" y="6456"/>
                  <a:pt x="121758" y="6456"/>
                </a:cubicBezTo>
                <a:cubicBezTo>
                  <a:pt x="120957" y="6456"/>
                  <a:pt x="119725" y="7119"/>
                  <a:pt x="116943" y="10598"/>
                </a:cubicBezTo>
                <a:cubicBezTo>
                  <a:pt x="115217" y="12765"/>
                  <a:pt x="111740" y="15206"/>
                  <a:pt x="109323" y="15849"/>
                </a:cubicBezTo>
                <a:cubicBezTo>
                  <a:pt x="108543" y="16057"/>
                  <a:pt x="107624" y="16150"/>
                  <a:pt x="106656" y="16150"/>
                </a:cubicBezTo>
                <a:cubicBezTo>
                  <a:pt x="104640" y="16150"/>
                  <a:pt x="102412" y="15746"/>
                  <a:pt x="100787" y="15134"/>
                </a:cubicBezTo>
                <a:cubicBezTo>
                  <a:pt x="99811" y="14769"/>
                  <a:pt x="98857" y="14640"/>
                  <a:pt x="97957" y="14640"/>
                </a:cubicBezTo>
                <a:cubicBezTo>
                  <a:pt x="96627" y="14640"/>
                  <a:pt x="95416" y="14921"/>
                  <a:pt x="94429" y="15134"/>
                </a:cubicBezTo>
                <a:cubicBezTo>
                  <a:pt x="93155" y="15420"/>
                  <a:pt x="91393" y="16872"/>
                  <a:pt x="89738" y="17527"/>
                </a:cubicBezTo>
                <a:cubicBezTo>
                  <a:pt x="89480" y="17458"/>
                  <a:pt x="89235" y="17427"/>
                  <a:pt x="89002" y="17427"/>
                </a:cubicBezTo>
                <a:cubicBezTo>
                  <a:pt x="88438" y="17427"/>
                  <a:pt x="87948" y="17608"/>
                  <a:pt x="87535" y="17861"/>
                </a:cubicBezTo>
                <a:cubicBezTo>
                  <a:pt x="85618" y="17861"/>
                  <a:pt x="83106" y="17908"/>
                  <a:pt x="81177" y="18777"/>
                </a:cubicBezTo>
                <a:cubicBezTo>
                  <a:pt x="79934" y="19345"/>
                  <a:pt x="78203" y="19468"/>
                  <a:pt x="76660" y="19468"/>
                </a:cubicBezTo>
                <a:cubicBezTo>
                  <a:pt x="75485" y="19468"/>
                  <a:pt x="74418" y="19397"/>
                  <a:pt x="73759" y="19397"/>
                </a:cubicBezTo>
                <a:cubicBezTo>
                  <a:pt x="72783" y="19397"/>
                  <a:pt x="70926" y="20290"/>
                  <a:pt x="68997" y="21278"/>
                </a:cubicBezTo>
                <a:cubicBezTo>
                  <a:pt x="68854" y="21218"/>
                  <a:pt x="68723" y="21159"/>
                  <a:pt x="68604" y="21099"/>
                </a:cubicBezTo>
                <a:cubicBezTo>
                  <a:pt x="67593" y="20594"/>
                  <a:pt x="66336" y="20448"/>
                  <a:pt x="65117" y="20448"/>
                </a:cubicBezTo>
                <a:cubicBezTo>
                  <a:pt x="63458" y="20448"/>
                  <a:pt x="61870" y="20718"/>
                  <a:pt x="61073" y="20718"/>
                </a:cubicBezTo>
                <a:cubicBezTo>
                  <a:pt x="61063" y="20718"/>
                  <a:pt x="61053" y="20718"/>
                  <a:pt x="61044" y="20718"/>
                </a:cubicBezTo>
                <a:cubicBezTo>
                  <a:pt x="60555" y="20718"/>
                  <a:pt x="59817" y="20849"/>
                  <a:pt x="58984" y="20980"/>
                </a:cubicBezTo>
                <a:lnTo>
                  <a:pt x="57960" y="21159"/>
                </a:lnTo>
                <a:cubicBezTo>
                  <a:pt x="57482" y="21220"/>
                  <a:pt x="56995" y="21261"/>
                  <a:pt x="56522" y="21261"/>
                </a:cubicBezTo>
                <a:cubicBezTo>
                  <a:pt x="55805" y="21261"/>
                  <a:pt x="55122" y="21167"/>
                  <a:pt x="54555" y="20909"/>
                </a:cubicBezTo>
                <a:cubicBezTo>
                  <a:pt x="52638" y="20028"/>
                  <a:pt x="51018" y="17825"/>
                  <a:pt x="49292" y="17825"/>
                </a:cubicBezTo>
                <a:cubicBezTo>
                  <a:pt x="47566" y="17825"/>
                  <a:pt x="45875" y="16980"/>
                  <a:pt x="44434" y="16658"/>
                </a:cubicBezTo>
                <a:cubicBezTo>
                  <a:pt x="44140" y="16590"/>
                  <a:pt x="43821" y="16559"/>
                  <a:pt x="43482" y="16559"/>
                </a:cubicBezTo>
                <a:cubicBezTo>
                  <a:pt x="42159" y="16559"/>
                  <a:pt x="40525" y="17035"/>
                  <a:pt x="38838" y="17670"/>
                </a:cubicBezTo>
                <a:cubicBezTo>
                  <a:pt x="38631" y="17749"/>
                  <a:pt x="38424" y="17784"/>
                  <a:pt x="38217" y="17784"/>
                </a:cubicBezTo>
                <a:cubicBezTo>
                  <a:pt x="36315" y="17784"/>
                  <a:pt x="34405" y="14782"/>
                  <a:pt x="32504" y="14277"/>
                </a:cubicBezTo>
                <a:cubicBezTo>
                  <a:pt x="32107" y="14170"/>
                  <a:pt x="31730" y="14132"/>
                  <a:pt x="31368" y="14132"/>
                </a:cubicBezTo>
                <a:cubicBezTo>
                  <a:pt x="30542" y="14132"/>
                  <a:pt x="29794" y="14326"/>
                  <a:pt x="29057" y="14326"/>
                </a:cubicBezTo>
                <a:cubicBezTo>
                  <a:pt x="28395" y="14326"/>
                  <a:pt x="27743" y="14170"/>
                  <a:pt x="27051" y="13574"/>
                </a:cubicBezTo>
                <a:cubicBezTo>
                  <a:pt x="25253" y="12015"/>
                  <a:pt x="21312" y="7431"/>
                  <a:pt x="19312" y="7431"/>
                </a:cubicBezTo>
                <a:cubicBezTo>
                  <a:pt x="17109" y="7431"/>
                  <a:pt x="15121" y="3823"/>
                  <a:pt x="13073" y="3716"/>
                </a:cubicBezTo>
                <a:cubicBezTo>
                  <a:pt x="13057" y="3715"/>
                  <a:pt x="13041" y="3715"/>
                  <a:pt x="13025" y="3715"/>
                </a:cubicBezTo>
                <a:cubicBezTo>
                  <a:pt x="11056" y="3715"/>
                  <a:pt x="11493" y="9467"/>
                  <a:pt x="8930" y="9467"/>
                </a:cubicBezTo>
                <a:cubicBezTo>
                  <a:pt x="6322" y="9467"/>
                  <a:pt x="5084" y="14432"/>
                  <a:pt x="3358" y="15301"/>
                </a:cubicBezTo>
                <a:cubicBezTo>
                  <a:pt x="2322" y="15837"/>
                  <a:pt x="1155" y="16658"/>
                  <a:pt x="0" y="17218"/>
                </a:cubicBezTo>
                <a:lnTo>
                  <a:pt x="0" y="55972"/>
                </a:lnTo>
                <a:lnTo>
                  <a:pt x="93024" y="55972"/>
                </a:lnTo>
                <a:lnTo>
                  <a:pt x="93024" y="55389"/>
                </a:lnTo>
                <a:lnTo>
                  <a:pt x="133529" y="55389"/>
                </a:lnTo>
                <a:lnTo>
                  <a:pt x="133529" y="3466"/>
                </a:lnTo>
                <a:cubicBezTo>
                  <a:pt x="131887" y="1508"/>
                  <a:pt x="130396" y="0"/>
                  <a:pt x="1295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19"/>
          <p:cNvSpPr/>
          <p:nvPr/>
        </p:nvSpPr>
        <p:spPr>
          <a:xfrm>
            <a:off x="5270442" y="3856275"/>
            <a:ext cx="3873556" cy="1408575"/>
          </a:xfrm>
          <a:custGeom>
            <a:avLst/>
            <a:gdLst/>
            <a:ahLst/>
            <a:cxnLst/>
            <a:rect l="l" t="t" r="r" b="b"/>
            <a:pathLst>
              <a:path w="59997" h="21718" extrusionOk="0">
                <a:moveTo>
                  <a:pt x="49031" y="1"/>
                </a:moveTo>
                <a:lnTo>
                  <a:pt x="43554" y="2692"/>
                </a:lnTo>
                <a:lnTo>
                  <a:pt x="39339" y="6990"/>
                </a:lnTo>
                <a:lnTo>
                  <a:pt x="30874" y="9669"/>
                </a:lnTo>
                <a:lnTo>
                  <a:pt x="20694" y="16551"/>
                </a:lnTo>
                <a:lnTo>
                  <a:pt x="9847" y="18384"/>
                </a:lnTo>
                <a:lnTo>
                  <a:pt x="1" y="21718"/>
                </a:lnTo>
                <a:lnTo>
                  <a:pt x="59996" y="21718"/>
                </a:lnTo>
                <a:lnTo>
                  <a:pt x="59996" y="108"/>
                </a:lnTo>
                <a:lnTo>
                  <a:pt x="4903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19"/>
          <p:cNvSpPr/>
          <p:nvPr/>
        </p:nvSpPr>
        <p:spPr>
          <a:xfrm>
            <a:off x="7509907" y="630749"/>
            <a:ext cx="2368888" cy="393149"/>
          </a:xfrm>
          <a:custGeom>
            <a:avLst/>
            <a:gdLst/>
            <a:ahLst/>
            <a:cxnLst/>
            <a:rect l="l" t="t" r="r" b="b"/>
            <a:pathLst>
              <a:path w="26563" h="5053" extrusionOk="0">
                <a:moveTo>
                  <a:pt x="13993" y="0"/>
                </a:moveTo>
                <a:cubicBezTo>
                  <a:pt x="13438" y="0"/>
                  <a:pt x="12884" y="141"/>
                  <a:pt x="12406" y="433"/>
                </a:cubicBezTo>
                <a:cubicBezTo>
                  <a:pt x="11656" y="873"/>
                  <a:pt x="11156" y="1600"/>
                  <a:pt x="10573" y="2231"/>
                </a:cubicBezTo>
                <a:cubicBezTo>
                  <a:pt x="10001" y="2874"/>
                  <a:pt x="9251" y="3445"/>
                  <a:pt x="8394" y="3445"/>
                </a:cubicBezTo>
                <a:cubicBezTo>
                  <a:pt x="8373" y="3446"/>
                  <a:pt x="8353" y="3446"/>
                  <a:pt x="8332" y="3446"/>
                </a:cubicBezTo>
                <a:cubicBezTo>
                  <a:pt x="7693" y="3446"/>
                  <a:pt x="7091" y="3120"/>
                  <a:pt x="6454" y="3120"/>
                </a:cubicBezTo>
                <a:cubicBezTo>
                  <a:pt x="6414" y="3120"/>
                  <a:pt x="6374" y="3121"/>
                  <a:pt x="6334" y="3124"/>
                </a:cubicBezTo>
                <a:cubicBezTo>
                  <a:pt x="5679" y="3171"/>
                  <a:pt x="5132" y="3564"/>
                  <a:pt x="4560" y="3886"/>
                </a:cubicBezTo>
                <a:cubicBezTo>
                  <a:pt x="3191" y="4636"/>
                  <a:pt x="1560" y="5052"/>
                  <a:pt x="0" y="5052"/>
                </a:cubicBezTo>
                <a:lnTo>
                  <a:pt x="26563" y="5052"/>
                </a:lnTo>
                <a:cubicBezTo>
                  <a:pt x="25801" y="4921"/>
                  <a:pt x="22777" y="4600"/>
                  <a:pt x="22241" y="4148"/>
                </a:cubicBezTo>
                <a:cubicBezTo>
                  <a:pt x="21693" y="3683"/>
                  <a:pt x="21122" y="3171"/>
                  <a:pt x="20407" y="3028"/>
                </a:cubicBezTo>
                <a:cubicBezTo>
                  <a:pt x="20266" y="3002"/>
                  <a:pt x="20122" y="2992"/>
                  <a:pt x="19976" y="2992"/>
                </a:cubicBezTo>
                <a:cubicBezTo>
                  <a:pt x="19641" y="2992"/>
                  <a:pt x="19300" y="3042"/>
                  <a:pt x="18968" y="3042"/>
                </a:cubicBezTo>
                <a:cubicBezTo>
                  <a:pt x="18802" y="3042"/>
                  <a:pt x="18638" y="3029"/>
                  <a:pt x="18479" y="2993"/>
                </a:cubicBezTo>
                <a:cubicBezTo>
                  <a:pt x="17407" y="2719"/>
                  <a:pt x="16907" y="1516"/>
                  <a:pt x="16085" y="766"/>
                </a:cubicBezTo>
                <a:cubicBezTo>
                  <a:pt x="15514" y="264"/>
                  <a:pt x="14753" y="0"/>
                  <a:pt x="139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19"/>
          <p:cNvSpPr txBox="1">
            <a:spLocks noGrp="1"/>
          </p:cNvSpPr>
          <p:nvPr>
            <p:ph type="title"/>
          </p:nvPr>
        </p:nvSpPr>
        <p:spPr>
          <a:xfrm>
            <a:off x="5133325" y="1875000"/>
            <a:ext cx="3297300" cy="5727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000"/>
              <a:buNone/>
              <a:defRPr/>
            </a:lvl1pPr>
            <a:lvl2pPr lvl="1" algn="r" rtl="0">
              <a:spcBef>
                <a:spcPts val="0"/>
              </a:spcBef>
              <a:spcAft>
                <a:spcPts val="0"/>
              </a:spcAft>
              <a:buSzPts val="3000"/>
              <a:buNone/>
              <a:defRPr/>
            </a:lvl2pPr>
            <a:lvl3pPr lvl="2" algn="r" rtl="0">
              <a:spcBef>
                <a:spcPts val="0"/>
              </a:spcBef>
              <a:spcAft>
                <a:spcPts val="0"/>
              </a:spcAft>
              <a:buSzPts val="3000"/>
              <a:buNone/>
              <a:defRPr/>
            </a:lvl3pPr>
            <a:lvl4pPr lvl="3" algn="r" rtl="0">
              <a:spcBef>
                <a:spcPts val="0"/>
              </a:spcBef>
              <a:spcAft>
                <a:spcPts val="0"/>
              </a:spcAft>
              <a:buSzPts val="3000"/>
              <a:buNone/>
              <a:defRPr/>
            </a:lvl4pPr>
            <a:lvl5pPr lvl="4" algn="r" rtl="0">
              <a:spcBef>
                <a:spcPts val="0"/>
              </a:spcBef>
              <a:spcAft>
                <a:spcPts val="0"/>
              </a:spcAft>
              <a:buSzPts val="3000"/>
              <a:buNone/>
              <a:defRPr/>
            </a:lvl5pPr>
            <a:lvl6pPr lvl="5" algn="r" rtl="0">
              <a:spcBef>
                <a:spcPts val="0"/>
              </a:spcBef>
              <a:spcAft>
                <a:spcPts val="0"/>
              </a:spcAft>
              <a:buSzPts val="3000"/>
              <a:buNone/>
              <a:defRPr/>
            </a:lvl6pPr>
            <a:lvl7pPr lvl="6" algn="r" rtl="0">
              <a:spcBef>
                <a:spcPts val="0"/>
              </a:spcBef>
              <a:spcAft>
                <a:spcPts val="0"/>
              </a:spcAft>
              <a:buSzPts val="3000"/>
              <a:buNone/>
              <a:defRPr/>
            </a:lvl7pPr>
            <a:lvl8pPr lvl="7" algn="r" rtl="0">
              <a:spcBef>
                <a:spcPts val="0"/>
              </a:spcBef>
              <a:spcAft>
                <a:spcPts val="0"/>
              </a:spcAft>
              <a:buSzPts val="3000"/>
              <a:buNone/>
              <a:defRPr/>
            </a:lvl8pPr>
            <a:lvl9pPr lvl="8" algn="r" rtl="0">
              <a:spcBef>
                <a:spcPts val="0"/>
              </a:spcBef>
              <a:spcAft>
                <a:spcPts val="0"/>
              </a:spcAft>
              <a:buSzPts val="3000"/>
              <a:buNone/>
              <a:defRPr/>
            </a:lvl9pPr>
          </a:lstStyle>
          <a:p>
            <a:endParaRPr/>
          </a:p>
        </p:txBody>
      </p:sp>
      <p:sp>
        <p:nvSpPr>
          <p:cNvPr id="177" name="Google Shape;177;p19"/>
          <p:cNvSpPr txBox="1">
            <a:spLocks noGrp="1"/>
          </p:cNvSpPr>
          <p:nvPr>
            <p:ph type="subTitle" idx="1"/>
          </p:nvPr>
        </p:nvSpPr>
        <p:spPr>
          <a:xfrm>
            <a:off x="5133475" y="2371500"/>
            <a:ext cx="3297300" cy="897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a:lvl1pPr>
            <a:lvl2pPr lvl="1" algn="r" rtl="0">
              <a:lnSpc>
                <a:spcPct val="100000"/>
              </a:lnSpc>
              <a:spcBef>
                <a:spcPts val="0"/>
              </a:spcBef>
              <a:spcAft>
                <a:spcPts val="0"/>
              </a:spcAft>
              <a:buSzPts val="1400"/>
              <a:buNone/>
              <a:defRPr/>
            </a:lvl2pPr>
            <a:lvl3pPr lvl="2" algn="r" rtl="0">
              <a:lnSpc>
                <a:spcPct val="100000"/>
              </a:lnSpc>
              <a:spcBef>
                <a:spcPts val="1600"/>
              </a:spcBef>
              <a:spcAft>
                <a:spcPts val="0"/>
              </a:spcAft>
              <a:buSzPts val="1400"/>
              <a:buNone/>
              <a:defRPr/>
            </a:lvl3pPr>
            <a:lvl4pPr lvl="3" algn="r" rtl="0">
              <a:lnSpc>
                <a:spcPct val="100000"/>
              </a:lnSpc>
              <a:spcBef>
                <a:spcPts val="1600"/>
              </a:spcBef>
              <a:spcAft>
                <a:spcPts val="0"/>
              </a:spcAft>
              <a:buSzPts val="1400"/>
              <a:buNone/>
              <a:defRPr/>
            </a:lvl4pPr>
            <a:lvl5pPr lvl="4" algn="r" rtl="0">
              <a:lnSpc>
                <a:spcPct val="100000"/>
              </a:lnSpc>
              <a:spcBef>
                <a:spcPts val="1600"/>
              </a:spcBef>
              <a:spcAft>
                <a:spcPts val="0"/>
              </a:spcAft>
              <a:buSzPts val="1400"/>
              <a:buNone/>
              <a:defRPr/>
            </a:lvl5pPr>
            <a:lvl6pPr lvl="5" algn="r" rtl="0">
              <a:lnSpc>
                <a:spcPct val="100000"/>
              </a:lnSpc>
              <a:spcBef>
                <a:spcPts val="1600"/>
              </a:spcBef>
              <a:spcAft>
                <a:spcPts val="0"/>
              </a:spcAft>
              <a:buSzPts val="1400"/>
              <a:buNone/>
              <a:defRPr/>
            </a:lvl6pPr>
            <a:lvl7pPr lvl="6" algn="r" rtl="0">
              <a:lnSpc>
                <a:spcPct val="100000"/>
              </a:lnSpc>
              <a:spcBef>
                <a:spcPts val="1600"/>
              </a:spcBef>
              <a:spcAft>
                <a:spcPts val="0"/>
              </a:spcAft>
              <a:buSzPts val="1400"/>
              <a:buNone/>
              <a:defRPr/>
            </a:lvl7pPr>
            <a:lvl8pPr lvl="7" algn="r" rtl="0">
              <a:lnSpc>
                <a:spcPct val="100000"/>
              </a:lnSpc>
              <a:spcBef>
                <a:spcPts val="1600"/>
              </a:spcBef>
              <a:spcAft>
                <a:spcPts val="0"/>
              </a:spcAft>
              <a:buSzPts val="1400"/>
              <a:buNone/>
              <a:defRPr/>
            </a:lvl8pPr>
            <a:lvl9pPr lvl="8" algn="r" rtl="0">
              <a:lnSpc>
                <a:spcPct val="100000"/>
              </a:lnSpc>
              <a:spcBef>
                <a:spcPts val="1600"/>
              </a:spcBef>
              <a:spcAft>
                <a:spcPts val="1600"/>
              </a:spcAft>
              <a:buSzPts val="1400"/>
              <a:buNone/>
              <a:defRPr/>
            </a:lvl9pPr>
          </a:lstStyle>
          <a:p>
            <a:endParaRPr/>
          </a:p>
        </p:txBody>
      </p:sp>
      <p:pic>
        <p:nvPicPr>
          <p:cNvPr id="2" name="Picture 1" descr="Sơ đồ tư duy phân tích tác phẩm Vợ nhặt Tổng Quát">
            <a:extLst>
              <a:ext uri="{FF2B5EF4-FFF2-40B4-BE49-F238E27FC236}">
                <a16:creationId xmlns:a16="http://schemas.microsoft.com/office/drawing/2014/main" id="{E180D233-1180-E4EF-75C3-B580C9C3089A}"/>
              </a:ext>
            </a:extLst>
          </p:cNvPr>
          <p:cNvPicPr>
            <a:picLocks noChangeAspect="1" noChangeArrowheads="1"/>
          </p:cNvPicPr>
          <p:nvPr userDrawn="1"/>
        </p:nvPicPr>
        <p:blipFill rotWithShape="1">
          <a:blip r:embed="rId5">
            <a:extLst>
              <a:ext uri="{BEBA8EAE-BF5A-486C-A8C5-ECC9F3942E4B}">
                <a14:imgProps xmlns:a14="http://schemas.microsoft.com/office/drawing/2010/main">
                  <a14:imgLayer r:embed="rId6">
                    <a14:imgEffect>
                      <a14:backgroundRemoval t="64642" b="86334" l="9934" r="89735">
                        <a14:foregroundMark x1="19205" y1="71800" x2="19205" y2="71800"/>
                        <a14:foregroundMark x1="39073" y1="84165" x2="39073" y2="84165"/>
                        <a14:foregroundMark x1="31126" y1="85033" x2="31126" y2="85033"/>
                        <a14:foregroundMark x1="56623" y1="86334" x2="56623" y2="86334"/>
                        <a14:backgroundMark x1="29139" y1="72017" x2="33775" y2="76356"/>
                        <a14:backgroundMark x1="33775" y1="76356" x2="37086" y2="72017"/>
                        <a14:backgroundMark x1="37086" y1="72017" x2="41060" y2="70282"/>
                        <a14:backgroundMark x1="41060" y1="70282" x2="52980" y2="69197"/>
                        <a14:backgroundMark x1="52980" y1="69197" x2="59603" y2="66811"/>
                        <a14:backgroundMark x1="73510" y1="70065" x2="73510" y2="70065"/>
                        <a14:backgroundMark x1="71192" y1="67896" x2="71192" y2="67896"/>
                      </a14:backgroundRemoval>
                    </a14:imgEffect>
                  </a14:imgLayer>
                </a14:imgProps>
              </a:ext>
              <a:ext uri="{28A0092B-C50C-407E-A947-70E740481C1C}">
                <a14:useLocalDpi xmlns:a14="http://schemas.microsoft.com/office/drawing/2010/main" val="0"/>
              </a:ext>
            </a:extLst>
          </a:blip>
          <a:srcRect t="62229" b="12419"/>
          <a:stretch/>
        </p:blipFill>
        <p:spPr bwMode="auto">
          <a:xfrm>
            <a:off x="3348111" y="2571750"/>
            <a:ext cx="6653058" cy="2685586"/>
          </a:xfrm>
          <a:prstGeom prst="rect">
            <a:avLst/>
          </a:prstGeom>
          <a:noFill/>
          <a:extLst>
            <a:ext uri="{909E8E84-426E-40DD-AFC4-6F175D3DCCD1}">
              <a14:hiddenFill xmlns:a14="http://schemas.microsoft.com/office/drawing/2010/main">
                <a:solidFill>
                  <a:srgbClr val="FFFFFF"/>
                </a:solidFill>
              </a14:hiddenFill>
            </a:ext>
          </a:extLst>
        </p:spPr>
      </p:pic>
      <p:pic>
        <p:nvPicPr>
          <p:cNvPr id="175" name="Google Shape;175;p19"/>
          <p:cNvPicPr preferRelativeResize="0"/>
          <p:nvPr/>
        </p:nvPicPr>
        <p:blipFill>
          <a:blip r:embed="rId7">
            <a:alphaModFix amt="19000"/>
          </a:blip>
          <a:stretch>
            <a:fillRect/>
          </a:stretch>
        </p:blipFill>
        <p:spPr>
          <a:xfrm>
            <a:off x="-15864" y="-1"/>
            <a:ext cx="9144003" cy="5143501"/>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0B6A4-6B21-43B1-BEC1-315431077A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F20D95-5629-4D8C-BAAF-9C808BC44B6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7F2A3B-F856-46AF-94E2-4D9A62074768}"/>
              </a:ext>
            </a:extLst>
          </p:cNvPr>
          <p:cNvSpPr>
            <a:spLocks noGrp="1"/>
          </p:cNvSpPr>
          <p:nvPr>
            <p:ph type="dt" sz="half" idx="10"/>
          </p:nvPr>
        </p:nvSpPr>
        <p:spPr/>
        <p:txBody>
          <a:bodyPr/>
          <a:lstStyle/>
          <a:p>
            <a:fld id="{A3C7057A-3CB6-4482-95B3-991E6705BD35}" type="datetimeFigureOut">
              <a:rPr lang="en-US" smtClean="0"/>
              <a:t>3/10/2024</a:t>
            </a:fld>
            <a:endParaRPr lang="en-US"/>
          </a:p>
        </p:txBody>
      </p:sp>
      <p:sp>
        <p:nvSpPr>
          <p:cNvPr id="5" name="Footer Placeholder 4">
            <a:extLst>
              <a:ext uri="{FF2B5EF4-FFF2-40B4-BE49-F238E27FC236}">
                <a16:creationId xmlns:a16="http://schemas.microsoft.com/office/drawing/2014/main" id="{C0190A9B-2595-499B-A0D8-015AEB7AEE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68A7F1-8976-494B-AF2C-A110BC16559F}"/>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36597683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018C9-42EB-4190-AF3F-B1CA323CBD64}"/>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21ECB7CF-63CF-41EB-8063-D363E1D0BDAC}"/>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21A4C4E-EACE-42A6-8D5F-EE4A117A09BA}"/>
              </a:ext>
            </a:extLst>
          </p:cNvPr>
          <p:cNvSpPr>
            <a:spLocks noGrp="1"/>
          </p:cNvSpPr>
          <p:nvPr>
            <p:ph type="dt" sz="half" idx="10"/>
          </p:nvPr>
        </p:nvSpPr>
        <p:spPr/>
        <p:txBody>
          <a:bodyPr/>
          <a:lstStyle/>
          <a:p>
            <a:fld id="{A3C7057A-3CB6-4482-95B3-991E6705BD35}" type="datetimeFigureOut">
              <a:rPr lang="en-US" smtClean="0"/>
              <a:t>3/10/2024</a:t>
            </a:fld>
            <a:endParaRPr lang="en-US"/>
          </a:p>
        </p:txBody>
      </p:sp>
      <p:sp>
        <p:nvSpPr>
          <p:cNvPr id="5" name="Footer Placeholder 4">
            <a:extLst>
              <a:ext uri="{FF2B5EF4-FFF2-40B4-BE49-F238E27FC236}">
                <a16:creationId xmlns:a16="http://schemas.microsoft.com/office/drawing/2014/main" id="{555A4612-D2C0-4707-8C7A-6377D8974F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6AA644-A205-4BDE-BEC2-0F0B129B6DA2}"/>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29666890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8286E-2FC8-474D-9605-C724463B28B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49E7086-50CB-4FDB-8059-6EBDA117B1D5}"/>
              </a:ext>
            </a:extLst>
          </p:cNvPr>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8E87264-D1FA-40C4-8D2F-1E422BD9B796}"/>
              </a:ext>
            </a:extLst>
          </p:cNvPr>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BE37009-E083-4E6D-8B1F-1D7B5BA48CA2}"/>
              </a:ext>
            </a:extLst>
          </p:cNvPr>
          <p:cNvSpPr>
            <a:spLocks noGrp="1"/>
          </p:cNvSpPr>
          <p:nvPr>
            <p:ph type="dt" sz="half" idx="10"/>
          </p:nvPr>
        </p:nvSpPr>
        <p:spPr/>
        <p:txBody>
          <a:bodyPr/>
          <a:lstStyle/>
          <a:p>
            <a:fld id="{A3C7057A-3CB6-4482-95B3-991E6705BD35}" type="datetimeFigureOut">
              <a:rPr lang="en-US" smtClean="0"/>
              <a:t>3/10/2024</a:t>
            </a:fld>
            <a:endParaRPr lang="en-US"/>
          </a:p>
        </p:txBody>
      </p:sp>
      <p:sp>
        <p:nvSpPr>
          <p:cNvPr id="6" name="Footer Placeholder 5">
            <a:extLst>
              <a:ext uri="{FF2B5EF4-FFF2-40B4-BE49-F238E27FC236}">
                <a16:creationId xmlns:a16="http://schemas.microsoft.com/office/drawing/2014/main" id="{BF07C21B-6526-4860-A19F-17AC4F5D3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2F21CA5-3FDC-4143-87D4-D130F08B7053}"/>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34892510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EC685-EFF1-498C-9766-A24371084E55}"/>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69556CF2-235F-4889-9ACE-A55CCAFE1513}"/>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39773D81-1446-48F4-BE86-1AB02C72D257}"/>
              </a:ext>
            </a:extLst>
          </p:cNvPr>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0CC5920-D0CD-4A65-A44B-519785950BDD}"/>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313939DF-0A36-4D0A-9FE2-389AA2C8863A}"/>
              </a:ext>
            </a:extLst>
          </p:cNvPr>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382C1C1-98A9-4164-98F9-5F3CFFBD0C04}"/>
              </a:ext>
            </a:extLst>
          </p:cNvPr>
          <p:cNvSpPr>
            <a:spLocks noGrp="1"/>
          </p:cNvSpPr>
          <p:nvPr>
            <p:ph type="dt" sz="half" idx="10"/>
          </p:nvPr>
        </p:nvSpPr>
        <p:spPr/>
        <p:txBody>
          <a:bodyPr/>
          <a:lstStyle/>
          <a:p>
            <a:fld id="{A3C7057A-3CB6-4482-95B3-991E6705BD35}" type="datetimeFigureOut">
              <a:rPr lang="en-US" smtClean="0"/>
              <a:t>3/10/2024</a:t>
            </a:fld>
            <a:endParaRPr lang="en-US"/>
          </a:p>
        </p:txBody>
      </p:sp>
      <p:sp>
        <p:nvSpPr>
          <p:cNvPr id="8" name="Footer Placeholder 7">
            <a:extLst>
              <a:ext uri="{FF2B5EF4-FFF2-40B4-BE49-F238E27FC236}">
                <a16:creationId xmlns:a16="http://schemas.microsoft.com/office/drawing/2014/main" id="{6BEA244E-3674-471E-944C-2EA16748B76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6CBB536-390B-4FB0-856D-8C7184548E4E}"/>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20101486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72E28-AB03-471A-B91A-A50E133A707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58A5676-A4BE-45B3-B9B8-61CF14A544D1}"/>
              </a:ext>
            </a:extLst>
          </p:cNvPr>
          <p:cNvSpPr>
            <a:spLocks noGrp="1"/>
          </p:cNvSpPr>
          <p:nvPr>
            <p:ph type="dt" sz="half" idx="10"/>
          </p:nvPr>
        </p:nvSpPr>
        <p:spPr/>
        <p:txBody>
          <a:bodyPr/>
          <a:lstStyle/>
          <a:p>
            <a:fld id="{A3C7057A-3CB6-4482-95B3-991E6705BD35}" type="datetimeFigureOut">
              <a:rPr lang="en-US" smtClean="0"/>
              <a:t>3/10/2024</a:t>
            </a:fld>
            <a:endParaRPr lang="en-US"/>
          </a:p>
        </p:txBody>
      </p:sp>
      <p:sp>
        <p:nvSpPr>
          <p:cNvPr id="4" name="Footer Placeholder 3">
            <a:extLst>
              <a:ext uri="{FF2B5EF4-FFF2-40B4-BE49-F238E27FC236}">
                <a16:creationId xmlns:a16="http://schemas.microsoft.com/office/drawing/2014/main" id="{1D59EDE9-B984-4C49-B666-5223BBA92CE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221E185-B971-4F2E-B2D9-C86B0DB06823}"/>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5644515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704910-9590-4BC3-BB88-5C62276CEB10}"/>
              </a:ext>
            </a:extLst>
          </p:cNvPr>
          <p:cNvSpPr>
            <a:spLocks noGrp="1"/>
          </p:cNvSpPr>
          <p:nvPr>
            <p:ph type="dt" sz="half" idx="10"/>
          </p:nvPr>
        </p:nvSpPr>
        <p:spPr/>
        <p:txBody>
          <a:bodyPr/>
          <a:lstStyle/>
          <a:p>
            <a:fld id="{A3C7057A-3CB6-4482-95B3-991E6705BD35}" type="datetimeFigureOut">
              <a:rPr lang="en-US" smtClean="0"/>
              <a:t>3/10/2024</a:t>
            </a:fld>
            <a:endParaRPr lang="en-US"/>
          </a:p>
        </p:txBody>
      </p:sp>
      <p:sp>
        <p:nvSpPr>
          <p:cNvPr id="3" name="Footer Placeholder 2">
            <a:extLst>
              <a:ext uri="{FF2B5EF4-FFF2-40B4-BE49-F238E27FC236}">
                <a16:creationId xmlns:a16="http://schemas.microsoft.com/office/drawing/2014/main" id="{59C27E7A-16D0-4841-A2F9-2BC249F37F0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F72985B-4DB1-4323-9E57-FAA7D82E11F5}"/>
              </a:ext>
            </a:extLst>
          </p:cNvPr>
          <p:cNvSpPr>
            <a:spLocks noGrp="1"/>
          </p:cNvSpPr>
          <p:nvPr>
            <p:ph type="sldNum" sz="quarter" idx="12"/>
          </p:nvPr>
        </p:nvSpPr>
        <p:spPr/>
        <p:txBody>
          <a:bodyPr/>
          <a:lstStyle/>
          <a:p>
            <a:fld id="{98258438-8E98-4F0D-B134-7A50166EB272}" type="slidenum">
              <a:rPr lang="en-US" smtClean="0"/>
              <a:t>‹#›</a:t>
            </a:fld>
            <a:endParaRPr lang="en-US"/>
          </a:p>
        </p:txBody>
      </p:sp>
      <p:sp>
        <p:nvSpPr>
          <p:cNvPr id="5" name="Rectangle 4"/>
          <p:cNvSpPr/>
          <p:nvPr userDrawn="1"/>
        </p:nvSpPr>
        <p:spPr>
          <a:xfrm>
            <a:off x="626218" y="4012480"/>
            <a:ext cx="7889132"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a:t>
            </a:r>
            <a:r>
              <a:rPr lang="en-US" sz="1400" baseline="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áo</a:t>
            </a:r>
            <a:r>
              <a:rPr lang="en-US" sz="1400" baseline="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baseline="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án</a:t>
            </a:r>
            <a:r>
              <a:rPr lang="en-US" sz="1400" baseline="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do </a:t>
            </a:r>
            <a:r>
              <a:rPr lang="en-US" sz="14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Nguyễn</a:t>
            </a:r>
            <a:r>
              <a:rPr lang="en-US" sz="14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Nhâm</a:t>
            </a:r>
            <a:r>
              <a:rPr lang="en-US" sz="14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biên</a:t>
            </a:r>
            <a:r>
              <a:rPr lang="en-US" sz="1400" baseline="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baseline="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soạn</a:t>
            </a:r>
            <a:r>
              <a:rPr lang="en-US" sz="1400" baseline="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baseline="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Nếu</a:t>
            </a:r>
            <a:r>
              <a:rPr lang="en-US" sz="1400" baseline="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baseline="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phù</a:t>
            </a:r>
            <a:r>
              <a:rPr lang="en-US" sz="1400" baseline="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baseline="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hợp</a:t>
            </a:r>
            <a:r>
              <a:rPr lang="en-US" sz="1400" baseline="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baseline="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thầy</a:t>
            </a:r>
            <a:r>
              <a:rPr lang="en-US" sz="1400" baseline="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baseline="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cô</a:t>
            </a:r>
            <a:r>
              <a:rPr lang="en-US" sz="1400" baseline="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baseline="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liên</a:t>
            </a:r>
            <a:r>
              <a:rPr lang="en-US" sz="1400" baseline="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baseline="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hệ</a:t>
            </a:r>
            <a:r>
              <a:rPr lang="en-US" sz="1400" baseline="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baseline="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zalo</a:t>
            </a:r>
            <a:r>
              <a:rPr lang="en-US" sz="1400" baseline="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0981713891- 0366.698.459 </a:t>
            </a:r>
            <a:r>
              <a:rPr lang="en-US" sz="14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nhé</a:t>
            </a:r>
            <a:endParaRPr lang="en-US" sz="1400" dirty="0" smtClean="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991862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49D84-29D6-417F-81F2-20BBB5B6BCF7}"/>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FB40E798-AE75-466C-858F-2BE3F524895F}"/>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4807AA0-5EF6-4F80-AFB0-9DC09B09FCF8}"/>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C5A87F80-ECA2-4385-AC5B-BA85DBD61263}"/>
              </a:ext>
            </a:extLst>
          </p:cNvPr>
          <p:cNvSpPr>
            <a:spLocks noGrp="1"/>
          </p:cNvSpPr>
          <p:nvPr>
            <p:ph type="dt" sz="half" idx="10"/>
          </p:nvPr>
        </p:nvSpPr>
        <p:spPr/>
        <p:txBody>
          <a:bodyPr/>
          <a:lstStyle/>
          <a:p>
            <a:fld id="{A3C7057A-3CB6-4482-95B3-991E6705BD35}" type="datetimeFigureOut">
              <a:rPr lang="en-US" smtClean="0"/>
              <a:t>3/10/2024</a:t>
            </a:fld>
            <a:endParaRPr lang="en-US"/>
          </a:p>
        </p:txBody>
      </p:sp>
      <p:sp>
        <p:nvSpPr>
          <p:cNvPr id="6" name="Footer Placeholder 5">
            <a:extLst>
              <a:ext uri="{FF2B5EF4-FFF2-40B4-BE49-F238E27FC236}">
                <a16:creationId xmlns:a16="http://schemas.microsoft.com/office/drawing/2014/main" id="{200B74E1-5124-4579-8F9C-6F62519474D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C9EBF02-625D-48A4-9A48-C10170B20BB1}"/>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33710176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65FCC-6926-4633-A72C-7319DFC70B46}"/>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AF5A419E-1C5B-4A4C-9806-2540F72440AD}"/>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F4ED372A-0E41-4E8C-9CFF-FA8B0D17A3F9}"/>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29070A92-E8EB-4772-8E24-FA577A6553FC}"/>
              </a:ext>
            </a:extLst>
          </p:cNvPr>
          <p:cNvSpPr>
            <a:spLocks noGrp="1"/>
          </p:cNvSpPr>
          <p:nvPr>
            <p:ph type="dt" sz="half" idx="10"/>
          </p:nvPr>
        </p:nvSpPr>
        <p:spPr/>
        <p:txBody>
          <a:bodyPr/>
          <a:lstStyle/>
          <a:p>
            <a:fld id="{A3C7057A-3CB6-4482-95B3-991E6705BD35}" type="datetimeFigureOut">
              <a:rPr lang="en-US" smtClean="0"/>
              <a:t>3/10/2024</a:t>
            </a:fld>
            <a:endParaRPr lang="en-US"/>
          </a:p>
        </p:txBody>
      </p:sp>
      <p:sp>
        <p:nvSpPr>
          <p:cNvPr id="6" name="Footer Placeholder 5">
            <a:extLst>
              <a:ext uri="{FF2B5EF4-FFF2-40B4-BE49-F238E27FC236}">
                <a16:creationId xmlns:a16="http://schemas.microsoft.com/office/drawing/2014/main" id="{ADC8457D-0CA3-4938-B534-82A4C887A8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6B34EF-44E3-4BEF-BCBF-BD257F3CEF76}"/>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327188447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47945B-4394-405E-9CD0-93E3B0C4172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B160DC9-EA05-465D-A8C7-6032F8FBEA6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FB7ABC-73FC-4185-9238-2377C477B14A}"/>
              </a:ext>
            </a:extLst>
          </p:cNvPr>
          <p:cNvSpPr>
            <a:spLocks noGrp="1"/>
          </p:cNvSpPr>
          <p:nvPr>
            <p:ph type="dt" sz="half" idx="10"/>
          </p:nvPr>
        </p:nvSpPr>
        <p:spPr/>
        <p:txBody>
          <a:bodyPr/>
          <a:lstStyle/>
          <a:p>
            <a:fld id="{A3C7057A-3CB6-4482-95B3-991E6705BD35}" type="datetimeFigureOut">
              <a:rPr lang="en-US" smtClean="0"/>
              <a:t>3/10/2024</a:t>
            </a:fld>
            <a:endParaRPr lang="en-US"/>
          </a:p>
        </p:txBody>
      </p:sp>
      <p:sp>
        <p:nvSpPr>
          <p:cNvPr id="5" name="Footer Placeholder 4">
            <a:extLst>
              <a:ext uri="{FF2B5EF4-FFF2-40B4-BE49-F238E27FC236}">
                <a16:creationId xmlns:a16="http://schemas.microsoft.com/office/drawing/2014/main" id="{2522FF99-8EC3-423D-B8B9-100DD7E6B3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A971E0-E9CC-44ED-8D84-2EBC525AE3FB}"/>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2692967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DA0DD7F-B25C-4A41-AF41-DCBE3153C909}"/>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752D5DC-F4B9-491F-B696-ED598291C770}"/>
              </a:ext>
            </a:extLst>
          </p:cNvPr>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FAE70A-32DE-4FD3-BF12-0372F98449BB}"/>
              </a:ext>
            </a:extLst>
          </p:cNvPr>
          <p:cNvSpPr>
            <a:spLocks noGrp="1"/>
          </p:cNvSpPr>
          <p:nvPr>
            <p:ph type="dt" sz="half" idx="10"/>
          </p:nvPr>
        </p:nvSpPr>
        <p:spPr/>
        <p:txBody>
          <a:bodyPr/>
          <a:lstStyle/>
          <a:p>
            <a:fld id="{A3C7057A-3CB6-4482-95B3-991E6705BD35}" type="datetimeFigureOut">
              <a:rPr lang="en-US" smtClean="0"/>
              <a:t>3/10/2024</a:t>
            </a:fld>
            <a:endParaRPr lang="en-US"/>
          </a:p>
        </p:txBody>
      </p:sp>
      <p:sp>
        <p:nvSpPr>
          <p:cNvPr id="5" name="Footer Placeholder 4">
            <a:extLst>
              <a:ext uri="{FF2B5EF4-FFF2-40B4-BE49-F238E27FC236}">
                <a16:creationId xmlns:a16="http://schemas.microsoft.com/office/drawing/2014/main" id="{20F44A2A-8EE7-41E5-91CF-1166C5C196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A8FD15-11B8-45D1-A628-3957418EC03B}"/>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40481680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2">
  <p:cSld name="TITLE_AND_TWO_COLUMNS_1_1">
    <p:spTree>
      <p:nvGrpSpPr>
        <p:cNvPr id="1" name="Shape 205"/>
        <p:cNvGrpSpPr/>
        <p:nvPr/>
      </p:nvGrpSpPr>
      <p:grpSpPr>
        <a:xfrm>
          <a:off x="0" y="0"/>
          <a:ext cx="0" cy="0"/>
          <a:chOff x="0" y="0"/>
          <a:chExt cx="0" cy="0"/>
        </a:xfrm>
      </p:grpSpPr>
      <p:pic>
        <p:nvPicPr>
          <p:cNvPr id="2" name="图片 24">
            <a:extLst>
              <a:ext uri="{FF2B5EF4-FFF2-40B4-BE49-F238E27FC236}">
                <a16:creationId xmlns:a16="http://schemas.microsoft.com/office/drawing/2014/main" id="{F1D49903-6A8E-AC24-D08B-E3FD28E9EF3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4939" t="20148" b="55111"/>
          <a:stretch/>
        </p:blipFill>
        <p:spPr>
          <a:xfrm>
            <a:off x="7738835" y="-87435"/>
            <a:ext cx="875501" cy="926814"/>
          </a:xfrm>
          <a:prstGeom prst="rect">
            <a:avLst/>
          </a:prstGeom>
        </p:spPr>
      </p:pic>
      <p:sp>
        <p:nvSpPr>
          <p:cNvPr id="206" name="Google Shape;206;p23"/>
          <p:cNvSpPr/>
          <p:nvPr/>
        </p:nvSpPr>
        <p:spPr>
          <a:xfrm>
            <a:off x="7336875" y="38150"/>
            <a:ext cx="2187800" cy="616775"/>
          </a:xfrm>
          <a:custGeom>
            <a:avLst/>
            <a:gdLst/>
            <a:ahLst/>
            <a:cxnLst/>
            <a:rect l="l" t="t" r="r" b="b"/>
            <a:pathLst>
              <a:path w="87512" h="24671" extrusionOk="0">
                <a:moveTo>
                  <a:pt x="63925" y="12074"/>
                </a:moveTo>
                <a:cubicBezTo>
                  <a:pt x="58579" y="1"/>
                  <a:pt x="48864" y="10371"/>
                  <a:pt x="45887" y="17086"/>
                </a:cubicBezTo>
                <a:cubicBezTo>
                  <a:pt x="44137" y="13157"/>
                  <a:pt x="41315" y="12907"/>
                  <a:pt x="37969" y="12907"/>
                </a:cubicBezTo>
                <a:cubicBezTo>
                  <a:pt x="34957" y="12907"/>
                  <a:pt x="36076" y="19408"/>
                  <a:pt x="32778" y="17919"/>
                </a:cubicBezTo>
                <a:cubicBezTo>
                  <a:pt x="25361" y="14574"/>
                  <a:pt x="21848" y="19039"/>
                  <a:pt x="15228" y="19039"/>
                </a:cubicBezTo>
                <a:cubicBezTo>
                  <a:pt x="10299" y="19039"/>
                  <a:pt x="5120" y="19217"/>
                  <a:pt x="0" y="19289"/>
                </a:cubicBezTo>
                <a:lnTo>
                  <a:pt x="0" y="20420"/>
                </a:lnTo>
                <a:cubicBezTo>
                  <a:pt x="4120" y="20956"/>
                  <a:pt x="9311" y="21551"/>
                  <a:pt x="10776" y="21825"/>
                </a:cubicBezTo>
                <a:cubicBezTo>
                  <a:pt x="25944" y="24670"/>
                  <a:pt x="43744" y="22384"/>
                  <a:pt x="59484" y="22384"/>
                </a:cubicBezTo>
                <a:cubicBezTo>
                  <a:pt x="66211" y="22384"/>
                  <a:pt x="72605" y="22099"/>
                  <a:pt x="79260" y="22099"/>
                </a:cubicBezTo>
                <a:cubicBezTo>
                  <a:pt x="80237" y="22099"/>
                  <a:pt x="85463" y="22575"/>
                  <a:pt x="85690" y="21825"/>
                </a:cubicBezTo>
                <a:cubicBezTo>
                  <a:pt x="87511" y="15622"/>
                  <a:pt x="77522" y="19039"/>
                  <a:pt x="76784" y="18753"/>
                </a:cubicBezTo>
                <a:cubicBezTo>
                  <a:pt x="76784" y="18753"/>
                  <a:pt x="75522" y="9633"/>
                  <a:pt x="63925" y="12074"/>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23"/>
          <p:cNvSpPr/>
          <p:nvPr/>
        </p:nvSpPr>
        <p:spPr>
          <a:xfrm>
            <a:off x="-1885975" y="539500"/>
            <a:ext cx="2964375" cy="616775"/>
          </a:xfrm>
          <a:custGeom>
            <a:avLst/>
            <a:gdLst/>
            <a:ahLst/>
            <a:cxnLst/>
            <a:rect l="l" t="t" r="r" b="b"/>
            <a:pathLst>
              <a:path w="118575" h="24671" extrusionOk="0">
                <a:moveTo>
                  <a:pt x="104037" y="18753"/>
                </a:moveTo>
                <a:cubicBezTo>
                  <a:pt x="103978" y="18741"/>
                  <a:pt x="93655" y="8490"/>
                  <a:pt x="93655" y="13467"/>
                </a:cubicBezTo>
                <a:cubicBezTo>
                  <a:pt x="93655" y="11740"/>
                  <a:pt x="89274" y="14288"/>
                  <a:pt x="86619" y="12074"/>
                </a:cubicBezTo>
                <a:cubicBezTo>
                  <a:pt x="79368" y="1"/>
                  <a:pt x="66199" y="10371"/>
                  <a:pt x="62163" y="17086"/>
                </a:cubicBezTo>
                <a:cubicBezTo>
                  <a:pt x="59806" y="13157"/>
                  <a:pt x="55984" y="12907"/>
                  <a:pt x="51448" y="12907"/>
                </a:cubicBezTo>
                <a:cubicBezTo>
                  <a:pt x="47364" y="12907"/>
                  <a:pt x="48888" y="19408"/>
                  <a:pt x="44411" y="17920"/>
                </a:cubicBezTo>
                <a:cubicBezTo>
                  <a:pt x="34362" y="14574"/>
                  <a:pt x="29612" y="19039"/>
                  <a:pt x="20634" y="19039"/>
                </a:cubicBezTo>
                <a:cubicBezTo>
                  <a:pt x="13955" y="19039"/>
                  <a:pt x="6942" y="19217"/>
                  <a:pt x="1" y="19289"/>
                </a:cubicBezTo>
                <a:lnTo>
                  <a:pt x="1" y="20420"/>
                </a:lnTo>
                <a:cubicBezTo>
                  <a:pt x="5585" y="20956"/>
                  <a:pt x="12621" y="21551"/>
                  <a:pt x="14610" y="21825"/>
                </a:cubicBezTo>
                <a:cubicBezTo>
                  <a:pt x="35148" y="24670"/>
                  <a:pt x="59270" y="22384"/>
                  <a:pt x="80594" y="22384"/>
                </a:cubicBezTo>
                <a:cubicBezTo>
                  <a:pt x="89702" y="22384"/>
                  <a:pt x="98370" y="22099"/>
                  <a:pt x="107383" y="22099"/>
                </a:cubicBezTo>
                <a:cubicBezTo>
                  <a:pt x="108717" y="22099"/>
                  <a:pt x="115789" y="22575"/>
                  <a:pt x="116087" y="21825"/>
                </a:cubicBezTo>
                <a:cubicBezTo>
                  <a:pt x="118575" y="15622"/>
                  <a:pt x="105038" y="19039"/>
                  <a:pt x="104037" y="18753"/>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23"/>
          <p:cNvSpPr/>
          <p:nvPr/>
        </p:nvSpPr>
        <p:spPr>
          <a:xfrm flipH="1">
            <a:off x="0" y="4351775"/>
            <a:ext cx="9144000" cy="1046900"/>
          </a:xfrm>
          <a:custGeom>
            <a:avLst/>
            <a:gdLst/>
            <a:ahLst/>
            <a:cxnLst/>
            <a:rect l="l" t="t" r="r" b="b"/>
            <a:pathLst>
              <a:path w="285750" h="41876" extrusionOk="0">
                <a:moveTo>
                  <a:pt x="87273" y="31422"/>
                </a:moveTo>
                <a:lnTo>
                  <a:pt x="87273" y="31445"/>
                </a:lnTo>
                <a:cubicBezTo>
                  <a:pt x="87178" y="31445"/>
                  <a:pt x="87070" y="31434"/>
                  <a:pt x="86963" y="31434"/>
                </a:cubicBezTo>
                <a:cubicBezTo>
                  <a:pt x="87070" y="31434"/>
                  <a:pt x="87178" y="31422"/>
                  <a:pt x="87273" y="31422"/>
                </a:cubicBezTo>
                <a:close/>
                <a:moveTo>
                  <a:pt x="120146" y="29386"/>
                </a:moveTo>
                <a:lnTo>
                  <a:pt x="120146" y="29386"/>
                </a:lnTo>
                <a:cubicBezTo>
                  <a:pt x="120206" y="30541"/>
                  <a:pt x="120063" y="31684"/>
                  <a:pt x="119848" y="32803"/>
                </a:cubicBezTo>
                <a:cubicBezTo>
                  <a:pt x="118789" y="32088"/>
                  <a:pt x="117527" y="31398"/>
                  <a:pt x="116241" y="30791"/>
                </a:cubicBezTo>
                <a:cubicBezTo>
                  <a:pt x="116669" y="30600"/>
                  <a:pt x="117074" y="30279"/>
                  <a:pt x="117467" y="29731"/>
                </a:cubicBezTo>
                <a:cubicBezTo>
                  <a:pt x="118348" y="29540"/>
                  <a:pt x="119241" y="29398"/>
                  <a:pt x="120146" y="29386"/>
                </a:cubicBezTo>
                <a:close/>
                <a:moveTo>
                  <a:pt x="73295" y="29290"/>
                </a:moveTo>
                <a:cubicBezTo>
                  <a:pt x="73116" y="30612"/>
                  <a:pt x="73283" y="32053"/>
                  <a:pt x="73866" y="33184"/>
                </a:cubicBezTo>
                <a:cubicBezTo>
                  <a:pt x="72906" y="32694"/>
                  <a:pt x="71852" y="32441"/>
                  <a:pt x="70906" y="32441"/>
                </a:cubicBezTo>
                <a:cubicBezTo>
                  <a:pt x="70636" y="32441"/>
                  <a:pt x="70375" y="32462"/>
                  <a:pt x="70128" y="32503"/>
                </a:cubicBezTo>
                <a:lnTo>
                  <a:pt x="70128" y="32503"/>
                </a:lnTo>
                <a:cubicBezTo>
                  <a:pt x="70080" y="31647"/>
                  <a:pt x="70080" y="30766"/>
                  <a:pt x="70068" y="29862"/>
                </a:cubicBezTo>
                <a:cubicBezTo>
                  <a:pt x="70056" y="29719"/>
                  <a:pt x="70056" y="29576"/>
                  <a:pt x="70056" y="29433"/>
                </a:cubicBezTo>
                <a:cubicBezTo>
                  <a:pt x="71116" y="29398"/>
                  <a:pt x="72223" y="29350"/>
                  <a:pt x="73295" y="29290"/>
                </a:cubicBezTo>
                <a:close/>
                <a:moveTo>
                  <a:pt x="135398" y="32815"/>
                </a:moveTo>
                <a:lnTo>
                  <a:pt x="135398" y="32815"/>
                </a:lnTo>
                <a:cubicBezTo>
                  <a:pt x="135850" y="32827"/>
                  <a:pt x="136291" y="32898"/>
                  <a:pt x="136731" y="33005"/>
                </a:cubicBezTo>
                <a:cubicBezTo>
                  <a:pt x="137017" y="33458"/>
                  <a:pt x="137339" y="33624"/>
                  <a:pt x="137672" y="33708"/>
                </a:cubicBezTo>
                <a:cubicBezTo>
                  <a:pt x="136898" y="34220"/>
                  <a:pt x="136219" y="34755"/>
                  <a:pt x="135660" y="35291"/>
                </a:cubicBezTo>
                <a:cubicBezTo>
                  <a:pt x="135493" y="34482"/>
                  <a:pt x="135362" y="33660"/>
                  <a:pt x="135398" y="32815"/>
                </a:cubicBezTo>
                <a:close/>
                <a:moveTo>
                  <a:pt x="54269" y="28517"/>
                </a:moveTo>
                <a:lnTo>
                  <a:pt x="54269" y="28517"/>
                </a:lnTo>
                <a:cubicBezTo>
                  <a:pt x="54376" y="30791"/>
                  <a:pt x="53959" y="33005"/>
                  <a:pt x="53447" y="35172"/>
                </a:cubicBezTo>
                <a:cubicBezTo>
                  <a:pt x="52593" y="34967"/>
                  <a:pt x="51825" y="34840"/>
                  <a:pt x="51205" y="34840"/>
                </a:cubicBezTo>
                <a:cubicBezTo>
                  <a:pt x="50564" y="34840"/>
                  <a:pt x="50082" y="34976"/>
                  <a:pt x="49828" y="35303"/>
                </a:cubicBezTo>
                <a:cubicBezTo>
                  <a:pt x="48780" y="34327"/>
                  <a:pt x="47708" y="33493"/>
                  <a:pt x="46625" y="32791"/>
                </a:cubicBezTo>
                <a:cubicBezTo>
                  <a:pt x="46434" y="32207"/>
                  <a:pt x="46244" y="31636"/>
                  <a:pt x="46065" y="31088"/>
                </a:cubicBezTo>
                <a:cubicBezTo>
                  <a:pt x="47708" y="30838"/>
                  <a:pt x="49185" y="30862"/>
                  <a:pt x="50506" y="29017"/>
                </a:cubicBezTo>
                <a:cubicBezTo>
                  <a:pt x="51733" y="28731"/>
                  <a:pt x="52983" y="28528"/>
                  <a:pt x="54269" y="28517"/>
                </a:cubicBezTo>
                <a:close/>
                <a:moveTo>
                  <a:pt x="125289" y="30624"/>
                </a:moveTo>
                <a:lnTo>
                  <a:pt x="123658" y="31565"/>
                </a:lnTo>
                <a:cubicBezTo>
                  <a:pt x="123765" y="31874"/>
                  <a:pt x="124051" y="32315"/>
                  <a:pt x="124016" y="32719"/>
                </a:cubicBezTo>
                <a:cubicBezTo>
                  <a:pt x="124638" y="32512"/>
                  <a:pt x="125160" y="32342"/>
                  <a:pt x="125686" y="32342"/>
                </a:cubicBezTo>
                <a:cubicBezTo>
                  <a:pt x="125885" y="32342"/>
                  <a:pt x="126084" y="32366"/>
                  <a:pt x="126290" y="32422"/>
                </a:cubicBezTo>
                <a:cubicBezTo>
                  <a:pt x="126313" y="32457"/>
                  <a:pt x="126337" y="32493"/>
                  <a:pt x="126373" y="32529"/>
                </a:cubicBezTo>
                <a:cubicBezTo>
                  <a:pt x="126456" y="32636"/>
                  <a:pt x="126611" y="32731"/>
                  <a:pt x="126802" y="32803"/>
                </a:cubicBezTo>
                <a:cubicBezTo>
                  <a:pt x="126623" y="33672"/>
                  <a:pt x="126468" y="34541"/>
                  <a:pt x="126361" y="35422"/>
                </a:cubicBezTo>
                <a:cubicBezTo>
                  <a:pt x="126102" y="35367"/>
                  <a:pt x="125828" y="35344"/>
                  <a:pt x="125544" y="35344"/>
                </a:cubicBezTo>
                <a:cubicBezTo>
                  <a:pt x="124651" y="35344"/>
                  <a:pt x="123660" y="35575"/>
                  <a:pt x="122730" y="35791"/>
                </a:cubicBezTo>
                <a:cubicBezTo>
                  <a:pt x="122563" y="35291"/>
                  <a:pt x="122194" y="34779"/>
                  <a:pt x="121670" y="34255"/>
                </a:cubicBezTo>
                <a:cubicBezTo>
                  <a:pt x="122039" y="33231"/>
                  <a:pt x="122575" y="32172"/>
                  <a:pt x="123373" y="31588"/>
                </a:cubicBezTo>
                <a:cubicBezTo>
                  <a:pt x="123920" y="31053"/>
                  <a:pt x="124516" y="30803"/>
                  <a:pt x="125289" y="30624"/>
                </a:cubicBezTo>
                <a:close/>
                <a:moveTo>
                  <a:pt x="132838" y="33493"/>
                </a:moveTo>
                <a:cubicBezTo>
                  <a:pt x="133219" y="33589"/>
                  <a:pt x="133517" y="33731"/>
                  <a:pt x="133791" y="34029"/>
                </a:cubicBezTo>
                <a:cubicBezTo>
                  <a:pt x="134362" y="34493"/>
                  <a:pt x="134672" y="35529"/>
                  <a:pt x="134850" y="36232"/>
                </a:cubicBezTo>
                <a:cubicBezTo>
                  <a:pt x="134826" y="36256"/>
                  <a:pt x="134803" y="36291"/>
                  <a:pt x="134779" y="36327"/>
                </a:cubicBezTo>
                <a:cubicBezTo>
                  <a:pt x="134181" y="36105"/>
                  <a:pt x="133549" y="36021"/>
                  <a:pt x="132901" y="36021"/>
                </a:cubicBezTo>
                <a:cubicBezTo>
                  <a:pt x="132542" y="36021"/>
                  <a:pt x="132179" y="36046"/>
                  <a:pt x="131814" y="36089"/>
                </a:cubicBezTo>
                <a:cubicBezTo>
                  <a:pt x="131814" y="35696"/>
                  <a:pt x="131802" y="35303"/>
                  <a:pt x="131802" y="34910"/>
                </a:cubicBezTo>
                <a:cubicBezTo>
                  <a:pt x="131838" y="34815"/>
                  <a:pt x="131886" y="34720"/>
                  <a:pt x="131981" y="34660"/>
                </a:cubicBezTo>
                <a:cubicBezTo>
                  <a:pt x="132216" y="34500"/>
                  <a:pt x="132428" y="34438"/>
                  <a:pt x="132640" y="34438"/>
                </a:cubicBezTo>
                <a:cubicBezTo>
                  <a:pt x="132900" y="34438"/>
                  <a:pt x="133161" y="34530"/>
                  <a:pt x="133469" y="34648"/>
                </a:cubicBezTo>
                <a:cubicBezTo>
                  <a:pt x="133457" y="34422"/>
                  <a:pt x="133600" y="34184"/>
                  <a:pt x="133648" y="34005"/>
                </a:cubicBezTo>
                <a:lnTo>
                  <a:pt x="132838" y="33493"/>
                </a:lnTo>
                <a:close/>
                <a:moveTo>
                  <a:pt x="129147" y="33148"/>
                </a:moveTo>
                <a:cubicBezTo>
                  <a:pt x="129445" y="33160"/>
                  <a:pt x="129754" y="33172"/>
                  <a:pt x="130040" y="33184"/>
                </a:cubicBezTo>
                <a:cubicBezTo>
                  <a:pt x="130040" y="33731"/>
                  <a:pt x="130195" y="34232"/>
                  <a:pt x="130647" y="34303"/>
                </a:cubicBezTo>
                <a:cubicBezTo>
                  <a:pt x="130683" y="34946"/>
                  <a:pt x="130719" y="35601"/>
                  <a:pt x="130802" y="36244"/>
                </a:cubicBezTo>
                <a:cubicBezTo>
                  <a:pt x="129861" y="36422"/>
                  <a:pt x="128933" y="36648"/>
                  <a:pt x="128064" y="36791"/>
                </a:cubicBezTo>
                <a:cubicBezTo>
                  <a:pt x="127885" y="36387"/>
                  <a:pt x="127647" y="36089"/>
                  <a:pt x="127373" y="35875"/>
                </a:cubicBezTo>
                <a:cubicBezTo>
                  <a:pt x="127445" y="35517"/>
                  <a:pt x="127516" y="35160"/>
                  <a:pt x="127575" y="34803"/>
                </a:cubicBezTo>
                <a:cubicBezTo>
                  <a:pt x="127647" y="34482"/>
                  <a:pt x="127695" y="34148"/>
                  <a:pt x="127742" y="33827"/>
                </a:cubicBezTo>
                <a:cubicBezTo>
                  <a:pt x="127840" y="33902"/>
                  <a:pt x="127962" y="33949"/>
                  <a:pt x="128135" y="33949"/>
                </a:cubicBezTo>
                <a:cubicBezTo>
                  <a:pt x="128235" y="33949"/>
                  <a:pt x="128352" y="33933"/>
                  <a:pt x="128492" y="33898"/>
                </a:cubicBezTo>
                <a:cubicBezTo>
                  <a:pt x="128790" y="33827"/>
                  <a:pt x="128992" y="33505"/>
                  <a:pt x="129147" y="33148"/>
                </a:cubicBezTo>
                <a:close/>
                <a:moveTo>
                  <a:pt x="61484" y="30267"/>
                </a:moveTo>
                <a:lnTo>
                  <a:pt x="59186" y="31576"/>
                </a:lnTo>
                <a:cubicBezTo>
                  <a:pt x="59341" y="32017"/>
                  <a:pt x="59746" y="32636"/>
                  <a:pt x="59698" y="33208"/>
                </a:cubicBezTo>
                <a:cubicBezTo>
                  <a:pt x="60569" y="32917"/>
                  <a:pt x="61294" y="32683"/>
                  <a:pt x="62025" y="32683"/>
                </a:cubicBezTo>
                <a:cubicBezTo>
                  <a:pt x="62043" y="32683"/>
                  <a:pt x="62061" y="32683"/>
                  <a:pt x="62079" y="32684"/>
                </a:cubicBezTo>
                <a:cubicBezTo>
                  <a:pt x="62043" y="34362"/>
                  <a:pt x="62067" y="36041"/>
                  <a:pt x="62270" y="37696"/>
                </a:cubicBezTo>
                <a:cubicBezTo>
                  <a:pt x="60531" y="37363"/>
                  <a:pt x="58305" y="36613"/>
                  <a:pt x="56198" y="35958"/>
                </a:cubicBezTo>
                <a:cubicBezTo>
                  <a:pt x="56733" y="34351"/>
                  <a:pt x="57531" y="32553"/>
                  <a:pt x="58793" y="31612"/>
                </a:cubicBezTo>
                <a:cubicBezTo>
                  <a:pt x="59567" y="30850"/>
                  <a:pt x="60389" y="30505"/>
                  <a:pt x="61484" y="30267"/>
                </a:cubicBezTo>
                <a:close/>
                <a:moveTo>
                  <a:pt x="69056" y="31243"/>
                </a:moveTo>
                <a:cubicBezTo>
                  <a:pt x="69104" y="31755"/>
                  <a:pt x="69175" y="32267"/>
                  <a:pt x="69271" y="32767"/>
                </a:cubicBezTo>
                <a:cubicBezTo>
                  <a:pt x="68128" y="33327"/>
                  <a:pt x="67639" y="34577"/>
                  <a:pt x="68699" y="36589"/>
                </a:cubicBezTo>
                <a:cubicBezTo>
                  <a:pt x="67872" y="36080"/>
                  <a:pt x="67033" y="35786"/>
                  <a:pt x="66310" y="35786"/>
                </a:cubicBezTo>
                <a:cubicBezTo>
                  <a:pt x="65274" y="35786"/>
                  <a:pt x="64476" y="36390"/>
                  <a:pt x="64294" y="37827"/>
                </a:cubicBezTo>
                <a:cubicBezTo>
                  <a:pt x="64141" y="37853"/>
                  <a:pt x="63970" y="37865"/>
                  <a:pt x="63787" y="37865"/>
                </a:cubicBezTo>
                <a:cubicBezTo>
                  <a:pt x="63628" y="37865"/>
                  <a:pt x="63459" y="37856"/>
                  <a:pt x="63282" y="37839"/>
                </a:cubicBezTo>
                <a:cubicBezTo>
                  <a:pt x="63270" y="37232"/>
                  <a:pt x="63258" y="36613"/>
                  <a:pt x="63246" y="35994"/>
                </a:cubicBezTo>
                <a:cubicBezTo>
                  <a:pt x="63234" y="34898"/>
                  <a:pt x="63127" y="33851"/>
                  <a:pt x="62972" y="32815"/>
                </a:cubicBezTo>
                <a:lnTo>
                  <a:pt x="62972" y="32815"/>
                </a:lnTo>
                <a:cubicBezTo>
                  <a:pt x="63270" y="32910"/>
                  <a:pt x="63591" y="33041"/>
                  <a:pt x="63913" y="33243"/>
                </a:cubicBezTo>
                <a:cubicBezTo>
                  <a:pt x="64698" y="33725"/>
                  <a:pt x="64433" y="34935"/>
                  <a:pt x="65486" y="34935"/>
                </a:cubicBezTo>
                <a:cubicBezTo>
                  <a:pt x="65629" y="34935"/>
                  <a:pt x="65797" y="34913"/>
                  <a:pt x="65996" y="34863"/>
                </a:cubicBezTo>
                <a:cubicBezTo>
                  <a:pt x="66806" y="34648"/>
                  <a:pt x="67151" y="33065"/>
                  <a:pt x="67366" y="32327"/>
                </a:cubicBezTo>
                <a:cubicBezTo>
                  <a:pt x="67377" y="32327"/>
                  <a:pt x="67388" y="32327"/>
                  <a:pt x="67399" y="32327"/>
                </a:cubicBezTo>
                <a:cubicBezTo>
                  <a:pt x="68225" y="32327"/>
                  <a:pt x="68751" y="31889"/>
                  <a:pt x="69056" y="31243"/>
                </a:cubicBezTo>
                <a:close/>
                <a:moveTo>
                  <a:pt x="257664" y="1"/>
                </a:moveTo>
                <a:cubicBezTo>
                  <a:pt x="257636" y="1"/>
                  <a:pt x="257608" y="1"/>
                  <a:pt x="257580" y="1"/>
                </a:cubicBezTo>
                <a:cubicBezTo>
                  <a:pt x="246269" y="61"/>
                  <a:pt x="243423" y="12729"/>
                  <a:pt x="238566" y="19337"/>
                </a:cubicBezTo>
                <a:cubicBezTo>
                  <a:pt x="237934" y="18838"/>
                  <a:pt x="237351" y="18625"/>
                  <a:pt x="236830" y="18625"/>
                </a:cubicBezTo>
                <a:cubicBezTo>
                  <a:pt x="234689" y="18625"/>
                  <a:pt x="233582" y="22219"/>
                  <a:pt x="234339" y="24373"/>
                </a:cubicBezTo>
                <a:cubicBezTo>
                  <a:pt x="233847" y="24265"/>
                  <a:pt x="233345" y="24214"/>
                  <a:pt x="232854" y="24214"/>
                </a:cubicBezTo>
                <a:cubicBezTo>
                  <a:pt x="229615" y="24214"/>
                  <a:pt x="226828" y="26441"/>
                  <a:pt x="230136" y="29243"/>
                </a:cubicBezTo>
                <a:cubicBezTo>
                  <a:pt x="229719" y="29165"/>
                  <a:pt x="229316" y="29124"/>
                  <a:pt x="228938" y="29124"/>
                </a:cubicBezTo>
                <a:cubicBezTo>
                  <a:pt x="227190" y="29124"/>
                  <a:pt x="225990" y="29987"/>
                  <a:pt x="226528" y="31946"/>
                </a:cubicBezTo>
                <a:cubicBezTo>
                  <a:pt x="223671" y="33577"/>
                  <a:pt x="212753" y="32315"/>
                  <a:pt x="212098" y="34696"/>
                </a:cubicBezTo>
                <a:cubicBezTo>
                  <a:pt x="210467" y="34041"/>
                  <a:pt x="208907" y="33589"/>
                  <a:pt x="207383" y="33350"/>
                </a:cubicBezTo>
                <a:cubicBezTo>
                  <a:pt x="207085" y="32672"/>
                  <a:pt x="206764" y="32005"/>
                  <a:pt x="206526" y="31374"/>
                </a:cubicBezTo>
                <a:cubicBezTo>
                  <a:pt x="206038" y="30112"/>
                  <a:pt x="205764" y="28076"/>
                  <a:pt x="204728" y="27183"/>
                </a:cubicBezTo>
                <a:cubicBezTo>
                  <a:pt x="204409" y="26908"/>
                  <a:pt x="204063" y="26879"/>
                  <a:pt x="203710" y="26879"/>
                </a:cubicBezTo>
                <a:cubicBezTo>
                  <a:pt x="203615" y="26879"/>
                  <a:pt x="203519" y="26881"/>
                  <a:pt x="203423" y="26881"/>
                </a:cubicBezTo>
                <a:cubicBezTo>
                  <a:pt x="203120" y="26881"/>
                  <a:pt x="202817" y="26860"/>
                  <a:pt x="202525" y="26683"/>
                </a:cubicBezTo>
                <a:cubicBezTo>
                  <a:pt x="201263" y="25897"/>
                  <a:pt x="201382" y="26778"/>
                  <a:pt x="200537" y="25552"/>
                </a:cubicBezTo>
                <a:cubicBezTo>
                  <a:pt x="199668" y="24278"/>
                  <a:pt x="200454" y="22873"/>
                  <a:pt x="199144" y="22099"/>
                </a:cubicBezTo>
                <a:cubicBezTo>
                  <a:pt x="198786" y="21891"/>
                  <a:pt x="198293" y="21797"/>
                  <a:pt x="197724" y="21797"/>
                </a:cubicBezTo>
                <a:cubicBezTo>
                  <a:pt x="194967" y="21797"/>
                  <a:pt x="190435" y="24027"/>
                  <a:pt x="190869" y="26445"/>
                </a:cubicBezTo>
                <a:cubicBezTo>
                  <a:pt x="190000" y="24683"/>
                  <a:pt x="185928" y="22242"/>
                  <a:pt x="184297" y="21992"/>
                </a:cubicBezTo>
                <a:cubicBezTo>
                  <a:pt x="184184" y="21975"/>
                  <a:pt x="184070" y="21967"/>
                  <a:pt x="183955" y="21967"/>
                </a:cubicBezTo>
                <a:cubicBezTo>
                  <a:pt x="181689" y="21967"/>
                  <a:pt x="179047" y="25108"/>
                  <a:pt x="178368" y="27850"/>
                </a:cubicBezTo>
                <a:cubicBezTo>
                  <a:pt x="178083" y="27764"/>
                  <a:pt x="177779" y="27722"/>
                  <a:pt x="177465" y="27722"/>
                </a:cubicBezTo>
                <a:cubicBezTo>
                  <a:pt x="176561" y="27722"/>
                  <a:pt x="175583" y="28070"/>
                  <a:pt x="174796" y="28707"/>
                </a:cubicBezTo>
                <a:cubicBezTo>
                  <a:pt x="174283" y="28658"/>
                  <a:pt x="173730" y="28638"/>
                  <a:pt x="173153" y="28638"/>
                </a:cubicBezTo>
                <a:cubicBezTo>
                  <a:pt x="169906" y="28638"/>
                  <a:pt x="165873" y="29291"/>
                  <a:pt x="163606" y="29291"/>
                </a:cubicBezTo>
                <a:cubicBezTo>
                  <a:pt x="163312" y="29291"/>
                  <a:pt x="163047" y="29280"/>
                  <a:pt x="162818" y="29255"/>
                </a:cubicBezTo>
                <a:cubicBezTo>
                  <a:pt x="161925" y="29159"/>
                  <a:pt x="160925" y="28850"/>
                  <a:pt x="159949" y="28540"/>
                </a:cubicBezTo>
                <a:cubicBezTo>
                  <a:pt x="160008" y="27183"/>
                  <a:pt x="159687" y="25802"/>
                  <a:pt x="159068" y="24992"/>
                </a:cubicBezTo>
                <a:cubicBezTo>
                  <a:pt x="158430" y="24160"/>
                  <a:pt x="157341" y="23656"/>
                  <a:pt x="156412" y="23656"/>
                </a:cubicBezTo>
                <a:cubicBezTo>
                  <a:pt x="156264" y="23656"/>
                  <a:pt x="156121" y="23668"/>
                  <a:pt x="155984" y="23695"/>
                </a:cubicBezTo>
                <a:cubicBezTo>
                  <a:pt x="155491" y="21854"/>
                  <a:pt x="153510" y="19633"/>
                  <a:pt x="151870" y="19633"/>
                </a:cubicBezTo>
                <a:cubicBezTo>
                  <a:pt x="151844" y="19633"/>
                  <a:pt x="151818" y="19633"/>
                  <a:pt x="151793" y="19634"/>
                </a:cubicBezTo>
                <a:cubicBezTo>
                  <a:pt x="150638" y="19694"/>
                  <a:pt x="147745" y="21004"/>
                  <a:pt x="147137" y="22051"/>
                </a:cubicBezTo>
                <a:cubicBezTo>
                  <a:pt x="147460" y="20483"/>
                  <a:pt x="143883" y="18705"/>
                  <a:pt x="141986" y="18705"/>
                </a:cubicBezTo>
                <a:cubicBezTo>
                  <a:pt x="141709" y="18705"/>
                  <a:pt x="141468" y="18743"/>
                  <a:pt x="141280" y="18825"/>
                </a:cubicBezTo>
                <a:cubicBezTo>
                  <a:pt x="140351" y="19230"/>
                  <a:pt x="140910" y="20170"/>
                  <a:pt x="140291" y="20920"/>
                </a:cubicBezTo>
                <a:cubicBezTo>
                  <a:pt x="139966" y="21317"/>
                  <a:pt x="139843" y="21330"/>
                  <a:pt x="139651" y="21330"/>
                </a:cubicBezTo>
                <a:cubicBezTo>
                  <a:pt x="139638" y="21330"/>
                  <a:pt x="139624" y="21330"/>
                  <a:pt x="139610" y="21330"/>
                </a:cubicBezTo>
                <a:cubicBezTo>
                  <a:pt x="139456" y="21330"/>
                  <a:pt x="139251" y="21338"/>
                  <a:pt x="138875" y="21516"/>
                </a:cubicBezTo>
                <a:cubicBezTo>
                  <a:pt x="138736" y="21580"/>
                  <a:pt x="138593" y="21599"/>
                  <a:pt x="138449" y="21599"/>
                </a:cubicBezTo>
                <a:cubicBezTo>
                  <a:pt x="138238" y="21599"/>
                  <a:pt x="138024" y="21558"/>
                  <a:pt x="137817" y="21558"/>
                </a:cubicBezTo>
                <a:cubicBezTo>
                  <a:pt x="137643" y="21558"/>
                  <a:pt x="137474" y="21587"/>
                  <a:pt x="137315" y="21694"/>
                </a:cubicBezTo>
                <a:cubicBezTo>
                  <a:pt x="137053" y="21885"/>
                  <a:pt x="136850" y="22182"/>
                  <a:pt x="136696" y="22516"/>
                </a:cubicBezTo>
                <a:cubicBezTo>
                  <a:pt x="136422" y="21766"/>
                  <a:pt x="136088" y="20992"/>
                  <a:pt x="135469" y="20599"/>
                </a:cubicBezTo>
                <a:cubicBezTo>
                  <a:pt x="135259" y="20469"/>
                  <a:pt x="135035" y="20435"/>
                  <a:pt x="134804" y="20435"/>
                </a:cubicBezTo>
                <a:cubicBezTo>
                  <a:pt x="134540" y="20435"/>
                  <a:pt x="134267" y="20480"/>
                  <a:pt x="133997" y="20480"/>
                </a:cubicBezTo>
                <a:cubicBezTo>
                  <a:pt x="133811" y="20480"/>
                  <a:pt x="133625" y="20459"/>
                  <a:pt x="133445" y="20385"/>
                </a:cubicBezTo>
                <a:cubicBezTo>
                  <a:pt x="132945" y="20170"/>
                  <a:pt x="132679" y="20168"/>
                  <a:pt x="132477" y="20168"/>
                </a:cubicBezTo>
                <a:cubicBezTo>
                  <a:pt x="132473" y="20168"/>
                  <a:pt x="132469" y="20168"/>
                  <a:pt x="132465" y="20168"/>
                </a:cubicBezTo>
                <a:cubicBezTo>
                  <a:pt x="132204" y="20168"/>
                  <a:pt x="132047" y="20164"/>
                  <a:pt x="131612" y="19682"/>
                </a:cubicBezTo>
                <a:cubicBezTo>
                  <a:pt x="130814" y="18801"/>
                  <a:pt x="131540" y="17694"/>
                  <a:pt x="130338" y="17218"/>
                </a:cubicBezTo>
                <a:cubicBezTo>
                  <a:pt x="130091" y="17120"/>
                  <a:pt x="129775" y="17075"/>
                  <a:pt x="129412" y="17075"/>
                </a:cubicBezTo>
                <a:cubicBezTo>
                  <a:pt x="126942" y="17075"/>
                  <a:pt x="122314" y="19168"/>
                  <a:pt x="122730" y="21016"/>
                </a:cubicBezTo>
                <a:cubicBezTo>
                  <a:pt x="121932" y="19777"/>
                  <a:pt x="118193" y="18241"/>
                  <a:pt x="116693" y="18182"/>
                </a:cubicBezTo>
                <a:cubicBezTo>
                  <a:pt x="116656" y="18180"/>
                  <a:pt x="116618" y="18179"/>
                  <a:pt x="116581" y="18179"/>
                </a:cubicBezTo>
                <a:cubicBezTo>
                  <a:pt x="114458" y="18179"/>
                  <a:pt x="111884" y="20792"/>
                  <a:pt x="111252" y="22944"/>
                </a:cubicBezTo>
                <a:cubicBezTo>
                  <a:pt x="111074" y="22913"/>
                  <a:pt x="110887" y="22898"/>
                  <a:pt x="110695" y="22898"/>
                </a:cubicBezTo>
                <a:cubicBezTo>
                  <a:pt x="109491" y="22898"/>
                  <a:pt x="108085" y="23493"/>
                  <a:pt x="107263" y="24468"/>
                </a:cubicBezTo>
                <a:cubicBezTo>
                  <a:pt x="106882" y="24921"/>
                  <a:pt x="106597" y="25504"/>
                  <a:pt x="106394" y="26171"/>
                </a:cubicBezTo>
                <a:cubicBezTo>
                  <a:pt x="105811" y="26135"/>
                  <a:pt x="105120" y="26028"/>
                  <a:pt x="104323" y="25790"/>
                </a:cubicBezTo>
                <a:cubicBezTo>
                  <a:pt x="104299" y="25742"/>
                  <a:pt x="104275" y="25683"/>
                  <a:pt x="104251" y="25635"/>
                </a:cubicBezTo>
                <a:cubicBezTo>
                  <a:pt x="103811" y="24730"/>
                  <a:pt x="103549" y="23230"/>
                  <a:pt x="102596" y="22635"/>
                </a:cubicBezTo>
                <a:cubicBezTo>
                  <a:pt x="102390" y="22508"/>
                  <a:pt x="102170" y="22473"/>
                  <a:pt x="101945" y="22473"/>
                </a:cubicBezTo>
                <a:cubicBezTo>
                  <a:pt x="101679" y="22473"/>
                  <a:pt x="101404" y="22522"/>
                  <a:pt x="101134" y="22522"/>
                </a:cubicBezTo>
                <a:cubicBezTo>
                  <a:pt x="100947" y="22522"/>
                  <a:pt x="100763" y="22498"/>
                  <a:pt x="100584" y="22421"/>
                </a:cubicBezTo>
                <a:cubicBezTo>
                  <a:pt x="100111" y="22218"/>
                  <a:pt x="99847" y="22205"/>
                  <a:pt x="99649" y="22205"/>
                </a:cubicBezTo>
                <a:cubicBezTo>
                  <a:pt x="99621" y="22205"/>
                  <a:pt x="99593" y="22205"/>
                  <a:pt x="99567" y="22205"/>
                </a:cubicBezTo>
                <a:cubicBezTo>
                  <a:pt x="99327" y="22205"/>
                  <a:pt x="99165" y="22183"/>
                  <a:pt x="98750" y="21730"/>
                </a:cubicBezTo>
                <a:cubicBezTo>
                  <a:pt x="97953" y="20837"/>
                  <a:pt x="98667" y="19742"/>
                  <a:pt x="97465" y="19265"/>
                </a:cubicBezTo>
                <a:cubicBezTo>
                  <a:pt x="97217" y="19168"/>
                  <a:pt x="96899" y="19122"/>
                  <a:pt x="96535" y="19122"/>
                </a:cubicBezTo>
                <a:cubicBezTo>
                  <a:pt x="94064" y="19122"/>
                  <a:pt x="89443" y="21206"/>
                  <a:pt x="89868" y="23063"/>
                </a:cubicBezTo>
                <a:cubicBezTo>
                  <a:pt x="89071" y="21813"/>
                  <a:pt x="85320" y="20289"/>
                  <a:pt x="83832" y="20218"/>
                </a:cubicBezTo>
                <a:cubicBezTo>
                  <a:pt x="83797" y="20217"/>
                  <a:pt x="83763" y="20216"/>
                  <a:pt x="83728" y="20216"/>
                </a:cubicBezTo>
                <a:cubicBezTo>
                  <a:pt x="82276" y="20216"/>
                  <a:pt x="80615" y="21419"/>
                  <a:pt x="79510" y="22873"/>
                </a:cubicBezTo>
                <a:cubicBezTo>
                  <a:pt x="79034" y="22028"/>
                  <a:pt x="78486" y="21182"/>
                  <a:pt x="78093" y="20385"/>
                </a:cubicBezTo>
                <a:cubicBezTo>
                  <a:pt x="77474" y="19123"/>
                  <a:pt x="77117" y="17015"/>
                  <a:pt x="75783" y="16182"/>
                </a:cubicBezTo>
                <a:cubicBezTo>
                  <a:pt x="75487" y="15999"/>
                  <a:pt x="75171" y="15951"/>
                  <a:pt x="74846" y="15951"/>
                </a:cubicBezTo>
                <a:cubicBezTo>
                  <a:pt x="74482" y="15951"/>
                  <a:pt x="74106" y="16012"/>
                  <a:pt x="73735" y="16012"/>
                </a:cubicBezTo>
                <a:cubicBezTo>
                  <a:pt x="73469" y="16012"/>
                  <a:pt x="73205" y="15980"/>
                  <a:pt x="72950" y="15872"/>
                </a:cubicBezTo>
                <a:cubicBezTo>
                  <a:pt x="72285" y="15593"/>
                  <a:pt x="71915" y="15576"/>
                  <a:pt x="71638" y="15576"/>
                </a:cubicBezTo>
                <a:cubicBezTo>
                  <a:pt x="71601" y="15576"/>
                  <a:pt x="71565" y="15577"/>
                  <a:pt x="71531" y="15577"/>
                </a:cubicBezTo>
                <a:cubicBezTo>
                  <a:pt x="71188" y="15577"/>
                  <a:pt x="70965" y="15547"/>
                  <a:pt x="70378" y="14896"/>
                </a:cubicBezTo>
                <a:cubicBezTo>
                  <a:pt x="69247" y="13658"/>
                  <a:pt x="70259" y="12110"/>
                  <a:pt x="68568" y="11431"/>
                </a:cubicBezTo>
                <a:cubicBezTo>
                  <a:pt x="68224" y="11294"/>
                  <a:pt x="67781" y="11230"/>
                  <a:pt x="67273" y="11230"/>
                </a:cubicBezTo>
                <a:cubicBezTo>
                  <a:pt x="63814" y="11230"/>
                  <a:pt x="57308" y="14171"/>
                  <a:pt x="57900" y="16777"/>
                </a:cubicBezTo>
                <a:cubicBezTo>
                  <a:pt x="56781" y="15027"/>
                  <a:pt x="51518" y="12872"/>
                  <a:pt x="49423" y="12788"/>
                </a:cubicBezTo>
                <a:cubicBezTo>
                  <a:pt x="49367" y="12786"/>
                  <a:pt x="49311" y="12784"/>
                  <a:pt x="49254" y="12784"/>
                </a:cubicBezTo>
                <a:cubicBezTo>
                  <a:pt x="46273" y="12784"/>
                  <a:pt x="42667" y="16453"/>
                  <a:pt x="41767" y="19468"/>
                </a:cubicBezTo>
                <a:cubicBezTo>
                  <a:pt x="41523" y="19426"/>
                  <a:pt x="41268" y="19406"/>
                  <a:pt x="41005" y="19406"/>
                </a:cubicBezTo>
                <a:cubicBezTo>
                  <a:pt x="39319" y="19406"/>
                  <a:pt x="37335" y="20242"/>
                  <a:pt x="36171" y="21623"/>
                </a:cubicBezTo>
                <a:cubicBezTo>
                  <a:pt x="35064" y="22921"/>
                  <a:pt x="34469" y="25135"/>
                  <a:pt x="34552" y="27326"/>
                </a:cubicBezTo>
                <a:cubicBezTo>
                  <a:pt x="33433" y="27183"/>
                  <a:pt x="32492" y="27016"/>
                  <a:pt x="31885" y="26743"/>
                </a:cubicBezTo>
                <a:cubicBezTo>
                  <a:pt x="29944" y="25897"/>
                  <a:pt x="28015" y="23337"/>
                  <a:pt x="26241" y="22873"/>
                </a:cubicBezTo>
                <a:cubicBezTo>
                  <a:pt x="25385" y="22648"/>
                  <a:pt x="24276" y="22538"/>
                  <a:pt x="23001" y="22538"/>
                </a:cubicBezTo>
                <a:cubicBezTo>
                  <a:pt x="16585" y="22538"/>
                  <a:pt x="5949" y="25319"/>
                  <a:pt x="1917" y="30195"/>
                </a:cubicBezTo>
                <a:cubicBezTo>
                  <a:pt x="1369" y="29671"/>
                  <a:pt x="714" y="29386"/>
                  <a:pt x="0" y="29243"/>
                </a:cubicBezTo>
                <a:lnTo>
                  <a:pt x="0" y="41875"/>
                </a:lnTo>
                <a:lnTo>
                  <a:pt x="285750" y="41804"/>
                </a:lnTo>
                <a:lnTo>
                  <a:pt x="285750" y="8943"/>
                </a:lnTo>
                <a:cubicBezTo>
                  <a:pt x="285131" y="8351"/>
                  <a:pt x="284417" y="8117"/>
                  <a:pt x="283673" y="8117"/>
                </a:cubicBezTo>
                <a:cubicBezTo>
                  <a:pt x="282441" y="8117"/>
                  <a:pt x="281131" y="8758"/>
                  <a:pt x="280047" y="9478"/>
                </a:cubicBezTo>
                <a:cubicBezTo>
                  <a:pt x="278578" y="7771"/>
                  <a:pt x="273496" y="7024"/>
                  <a:pt x="269421" y="7024"/>
                </a:cubicBezTo>
                <a:cubicBezTo>
                  <a:pt x="267815" y="7024"/>
                  <a:pt x="266365" y="7140"/>
                  <a:pt x="265355" y="7359"/>
                </a:cubicBezTo>
                <a:cubicBezTo>
                  <a:pt x="263424" y="3474"/>
                  <a:pt x="263131" y="1"/>
                  <a:pt x="2576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23"/>
          <p:cNvSpPr/>
          <p:nvPr/>
        </p:nvSpPr>
        <p:spPr>
          <a:xfrm>
            <a:off x="7544274" y="3978774"/>
            <a:ext cx="1606088" cy="1426283"/>
          </a:xfrm>
          <a:custGeom>
            <a:avLst/>
            <a:gdLst/>
            <a:ahLst/>
            <a:cxnLst/>
            <a:rect l="l" t="t" r="r" b="b"/>
            <a:pathLst>
              <a:path w="131136" h="116455" extrusionOk="0">
                <a:moveTo>
                  <a:pt x="18396" y="95119"/>
                </a:moveTo>
                <a:lnTo>
                  <a:pt x="10919" y="100608"/>
                </a:lnTo>
                <a:cubicBezTo>
                  <a:pt x="12478" y="98548"/>
                  <a:pt x="12466" y="96655"/>
                  <a:pt x="16086" y="95476"/>
                </a:cubicBezTo>
                <a:cubicBezTo>
                  <a:pt x="16681" y="95286"/>
                  <a:pt x="17503" y="95190"/>
                  <a:pt x="18396" y="95119"/>
                </a:cubicBezTo>
                <a:close/>
                <a:moveTo>
                  <a:pt x="7216" y="102703"/>
                </a:moveTo>
                <a:cubicBezTo>
                  <a:pt x="7323" y="102882"/>
                  <a:pt x="7442" y="103001"/>
                  <a:pt x="7585" y="103060"/>
                </a:cubicBezTo>
                <a:lnTo>
                  <a:pt x="7454" y="103144"/>
                </a:lnTo>
                <a:lnTo>
                  <a:pt x="7216" y="102703"/>
                </a:lnTo>
                <a:close/>
                <a:moveTo>
                  <a:pt x="131136" y="0"/>
                </a:moveTo>
                <a:cubicBezTo>
                  <a:pt x="127457" y="1214"/>
                  <a:pt x="122254" y="6691"/>
                  <a:pt x="121659" y="9454"/>
                </a:cubicBezTo>
                <a:cubicBezTo>
                  <a:pt x="121349" y="10882"/>
                  <a:pt x="122159" y="13014"/>
                  <a:pt x="121540" y="14335"/>
                </a:cubicBezTo>
                <a:cubicBezTo>
                  <a:pt x="120837" y="15823"/>
                  <a:pt x="118694" y="15038"/>
                  <a:pt x="119039" y="17335"/>
                </a:cubicBezTo>
                <a:cubicBezTo>
                  <a:pt x="118366" y="17347"/>
                  <a:pt x="117883" y="17781"/>
                  <a:pt x="117152" y="17781"/>
                </a:cubicBezTo>
                <a:cubicBezTo>
                  <a:pt x="117107" y="17781"/>
                  <a:pt x="117062" y="17779"/>
                  <a:pt x="117015" y="17776"/>
                </a:cubicBezTo>
                <a:lnTo>
                  <a:pt x="117015" y="17776"/>
                </a:lnTo>
                <a:cubicBezTo>
                  <a:pt x="117295" y="19854"/>
                  <a:pt x="116011" y="20212"/>
                  <a:pt x="114343" y="20212"/>
                </a:cubicBezTo>
                <a:cubicBezTo>
                  <a:pt x="113467" y="20212"/>
                  <a:pt x="112485" y="20113"/>
                  <a:pt x="111569" y="20113"/>
                </a:cubicBezTo>
                <a:cubicBezTo>
                  <a:pt x="109482" y="20113"/>
                  <a:pt x="107735" y="20625"/>
                  <a:pt x="108347" y="23979"/>
                </a:cubicBezTo>
                <a:cubicBezTo>
                  <a:pt x="106621" y="24467"/>
                  <a:pt x="106264" y="26087"/>
                  <a:pt x="106573" y="27634"/>
                </a:cubicBezTo>
                <a:cubicBezTo>
                  <a:pt x="102809" y="28298"/>
                  <a:pt x="101683" y="33064"/>
                  <a:pt x="97575" y="33064"/>
                </a:cubicBezTo>
                <a:cubicBezTo>
                  <a:pt x="97408" y="33064"/>
                  <a:pt x="97237" y="33056"/>
                  <a:pt x="97060" y="33040"/>
                </a:cubicBezTo>
                <a:lnTo>
                  <a:pt x="97060" y="33040"/>
                </a:lnTo>
                <a:cubicBezTo>
                  <a:pt x="96965" y="33337"/>
                  <a:pt x="97120" y="33671"/>
                  <a:pt x="96965" y="33945"/>
                </a:cubicBezTo>
                <a:cubicBezTo>
                  <a:pt x="96385" y="34148"/>
                  <a:pt x="95820" y="34284"/>
                  <a:pt x="95317" y="34284"/>
                </a:cubicBezTo>
                <a:cubicBezTo>
                  <a:pt x="94643" y="34284"/>
                  <a:pt x="94079" y="34040"/>
                  <a:pt x="93738" y="33385"/>
                </a:cubicBezTo>
                <a:cubicBezTo>
                  <a:pt x="93191" y="33317"/>
                  <a:pt x="92630" y="33278"/>
                  <a:pt x="92069" y="33278"/>
                </a:cubicBezTo>
                <a:cubicBezTo>
                  <a:pt x="89877" y="33278"/>
                  <a:pt x="87696" y="33872"/>
                  <a:pt x="86369" y="35635"/>
                </a:cubicBezTo>
                <a:cubicBezTo>
                  <a:pt x="85440" y="36874"/>
                  <a:pt x="85106" y="39695"/>
                  <a:pt x="87202" y="40231"/>
                </a:cubicBezTo>
                <a:cubicBezTo>
                  <a:pt x="85261" y="40279"/>
                  <a:pt x="80332" y="45089"/>
                  <a:pt x="79249" y="46851"/>
                </a:cubicBezTo>
                <a:cubicBezTo>
                  <a:pt x="79077" y="45515"/>
                  <a:pt x="78451" y="44992"/>
                  <a:pt x="77722" y="44992"/>
                </a:cubicBezTo>
                <a:cubicBezTo>
                  <a:pt x="76373" y="44992"/>
                  <a:pt x="74674" y="46787"/>
                  <a:pt x="74867" y="48542"/>
                </a:cubicBezTo>
                <a:cubicBezTo>
                  <a:pt x="71843" y="49077"/>
                  <a:pt x="70664" y="51173"/>
                  <a:pt x="70581" y="53852"/>
                </a:cubicBezTo>
                <a:cubicBezTo>
                  <a:pt x="68831" y="54411"/>
                  <a:pt x="67997" y="56495"/>
                  <a:pt x="68092" y="58174"/>
                </a:cubicBezTo>
                <a:cubicBezTo>
                  <a:pt x="68039" y="58169"/>
                  <a:pt x="67984" y="58167"/>
                  <a:pt x="67927" y="58167"/>
                </a:cubicBezTo>
                <a:cubicBezTo>
                  <a:pt x="67507" y="58167"/>
                  <a:pt x="67000" y="58288"/>
                  <a:pt x="66588" y="58288"/>
                </a:cubicBezTo>
                <a:cubicBezTo>
                  <a:pt x="66532" y="58288"/>
                  <a:pt x="66478" y="58286"/>
                  <a:pt x="66426" y="58281"/>
                </a:cubicBezTo>
                <a:cubicBezTo>
                  <a:pt x="65830" y="59222"/>
                  <a:pt x="65140" y="60257"/>
                  <a:pt x="64521" y="61150"/>
                </a:cubicBezTo>
                <a:cubicBezTo>
                  <a:pt x="64384" y="61139"/>
                  <a:pt x="64256" y="61134"/>
                  <a:pt x="64137" y="61134"/>
                </a:cubicBezTo>
                <a:cubicBezTo>
                  <a:pt x="62208" y="61134"/>
                  <a:pt x="62517" y="62534"/>
                  <a:pt x="61115" y="63532"/>
                </a:cubicBezTo>
                <a:cubicBezTo>
                  <a:pt x="59520" y="64663"/>
                  <a:pt x="57139" y="65246"/>
                  <a:pt x="55984" y="67032"/>
                </a:cubicBezTo>
                <a:cubicBezTo>
                  <a:pt x="55865" y="67223"/>
                  <a:pt x="55746" y="67473"/>
                  <a:pt x="55650" y="67770"/>
                </a:cubicBezTo>
                <a:lnTo>
                  <a:pt x="55543" y="67842"/>
                </a:lnTo>
                <a:cubicBezTo>
                  <a:pt x="55174" y="67270"/>
                  <a:pt x="54924" y="66615"/>
                  <a:pt x="54936" y="65901"/>
                </a:cubicBezTo>
                <a:cubicBezTo>
                  <a:pt x="54220" y="65846"/>
                  <a:pt x="53541" y="65817"/>
                  <a:pt x="52893" y="65817"/>
                </a:cubicBezTo>
                <a:cubicBezTo>
                  <a:pt x="48505" y="65817"/>
                  <a:pt x="45569" y="67134"/>
                  <a:pt x="42768" y="70485"/>
                </a:cubicBezTo>
                <a:cubicBezTo>
                  <a:pt x="35838" y="78760"/>
                  <a:pt x="25825" y="84165"/>
                  <a:pt x="17908" y="91499"/>
                </a:cubicBezTo>
                <a:cubicBezTo>
                  <a:pt x="16086" y="93178"/>
                  <a:pt x="14205" y="94881"/>
                  <a:pt x="12252" y="96393"/>
                </a:cubicBezTo>
                <a:cubicBezTo>
                  <a:pt x="11895" y="96679"/>
                  <a:pt x="12383" y="97655"/>
                  <a:pt x="11776" y="98000"/>
                </a:cubicBezTo>
                <a:cubicBezTo>
                  <a:pt x="11588" y="98108"/>
                  <a:pt x="11381" y="98137"/>
                  <a:pt x="11164" y="98137"/>
                </a:cubicBezTo>
                <a:cubicBezTo>
                  <a:pt x="10923" y="98137"/>
                  <a:pt x="10671" y="98102"/>
                  <a:pt x="10419" y="98102"/>
                </a:cubicBezTo>
                <a:cubicBezTo>
                  <a:pt x="10150" y="98102"/>
                  <a:pt x="9882" y="98142"/>
                  <a:pt x="9633" y="98310"/>
                </a:cubicBezTo>
                <a:cubicBezTo>
                  <a:pt x="7847" y="99500"/>
                  <a:pt x="8013" y="98072"/>
                  <a:pt x="7228" y="100381"/>
                </a:cubicBezTo>
                <a:cubicBezTo>
                  <a:pt x="6870" y="101393"/>
                  <a:pt x="6942" y="102298"/>
                  <a:pt x="7394" y="103191"/>
                </a:cubicBezTo>
                <a:lnTo>
                  <a:pt x="1" y="108620"/>
                </a:lnTo>
                <a:lnTo>
                  <a:pt x="4549" y="114836"/>
                </a:lnTo>
                <a:lnTo>
                  <a:pt x="131136" y="116455"/>
                </a:lnTo>
                <a:lnTo>
                  <a:pt x="13113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23"/>
          <p:cNvSpPr/>
          <p:nvPr/>
        </p:nvSpPr>
        <p:spPr>
          <a:xfrm>
            <a:off x="0" y="4351775"/>
            <a:ext cx="9144000" cy="1046900"/>
          </a:xfrm>
          <a:custGeom>
            <a:avLst/>
            <a:gdLst/>
            <a:ahLst/>
            <a:cxnLst/>
            <a:rect l="l" t="t" r="r" b="b"/>
            <a:pathLst>
              <a:path w="285750" h="41876" extrusionOk="0">
                <a:moveTo>
                  <a:pt x="87273" y="31422"/>
                </a:moveTo>
                <a:lnTo>
                  <a:pt x="87273" y="31445"/>
                </a:lnTo>
                <a:cubicBezTo>
                  <a:pt x="87178" y="31445"/>
                  <a:pt x="87070" y="31434"/>
                  <a:pt x="86963" y="31434"/>
                </a:cubicBezTo>
                <a:cubicBezTo>
                  <a:pt x="87070" y="31434"/>
                  <a:pt x="87178" y="31422"/>
                  <a:pt x="87273" y="31422"/>
                </a:cubicBezTo>
                <a:close/>
                <a:moveTo>
                  <a:pt x="120146" y="29386"/>
                </a:moveTo>
                <a:lnTo>
                  <a:pt x="120146" y="29386"/>
                </a:lnTo>
                <a:cubicBezTo>
                  <a:pt x="120206" y="30541"/>
                  <a:pt x="120063" y="31684"/>
                  <a:pt x="119848" y="32803"/>
                </a:cubicBezTo>
                <a:cubicBezTo>
                  <a:pt x="118789" y="32088"/>
                  <a:pt x="117527" y="31398"/>
                  <a:pt x="116241" y="30791"/>
                </a:cubicBezTo>
                <a:cubicBezTo>
                  <a:pt x="116669" y="30600"/>
                  <a:pt x="117074" y="30279"/>
                  <a:pt x="117467" y="29731"/>
                </a:cubicBezTo>
                <a:cubicBezTo>
                  <a:pt x="118348" y="29540"/>
                  <a:pt x="119241" y="29398"/>
                  <a:pt x="120146" y="29386"/>
                </a:cubicBezTo>
                <a:close/>
                <a:moveTo>
                  <a:pt x="73295" y="29290"/>
                </a:moveTo>
                <a:cubicBezTo>
                  <a:pt x="73116" y="30612"/>
                  <a:pt x="73283" y="32053"/>
                  <a:pt x="73866" y="33184"/>
                </a:cubicBezTo>
                <a:cubicBezTo>
                  <a:pt x="72906" y="32694"/>
                  <a:pt x="71852" y="32441"/>
                  <a:pt x="70906" y="32441"/>
                </a:cubicBezTo>
                <a:cubicBezTo>
                  <a:pt x="70636" y="32441"/>
                  <a:pt x="70375" y="32462"/>
                  <a:pt x="70128" y="32503"/>
                </a:cubicBezTo>
                <a:lnTo>
                  <a:pt x="70128" y="32503"/>
                </a:lnTo>
                <a:cubicBezTo>
                  <a:pt x="70080" y="31647"/>
                  <a:pt x="70080" y="30766"/>
                  <a:pt x="70068" y="29862"/>
                </a:cubicBezTo>
                <a:cubicBezTo>
                  <a:pt x="70056" y="29719"/>
                  <a:pt x="70056" y="29576"/>
                  <a:pt x="70056" y="29433"/>
                </a:cubicBezTo>
                <a:cubicBezTo>
                  <a:pt x="71116" y="29398"/>
                  <a:pt x="72223" y="29350"/>
                  <a:pt x="73295" y="29290"/>
                </a:cubicBezTo>
                <a:close/>
                <a:moveTo>
                  <a:pt x="135398" y="32815"/>
                </a:moveTo>
                <a:lnTo>
                  <a:pt x="135398" y="32815"/>
                </a:lnTo>
                <a:cubicBezTo>
                  <a:pt x="135850" y="32827"/>
                  <a:pt x="136291" y="32898"/>
                  <a:pt x="136731" y="33005"/>
                </a:cubicBezTo>
                <a:cubicBezTo>
                  <a:pt x="137017" y="33458"/>
                  <a:pt x="137339" y="33624"/>
                  <a:pt x="137672" y="33708"/>
                </a:cubicBezTo>
                <a:cubicBezTo>
                  <a:pt x="136898" y="34220"/>
                  <a:pt x="136219" y="34755"/>
                  <a:pt x="135660" y="35291"/>
                </a:cubicBezTo>
                <a:cubicBezTo>
                  <a:pt x="135493" y="34482"/>
                  <a:pt x="135362" y="33660"/>
                  <a:pt x="135398" y="32815"/>
                </a:cubicBezTo>
                <a:close/>
                <a:moveTo>
                  <a:pt x="54269" y="28517"/>
                </a:moveTo>
                <a:lnTo>
                  <a:pt x="54269" y="28517"/>
                </a:lnTo>
                <a:cubicBezTo>
                  <a:pt x="54376" y="30791"/>
                  <a:pt x="53959" y="33005"/>
                  <a:pt x="53447" y="35172"/>
                </a:cubicBezTo>
                <a:cubicBezTo>
                  <a:pt x="52593" y="34967"/>
                  <a:pt x="51825" y="34840"/>
                  <a:pt x="51205" y="34840"/>
                </a:cubicBezTo>
                <a:cubicBezTo>
                  <a:pt x="50564" y="34840"/>
                  <a:pt x="50082" y="34976"/>
                  <a:pt x="49828" y="35303"/>
                </a:cubicBezTo>
                <a:cubicBezTo>
                  <a:pt x="48780" y="34327"/>
                  <a:pt x="47708" y="33493"/>
                  <a:pt x="46625" y="32791"/>
                </a:cubicBezTo>
                <a:cubicBezTo>
                  <a:pt x="46434" y="32207"/>
                  <a:pt x="46244" y="31636"/>
                  <a:pt x="46065" y="31088"/>
                </a:cubicBezTo>
                <a:cubicBezTo>
                  <a:pt x="47708" y="30838"/>
                  <a:pt x="49185" y="30862"/>
                  <a:pt x="50506" y="29017"/>
                </a:cubicBezTo>
                <a:cubicBezTo>
                  <a:pt x="51733" y="28731"/>
                  <a:pt x="52983" y="28528"/>
                  <a:pt x="54269" y="28517"/>
                </a:cubicBezTo>
                <a:close/>
                <a:moveTo>
                  <a:pt x="125289" y="30624"/>
                </a:moveTo>
                <a:lnTo>
                  <a:pt x="123658" y="31565"/>
                </a:lnTo>
                <a:cubicBezTo>
                  <a:pt x="123765" y="31874"/>
                  <a:pt x="124051" y="32315"/>
                  <a:pt x="124016" y="32719"/>
                </a:cubicBezTo>
                <a:cubicBezTo>
                  <a:pt x="124638" y="32512"/>
                  <a:pt x="125160" y="32342"/>
                  <a:pt x="125686" y="32342"/>
                </a:cubicBezTo>
                <a:cubicBezTo>
                  <a:pt x="125885" y="32342"/>
                  <a:pt x="126084" y="32366"/>
                  <a:pt x="126290" y="32422"/>
                </a:cubicBezTo>
                <a:cubicBezTo>
                  <a:pt x="126313" y="32457"/>
                  <a:pt x="126337" y="32493"/>
                  <a:pt x="126373" y="32529"/>
                </a:cubicBezTo>
                <a:cubicBezTo>
                  <a:pt x="126456" y="32636"/>
                  <a:pt x="126611" y="32731"/>
                  <a:pt x="126802" y="32803"/>
                </a:cubicBezTo>
                <a:cubicBezTo>
                  <a:pt x="126623" y="33672"/>
                  <a:pt x="126468" y="34541"/>
                  <a:pt x="126361" y="35422"/>
                </a:cubicBezTo>
                <a:cubicBezTo>
                  <a:pt x="126102" y="35367"/>
                  <a:pt x="125828" y="35344"/>
                  <a:pt x="125544" y="35344"/>
                </a:cubicBezTo>
                <a:cubicBezTo>
                  <a:pt x="124651" y="35344"/>
                  <a:pt x="123660" y="35575"/>
                  <a:pt x="122730" y="35791"/>
                </a:cubicBezTo>
                <a:cubicBezTo>
                  <a:pt x="122563" y="35291"/>
                  <a:pt x="122194" y="34779"/>
                  <a:pt x="121670" y="34255"/>
                </a:cubicBezTo>
                <a:cubicBezTo>
                  <a:pt x="122039" y="33231"/>
                  <a:pt x="122575" y="32172"/>
                  <a:pt x="123373" y="31588"/>
                </a:cubicBezTo>
                <a:cubicBezTo>
                  <a:pt x="123920" y="31053"/>
                  <a:pt x="124516" y="30803"/>
                  <a:pt x="125289" y="30624"/>
                </a:cubicBezTo>
                <a:close/>
                <a:moveTo>
                  <a:pt x="132838" y="33493"/>
                </a:moveTo>
                <a:cubicBezTo>
                  <a:pt x="133219" y="33589"/>
                  <a:pt x="133517" y="33731"/>
                  <a:pt x="133791" y="34029"/>
                </a:cubicBezTo>
                <a:cubicBezTo>
                  <a:pt x="134362" y="34493"/>
                  <a:pt x="134672" y="35529"/>
                  <a:pt x="134850" y="36232"/>
                </a:cubicBezTo>
                <a:cubicBezTo>
                  <a:pt x="134826" y="36256"/>
                  <a:pt x="134803" y="36291"/>
                  <a:pt x="134779" y="36327"/>
                </a:cubicBezTo>
                <a:cubicBezTo>
                  <a:pt x="134181" y="36105"/>
                  <a:pt x="133549" y="36021"/>
                  <a:pt x="132901" y="36021"/>
                </a:cubicBezTo>
                <a:cubicBezTo>
                  <a:pt x="132542" y="36021"/>
                  <a:pt x="132179" y="36046"/>
                  <a:pt x="131814" y="36089"/>
                </a:cubicBezTo>
                <a:cubicBezTo>
                  <a:pt x="131814" y="35696"/>
                  <a:pt x="131802" y="35303"/>
                  <a:pt x="131802" y="34910"/>
                </a:cubicBezTo>
                <a:cubicBezTo>
                  <a:pt x="131838" y="34815"/>
                  <a:pt x="131886" y="34720"/>
                  <a:pt x="131981" y="34660"/>
                </a:cubicBezTo>
                <a:cubicBezTo>
                  <a:pt x="132216" y="34500"/>
                  <a:pt x="132428" y="34438"/>
                  <a:pt x="132640" y="34438"/>
                </a:cubicBezTo>
                <a:cubicBezTo>
                  <a:pt x="132900" y="34438"/>
                  <a:pt x="133161" y="34530"/>
                  <a:pt x="133469" y="34648"/>
                </a:cubicBezTo>
                <a:cubicBezTo>
                  <a:pt x="133457" y="34422"/>
                  <a:pt x="133600" y="34184"/>
                  <a:pt x="133648" y="34005"/>
                </a:cubicBezTo>
                <a:lnTo>
                  <a:pt x="132838" y="33493"/>
                </a:lnTo>
                <a:close/>
                <a:moveTo>
                  <a:pt x="129147" y="33148"/>
                </a:moveTo>
                <a:cubicBezTo>
                  <a:pt x="129445" y="33160"/>
                  <a:pt x="129754" y="33172"/>
                  <a:pt x="130040" y="33184"/>
                </a:cubicBezTo>
                <a:cubicBezTo>
                  <a:pt x="130040" y="33731"/>
                  <a:pt x="130195" y="34232"/>
                  <a:pt x="130647" y="34303"/>
                </a:cubicBezTo>
                <a:cubicBezTo>
                  <a:pt x="130683" y="34946"/>
                  <a:pt x="130719" y="35601"/>
                  <a:pt x="130802" y="36244"/>
                </a:cubicBezTo>
                <a:cubicBezTo>
                  <a:pt x="129861" y="36422"/>
                  <a:pt x="128933" y="36648"/>
                  <a:pt x="128064" y="36791"/>
                </a:cubicBezTo>
                <a:cubicBezTo>
                  <a:pt x="127885" y="36387"/>
                  <a:pt x="127647" y="36089"/>
                  <a:pt x="127373" y="35875"/>
                </a:cubicBezTo>
                <a:cubicBezTo>
                  <a:pt x="127445" y="35517"/>
                  <a:pt x="127516" y="35160"/>
                  <a:pt x="127575" y="34803"/>
                </a:cubicBezTo>
                <a:cubicBezTo>
                  <a:pt x="127647" y="34482"/>
                  <a:pt x="127695" y="34148"/>
                  <a:pt x="127742" y="33827"/>
                </a:cubicBezTo>
                <a:cubicBezTo>
                  <a:pt x="127840" y="33902"/>
                  <a:pt x="127962" y="33949"/>
                  <a:pt x="128135" y="33949"/>
                </a:cubicBezTo>
                <a:cubicBezTo>
                  <a:pt x="128235" y="33949"/>
                  <a:pt x="128352" y="33933"/>
                  <a:pt x="128492" y="33898"/>
                </a:cubicBezTo>
                <a:cubicBezTo>
                  <a:pt x="128790" y="33827"/>
                  <a:pt x="128992" y="33505"/>
                  <a:pt x="129147" y="33148"/>
                </a:cubicBezTo>
                <a:close/>
                <a:moveTo>
                  <a:pt x="61484" y="30267"/>
                </a:moveTo>
                <a:lnTo>
                  <a:pt x="59186" y="31576"/>
                </a:lnTo>
                <a:cubicBezTo>
                  <a:pt x="59341" y="32017"/>
                  <a:pt x="59746" y="32636"/>
                  <a:pt x="59698" y="33208"/>
                </a:cubicBezTo>
                <a:cubicBezTo>
                  <a:pt x="60569" y="32917"/>
                  <a:pt x="61294" y="32683"/>
                  <a:pt x="62025" y="32683"/>
                </a:cubicBezTo>
                <a:cubicBezTo>
                  <a:pt x="62043" y="32683"/>
                  <a:pt x="62061" y="32683"/>
                  <a:pt x="62079" y="32684"/>
                </a:cubicBezTo>
                <a:cubicBezTo>
                  <a:pt x="62043" y="34362"/>
                  <a:pt x="62067" y="36041"/>
                  <a:pt x="62270" y="37696"/>
                </a:cubicBezTo>
                <a:cubicBezTo>
                  <a:pt x="60531" y="37363"/>
                  <a:pt x="58305" y="36613"/>
                  <a:pt x="56198" y="35958"/>
                </a:cubicBezTo>
                <a:cubicBezTo>
                  <a:pt x="56733" y="34351"/>
                  <a:pt x="57531" y="32553"/>
                  <a:pt x="58793" y="31612"/>
                </a:cubicBezTo>
                <a:cubicBezTo>
                  <a:pt x="59567" y="30850"/>
                  <a:pt x="60389" y="30505"/>
                  <a:pt x="61484" y="30267"/>
                </a:cubicBezTo>
                <a:close/>
                <a:moveTo>
                  <a:pt x="69056" y="31243"/>
                </a:moveTo>
                <a:cubicBezTo>
                  <a:pt x="69104" y="31755"/>
                  <a:pt x="69175" y="32267"/>
                  <a:pt x="69271" y="32767"/>
                </a:cubicBezTo>
                <a:cubicBezTo>
                  <a:pt x="68128" y="33327"/>
                  <a:pt x="67639" y="34577"/>
                  <a:pt x="68699" y="36589"/>
                </a:cubicBezTo>
                <a:cubicBezTo>
                  <a:pt x="67872" y="36080"/>
                  <a:pt x="67033" y="35786"/>
                  <a:pt x="66310" y="35786"/>
                </a:cubicBezTo>
                <a:cubicBezTo>
                  <a:pt x="65274" y="35786"/>
                  <a:pt x="64476" y="36390"/>
                  <a:pt x="64294" y="37827"/>
                </a:cubicBezTo>
                <a:cubicBezTo>
                  <a:pt x="64141" y="37853"/>
                  <a:pt x="63970" y="37865"/>
                  <a:pt x="63787" y="37865"/>
                </a:cubicBezTo>
                <a:cubicBezTo>
                  <a:pt x="63628" y="37865"/>
                  <a:pt x="63459" y="37856"/>
                  <a:pt x="63282" y="37839"/>
                </a:cubicBezTo>
                <a:cubicBezTo>
                  <a:pt x="63270" y="37232"/>
                  <a:pt x="63258" y="36613"/>
                  <a:pt x="63246" y="35994"/>
                </a:cubicBezTo>
                <a:cubicBezTo>
                  <a:pt x="63234" y="34898"/>
                  <a:pt x="63127" y="33851"/>
                  <a:pt x="62972" y="32815"/>
                </a:cubicBezTo>
                <a:lnTo>
                  <a:pt x="62972" y="32815"/>
                </a:lnTo>
                <a:cubicBezTo>
                  <a:pt x="63270" y="32910"/>
                  <a:pt x="63591" y="33041"/>
                  <a:pt x="63913" y="33243"/>
                </a:cubicBezTo>
                <a:cubicBezTo>
                  <a:pt x="64698" y="33725"/>
                  <a:pt x="64433" y="34935"/>
                  <a:pt x="65486" y="34935"/>
                </a:cubicBezTo>
                <a:cubicBezTo>
                  <a:pt x="65629" y="34935"/>
                  <a:pt x="65797" y="34913"/>
                  <a:pt x="65996" y="34863"/>
                </a:cubicBezTo>
                <a:cubicBezTo>
                  <a:pt x="66806" y="34648"/>
                  <a:pt x="67151" y="33065"/>
                  <a:pt x="67366" y="32327"/>
                </a:cubicBezTo>
                <a:cubicBezTo>
                  <a:pt x="67377" y="32327"/>
                  <a:pt x="67388" y="32327"/>
                  <a:pt x="67399" y="32327"/>
                </a:cubicBezTo>
                <a:cubicBezTo>
                  <a:pt x="68225" y="32327"/>
                  <a:pt x="68751" y="31889"/>
                  <a:pt x="69056" y="31243"/>
                </a:cubicBezTo>
                <a:close/>
                <a:moveTo>
                  <a:pt x="257664" y="1"/>
                </a:moveTo>
                <a:cubicBezTo>
                  <a:pt x="257636" y="1"/>
                  <a:pt x="257608" y="1"/>
                  <a:pt x="257580" y="1"/>
                </a:cubicBezTo>
                <a:cubicBezTo>
                  <a:pt x="246269" y="61"/>
                  <a:pt x="243423" y="12729"/>
                  <a:pt x="238566" y="19337"/>
                </a:cubicBezTo>
                <a:cubicBezTo>
                  <a:pt x="237934" y="18838"/>
                  <a:pt x="237351" y="18625"/>
                  <a:pt x="236830" y="18625"/>
                </a:cubicBezTo>
                <a:cubicBezTo>
                  <a:pt x="234689" y="18625"/>
                  <a:pt x="233582" y="22219"/>
                  <a:pt x="234339" y="24373"/>
                </a:cubicBezTo>
                <a:cubicBezTo>
                  <a:pt x="233847" y="24265"/>
                  <a:pt x="233345" y="24214"/>
                  <a:pt x="232854" y="24214"/>
                </a:cubicBezTo>
                <a:cubicBezTo>
                  <a:pt x="229615" y="24214"/>
                  <a:pt x="226828" y="26441"/>
                  <a:pt x="230136" y="29243"/>
                </a:cubicBezTo>
                <a:cubicBezTo>
                  <a:pt x="229719" y="29165"/>
                  <a:pt x="229316" y="29124"/>
                  <a:pt x="228938" y="29124"/>
                </a:cubicBezTo>
                <a:cubicBezTo>
                  <a:pt x="227190" y="29124"/>
                  <a:pt x="225990" y="29987"/>
                  <a:pt x="226528" y="31946"/>
                </a:cubicBezTo>
                <a:cubicBezTo>
                  <a:pt x="223671" y="33577"/>
                  <a:pt x="212753" y="32315"/>
                  <a:pt x="212098" y="34696"/>
                </a:cubicBezTo>
                <a:cubicBezTo>
                  <a:pt x="210467" y="34041"/>
                  <a:pt x="208907" y="33589"/>
                  <a:pt x="207383" y="33350"/>
                </a:cubicBezTo>
                <a:cubicBezTo>
                  <a:pt x="207085" y="32672"/>
                  <a:pt x="206764" y="32005"/>
                  <a:pt x="206526" y="31374"/>
                </a:cubicBezTo>
                <a:cubicBezTo>
                  <a:pt x="206038" y="30112"/>
                  <a:pt x="205764" y="28076"/>
                  <a:pt x="204728" y="27183"/>
                </a:cubicBezTo>
                <a:cubicBezTo>
                  <a:pt x="204409" y="26908"/>
                  <a:pt x="204063" y="26879"/>
                  <a:pt x="203710" y="26879"/>
                </a:cubicBezTo>
                <a:cubicBezTo>
                  <a:pt x="203615" y="26879"/>
                  <a:pt x="203519" y="26881"/>
                  <a:pt x="203423" y="26881"/>
                </a:cubicBezTo>
                <a:cubicBezTo>
                  <a:pt x="203120" y="26881"/>
                  <a:pt x="202817" y="26860"/>
                  <a:pt x="202525" y="26683"/>
                </a:cubicBezTo>
                <a:cubicBezTo>
                  <a:pt x="201263" y="25897"/>
                  <a:pt x="201382" y="26778"/>
                  <a:pt x="200537" y="25552"/>
                </a:cubicBezTo>
                <a:cubicBezTo>
                  <a:pt x="199668" y="24278"/>
                  <a:pt x="200454" y="22873"/>
                  <a:pt x="199144" y="22099"/>
                </a:cubicBezTo>
                <a:cubicBezTo>
                  <a:pt x="198786" y="21891"/>
                  <a:pt x="198293" y="21797"/>
                  <a:pt x="197724" y="21797"/>
                </a:cubicBezTo>
                <a:cubicBezTo>
                  <a:pt x="194967" y="21797"/>
                  <a:pt x="190435" y="24027"/>
                  <a:pt x="190869" y="26445"/>
                </a:cubicBezTo>
                <a:cubicBezTo>
                  <a:pt x="190000" y="24683"/>
                  <a:pt x="185928" y="22242"/>
                  <a:pt x="184297" y="21992"/>
                </a:cubicBezTo>
                <a:cubicBezTo>
                  <a:pt x="184184" y="21975"/>
                  <a:pt x="184070" y="21967"/>
                  <a:pt x="183955" y="21967"/>
                </a:cubicBezTo>
                <a:cubicBezTo>
                  <a:pt x="181689" y="21967"/>
                  <a:pt x="179047" y="25108"/>
                  <a:pt x="178368" y="27850"/>
                </a:cubicBezTo>
                <a:cubicBezTo>
                  <a:pt x="178083" y="27764"/>
                  <a:pt x="177779" y="27722"/>
                  <a:pt x="177465" y="27722"/>
                </a:cubicBezTo>
                <a:cubicBezTo>
                  <a:pt x="176561" y="27722"/>
                  <a:pt x="175583" y="28070"/>
                  <a:pt x="174796" y="28707"/>
                </a:cubicBezTo>
                <a:cubicBezTo>
                  <a:pt x="174283" y="28658"/>
                  <a:pt x="173730" y="28638"/>
                  <a:pt x="173153" y="28638"/>
                </a:cubicBezTo>
                <a:cubicBezTo>
                  <a:pt x="169906" y="28638"/>
                  <a:pt x="165873" y="29291"/>
                  <a:pt x="163606" y="29291"/>
                </a:cubicBezTo>
                <a:cubicBezTo>
                  <a:pt x="163312" y="29291"/>
                  <a:pt x="163047" y="29280"/>
                  <a:pt x="162818" y="29255"/>
                </a:cubicBezTo>
                <a:cubicBezTo>
                  <a:pt x="161925" y="29159"/>
                  <a:pt x="160925" y="28850"/>
                  <a:pt x="159949" y="28540"/>
                </a:cubicBezTo>
                <a:cubicBezTo>
                  <a:pt x="160008" y="27183"/>
                  <a:pt x="159687" y="25802"/>
                  <a:pt x="159068" y="24992"/>
                </a:cubicBezTo>
                <a:cubicBezTo>
                  <a:pt x="158430" y="24160"/>
                  <a:pt x="157341" y="23656"/>
                  <a:pt x="156412" y="23656"/>
                </a:cubicBezTo>
                <a:cubicBezTo>
                  <a:pt x="156264" y="23656"/>
                  <a:pt x="156121" y="23668"/>
                  <a:pt x="155984" y="23695"/>
                </a:cubicBezTo>
                <a:cubicBezTo>
                  <a:pt x="155491" y="21854"/>
                  <a:pt x="153510" y="19633"/>
                  <a:pt x="151870" y="19633"/>
                </a:cubicBezTo>
                <a:cubicBezTo>
                  <a:pt x="151844" y="19633"/>
                  <a:pt x="151818" y="19633"/>
                  <a:pt x="151793" y="19634"/>
                </a:cubicBezTo>
                <a:cubicBezTo>
                  <a:pt x="150638" y="19694"/>
                  <a:pt x="147745" y="21004"/>
                  <a:pt x="147137" y="22051"/>
                </a:cubicBezTo>
                <a:cubicBezTo>
                  <a:pt x="147460" y="20483"/>
                  <a:pt x="143883" y="18705"/>
                  <a:pt x="141986" y="18705"/>
                </a:cubicBezTo>
                <a:cubicBezTo>
                  <a:pt x="141709" y="18705"/>
                  <a:pt x="141468" y="18743"/>
                  <a:pt x="141280" y="18825"/>
                </a:cubicBezTo>
                <a:cubicBezTo>
                  <a:pt x="140351" y="19230"/>
                  <a:pt x="140910" y="20170"/>
                  <a:pt x="140291" y="20920"/>
                </a:cubicBezTo>
                <a:cubicBezTo>
                  <a:pt x="139966" y="21317"/>
                  <a:pt x="139843" y="21330"/>
                  <a:pt x="139651" y="21330"/>
                </a:cubicBezTo>
                <a:cubicBezTo>
                  <a:pt x="139638" y="21330"/>
                  <a:pt x="139624" y="21330"/>
                  <a:pt x="139610" y="21330"/>
                </a:cubicBezTo>
                <a:cubicBezTo>
                  <a:pt x="139456" y="21330"/>
                  <a:pt x="139251" y="21338"/>
                  <a:pt x="138875" y="21516"/>
                </a:cubicBezTo>
                <a:cubicBezTo>
                  <a:pt x="138736" y="21580"/>
                  <a:pt x="138593" y="21599"/>
                  <a:pt x="138449" y="21599"/>
                </a:cubicBezTo>
                <a:cubicBezTo>
                  <a:pt x="138238" y="21599"/>
                  <a:pt x="138024" y="21558"/>
                  <a:pt x="137817" y="21558"/>
                </a:cubicBezTo>
                <a:cubicBezTo>
                  <a:pt x="137643" y="21558"/>
                  <a:pt x="137474" y="21587"/>
                  <a:pt x="137315" y="21694"/>
                </a:cubicBezTo>
                <a:cubicBezTo>
                  <a:pt x="137053" y="21885"/>
                  <a:pt x="136850" y="22182"/>
                  <a:pt x="136696" y="22516"/>
                </a:cubicBezTo>
                <a:cubicBezTo>
                  <a:pt x="136422" y="21766"/>
                  <a:pt x="136088" y="20992"/>
                  <a:pt x="135469" y="20599"/>
                </a:cubicBezTo>
                <a:cubicBezTo>
                  <a:pt x="135259" y="20469"/>
                  <a:pt x="135035" y="20435"/>
                  <a:pt x="134804" y="20435"/>
                </a:cubicBezTo>
                <a:cubicBezTo>
                  <a:pt x="134540" y="20435"/>
                  <a:pt x="134267" y="20480"/>
                  <a:pt x="133997" y="20480"/>
                </a:cubicBezTo>
                <a:cubicBezTo>
                  <a:pt x="133811" y="20480"/>
                  <a:pt x="133625" y="20459"/>
                  <a:pt x="133445" y="20385"/>
                </a:cubicBezTo>
                <a:cubicBezTo>
                  <a:pt x="132945" y="20170"/>
                  <a:pt x="132679" y="20168"/>
                  <a:pt x="132477" y="20168"/>
                </a:cubicBezTo>
                <a:cubicBezTo>
                  <a:pt x="132473" y="20168"/>
                  <a:pt x="132469" y="20168"/>
                  <a:pt x="132465" y="20168"/>
                </a:cubicBezTo>
                <a:cubicBezTo>
                  <a:pt x="132204" y="20168"/>
                  <a:pt x="132047" y="20164"/>
                  <a:pt x="131612" y="19682"/>
                </a:cubicBezTo>
                <a:cubicBezTo>
                  <a:pt x="130814" y="18801"/>
                  <a:pt x="131540" y="17694"/>
                  <a:pt x="130338" y="17218"/>
                </a:cubicBezTo>
                <a:cubicBezTo>
                  <a:pt x="130091" y="17120"/>
                  <a:pt x="129775" y="17075"/>
                  <a:pt x="129412" y="17075"/>
                </a:cubicBezTo>
                <a:cubicBezTo>
                  <a:pt x="126942" y="17075"/>
                  <a:pt x="122314" y="19168"/>
                  <a:pt x="122730" y="21016"/>
                </a:cubicBezTo>
                <a:cubicBezTo>
                  <a:pt x="121932" y="19777"/>
                  <a:pt x="118193" y="18241"/>
                  <a:pt x="116693" y="18182"/>
                </a:cubicBezTo>
                <a:cubicBezTo>
                  <a:pt x="116656" y="18180"/>
                  <a:pt x="116618" y="18179"/>
                  <a:pt x="116581" y="18179"/>
                </a:cubicBezTo>
                <a:cubicBezTo>
                  <a:pt x="114458" y="18179"/>
                  <a:pt x="111884" y="20792"/>
                  <a:pt x="111252" y="22944"/>
                </a:cubicBezTo>
                <a:cubicBezTo>
                  <a:pt x="111074" y="22913"/>
                  <a:pt x="110887" y="22898"/>
                  <a:pt x="110695" y="22898"/>
                </a:cubicBezTo>
                <a:cubicBezTo>
                  <a:pt x="109491" y="22898"/>
                  <a:pt x="108085" y="23493"/>
                  <a:pt x="107263" y="24468"/>
                </a:cubicBezTo>
                <a:cubicBezTo>
                  <a:pt x="106882" y="24921"/>
                  <a:pt x="106597" y="25504"/>
                  <a:pt x="106394" y="26171"/>
                </a:cubicBezTo>
                <a:cubicBezTo>
                  <a:pt x="105811" y="26135"/>
                  <a:pt x="105120" y="26028"/>
                  <a:pt x="104323" y="25790"/>
                </a:cubicBezTo>
                <a:cubicBezTo>
                  <a:pt x="104299" y="25742"/>
                  <a:pt x="104275" y="25683"/>
                  <a:pt x="104251" y="25635"/>
                </a:cubicBezTo>
                <a:cubicBezTo>
                  <a:pt x="103811" y="24730"/>
                  <a:pt x="103549" y="23230"/>
                  <a:pt x="102596" y="22635"/>
                </a:cubicBezTo>
                <a:cubicBezTo>
                  <a:pt x="102390" y="22508"/>
                  <a:pt x="102170" y="22473"/>
                  <a:pt x="101945" y="22473"/>
                </a:cubicBezTo>
                <a:cubicBezTo>
                  <a:pt x="101679" y="22473"/>
                  <a:pt x="101404" y="22522"/>
                  <a:pt x="101134" y="22522"/>
                </a:cubicBezTo>
                <a:cubicBezTo>
                  <a:pt x="100947" y="22522"/>
                  <a:pt x="100763" y="22498"/>
                  <a:pt x="100584" y="22421"/>
                </a:cubicBezTo>
                <a:cubicBezTo>
                  <a:pt x="100111" y="22218"/>
                  <a:pt x="99847" y="22205"/>
                  <a:pt x="99649" y="22205"/>
                </a:cubicBezTo>
                <a:cubicBezTo>
                  <a:pt x="99621" y="22205"/>
                  <a:pt x="99593" y="22205"/>
                  <a:pt x="99567" y="22205"/>
                </a:cubicBezTo>
                <a:cubicBezTo>
                  <a:pt x="99327" y="22205"/>
                  <a:pt x="99165" y="22183"/>
                  <a:pt x="98750" y="21730"/>
                </a:cubicBezTo>
                <a:cubicBezTo>
                  <a:pt x="97953" y="20837"/>
                  <a:pt x="98667" y="19742"/>
                  <a:pt x="97465" y="19265"/>
                </a:cubicBezTo>
                <a:cubicBezTo>
                  <a:pt x="97217" y="19168"/>
                  <a:pt x="96899" y="19122"/>
                  <a:pt x="96535" y="19122"/>
                </a:cubicBezTo>
                <a:cubicBezTo>
                  <a:pt x="94064" y="19122"/>
                  <a:pt x="89443" y="21206"/>
                  <a:pt x="89868" y="23063"/>
                </a:cubicBezTo>
                <a:cubicBezTo>
                  <a:pt x="89071" y="21813"/>
                  <a:pt x="85320" y="20289"/>
                  <a:pt x="83832" y="20218"/>
                </a:cubicBezTo>
                <a:cubicBezTo>
                  <a:pt x="83797" y="20217"/>
                  <a:pt x="83763" y="20216"/>
                  <a:pt x="83728" y="20216"/>
                </a:cubicBezTo>
                <a:cubicBezTo>
                  <a:pt x="82276" y="20216"/>
                  <a:pt x="80615" y="21419"/>
                  <a:pt x="79510" y="22873"/>
                </a:cubicBezTo>
                <a:cubicBezTo>
                  <a:pt x="79034" y="22028"/>
                  <a:pt x="78486" y="21182"/>
                  <a:pt x="78093" y="20385"/>
                </a:cubicBezTo>
                <a:cubicBezTo>
                  <a:pt x="77474" y="19123"/>
                  <a:pt x="77117" y="17015"/>
                  <a:pt x="75783" y="16182"/>
                </a:cubicBezTo>
                <a:cubicBezTo>
                  <a:pt x="75487" y="15999"/>
                  <a:pt x="75171" y="15951"/>
                  <a:pt x="74846" y="15951"/>
                </a:cubicBezTo>
                <a:cubicBezTo>
                  <a:pt x="74482" y="15951"/>
                  <a:pt x="74106" y="16012"/>
                  <a:pt x="73735" y="16012"/>
                </a:cubicBezTo>
                <a:cubicBezTo>
                  <a:pt x="73469" y="16012"/>
                  <a:pt x="73205" y="15980"/>
                  <a:pt x="72950" y="15872"/>
                </a:cubicBezTo>
                <a:cubicBezTo>
                  <a:pt x="72285" y="15593"/>
                  <a:pt x="71915" y="15576"/>
                  <a:pt x="71638" y="15576"/>
                </a:cubicBezTo>
                <a:cubicBezTo>
                  <a:pt x="71601" y="15576"/>
                  <a:pt x="71565" y="15577"/>
                  <a:pt x="71531" y="15577"/>
                </a:cubicBezTo>
                <a:cubicBezTo>
                  <a:pt x="71188" y="15577"/>
                  <a:pt x="70965" y="15547"/>
                  <a:pt x="70378" y="14896"/>
                </a:cubicBezTo>
                <a:cubicBezTo>
                  <a:pt x="69247" y="13658"/>
                  <a:pt x="70259" y="12110"/>
                  <a:pt x="68568" y="11431"/>
                </a:cubicBezTo>
                <a:cubicBezTo>
                  <a:pt x="68224" y="11294"/>
                  <a:pt x="67781" y="11230"/>
                  <a:pt x="67273" y="11230"/>
                </a:cubicBezTo>
                <a:cubicBezTo>
                  <a:pt x="63814" y="11230"/>
                  <a:pt x="57308" y="14171"/>
                  <a:pt x="57900" y="16777"/>
                </a:cubicBezTo>
                <a:cubicBezTo>
                  <a:pt x="56781" y="15027"/>
                  <a:pt x="51518" y="12872"/>
                  <a:pt x="49423" y="12788"/>
                </a:cubicBezTo>
                <a:cubicBezTo>
                  <a:pt x="49367" y="12786"/>
                  <a:pt x="49311" y="12784"/>
                  <a:pt x="49254" y="12784"/>
                </a:cubicBezTo>
                <a:cubicBezTo>
                  <a:pt x="46273" y="12784"/>
                  <a:pt x="42667" y="16453"/>
                  <a:pt x="41767" y="19468"/>
                </a:cubicBezTo>
                <a:cubicBezTo>
                  <a:pt x="41523" y="19426"/>
                  <a:pt x="41268" y="19406"/>
                  <a:pt x="41005" y="19406"/>
                </a:cubicBezTo>
                <a:cubicBezTo>
                  <a:pt x="39319" y="19406"/>
                  <a:pt x="37335" y="20242"/>
                  <a:pt x="36171" y="21623"/>
                </a:cubicBezTo>
                <a:cubicBezTo>
                  <a:pt x="35064" y="22921"/>
                  <a:pt x="34469" y="25135"/>
                  <a:pt x="34552" y="27326"/>
                </a:cubicBezTo>
                <a:cubicBezTo>
                  <a:pt x="33433" y="27183"/>
                  <a:pt x="32492" y="27016"/>
                  <a:pt x="31885" y="26743"/>
                </a:cubicBezTo>
                <a:cubicBezTo>
                  <a:pt x="29944" y="25897"/>
                  <a:pt x="28015" y="23337"/>
                  <a:pt x="26241" y="22873"/>
                </a:cubicBezTo>
                <a:cubicBezTo>
                  <a:pt x="25385" y="22648"/>
                  <a:pt x="24276" y="22538"/>
                  <a:pt x="23001" y="22538"/>
                </a:cubicBezTo>
                <a:cubicBezTo>
                  <a:pt x="16585" y="22538"/>
                  <a:pt x="5949" y="25319"/>
                  <a:pt x="1917" y="30195"/>
                </a:cubicBezTo>
                <a:cubicBezTo>
                  <a:pt x="1369" y="29671"/>
                  <a:pt x="714" y="29386"/>
                  <a:pt x="0" y="29243"/>
                </a:cubicBezTo>
                <a:lnTo>
                  <a:pt x="0" y="41875"/>
                </a:lnTo>
                <a:lnTo>
                  <a:pt x="285750" y="41804"/>
                </a:lnTo>
                <a:lnTo>
                  <a:pt x="285750" y="8943"/>
                </a:lnTo>
                <a:cubicBezTo>
                  <a:pt x="285131" y="8351"/>
                  <a:pt x="284417" y="8117"/>
                  <a:pt x="283673" y="8117"/>
                </a:cubicBezTo>
                <a:cubicBezTo>
                  <a:pt x="282441" y="8117"/>
                  <a:pt x="281131" y="8758"/>
                  <a:pt x="280047" y="9478"/>
                </a:cubicBezTo>
                <a:cubicBezTo>
                  <a:pt x="278578" y="7771"/>
                  <a:pt x="273496" y="7024"/>
                  <a:pt x="269421" y="7024"/>
                </a:cubicBezTo>
                <a:cubicBezTo>
                  <a:pt x="267815" y="7024"/>
                  <a:pt x="266365" y="7140"/>
                  <a:pt x="265355" y="7359"/>
                </a:cubicBezTo>
                <a:cubicBezTo>
                  <a:pt x="263424" y="3474"/>
                  <a:pt x="263131" y="1"/>
                  <a:pt x="2576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2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13" name="Google Shape;213;p23"/>
          <p:cNvSpPr txBox="1">
            <a:spLocks noGrp="1"/>
          </p:cNvSpPr>
          <p:nvPr>
            <p:ph type="subTitle" idx="1"/>
          </p:nvPr>
        </p:nvSpPr>
        <p:spPr>
          <a:xfrm>
            <a:off x="4746737" y="1248150"/>
            <a:ext cx="3536100" cy="31752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1400"/>
              <a:buChar char="●"/>
              <a:defRPr b="0"/>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sp>
        <p:nvSpPr>
          <p:cNvPr id="214" name="Google Shape;214;p23"/>
          <p:cNvSpPr txBox="1">
            <a:spLocks noGrp="1"/>
          </p:cNvSpPr>
          <p:nvPr>
            <p:ph type="subTitle" idx="2"/>
          </p:nvPr>
        </p:nvSpPr>
        <p:spPr>
          <a:xfrm>
            <a:off x="829850" y="1248150"/>
            <a:ext cx="3536100" cy="31752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1400"/>
              <a:buChar char="●"/>
              <a:defRPr b="0"/>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pic>
        <p:nvPicPr>
          <p:cNvPr id="4" name="图片 31">
            <a:extLst>
              <a:ext uri="{FF2B5EF4-FFF2-40B4-BE49-F238E27FC236}">
                <a16:creationId xmlns:a16="http://schemas.microsoft.com/office/drawing/2014/main" id="{4AF54BAC-D6B8-24F2-71B9-184615845D93}"/>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76404" y="117211"/>
            <a:ext cx="1266829" cy="875765"/>
          </a:xfrm>
          <a:prstGeom prst="rect">
            <a:avLst/>
          </a:prstGeom>
        </p:spPr>
      </p:pic>
      <p:pic>
        <p:nvPicPr>
          <p:cNvPr id="5" name="图片 4">
            <a:extLst>
              <a:ext uri="{FF2B5EF4-FFF2-40B4-BE49-F238E27FC236}">
                <a16:creationId xmlns:a16="http://schemas.microsoft.com/office/drawing/2014/main" id="{6B43F706-8124-76C4-D86F-8D9ACCA85897}"/>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r="41956"/>
          <a:stretch/>
        </p:blipFill>
        <p:spPr>
          <a:xfrm>
            <a:off x="6357638" y="4423350"/>
            <a:ext cx="4513396" cy="963868"/>
          </a:xfrm>
          <a:prstGeom prst="rect">
            <a:avLst/>
          </a:prstGeom>
        </p:spPr>
      </p:pic>
      <p:pic>
        <p:nvPicPr>
          <p:cNvPr id="211" name="Google Shape;211;p23"/>
          <p:cNvPicPr preferRelativeResize="0"/>
          <p:nvPr/>
        </p:nvPicPr>
        <p:blipFill>
          <a:blip r:embed="rId5">
            <a:alphaModFix amt="19000"/>
          </a:blip>
          <a:stretch>
            <a:fillRect/>
          </a:stretch>
        </p:blipFill>
        <p:spPr>
          <a:xfrm rot="10800000" flipH="1">
            <a:off x="-1" y="-1"/>
            <a:ext cx="9144003" cy="5143501"/>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A10B77-EC9C-2E5C-08CA-EF1696B93CC9}"/>
              </a:ext>
            </a:extLst>
          </p:cNvPr>
          <p:cNvSpPr>
            <a:spLocks noGrp="1"/>
          </p:cNvSpPr>
          <p:nvPr>
            <p:ph type="ctrTitle"/>
          </p:nvPr>
        </p:nvSpPr>
        <p:spPr>
          <a:xfrm>
            <a:off x="1143000" y="841773"/>
            <a:ext cx="6858000" cy="1790700"/>
          </a:xfrm>
        </p:spPr>
        <p:txBody>
          <a:bodyPr anchor="b"/>
          <a:lstStyle>
            <a:lvl1pPr algn="ctr">
              <a:defRPr sz="4498"/>
            </a:lvl1pPr>
          </a:lstStyle>
          <a:p>
            <a:r>
              <a:rPr lang="en-US"/>
              <a:t>Click to edit Master title style</a:t>
            </a:r>
          </a:p>
        </p:txBody>
      </p:sp>
      <p:sp>
        <p:nvSpPr>
          <p:cNvPr id="3" name="Subtitle 2">
            <a:extLst>
              <a:ext uri="{FF2B5EF4-FFF2-40B4-BE49-F238E27FC236}">
                <a16:creationId xmlns:a16="http://schemas.microsoft.com/office/drawing/2014/main" id="{9020592D-01FE-BD5D-DA80-F089BB8B6582}"/>
              </a:ext>
            </a:extLst>
          </p:cNvPr>
          <p:cNvSpPr>
            <a:spLocks noGrp="1"/>
          </p:cNvSpPr>
          <p:nvPr>
            <p:ph type="subTitle" idx="1"/>
          </p:nvPr>
        </p:nvSpPr>
        <p:spPr>
          <a:xfrm>
            <a:off x="1143000" y="2701528"/>
            <a:ext cx="6858000" cy="1241822"/>
          </a:xfrm>
        </p:spPr>
        <p:txBody>
          <a:bodyPr/>
          <a:lstStyle>
            <a:lvl1pPr marL="0" indent="0" algn="ctr">
              <a:buNone/>
              <a:defRPr sz="1800"/>
            </a:lvl1pPr>
            <a:lvl2pPr marL="342758" indent="0" algn="ctr">
              <a:buNone/>
              <a:defRPr sz="1500"/>
            </a:lvl2pPr>
            <a:lvl3pPr marL="685515" indent="0" algn="ctr">
              <a:buNone/>
              <a:defRPr sz="1350"/>
            </a:lvl3pPr>
            <a:lvl4pPr marL="1028271" indent="0" algn="ctr">
              <a:buNone/>
              <a:defRPr sz="1200"/>
            </a:lvl4pPr>
            <a:lvl5pPr marL="1371029" indent="0" algn="ctr">
              <a:buNone/>
              <a:defRPr sz="1200"/>
            </a:lvl5pPr>
            <a:lvl6pPr marL="1713785" indent="0" algn="ctr">
              <a:buNone/>
              <a:defRPr sz="1200"/>
            </a:lvl6pPr>
            <a:lvl7pPr marL="2056543" indent="0" algn="ctr">
              <a:buNone/>
              <a:defRPr sz="1200"/>
            </a:lvl7pPr>
            <a:lvl8pPr marL="2399300" indent="0" algn="ctr">
              <a:buNone/>
              <a:defRPr sz="1200"/>
            </a:lvl8pPr>
            <a:lvl9pPr marL="2742058"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1253FC18-BAE9-3190-753C-21C01CA052EF}"/>
              </a:ext>
            </a:extLst>
          </p:cNvPr>
          <p:cNvSpPr>
            <a:spLocks noGrp="1"/>
          </p:cNvSpPr>
          <p:nvPr>
            <p:ph type="dt" sz="half" idx="10"/>
          </p:nvPr>
        </p:nvSpPr>
        <p:spPr/>
        <p:txBody>
          <a:bodyPr/>
          <a:lstStyle/>
          <a:p>
            <a:fld id="{38AA4FBD-867E-41C5-9BA5-98C1C44AFC0B}" type="datetimeFigureOut">
              <a:rPr lang="en-US" smtClean="0"/>
              <a:t>3/10/2024</a:t>
            </a:fld>
            <a:endParaRPr lang="en-US"/>
          </a:p>
        </p:txBody>
      </p:sp>
      <p:sp>
        <p:nvSpPr>
          <p:cNvPr id="5" name="Footer Placeholder 4">
            <a:extLst>
              <a:ext uri="{FF2B5EF4-FFF2-40B4-BE49-F238E27FC236}">
                <a16:creationId xmlns:a16="http://schemas.microsoft.com/office/drawing/2014/main" id="{62C4F52C-CF7D-DDE4-6EB5-9B7D219F17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E222D4-EB28-FAAC-3C12-363574B2B6B9}"/>
              </a:ext>
            </a:extLst>
          </p:cNvPr>
          <p:cNvSpPr>
            <a:spLocks noGrp="1"/>
          </p:cNvSpPr>
          <p:nvPr>
            <p:ph type="sldNum" sz="quarter" idx="12"/>
          </p:nvPr>
        </p:nvSpPr>
        <p:spPr/>
        <p:txBody>
          <a:bodyPr/>
          <a:lstStyle/>
          <a:p>
            <a:fld id="{DDF499D4-50C4-4C41-BCE0-1AC833F62D2A}" type="slidenum">
              <a:rPr lang="en-US" smtClean="0"/>
              <a:t>‹#›</a:t>
            </a:fld>
            <a:endParaRPr lang="en-US"/>
          </a:p>
        </p:txBody>
      </p:sp>
    </p:spTree>
    <p:extLst>
      <p:ext uri="{BB962C8B-B14F-4D97-AF65-F5344CB8AC3E}">
        <p14:creationId xmlns:p14="http://schemas.microsoft.com/office/powerpoint/2010/main" val="3371103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3C7D4-8A68-208F-C0D3-98777495435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711257-840A-9629-933A-3C9CBF9FBA3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D71EB3-6E77-FC1A-FE01-6691D829C5D4}"/>
              </a:ext>
            </a:extLst>
          </p:cNvPr>
          <p:cNvSpPr>
            <a:spLocks noGrp="1"/>
          </p:cNvSpPr>
          <p:nvPr>
            <p:ph type="dt" sz="half" idx="10"/>
          </p:nvPr>
        </p:nvSpPr>
        <p:spPr/>
        <p:txBody>
          <a:bodyPr/>
          <a:lstStyle/>
          <a:p>
            <a:fld id="{38AA4FBD-867E-41C5-9BA5-98C1C44AFC0B}" type="datetimeFigureOut">
              <a:rPr lang="en-US" smtClean="0"/>
              <a:t>3/10/2024</a:t>
            </a:fld>
            <a:endParaRPr lang="en-US"/>
          </a:p>
        </p:txBody>
      </p:sp>
      <p:sp>
        <p:nvSpPr>
          <p:cNvPr id="5" name="Footer Placeholder 4">
            <a:extLst>
              <a:ext uri="{FF2B5EF4-FFF2-40B4-BE49-F238E27FC236}">
                <a16:creationId xmlns:a16="http://schemas.microsoft.com/office/drawing/2014/main" id="{2EA75F85-BC58-2536-131F-EC74340CAA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743A20-5B08-BFAB-7A35-C9EFE62EC484}"/>
              </a:ext>
            </a:extLst>
          </p:cNvPr>
          <p:cNvSpPr>
            <a:spLocks noGrp="1"/>
          </p:cNvSpPr>
          <p:nvPr>
            <p:ph type="sldNum" sz="quarter" idx="12"/>
          </p:nvPr>
        </p:nvSpPr>
        <p:spPr/>
        <p:txBody>
          <a:bodyPr/>
          <a:lstStyle/>
          <a:p>
            <a:fld id="{DDF499D4-50C4-4C41-BCE0-1AC833F62D2A}" type="slidenum">
              <a:rPr lang="en-US" smtClean="0"/>
              <a:t>‹#›</a:t>
            </a:fld>
            <a:endParaRPr lang="en-US"/>
          </a:p>
        </p:txBody>
      </p:sp>
      <p:sp>
        <p:nvSpPr>
          <p:cNvPr id="7" name="TextBox 6"/>
          <p:cNvSpPr txBox="1"/>
          <p:nvPr userDrawn="1"/>
        </p:nvSpPr>
        <p:spPr>
          <a:xfrm>
            <a:off x="719848" y="3988340"/>
            <a:ext cx="906036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a:t>
            </a:r>
            <a:r>
              <a:rPr lang="en-US" sz="1400" baseline="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áo</a:t>
            </a:r>
            <a:r>
              <a:rPr lang="en-US" sz="1400" baseline="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baseline="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án</a:t>
            </a:r>
            <a:r>
              <a:rPr lang="en-US" sz="1400" baseline="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do </a:t>
            </a:r>
            <a:r>
              <a:rPr lang="en-US" sz="14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Nguyễn</a:t>
            </a:r>
            <a:r>
              <a:rPr lang="en-US" sz="14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Nhâm</a:t>
            </a:r>
            <a:r>
              <a:rPr lang="en-US" sz="14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biên</a:t>
            </a:r>
            <a:r>
              <a:rPr lang="en-US" sz="1400" baseline="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baseline="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soạn</a:t>
            </a:r>
            <a:r>
              <a:rPr lang="en-US" sz="1400" baseline="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baseline="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Nếu</a:t>
            </a:r>
            <a:r>
              <a:rPr lang="en-US" sz="1400" baseline="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baseline="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phù</a:t>
            </a:r>
            <a:r>
              <a:rPr lang="en-US" sz="1400" baseline="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baseline="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hợp</a:t>
            </a:r>
            <a:r>
              <a:rPr lang="en-US" sz="1400" baseline="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baseline="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thầy</a:t>
            </a:r>
            <a:r>
              <a:rPr lang="en-US" sz="1400" baseline="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baseline="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cô</a:t>
            </a:r>
            <a:r>
              <a:rPr lang="en-US" sz="1400" baseline="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baseline="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liên</a:t>
            </a:r>
            <a:r>
              <a:rPr lang="en-US" sz="1400" baseline="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baseline="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hệ</a:t>
            </a:r>
            <a:r>
              <a:rPr lang="en-US" sz="1400" baseline="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baseline="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zalo</a:t>
            </a:r>
            <a:r>
              <a:rPr lang="en-US" sz="1400" baseline="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0981713891- 0366.698.459 </a:t>
            </a:r>
            <a:r>
              <a:rPr lang="en-US" sz="14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nhé</a:t>
            </a:r>
            <a:endParaRPr lang="en-US" sz="1400" dirty="0" smtClean="0">
              <a:solidFill>
                <a:srgbClr val="FF0000"/>
              </a:solidFill>
              <a:latin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7383219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C9280-3FA7-B925-C58E-3D9FC0763711}"/>
              </a:ext>
            </a:extLst>
          </p:cNvPr>
          <p:cNvSpPr>
            <a:spLocks noGrp="1"/>
          </p:cNvSpPr>
          <p:nvPr>
            <p:ph type="title"/>
          </p:nvPr>
        </p:nvSpPr>
        <p:spPr>
          <a:xfrm>
            <a:off x="623889" y="1282306"/>
            <a:ext cx="7886700" cy="2139553"/>
          </a:xfrm>
        </p:spPr>
        <p:txBody>
          <a:bodyPr anchor="b"/>
          <a:lstStyle>
            <a:lvl1pPr>
              <a:defRPr sz="4498"/>
            </a:lvl1pPr>
          </a:lstStyle>
          <a:p>
            <a:r>
              <a:rPr lang="en-US"/>
              <a:t>Click to edit Master title style</a:t>
            </a:r>
          </a:p>
        </p:txBody>
      </p:sp>
      <p:sp>
        <p:nvSpPr>
          <p:cNvPr id="3" name="Text Placeholder 2">
            <a:extLst>
              <a:ext uri="{FF2B5EF4-FFF2-40B4-BE49-F238E27FC236}">
                <a16:creationId xmlns:a16="http://schemas.microsoft.com/office/drawing/2014/main" id="{EC19052D-35EC-6655-C233-89EA92E82C47}"/>
              </a:ext>
            </a:extLst>
          </p:cNvPr>
          <p:cNvSpPr>
            <a:spLocks noGrp="1"/>
          </p:cNvSpPr>
          <p:nvPr>
            <p:ph type="body" idx="1"/>
          </p:nvPr>
        </p:nvSpPr>
        <p:spPr>
          <a:xfrm>
            <a:off x="623889" y="3442099"/>
            <a:ext cx="7886700" cy="1125140"/>
          </a:xfrm>
        </p:spPr>
        <p:txBody>
          <a:bodyPr/>
          <a:lstStyle>
            <a:lvl1pPr marL="0" indent="0">
              <a:buNone/>
              <a:defRPr sz="1800">
                <a:solidFill>
                  <a:schemeClr val="tx1">
                    <a:tint val="75000"/>
                  </a:schemeClr>
                </a:solidFill>
              </a:defRPr>
            </a:lvl1pPr>
            <a:lvl2pPr marL="342758" indent="0">
              <a:buNone/>
              <a:defRPr sz="1500">
                <a:solidFill>
                  <a:schemeClr val="tx1">
                    <a:tint val="75000"/>
                  </a:schemeClr>
                </a:solidFill>
              </a:defRPr>
            </a:lvl2pPr>
            <a:lvl3pPr marL="685515" indent="0">
              <a:buNone/>
              <a:defRPr sz="1350">
                <a:solidFill>
                  <a:schemeClr val="tx1">
                    <a:tint val="75000"/>
                  </a:schemeClr>
                </a:solidFill>
              </a:defRPr>
            </a:lvl3pPr>
            <a:lvl4pPr marL="1028271" indent="0">
              <a:buNone/>
              <a:defRPr sz="1200">
                <a:solidFill>
                  <a:schemeClr val="tx1">
                    <a:tint val="75000"/>
                  </a:schemeClr>
                </a:solidFill>
              </a:defRPr>
            </a:lvl4pPr>
            <a:lvl5pPr marL="1371029" indent="0">
              <a:buNone/>
              <a:defRPr sz="1200">
                <a:solidFill>
                  <a:schemeClr val="tx1">
                    <a:tint val="75000"/>
                  </a:schemeClr>
                </a:solidFill>
              </a:defRPr>
            </a:lvl5pPr>
            <a:lvl6pPr marL="1713785" indent="0">
              <a:buNone/>
              <a:defRPr sz="1200">
                <a:solidFill>
                  <a:schemeClr val="tx1">
                    <a:tint val="75000"/>
                  </a:schemeClr>
                </a:solidFill>
              </a:defRPr>
            </a:lvl6pPr>
            <a:lvl7pPr marL="2056543" indent="0">
              <a:buNone/>
              <a:defRPr sz="1200">
                <a:solidFill>
                  <a:schemeClr val="tx1">
                    <a:tint val="75000"/>
                  </a:schemeClr>
                </a:solidFill>
              </a:defRPr>
            </a:lvl7pPr>
            <a:lvl8pPr marL="2399300" indent="0">
              <a:buNone/>
              <a:defRPr sz="1200">
                <a:solidFill>
                  <a:schemeClr val="tx1">
                    <a:tint val="75000"/>
                  </a:schemeClr>
                </a:solidFill>
              </a:defRPr>
            </a:lvl8pPr>
            <a:lvl9pPr marL="2742058"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1D7D4B4-257A-31F7-2E47-B58C11B7DA2B}"/>
              </a:ext>
            </a:extLst>
          </p:cNvPr>
          <p:cNvSpPr>
            <a:spLocks noGrp="1"/>
          </p:cNvSpPr>
          <p:nvPr>
            <p:ph type="dt" sz="half" idx="10"/>
          </p:nvPr>
        </p:nvSpPr>
        <p:spPr/>
        <p:txBody>
          <a:bodyPr/>
          <a:lstStyle/>
          <a:p>
            <a:fld id="{38AA4FBD-867E-41C5-9BA5-98C1C44AFC0B}" type="datetimeFigureOut">
              <a:rPr lang="en-US" smtClean="0"/>
              <a:t>3/10/2024</a:t>
            </a:fld>
            <a:endParaRPr lang="en-US"/>
          </a:p>
        </p:txBody>
      </p:sp>
      <p:sp>
        <p:nvSpPr>
          <p:cNvPr id="5" name="Footer Placeholder 4">
            <a:extLst>
              <a:ext uri="{FF2B5EF4-FFF2-40B4-BE49-F238E27FC236}">
                <a16:creationId xmlns:a16="http://schemas.microsoft.com/office/drawing/2014/main" id="{CCF93439-15E6-D805-56A8-B30EFEDD25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CB8E61-C2A4-57C8-1398-C032E2020E6B}"/>
              </a:ext>
            </a:extLst>
          </p:cNvPr>
          <p:cNvSpPr>
            <a:spLocks noGrp="1"/>
          </p:cNvSpPr>
          <p:nvPr>
            <p:ph type="sldNum" sz="quarter" idx="12"/>
          </p:nvPr>
        </p:nvSpPr>
        <p:spPr/>
        <p:txBody>
          <a:bodyPr/>
          <a:lstStyle/>
          <a:p>
            <a:fld id="{DDF499D4-50C4-4C41-BCE0-1AC833F62D2A}" type="slidenum">
              <a:rPr lang="en-US" smtClean="0"/>
              <a:t>‹#›</a:t>
            </a:fld>
            <a:endParaRPr lang="en-US"/>
          </a:p>
        </p:txBody>
      </p:sp>
    </p:spTree>
    <p:extLst>
      <p:ext uri="{BB962C8B-B14F-4D97-AF65-F5344CB8AC3E}">
        <p14:creationId xmlns:p14="http://schemas.microsoft.com/office/powerpoint/2010/main" val="29160544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222160-E08F-DCB3-C20B-951AF18E01C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EA3689C-48BC-5433-BFC2-1E9738FE942D}"/>
              </a:ext>
            </a:extLst>
          </p:cNvPr>
          <p:cNvSpPr>
            <a:spLocks noGrp="1"/>
          </p:cNvSpPr>
          <p:nvPr>
            <p:ph sz="half" idx="1"/>
          </p:nvPr>
        </p:nvSpPr>
        <p:spPr>
          <a:xfrm>
            <a:off x="628650" y="1369220"/>
            <a:ext cx="3886200" cy="326350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5712D81-4722-7C2E-E114-64795FA8980C}"/>
              </a:ext>
            </a:extLst>
          </p:cNvPr>
          <p:cNvSpPr>
            <a:spLocks noGrp="1"/>
          </p:cNvSpPr>
          <p:nvPr>
            <p:ph sz="half" idx="2"/>
          </p:nvPr>
        </p:nvSpPr>
        <p:spPr>
          <a:xfrm>
            <a:off x="4629150" y="1369220"/>
            <a:ext cx="3886200" cy="326350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F1B87B2-A94A-53B2-8051-2A835035AC6A}"/>
              </a:ext>
            </a:extLst>
          </p:cNvPr>
          <p:cNvSpPr>
            <a:spLocks noGrp="1"/>
          </p:cNvSpPr>
          <p:nvPr>
            <p:ph type="dt" sz="half" idx="10"/>
          </p:nvPr>
        </p:nvSpPr>
        <p:spPr/>
        <p:txBody>
          <a:bodyPr/>
          <a:lstStyle/>
          <a:p>
            <a:fld id="{38AA4FBD-867E-41C5-9BA5-98C1C44AFC0B}" type="datetimeFigureOut">
              <a:rPr lang="en-US" smtClean="0"/>
              <a:t>3/10/2024</a:t>
            </a:fld>
            <a:endParaRPr lang="en-US"/>
          </a:p>
        </p:txBody>
      </p:sp>
      <p:sp>
        <p:nvSpPr>
          <p:cNvPr id="6" name="Footer Placeholder 5">
            <a:extLst>
              <a:ext uri="{FF2B5EF4-FFF2-40B4-BE49-F238E27FC236}">
                <a16:creationId xmlns:a16="http://schemas.microsoft.com/office/drawing/2014/main" id="{D7148FCF-B37A-FD88-65E4-2FB3E0248D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670231-87BC-7567-5412-FEE8E0B6CAAE}"/>
              </a:ext>
            </a:extLst>
          </p:cNvPr>
          <p:cNvSpPr>
            <a:spLocks noGrp="1"/>
          </p:cNvSpPr>
          <p:nvPr>
            <p:ph type="sldNum" sz="quarter" idx="12"/>
          </p:nvPr>
        </p:nvSpPr>
        <p:spPr/>
        <p:txBody>
          <a:bodyPr/>
          <a:lstStyle/>
          <a:p>
            <a:fld id="{DDF499D4-50C4-4C41-BCE0-1AC833F62D2A}" type="slidenum">
              <a:rPr lang="en-US" smtClean="0"/>
              <a:t>‹#›</a:t>
            </a:fld>
            <a:endParaRPr lang="en-US"/>
          </a:p>
        </p:txBody>
      </p:sp>
    </p:spTree>
    <p:extLst>
      <p:ext uri="{BB962C8B-B14F-4D97-AF65-F5344CB8AC3E}">
        <p14:creationId xmlns:p14="http://schemas.microsoft.com/office/powerpoint/2010/main" val="14404773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5D1419-4D76-44DE-F59F-4DEEFC90A265}"/>
              </a:ext>
            </a:extLst>
          </p:cNvPr>
          <p:cNvSpPr>
            <a:spLocks noGrp="1"/>
          </p:cNvSpPr>
          <p:nvPr>
            <p:ph type="title"/>
          </p:nvPr>
        </p:nvSpPr>
        <p:spPr>
          <a:xfrm>
            <a:off x="629842"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58BBBD36-FD78-92CC-9FFE-3306C54D4DA2}"/>
              </a:ext>
            </a:extLst>
          </p:cNvPr>
          <p:cNvSpPr>
            <a:spLocks noGrp="1"/>
          </p:cNvSpPr>
          <p:nvPr>
            <p:ph type="body" idx="1"/>
          </p:nvPr>
        </p:nvSpPr>
        <p:spPr>
          <a:xfrm>
            <a:off x="629843" y="1260872"/>
            <a:ext cx="3868341" cy="617934"/>
          </a:xfrm>
        </p:spPr>
        <p:txBody>
          <a:bodyPr anchor="b"/>
          <a:lstStyle>
            <a:lvl1pPr marL="0" indent="0">
              <a:buNone/>
              <a:defRPr sz="1800" b="1"/>
            </a:lvl1pPr>
            <a:lvl2pPr marL="342758" indent="0">
              <a:buNone/>
              <a:defRPr sz="1500" b="1"/>
            </a:lvl2pPr>
            <a:lvl3pPr marL="685515" indent="0">
              <a:buNone/>
              <a:defRPr sz="1350" b="1"/>
            </a:lvl3pPr>
            <a:lvl4pPr marL="1028271" indent="0">
              <a:buNone/>
              <a:defRPr sz="1200" b="1"/>
            </a:lvl4pPr>
            <a:lvl5pPr marL="1371029" indent="0">
              <a:buNone/>
              <a:defRPr sz="1200" b="1"/>
            </a:lvl5pPr>
            <a:lvl6pPr marL="1713785" indent="0">
              <a:buNone/>
              <a:defRPr sz="1200" b="1"/>
            </a:lvl6pPr>
            <a:lvl7pPr marL="2056543" indent="0">
              <a:buNone/>
              <a:defRPr sz="1200" b="1"/>
            </a:lvl7pPr>
            <a:lvl8pPr marL="2399300" indent="0">
              <a:buNone/>
              <a:defRPr sz="1200" b="1"/>
            </a:lvl8pPr>
            <a:lvl9pPr marL="2742058"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970C0AF0-4F7A-B283-A12D-EBFBEA68B36F}"/>
              </a:ext>
            </a:extLst>
          </p:cNvPr>
          <p:cNvSpPr>
            <a:spLocks noGrp="1"/>
          </p:cNvSpPr>
          <p:nvPr>
            <p:ph sz="half" idx="2"/>
          </p:nvPr>
        </p:nvSpPr>
        <p:spPr>
          <a:xfrm>
            <a:off x="629843" y="1878808"/>
            <a:ext cx="386834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C353672-F4E7-582B-9760-B4AFB0DC8DD2}"/>
              </a:ext>
            </a:extLst>
          </p:cNvPr>
          <p:cNvSpPr>
            <a:spLocks noGrp="1"/>
          </p:cNvSpPr>
          <p:nvPr>
            <p:ph type="body" sz="quarter" idx="3"/>
          </p:nvPr>
        </p:nvSpPr>
        <p:spPr>
          <a:xfrm>
            <a:off x="4629152" y="1260872"/>
            <a:ext cx="3887391" cy="617934"/>
          </a:xfrm>
        </p:spPr>
        <p:txBody>
          <a:bodyPr anchor="b"/>
          <a:lstStyle>
            <a:lvl1pPr marL="0" indent="0">
              <a:buNone/>
              <a:defRPr sz="1800" b="1"/>
            </a:lvl1pPr>
            <a:lvl2pPr marL="342758" indent="0">
              <a:buNone/>
              <a:defRPr sz="1500" b="1"/>
            </a:lvl2pPr>
            <a:lvl3pPr marL="685515" indent="0">
              <a:buNone/>
              <a:defRPr sz="1350" b="1"/>
            </a:lvl3pPr>
            <a:lvl4pPr marL="1028271" indent="0">
              <a:buNone/>
              <a:defRPr sz="1200" b="1"/>
            </a:lvl4pPr>
            <a:lvl5pPr marL="1371029" indent="0">
              <a:buNone/>
              <a:defRPr sz="1200" b="1"/>
            </a:lvl5pPr>
            <a:lvl6pPr marL="1713785" indent="0">
              <a:buNone/>
              <a:defRPr sz="1200" b="1"/>
            </a:lvl6pPr>
            <a:lvl7pPr marL="2056543" indent="0">
              <a:buNone/>
              <a:defRPr sz="1200" b="1"/>
            </a:lvl7pPr>
            <a:lvl8pPr marL="2399300" indent="0">
              <a:buNone/>
              <a:defRPr sz="1200" b="1"/>
            </a:lvl8pPr>
            <a:lvl9pPr marL="2742058"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68C78FF9-1574-29CC-5306-7ADCDBEE023B}"/>
              </a:ext>
            </a:extLst>
          </p:cNvPr>
          <p:cNvSpPr>
            <a:spLocks noGrp="1"/>
          </p:cNvSpPr>
          <p:nvPr>
            <p:ph sz="quarter" idx="4"/>
          </p:nvPr>
        </p:nvSpPr>
        <p:spPr>
          <a:xfrm>
            <a:off x="4629152" y="1878808"/>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DC0F0F5-DD98-968D-AA80-7CBF73AB5DEE}"/>
              </a:ext>
            </a:extLst>
          </p:cNvPr>
          <p:cNvSpPr>
            <a:spLocks noGrp="1"/>
          </p:cNvSpPr>
          <p:nvPr>
            <p:ph type="dt" sz="half" idx="10"/>
          </p:nvPr>
        </p:nvSpPr>
        <p:spPr/>
        <p:txBody>
          <a:bodyPr/>
          <a:lstStyle/>
          <a:p>
            <a:fld id="{38AA4FBD-867E-41C5-9BA5-98C1C44AFC0B}" type="datetimeFigureOut">
              <a:rPr lang="en-US" smtClean="0"/>
              <a:t>3/10/2024</a:t>
            </a:fld>
            <a:endParaRPr lang="en-US"/>
          </a:p>
        </p:txBody>
      </p:sp>
      <p:sp>
        <p:nvSpPr>
          <p:cNvPr id="8" name="Footer Placeholder 7">
            <a:extLst>
              <a:ext uri="{FF2B5EF4-FFF2-40B4-BE49-F238E27FC236}">
                <a16:creationId xmlns:a16="http://schemas.microsoft.com/office/drawing/2014/main" id="{9D52464F-0586-A122-87F4-C4C271C3DE9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DFFC156-A7EB-20F5-0DCE-8C9DB2182DAB}"/>
              </a:ext>
            </a:extLst>
          </p:cNvPr>
          <p:cNvSpPr>
            <a:spLocks noGrp="1"/>
          </p:cNvSpPr>
          <p:nvPr>
            <p:ph type="sldNum" sz="quarter" idx="12"/>
          </p:nvPr>
        </p:nvSpPr>
        <p:spPr/>
        <p:txBody>
          <a:bodyPr/>
          <a:lstStyle/>
          <a:p>
            <a:fld id="{DDF499D4-50C4-4C41-BCE0-1AC833F62D2A}" type="slidenum">
              <a:rPr lang="en-US" smtClean="0"/>
              <a:t>‹#›</a:t>
            </a:fld>
            <a:endParaRPr lang="en-US"/>
          </a:p>
        </p:txBody>
      </p:sp>
    </p:spTree>
    <p:extLst>
      <p:ext uri="{BB962C8B-B14F-4D97-AF65-F5344CB8AC3E}">
        <p14:creationId xmlns:p14="http://schemas.microsoft.com/office/powerpoint/2010/main" val="28932196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10014-A7BF-97CF-0B3A-51E335FAEE4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56F7D84-CFD6-1E73-C25D-D8CCCF628F96}"/>
              </a:ext>
            </a:extLst>
          </p:cNvPr>
          <p:cNvSpPr>
            <a:spLocks noGrp="1"/>
          </p:cNvSpPr>
          <p:nvPr>
            <p:ph type="dt" sz="half" idx="10"/>
          </p:nvPr>
        </p:nvSpPr>
        <p:spPr/>
        <p:txBody>
          <a:bodyPr/>
          <a:lstStyle/>
          <a:p>
            <a:fld id="{38AA4FBD-867E-41C5-9BA5-98C1C44AFC0B}" type="datetimeFigureOut">
              <a:rPr lang="en-US" smtClean="0"/>
              <a:t>3/10/2024</a:t>
            </a:fld>
            <a:endParaRPr lang="en-US"/>
          </a:p>
        </p:txBody>
      </p:sp>
      <p:sp>
        <p:nvSpPr>
          <p:cNvPr id="4" name="Footer Placeholder 3">
            <a:extLst>
              <a:ext uri="{FF2B5EF4-FFF2-40B4-BE49-F238E27FC236}">
                <a16:creationId xmlns:a16="http://schemas.microsoft.com/office/drawing/2014/main" id="{D9DDAFB1-B870-6575-D6C9-EAFA2D35C41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9B00BDA-462F-806D-5174-5A5A54E10811}"/>
              </a:ext>
            </a:extLst>
          </p:cNvPr>
          <p:cNvSpPr>
            <a:spLocks noGrp="1"/>
          </p:cNvSpPr>
          <p:nvPr>
            <p:ph type="sldNum" sz="quarter" idx="12"/>
          </p:nvPr>
        </p:nvSpPr>
        <p:spPr/>
        <p:txBody>
          <a:bodyPr/>
          <a:lstStyle/>
          <a:p>
            <a:fld id="{DDF499D4-50C4-4C41-BCE0-1AC833F62D2A}" type="slidenum">
              <a:rPr lang="en-US" smtClean="0"/>
              <a:t>‹#›</a:t>
            </a:fld>
            <a:endParaRPr lang="en-US"/>
          </a:p>
        </p:txBody>
      </p:sp>
    </p:spTree>
    <p:extLst>
      <p:ext uri="{BB962C8B-B14F-4D97-AF65-F5344CB8AC3E}">
        <p14:creationId xmlns:p14="http://schemas.microsoft.com/office/powerpoint/2010/main" val="5247505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089F0FB-C7A5-2A07-4860-286928DCCBC3}"/>
              </a:ext>
            </a:extLst>
          </p:cNvPr>
          <p:cNvSpPr>
            <a:spLocks noGrp="1"/>
          </p:cNvSpPr>
          <p:nvPr>
            <p:ph type="dt" sz="half" idx="10"/>
          </p:nvPr>
        </p:nvSpPr>
        <p:spPr/>
        <p:txBody>
          <a:bodyPr/>
          <a:lstStyle/>
          <a:p>
            <a:fld id="{38AA4FBD-867E-41C5-9BA5-98C1C44AFC0B}" type="datetimeFigureOut">
              <a:rPr lang="en-US" smtClean="0"/>
              <a:t>3/10/2024</a:t>
            </a:fld>
            <a:endParaRPr lang="en-US"/>
          </a:p>
        </p:txBody>
      </p:sp>
      <p:sp>
        <p:nvSpPr>
          <p:cNvPr id="3" name="Footer Placeholder 2">
            <a:extLst>
              <a:ext uri="{FF2B5EF4-FFF2-40B4-BE49-F238E27FC236}">
                <a16:creationId xmlns:a16="http://schemas.microsoft.com/office/drawing/2014/main" id="{FF8C6EA7-8061-2B7F-9100-18852A896E8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1A6F92E-DEF7-8F7E-8931-82DC56FE1942}"/>
              </a:ext>
            </a:extLst>
          </p:cNvPr>
          <p:cNvSpPr>
            <a:spLocks noGrp="1"/>
          </p:cNvSpPr>
          <p:nvPr>
            <p:ph type="sldNum" sz="quarter" idx="12"/>
          </p:nvPr>
        </p:nvSpPr>
        <p:spPr/>
        <p:txBody>
          <a:bodyPr/>
          <a:lstStyle/>
          <a:p>
            <a:fld id="{DDF499D4-50C4-4C41-BCE0-1AC833F62D2A}" type="slidenum">
              <a:rPr lang="en-US" smtClean="0"/>
              <a:t>‹#›</a:t>
            </a:fld>
            <a:endParaRPr lang="en-US"/>
          </a:p>
        </p:txBody>
      </p:sp>
    </p:spTree>
    <p:extLst>
      <p:ext uri="{BB962C8B-B14F-4D97-AF65-F5344CB8AC3E}">
        <p14:creationId xmlns:p14="http://schemas.microsoft.com/office/powerpoint/2010/main" val="2778993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4B98C-2787-D146-CA14-00CEBE9264F7}"/>
              </a:ext>
            </a:extLst>
          </p:cNvPr>
          <p:cNvSpPr>
            <a:spLocks noGrp="1"/>
          </p:cNvSpPr>
          <p:nvPr>
            <p:ph type="title"/>
          </p:nvPr>
        </p:nvSpPr>
        <p:spPr>
          <a:xfrm>
            <a:off x="629841" y="342901"/>
            <a:ext cx="2949178" cy="1200150"/>
          </a:xfrm>
        </p:spPr>
        <p:txBody>
          <a:bodyPr anchor="b"/>
          <a:lstStyle>
            <a:lvl1pPr>
              <a:defRPr sz="2399"/>
            </a:lvl1pPr>
          </a:lstStyle>
          <a:p>
            <a:r>
              <a:rPr lang="en-US"/>
              <a:t>Click to edit Master title style</a:t>
            </a:r>
          </a:p>
        </p:txBody>
      </p:sp>
      <p:sp>
        <p:nvSpPr>
          <p:cNvPr id="3" name="Content Placeholder 2">
            <a:extLst>
              <a:ext uri="{FF2B5EF4-FFF2-40B4-BE49-F238E27FC236}">
                <a16:creationId xmlns:a16="http://schemas.microsoft.com/office/drawing/2014/main" id="{F5547C74-4D26-5F6C-79B6-3B751FF1C99A}"/>
              </a:ext>
            </a:extLst>
          </p:cNvPr>
          <p:cNvSpPr>
            <a:spLocks noGrp="1"/>
          </p:cNvSpPr>
          <p:nvPr>
            <p:ph idx="1"/>
          </p:nvPr>
        </p:nvSpPr>
        <p:spPr>
          <a:xfrm>
            <a:off x="3887391" y="740571"/>
            <a:ext cx="4629150" cy="3655219"/>
          </a:xfrm>
        </p:spPr>
        <p:txBody>
          <a:bodyPr/>
          <a:lstStyle>
            <a:lvl1pPr>
              <a:defRPr sz="2399"/>
            </a:lvl1pPr>
            <a:lvl2pPr>
              <a:defRPr sz="2099"/>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16E34AB-79DF-BBC4-19C6-76007CFA5771}"/>
              </a:ext>
            </a:extLst>
          </p:cNvPr>
          <p:cNvSpPr>
            <a:spLocks noGrp="1"/>
          </p:cNvSpPr>
          <p:nvPr>
            <p:ph type="body" sz="half" idx="2"/>
          </p:nvPr>
        </p:nvSpPr>
        <p:spPr>
          <a:xfrm>
            <a:off x="629841" y="1543052"/>
            <a:ext cx="2949178" cy="2858691"/>
          </a:xfrm>
        </p:spPr>
        <p:txBody>
          <a:bodyPr/>
          <a:lstStyle>
            <a:lvl1pPr marL="0" indent="0">
              <a:buNone/>
              <a:defRPr sz="1200"/>
            </a:lvl1pPr>
            <a:lvl2pPr marL="342758" indent="0">
              <a:buNone/>
              <a:defRPr sz="1050"/>
            </a:lvl2pPr>
            <a:lvl3pPr marL="685515" indent="0">
              <a:buNone/>
              <a:defRPr sz="900"/>
            </a:lvl3pPr>
            <a:lvl4pPr marL="1028271" indent="0">
              <a:buNone/>
              <a:defRPr sz="750"/>
            </a:lvl4pPr>
            <a:lvl5pPr marL="1371029" indent="0">
              <a:buNone/>
              <a:defRPr sz="750"/>
            </a:lvl5pPr>
            <a:lvl6pPr marL="1713785" indent="0">
              <a:buNone/>
              <a:defRPr sz="750"/>
            </a:lvl6pPr>
            <a:lvl7pPr marL="2056543" indent="0">
              <a:buNone/>
              <a:defRPr sz="750"/>
            </a:lvl7pPr>
            <a:lvl8pPr marL="2399300" indent="0">
              <a:buNone/>
              <a:defRPr sz="750"/>
            </a:lvl8pPr>
            <a:lvl9pPr marL="274205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035AB50E-B314-EAF1-1E1A-09E1155BD0A7}"/>
              </a:ext>
            </a:extLst>
          </p:cNvPr>
          <p:cNvSpPr>
            <a:spLocks noGrp="1"/>
          </p:cNvSpPr>
          <p:nvPr>
            <p:ph type="dt" sz="half" idx="10"/>
          </p:nvPr>
        </p:nvSpPr>
        <p:spPr/>
        <p:txBody>
          <a:bodyPr/>
          <a:lstStyle/>
          <a:p>
            <a:fld id="{38AA4FBD-867E-41C5-9BA5-98C1C44AFC0B}" type="datetimeFigureOut">
              <a:rPr lang="en-US" smtClean="0"/>
              <a:t>3/10/2024</a:t>
            </a:fld>
            <a:endParaRPr lang="en-US"/>
          </a:p>
        </p:txBody>
      </p:sp>
      <p:sp>
        <p:nvSpPr>
          <p:cNvPr id="6" name="Footer Placeholder 5">
            <a:extLst>
              <a:ext uri="{FF2B5EF4-FFF2-40B4-BE49-F238E27FC236}">
                <a16:creationId xmlns:a16="http://schemas.microsoft.com/office/drawing/2014/main" id="{C1369FC7-4D9F-3825-9A27-54AA996995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134ABD-5187-E37E-13CC-96D1238B139D}"/>
              </a:ext>
            </a:extLst>
          </p:cNvPr>
          <p:cNvSpPr>
            <a:spLocks noGrp="1"/>
          </p:cNvSpPr>
          <p:nvPr>
            <p:ph type="sldNum" sz="quarter" idx="12"/>
          </p:nvPr>
        </p:nvSpPr>
        <p:spPr/>
        <p:txBody>
          <a:bodyPr/>
          <a:lstStyle/>
          <a:p>
            <a:fld id="{DDF499D4-50C4-4C41-BCE0-1AC833F62D2A}" type="slidenum">
              <a:rPr lang="en-US" smtClean="0"/>
              <a:t>‹#›</a:t>
            </a:fld>
            <a:endParaRPr lang="en-US"/>
          </a:p>
        </p:txBody>
      </p:sp>
    </p:spTree>
    <p:extLst>
      <p:ext uri="{BB962C8B-B14F-4D97-AF65-F5344CB8AC3E}">
        <p14:creationId xmlns:p14="http://schemas.microsoft.com/office/powerpoint/2010/main" val="24074542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D44F1-C6CE-C856-F301-64E717B6064A}"/>
              </a:ext>
            </a:extLst>
          </p:cNvPr>
          <p:cNvSpPr>
            <a:spLocks noGrp="1"/>
          </p:cNvSpPr>
          <p:nvPr>
            <p:ph type="title"/>
          </p:nvPr>
        </p:nvSpPr>
        <p:spPr>
          <a:xfrm>
            <a:off x="629841" y="342901"/>
            <a:ext cx="2949178" cy="1200150"/>
          </a:xfrm>
        </p:spPr>
        <p:txBody>
          <a:bodyPr anchor="b"/>
          <a:lstStyle>
            <a:lvl1pPr>
              <a:defRPr sz="2399"/>
            </a:lvl1pPr>
          </a:lstStyle>
          <a:p>
            <a:r>
              <a:rPr lang="en-US"/>
              <a:t>Click to edit Master title style</a:t>
            </a:r>
          </a:p>
        </p:txBody>
      </p:sp>
      <p:sp>
        <p:nvSpPr>
          <p:cNvPr id="3" name="Picture Placeholder 2">
            <a:extLst>
              <a:ext uri="{FF2B5EF4-FFF2-40B4-BE49-F238E27FC236}">
                <a16:creationId xmlns:a16="http://schemas.microsoft.com/office/drawing/2014/main" id="{D048A65A-AD17-8722-2AA6-D2E6824F26D2}"/>
              </a:ext>
            </a:extLst>
          </p:cNvPr>
          <p:cNvSpPr>
            <a:spLocks noGrp="1"/>
          </p:cNvSpPr>
          <p:nvPr>
            <p:ph type="pic" idx="1"/>
          </p:nvPr>
        </p:nvSpPr>
        <p:spPr>
          <a:xfrm>
            <a:off x="3887391" y="740571"/>
            <a:ext cx="4629150" cy="3655219"/>
          </a:xfrm>
        </p:spPr>
        <p:txBody>
          <a:bodyPr/>
          <a:lstStyle>
            <a:lvl1pPr marL="0" indent="0">
              <a:buNone/>
              <a:defRPr sz="2399"/>
            </a:lvl1pPr>
            <a:lvl2pPr marL="342758" indent="0">
              <a:buNone/>
              <a:defRPr sz="2099"/>
            </a:lvl2pPr>
            <a:lvl3pPr marL="685515" indent="0">
              <a:buNone/>
              <a:defRPr sz="1800"/>
            </a:lvl3pPr>
            <a:lvl4pPr marL="1028271" indent="0">
              <a:buNone/>
              <a:defRPr sz="1500"/>
            </a:lvl4pPr>
            <a:lvl5pPr marL="1371029" indent="0">
              <a:buNone/>
              <a:defRPr sz="1500"/>
            </a:lvl5pPr>
            <a:lvl6pPr marL="1713785" indent="0">
              <a:buNone/>
              <a:defRPr sz="1500"/>
            </a:lvl6pPr>
            <a:lvl7pPr marL="2056543" indent="0">
              <a:buNone/>
              <a:defRPr sz="1500"/>
            </a:lvl7pPr>
            <a:lvl8pPr marL="2399300" indent="0">
              <a:buNone/>
              <a:defRPr sz="1500"/>
            </a:lvl8pPr>
            <a:lvl9pPr marL="2742058" indent="0">
              <a:buNone/>
              <a:defRPr sz="1500"/>
            </a:lvl9pPr>
          </a:lstStyle>
          <a:p>
            <a:endParaRPr lang="en-US"/>
          </a:p>
        </p:txBody>
      </p:sp>
      <p:sp>
        <p:nvSpPr>
          <p:cNvPr id="4" name="Text Placeholder 3">
            <a:extLst>
              <a:ext uri="{FF2B5EF4-FFF2-40B4-BE49-F238E27FC236}">
                <a16:creationId xmlns:a16="http://schemas.microsoft.com/office/drawing/2014/main" id="{7D050AAC-37F8-8A65-DF2A-F74CBA8957B3}"/>
              </a:ext>
            </a:extLst>
          </p:cNvPr>
          <p:cNvSpPr>
            <a:spLocks noGrp="1"/>
          </p:cNvSpPr>
          <p:nvPr>
            <p:ph type="body" sz="half" idx="2"/>
          </p:nvPr>
        </p:nvSpPr>
        <p:spPr>
          <a:xfrm>
            <a:off x="629841" y="1543052"/>
            <a:ext cx="2949178" cy="2858691"/>
          </a:xfrm>
        </p:spPr>
        <p:txBody>
          <a:bodyPr/>
          <a:lstStyle>
            <a:lvl1pPr marL="0" indent="0">
              <a:buNone/>
              <a:defRPr sz="1200"/>
            </a:lvl1pPr>
            <a:lvl2pPr marL="342758" indent="0">
              <a:buNone/>
              <a:defRPr sz="1050"/>
            </a:lvl2pPr>
            <a:lvl3pPr marL="685515" indent="0">
              <a:buNone/>
              <a:defRPr sz="900"/>
            </a:lvl3pPr>
            <a:lvl4pPr marL="1028271" indent="0">
              <a:buNone/>
              <a:defRPr sz="750"/>
            </a:lvl4pPr>
            <a:lvl5pPr marL="1371029" indent="0">
              <a:buNone/>
              <a:defRPr sz="750"/>
            </a:lvl5pPr>
            <a:lvl6pPr marL="1713785" indent="0">
              <a:buNone/>
              <a:defRPr sz="750"/>
            </a:lvl6pPr>
            <a:lvl7pPr marL="2056543" indent="0">
              <a:buNone/>
              <a:defRPr sz="750"/>
            </a:lvl7pPr>
            <a:lvl8pPr marL="2399300" indent="0">
              <a:buNone/>
              <a:defRPr sz="750"/>
            </a:lvl8pPr>
            <a:lvl9pPr marL="274205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AECFB40C-5723-442B-B07C-C72217E5FED3}"/>
              </a:ext>
            </a:extLst>
          </p:cNvPr>
          <p:cNvSpPr>
            <a:spLocks noGrp="1"/>
          </p:cNvSpPr>
          <p:nvPr>
            <p:ph type="dt" sz="half" idx="10"/>
          </p:nvPr>
        </p:nvSpPr>
        <p:spPr/>
        <p:txBody>
          <a:bodyPr/>
          <a:lstStyle/>
          <a:p>
            <a:fld id="{38AA4FBD-867E-41C5-9BA5-98C1C44AFC0B}" type="datetimeFigureOut">
              <a:rPr lang="en-US" smtClean="0"/>
              <a:t>3/10/2024</a:t>
            </a:fld>
            <a:endParaRPr lang="en-US"/>
          </a:p>
        </p:txBody>
      </p:sp>
      <p:sp>
        <p:nvSpPr>
          <p:cNvPr id="6" name="Footer Placeholder 5">
            <a:extLst>
              <a:ext uri="{FF2B5EF4-FFF2-40B4-BE49-F238E27FC236}">
                <a16:creationId xmlns:a16="http://schemas.microsoft.com/office/drawing/2014/main" id="{A8A39BB4-B844-E41E-41FF-37ED87ABFFD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05C9B5F-A39E-358C-5B32-A353868ADF63}"/>
              </a:ext>
            </a:extLst>
          </p:cNvPr>
          <p:cNvSpPr>
            <a:spLocks noGrp="1"/>
          </p:cNvSpPr>
          <p:nvPr>
            <p:ph type="sldNum" sz="quarter" idx="12"/>
          </p:nvPr>
        </p:nvSpPr>
        <p:spPr/>
        <p:txBody>
          <a:bodyPr/>
          <a:lstStyle/>
          <a:p>
            <a:fld id="{DDF499D4-50C4-4C41-BCE0-1AC833F62D2A}" type="slidenum">
              <a:rPr lang="en-US" smtClean="0"/>
              <a:t>‹#›</a:t>
            </a:fld>
            <a:endParaRPr lang="en-US"/>
          </a:p>
        </p:txBody>
      </p:sp>
    </p:spTree>
    <p:extLst>
      <p:ext uri="{BB962C8B-B14F-4D97-AF65-F5344CB8AC3E}">
        <p14:creationId xmlns:p14="http://schemas.microsoft.com/office/powerpoint/2010/main" val="17998069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378A6-5E3B-6333-1083-0D2E4C3D69E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5F4F062-2D02-8577-4C8F-6AA87CDE093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0DE9E1-4647-FA4A-06D0-EB62A739B5BA}"/>
              </a:ext>
            </a:extLst>
          </p:cNvPr>
          <p:cNvSpPr>
            <a:spLocks noGrp="1"/>
          </p:cNvSpPr>
          <p:nvPr>
            <p:ph type="dt" sz="half" idx="10"/>
          </p:nvPr>
        </p:nvSpPr>
        <p:spPr/>
        <p:txBody>
          <a:bodyPr/>
          <a:lstStyle/>
          <a:p>
            <a:fld id="{38AA4FBD-867E-41C5-9BA5-98C1C44AFC0B}" type="datetimeFigureOut">
              <a:rPr lang="en-US" smtClean="0"/>
              <a:t>3/10/2024</a:t>
            </a:fld>
            <a:endParaRPr lang="en-US"/>
          </a:p>
        </p:txBody>
      </p:sp>
      <p:sp>
        <p:nvSpPr>
          <p:cNvPr id="5" name="Footer Placeholder 4">
            <a:extLst>
              <a:ext uri="{FF2B5EF4-FFF2-40B4-BE49-F238E27FC236}">
                <a16:creationId xmlns:a16="http://schemas.microsoft.com/office/drawing/2014/main" id="{BB60981F-B9F6-40A2-37EA-34A3F59A04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00EDB1-E5B9-FB78-D8B1-39165C302724}"/>
              </a:ext>
            </a:extLst>
          </p:cNvPr>
          <p:cNvSpPr>
            <a:spLocks noGrp="1"/>
          </p:cNvSpPr>
          <p:nvPr>
            <p:ph type="sldNum" sz="quarter" idx="12"/>
          </p:nvPr>
        </p:nvSpPr>
        <p:spPr/>
        <p:txBody>
          <a:bodyPr/>
          <a:lstStyle/>
          <a:p>
            <a:fld id="{DDF499D4-50C4-4C41-BCE0-1AC833F62D2A}" type="slidenum">
              <a:rPr lang="en-US" smtClean="0"/>
              <a:t>‹#›</a:t>
            </a:fld>
            <a:endParaRPr lang="en-US"/>
          </a:p>
        </p:txBody>
      </p:sp>
    </p:spTree>
    <p:extLst>
      <p:ext uri="{BB962C8B-B14F-4D97-AF65-F5344CB8AC3E}">
        <p14:creationId xmlns:p14="http://schemas.microsoft.com/office/powerpoint/2010/main" val="40477730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356"/>
        <p:cNvGrpSpPr/>
        <p:nvPr/>
      </p:nvGrpSpPr>
      <p:grpSpPr>
        <a:xfrm>
          <a:off x="0" y="0"/>
          <a:ext cx="0" cy="0"/>
          <a:chOff x="0" y="0"/>
          <a:chExt cx="0" cy="0"/>
        </a:xfrm>
      </p:grpSpPr>
      <p:sp>
        <p:nvSpPr>
          <p:cNvPr id="357" name="Google Shape;357;p35"/>
          <p:cNvSpPr/>
          <p:nvPr/>
        </p:nvSpPr>
        <p:spPr>
          <a:xfrm>
            <a:off x="0" y="4566147"/>
            <a:ext cx="9143950" cy="1024207"/>
          </a:xfrm>
          <a:custGeom>
            <a:avLst/>
            <a:gdLst/>
            <a:ahLst/>
            <a:cxnLst/>
            <a:rect l="l" t="t" r="r" b="b"/>
            <a:pathLst>
              <a:path w="86000" h="32029" extrusionOk="0">
                <a:moveTo>
                  <a:pt x="1" y="1"/>
                </a:moveTo>
                <a:lnTo>
                  <a:pt x="85999" y="1"/>
                </a:lnTo>
                <a:lnTo>
                  <a:pt x="85999" y="32029"/>
                </a:lnTo>
                <a:lnTo>
                  <a:pt x="1" y="32029"/>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35"/>
          <p:cNvSpPr/>
          <p:nvPr/>
        </p:nvSpPr>
        <p:spPr>
          <a:xfrm>
            <a:off x="-9175" y="4295550"/>
            <a:ext cx="9153079" cy="1294795"/>
          </a:xfrm>
          <a:custGeom>
            <a:avLst/>
            <a:gdLst/>
            <a:ahLst/>
            <a:cxnLst/>
            <a:rect l="l" t="t" r="r" b="b"/>
            <a:pathLst>
              <a:path w="133529" h="55973" extrusionOk="0">
                <a:moveTo>
                  <a:pt x="129544" y="0"/>
                </a:moveTo>
                <a:cubicBezTo>
                  <a:pt x="129530" y="0"/>
                  <a:pt x="129517" y="1"/>
                  <a:pt x="129504" y="1"/>
                </a:cubicBezTo>
                <a:cubicBezTo>
                  <a:pt x="128385" y="61"/>
                  <a:pt x="126302" y="4288"/>
                  <a:pt x="124147" y="6157"/>
                </a:cubicBezTo>
                <a:cubicBezTo>
                  <a:pt x="123658" y="6583"/>
                  <a:pt x="123308" y="6708"/>
                  <a:pt x="123007" y="6708"/>
                </a:cubicBezTo>
                <a:cubicBezTo>
                  <a:pt x="122581" y="6708"/>
                  <a:pt x="122251" y="6456"/>
                  <a:pt x="121758" y="6456"/>
                </a:cubicBezTo>
                <a:cubicBezTo>
                  <a:pt x="120957" y="6456"/>
                  <a:pt x="119725" y="7119"/>
                  <a:pt x="116943" y="10598"/>
                </a:cubicBezTo>
                <a:cubicBezTo>
                  <a:pt x="115217" y="12765"/>
                  <a:pt x="111740" y="15206"/>
                  <a:pt x="109323" y="15849"/>
                </a:cubicBezTo>
                <a:cubicBezTo>
                  <a:pt x="108543" y="16057"/>
                  <a:pt x="107624" y="16150"/>
                  <a:pt x="106656" y="16150"/>
                </a:cubicBezTo>
                <a:cubicBezTo>
                  <a:pt x="104640" y="16150"/>
                  <a:pt x="102412" y="15746"/>
                  <a:pt x="100787" y="15134"/>
                </a:cubicBezTo>
                <a:cubicBezTo>
                  <a:pt x="99811" y="14769"/>
                  <a:pt x="98857" y="14640"/>
                  <a:pt x="97957" y="14640"/>
                </a:cubicBezTo>
                <a:cubicBezTo>
                  <a:pt x="96627" y="14640"/>
                  <a:pt x="95416" y="14921"/>
                  <a:pt x="94429" y="15134"/>
                </a:cubicBezTo>
                <a:cubicBezTo>
                  <a:pt x="93155" y="15420"/>
                  <a:pt x="91393" y="16872"/>
                  <a:pt x="89738" y="17527"/>
                </a:cubicBezTo>
                <a:cubicBezTo>
                  <a:pt x="89480" y="17458"/>
                  <a:pt x="89235" y="17427"/>
                  <a:pt x="89002" y="17427"/>
                </a:cubicBezTo>
                <a:cubicBezTo>
                  <a:pt x="88438" y="17427"/>
                  <a:pt x="87948" y="17608"/>
                  <a:pt x="87535" y="17861"/>
                </a:cubicBezTo>
                <a:cubicBezTo>
                  <a:pt x="85618" y="17861"/>
                  <a:pt x="83106" y="17908"/>
                  <a:pt x="81177" y="18777"/>
                </a:cubicBezTo>
                <a:cubicBezTo>
                  <a:pt x="79934" y="19345"/>
                  <a:pt x="78203" y="19468"/>
                  <a:pt x="76660" y="19468"/>
                </a:cubicBezTo>
                <a:cubicBezTo>
                  <a:pt x="75485" y="19468"/>
                  <a:pt x="74418" y="19397"/>
                  <a:pt x="73759" y="19397"/>
                </a:cubicBezTo>
                <a:cubicBezTo>
                  <a:pt x="72783" y="19397"/>
                  <a:pt x="70926" y="20290"/>
                  <a:pt x="68997" y="21278"/>
                </a:cubicBezTo>
                <a:cubicBezTo>
                  <a:pt x="68854" y="21218"/>
                  <a:pt x="68723" y="21159"/>
                  <a:pt x="68604" y="21099"/>
                </a:cubicBezTo>
                <a:cubicBezTo>
                  <a:pt x="67593" y="20594"/>
                  <a:pt x="66336" y="20448"/>
                  <a:pt x="65117" y="20448"/>
                </a:cubicBezTo>
                <a:cubicBezTo>
                  <a:pt x="63458" y="20448"/>
                  <a:pt x="61870" y="20718"/>
                  <a:pt x="61073" y="20718"/>
                </a:cubicBezTo>
                <a:cubicBezTo>
                  <a:pt x="61063" y="20718"/>
                  <a:pt x="61053" y="20718"/>
                  <a:pt x="61044" y="20718"/>
                </a:cubicBezTo>
                <a:cubicBezTo>
                  <a:pt x="60555" y="20718"/>
                  <a:pt x="59817" y="20849"/>
                  <a:pt x="58984" y="20980"/>
                </a:cubicBezTo>
                <a:lnTo>
                  <a:pt x="57960" y="21159"/>
                </a:lnTo>
                <a:cubicBezTo>
                  <a:pt x="57482" y="21220"/>
                  <a:pt x="56995" y="21261"/>
                  <a:pt x="56522" y="21261"/>
                </a:cubicBezTo>
                <a:cubicBezTo>
                  <a:pt x="55805" y="21261"/>
                  <a:pt x="55122" y="21167"/>
                  <a:pt x="54555" y="20909"/>
                </a:cubicBezTo>
                <a:cubicBezTo>
                  <a:pt x="52638" y="20028"/>
                  <a:pt x="51018" y="17825"/>
                  <a:pt x="49292" y="17825"/>
                </a:cubicBezTo>
                <a:cubicBezTo>
                  <a:pt x="47566" y="17825"/>
                  <a:pt x="45875" y="16980"/>
                  <a:pt x="44434" y="16658"/>
                </a:cubicBezTo>
                <a:cubicBezTo>
                  <a:pt x="44140" y="16590"/>
                  <a:pt x="43821" y="16559"/>
                  <a:pt x="43482" y="16559"/>
                </a:cubicBezTo>
                <a:cubicBezTo>
                  <a:pt x="42159" y="16559"/>
                  <a:pt x="40525" y="17035"/>
                  <a:pt x="38838" y="17670"/>
                </a:cubicBezTo>
                <a:cubicBezTo>
                  <a:pt x="38631" y="17749"/>
                  <a:pt x="38424" y="17784"/>
                  <a:pt x="38217" y="17784"/>
                </a:cubicBezTo>
                <a:cubicBezTo>
                  <a:pt x="36315" y="17784"/>
                  <a:pt x="34405" y="14782"/>
                  <a:pt x="32504" y="14277"/>
                </a:cubicBezTo>
                <a:cubicBezTo>
                  <a:pt x="32107" y="14170"/>
                  <a:pt x="31730" y="14132"/>
                  <a:pt x="31368" y="14132"/>
                </a:cubicBezTo>
                <a:cubicBezTo>
                  <a:pt x="30542" y="14132"/>
                  <a:pt x="29794" y="14326"/>
                  <a:pt x="29057" y="14326"/>
                </a:cubicBezTo>
                <a:cubicBezTo>
                  <a:pt x="28395" y="14326"/>
                  <a:pt x="27743" y="14170"/>
                  <a:pt x="27051" y="13574"/>
                </a:cubicBezTo>
                <a:cubicBezTo>
                  <a:pt x="25253" y="12015"/>
                  <a:pt x="21312" y="7431"/>
                  <a:pt x="19312" y="7431"/>
                </a:cubicBezTo>
                <a:cubicBezTo>
                  <a:pt x="17109" y="7431"/>
                  <a:pt x="15121" y="3823"/>
                  <a:pt x="13073" y="3716"/>
                </a:cubicBezTo>
                <a:cubicBezTo>
                  <a:pt x="13057" y="3715"/>
                  <a:pt x="13041" y="3715"/>
                  <a:pt x="13025" y="3715"/>
                </a:cubicBezTo>
                <a:cubicBezTo>
                  <a:pt x="11056" y="3715"/>
                  <a:pt x="11493" y="9467"/>
                  <a:pt x="8930" y="9467"/>
                </a:cubicBezTo>
                <a:cubicBezTo>
                  <a:pt x="6322" y="9467"/>
                  <a:pt x="5084" y="14432"/>
                  <a:pt x="3358" y="15301"/>
                </a:cubicBezTo>
                <a:cubicBezTo>
                  <a:pt x="2322" y="15837"/>
                  <a:pt x="1155" y="16658"/>
                  <a:pt x="0" y="17218"/>
                </a:cubicBezTo>
                <a:lnTo>
                  <a:pt x="0" y="55972"/>
                </a:lnTo>
                <a:lnTo>
                  <a:pt x="93024" y="55972"/>
                </a:lnTo>
                <a:lnTo>
                  <a:pt x="93024" y="55389"/>
                </a:lnTo>
                <a:lnTo>
                  <a:pt x="133529" y="55389"/>
                </a:lnTo>
                <a:lnTo>
                  <a:pt x="133529" y="3466"/>
                </a:lnTo>
                <a:cubicBezTo>
                  <a:pt x="131887" y="1508"/>
                  <a:pt x="130396" y="0"/>
                  <a:pt x="1295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59" name="Google Shape;359;p35"/>
          <p:cNvPicPr preferRelativeResize="0"/>
          <p:nvPr/>
        </p:nvPicPr>
        <p:blipFill>
          <a:blip r:embed="rId2">
            <a:alphaModFix amt="19000"/>
          </a:blip>
          <a:stretch>
            <a:fillRect/>
          </a:stretch>
        </p:blipFill>
        <p:spPr>
          <a:xfrm rot="10800000" flipH="1">
            <a:off x="-4639" y="-1"/>
            <a:ext cx="9144003" cy="5143501"/>
          </a:xfrm>
          <a:prstGeom prst="rect">
            <a:avLst/>
          </a:prstGeom>
          <a:noFill/>
          <a:ln>
            <a:noFill/>
          </a:ln>
        </p:spPr>
      </p:pic>
      <p:sp>
        <p:nvSpPr>
          <p:cNvPr id="2" name="Rectangle 1"/>
          <p:cNvSpPr/>
          <p:nvPr userDrawn="1"/>
        </p:nvSpPr>
        <p:spPr>
          <a:xfrm>
            <a:off x="505837" y="4419727"/>
            <a:ext cx="7918315"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a:t>
            </a:r>
            <a:r>
              <a:rPr lang="en-US" sz="1400" baseline="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áo</a:t>
            </a:r>
            <a:r>
              <a:rPr lang="en-US" sz="1400" baseline="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baseline="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án</a:t>
            </a:r>
            <a:r>
              <a:rPr lang="en-US" sz="1400" baseline="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do </a:t>
            </a:r>
            <a:r>
              <a:rPr lang="en-US" sz="14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Nguyễn</a:t>
            </a:r>
            <a:r>
              <a:rPr lang="en-US" sz="14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Nhâm</a:t>
            </a:r>
            <a:r>
              <a:rPr lang="en-US" sz="14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biên</a:t>
            </a:r>
            <a:r>
              <a:rPr lang="en-US" sz="1400" baseline="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baseline="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soạn</a:t>
            </a:r>
            <a:r>
              <a:rPr lang="en-US" sz="1400" baseline="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baseline="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Nếu</a:t>
            </a:r>
            <a:r>
              <a:rPr lang="en-US" sz="1400" baseline="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baseline="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phù</a:t>
            </a:r>
            <a:r>
              <a:rPr lang="en-US" sz="1400" baseline="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baseline="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hợp</a:t>
            </a:r>
            <a:r>
              <a:rPr lang="en-US" sz="1400" baseline="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baseline="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thầy</a:t>
            </a:r>
            <a:r>
              <a:rPr lang="en-US" sz="1400" baseline="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baseline="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cô</a:t>
            </a:r>
            <a:r>
              <a:rPr lang="en-US" sz="1400" baseline="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baseline="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liên</a:t>
            </a:r>
            <a:r>
              <a:rPr lang="en-US" sz="1400" baseline="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baseline="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hệ</a:t>
            </a:r>
            <a:r>
              <a:rPr lang="en-US" sz="1400" baseline="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baseline="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zalo</a:t>
            </a:r>
            <a:r>
              <a:rPr lang="en-US" sz="1400" baseline="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0981713891- 0366.698.459 </a:t>
            </a:r>
            <a:r>
              <a:rPr lang="en-US" sz="14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nhé</a:t>
            </a:r>
            <a:endParaRPr lang="en-US" sz="1400" dirty="0" smtClean="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E8ED88C-6C1C-B096-0787-92AFC74D3181}"/>
              </a:ext>
            </a:extLst>
          </p:cNvPr>
          <p:cNvSpPr>
            <a:spLocks noGrp="1"/>
          </p:cNvSpPr>
          <p:nvPr>
            <p:ph type="title" orient="vert"/>
          </p:nvPr>
        </p:nvSpPr>
        <p:spPr>
          <a:xfrm>
            <a:off x="6543676" y="273846"/>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C57C854-A777-6CCE-DC2A-78993365C731}"/>
              </a:ext>
            </a:extLst>
          </p:cNvPr>
          <p:cNvSpPr>
            <a:spLocks noGrp="1"/>
          </p:cNvSpPr>
          <p:nvPr>
            <p:ph type="body" orient="vert" idx="1"/>
          </p:nvPr>
        </p:nvSpPr>
        <p:spPr>
          <a:xfrm>
            <a:off x="628652" y="273846"/>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482653-C1D2-6E63-2CBF-3E4805B8D27B}"/>
              </a:ext>
            </a:extLst>
          </p:cNvPr>
          <p:cNvSpPr>
            <a:spLocks noGrp="1"/>
          </p:cNvSpPr>
          <p:nvPr>
            <p:ph type="dt" sz="half" idx="10"/>
          </p:nvPr>
        </p:nvSpPr>
        <p:spPr/>
        <p:txBody>
          <a:bodyPr/>
          <a:lstStyle/>
          <a:p>
            <a:fld id="{38AA4FBD-867E-41C5-9BA5-98C1C44AFC0B}" type="datetimeFigureOut">
              <a:rPr lang="en-US" smtClean="0"/>
              <a:t>3/10/2024</a:t>
            </a:fld>
            <a:endParaRPr lang="en-US"/>
          </a:p>
        </p:txBody>
      </p:sp>
      <p:sp>
        <p:nvSpPr>
          <p:cNvPr id="5" name="Footer Placeholder 4">
            <a:extLst>
              <a:ext uri="{FF2B5EF4-FFF2-40B4-BE49-F238E27FC236}">
                <a16:creationId xmlns:a16="http://schemas.microsoft.com/office/drawing/2014/main" id="{6BDAF8AA-CE8D-968F-2452-8D4315B9B3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35CDF8-682E-6DC2-D664-655157F06975}"/>
              </a:ext>
            </a:extLst>
          </p:cNvPr>
          <p:cNvSpPr>
            <a:spLocks noGrp="1"/>
          </p:cNvSpPr>
          <p:nvPr>
            <p:ph type="sldNum" sz="quarter" idx="12"/>
          </p:nvPr>
        </p:nvSpPr>
        <p:spPr/>
        <p:txBody>
          <a:bodyPr/>
          <a:lstStyle/>
          <a:p>
            <a:fld id="{DDF499D4-50C4-4C41-BCE0-1AC833F62D2A}" type="slidenum">
              <a:rPr lang="en-US" smtClean="0"/>
              <a:t>‹#›</a:t>
            </a:fld>
            <a:endParaRPr lang="en-US"/>
          </a:p>
        </p:txBody>
      </p:sp>
    </p:spTree>
    <p:extLst>
      <p:ext uri="{BB962C8B-B14F-4D97-AF65-F5344CB8AC3E}">
        <p14:creationId xmlns:p14="http://schemas.microsoft.com/office/powerpoint/2010/main" val="14600213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vi-VN"/>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defTabSz="685800">
              <a:buClrTx/>
              <a:defRPr/>
            </a:pPr>
            <a:fld id="{08ED132D-452A-49E5-B8CD-EA0C46A12A5F}" type="datetimeFigureOut">
              <a:rPr lang="vi-VN" kern="1200" smtClean="0">
                <a:solidFill>
                  <a:prstClr val="black">
                    <a:tint val="75000"/>
                  </a:prstClr>
                </a:solidFill>
                <a:latin typeface="Arial" panose="020B0604020202020204" pitchFamily="34" charset="0"/>
                <a:ea typeface="+mn-ea"/>
                <a:cs typeface="+mn-cs"/>
              </a:rPr>
              <a:pPr defTabSz="685800">
                <a:buClrTx/>
                <a:defRPr/>
              </a:pPr>
              <a:t>03/10/2024</a:t>
            </a:fld>
            <a:endParaRPr lang="vi-VN" kern="1200">
              <a:solidFill>
                <a:prstClr val="black">
                  <a:tint val="75000"/>
                </a:prstClr>
              </a:solidFill>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defTabSz="685800">
              <a:buClrTx/>
              <a:defRPr/>
            </a:pPr>
            <a:endParaRPr lang="vi-VN" kern="1200">
              <a:solidFill>
                <a:prstClr val="black">
                  <a:tint val="75000"/>
                </a:prstClr>
              </a:solidFill>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defTabSz="685800">
              <a:buClrTx/>
              <a:defRPr/>
            </a:pPr>
            <a:fld id="{9CB03046-9975-4CD1-8163-35C299AA0868}" type="slidenum">
              <a:rPr lang="vi-VN" kern="1200" smtClean="0">
                <a:solidFill>
                  <a:prstClr val="black">
                    <a:tint val="75000"/>
                  </a:prstClr>
                </a:solidFill>
                <a:latin typeface="Arial" panose="020B0604020202020204" pitchFamily="34" charset="0"/>
                <a:ea typeface="+mn-ea"/>
                <a:cs typeface="+mn-cs"/>
              </a:rPr>
              <a:pPr defTabSz="685800">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21604661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685800">
              <a:buClrTx/>
              <a:defRPr/>
            </a:pPr>
            <a:fld id="{08ED132D-452A-49E5-B8CD-EA0C46A12A5F}" type="datetimeFigureOut">
              <a:rPr lang="vi-VN" kern="1200" smtClean="0">
                <a:solidFill>
                  <a:prstClr val="black">
                    <a:tint val="75000"/>
                  </a:prstClr>
                </a:solidFill>
                <a:latin typeface="Arial" panose="020B0604020202020204" pitchFamily="34" charset="0"/>
                <a:ea typeface="+mn-ea"/>
                <a:cs typeface="+mn-cs"/>
              </a:rPr>
              <a:pPr defTabSz="685800">
                <a:buClrTx/>
                <a:defRPr/>
              </a:pPr>
              <a:t>03/10/2024</a:t>
            </a:fld>
            <a:endParaRPr lang="vi-VN" kern="1200">
              <a:solidFill>
                <a:prstClr val="black">
                  <a:tint val="75000"/>
                </a:prstClr>
              </a:solidFill>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defTabSz="685800">
              <a:buClrTx/>
              <a:defRPr/>
            </a:pPr>
            <a:endParaRPr lang="vi-VN" kern="1200">
              <a:solidFill>
                <a:prstClr val="black">
                  <a:tint val="75000"/>
                </a:prstClr>
              </a:solidFill>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defTabSz="685800">
              <a:buClrTx/>
              <a:defRPr/>
            </a:pPr>
            <a:fld id="{9CB03046-9975-4CD1-8163-35C299AA0868}" type="slidenum">
              <a:rPr lang="vi-VN" kern="1200" smtClean="0">
                <a:solidFill>
                  <a:prstClr val="black">
                    <a:tint val="75000"/>
                  </a:prstClr>
                </a:solidFill>
                <a:latin typeface="Arial" panose="020B0604020202020204" pitchFamily="34" charset="0"/>
                <a:ea typeface="+mn-ea"/>
                <a:cs typeface="+mn-cs"/>
              </a:rPr>
              <a:pPr defTabSz="685800">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2374639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vi-VN"/>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685800">
              <a:buClrTx/>
              <a:defRPr/>
            </a:pPr>
            <a:fld id="{08ED132D-452A-49E5-B8CD-EA0C46A12A5F}" type="datetimeFigureOut">
              <a:rPr lang="vi-VN" kern="1200" smtClean="0">
                <a:solidFill>
                  <a:prstClr val="black">
                    <a:tint val="75000"/>
                  </a:prstClr>
                </a:solidFill>
                <a:latin typeface="Arial" panose="020B0604020202020204" pitchFamily="34" charset="0"/>
                <a:ea typeface="+mn-ea"/>
                <a:cs typeface="+mn-cs"/>
              </a:rPr>
              <a:pPr defTabSz="685800">
                <a:buClrTx/>
                <a:defRPr/>
              </a:pPr>
              <a:t>03/10/2024</a:t>
            </a:fld>
            <a:endParaRPr lang="vi-VN" kern="1200">
              <a:solidFill>
                <a:prstClr val="black">
                  <a:tint val="75000"/>
                </a:prstClr>
              </a:solidFill>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defTabSz="685800">
              <a:buClrTx/>
              <a:defRPr/>
            </a:pPr>
            <a:endParaRPr lang="vi-VN" kern="1200">
              <a:solidFill>
                <a:prstClr val="black">
                  <a:tint val="75000"/>
                </a:prstClr>
              </a:solidFill>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defTabSz="685800">
              <a:buClrTx/>
              <a:defRPr/>
            </a:pPr>
            <a:fld id="{9CB03046-9975-4CD1-8163-35C299AA0868}" type="slidenum">
              <a:rPr lang="vi-VN" kern="1200" smtClean="0">
                <a:solidFill>
                  <a:prstClr val="black">
                    <a:tint val="75000"/>
                  </a:prstClr>
                </a:solidFill>
                <a:latin typeface="Arial" panose="020B0604020202020204" pitchFamily="34" charset="0"/>
                <a:ea typeface="+mn-ea"/>
                <a:cs typeface="+mn-cs"/>
              </a:rPr>
              <a:pPr defTabSz="685800">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22491052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defTabSz="685800">
              <a:buClrTx/>
              <a:defRPr/>
            </a:pPr>
            <a:fld id="{08ED132D-452A-49E5-B8CD-EA0C46A12A5F}" type="datetimeFigureOut">
              <a:rPr lang="vi-VN" kern="1200" smtClean="0">
                <a:solidFill>
                  <a:prstClr val="black">
                    <a:tint val="75000"/>
                  </a:prstClr>
                </a:solidFill>
                <a:latin typeface="Arial" panose="020B0604020202020204" pitchFamily="34" charset="0"/>
                <a:ea typeface="+mn-ea"/>
                <a:cs typeface="+mn-cs"/>
              </a:rPr>
              <a:pPr defTabSz="685800">
                <a:buClrTx/>
                <a:defRPr/>
              </a:pPr>
              <a:t>03/10/2024</a:t>
            </a:fld>
            <a:endParaRPr lang="vi-VN" kern="1200">
              <a:solidFill>
                <a:prstClr val="black">
                  <a:tint val="75000"/>
                </a:prstClr>
              </a:solidFill>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defTabSz="685800">
              <a:buClrTx/>
              <a:defRPr/>
            </a:pPr>
            <a:endParaRPr lang="vi-VN" kern="1200">
              <a:solidFill>
                <a:prstClr val="black">
                  <a:tint val="75000"/>
                </a:prstClr>
              </a:solidFill>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defTabSz="685800">
              <a:buClrTx/>
              <a:defRPr/>
            </a:pPr>
            <a:fld id="{9CB03046-9975-4CD1-8163-35C299AA0868}" type="slidenum">
              <a:rPr lang="vi-VN" kern="1200" smtClean="0">
                <a:solidFill>
                  <a:prstClr val="black">
                    <a:tint val="75000"/>
                  </a:prstClr>
                </a:solidFill>
                <a:latin typeface="Arial" panose="020B0604020202020204" pitchFamily="34" charset="0"/>
                <a:ea typeface="+mn-ea"/>
                <a:cs typeface="+mn-cs"/>
              </a:rPr>
              <a:pPr defTabSz="685800">
                <a:buClrTx/>
                <a:defRPr/>
              </a:pPr>
              <a:t>‹#›</a:t>
            </a:fld>
            <a:endParaRPr lang="vi-VN" kern="1200">
              <a:solidFill>
                <a:prstClr val="black">
                  <a:tint val="75000"/>
                </a:prstClr>
              </a:solidFill>
              <a:latin typeface="Arial" panose="020B0604020202020204" pitchFamily="34" charset="0"/>
              <a:ea typeface="+mn-ea"/>
              <a:cs typeface="+mn-cs"/>
            </a:endParaRPr>
          </a:p>
        </p:txBody>
      </p:sp>
      <p:sp>
        <p:nvSpPr>
          <p:cNvPr id="8" name="Rectangle 7"/>
          <p:cNvSpPr/>
          <p:nvPr userDrawn="1"/>
        </p:nvSpPr>
        <p:spPr>
          <a:xfrm>
            <a:off x="243191" y="4324946"/>
            <a:ext cx="7986409"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a:t>
            </a:r>
            <a:r>
              <a:rPr lang="en-US" sz="1400" baseline="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áo</a:t>
            </a:r>
            <a:r>
              <a:rPr lang="en-US" sz="1400" baseline="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baseline="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án</a:t>
            </a:r>
            <a:r>
              <a:rPr lang="en-US" sz="1400" baseline="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do </a:t>
            </a:r>
            <a:r>
              <a:rPr lang="en-US" sz="14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Nguyễn</a:t>
            </a:r>
            <a:r>
              <a:rPr lang="en-US" sz="14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Nhâm</a:t>
            </a:r>
            <a:r>
              <a:rPr lang="en-US" sz="14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biên</a:t>
            </a:r>
            <a:r>
              <a:rPr lang="en-US" sz="1400" baseline="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baseline="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soạn</a:t>
            </a:r>
            <a:r>
              <a:rPr lang="en-US" sz="1400" baseline="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baseline="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Nếu</a:t>
            </a:r>
            <a:r>
              <a:rPr lang="en-US" sz="1400" baseline="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baseline="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phù</a:t>
            </a:r>
            <a:r>
              <a:rPr lang="en-US" sz="1400" baseline="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baseline="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hợp</a:t>
            </a:r>
            <a:r>
              <a:rPr lang="en-US" sz="1400" baseline="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baseline="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thầy</a:t>
            </a:r>
            <a:r>
              <a:rPr lang="en-US" sz="1400" baseline="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baseline="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cô</a:t>
            </a:r>
            <a:r>
              <a:rPr lang="en-US" sz="1400" baseline="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baseline="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liên</a:t>
            </a:r>
            <a:r>
              <a:rPr lang="en-US" sz="1400" baseline="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baseline="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hệ</a:t>
            </a:r>
            <a:r>
              <a:rPr lang="en-US" sz="1400" baseline="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baseline="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zalo</a:t>
            </a:r>
            <a:r>
              <a:rPr lang="en-US" sz="1400" baseline="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0981713891- 0366.698.459 </a:t>
            </a:r>
            <a:r>
              <a:rPr lang="en-US" sz="14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nhé</a:t>
            </a:r>
            <a:endParaRPr lang="en-US" sz="1400" dirty="0" smtClean="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454869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vi-VN"/>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defTabSz="685800">
              <a:buClrTx/>
              <a:defRPr/>
            </a:pPr>
            <a:fld id="{08ED132D-452A-49E5-B8CD-EA0C46A12A5F}" type="datetimeFigureOut">
              <a:rPr lang="vi-VN" kern="1200" smtClean="0">
                <a:solidFill>
                  <a:prstClr val="black">
                    <a:tint val="75000"/>
                  </a:prstClr>
                </a:solidFill>
                <a:latin typeface="Arial" panose="020B0604020202020204" pitchFamily="34" charset="0"/>
                <a:ea typeface="+mn-ea"/>
                <a:cs typeface="+mn-cs"/>
              </a:rPr>
              <a:pPr defTabSz="685800">
                <a:buClrTx/>
                <a:defRPr/>
              </a:pPr>
              <a:t>03/10/2024</a:t>
            </a:fld>
            <a:endParaRPr lang="vi-VN" kern="1200">
              <a:solidFill>
                <a:prstClr val="black">
                  <a:tint val="75000"/>
                </a:prstClr>
              </a:solidFill>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defTabSz="685800">
              <a:buClrTx/>
              <a:defRPr/>
            </a:pPr>
            <a:endParaRPr lang="vi-VN" kern="1200">
              <a:solidFill>
                <a:prstClr val="black">
                  <a:tint val="75000"/>
                </a:prstClr>
              </a:solidFill>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defTabSz="685800">
              <a:buClrTx/>
              <a:defRPr/>
            </a:pPr>
            <a:fld id="{9CB03046-9975-4CD1-8163-35C299AA0868}" type="slidenum">
              <a:rPr lang="vi-VN" kern="1200" smtClean="0">
                <a:solidFill>
                  <a:prstClr val="black">
                    <a:tint val="75000"/>
                  </a:prstClr>
                </a:solidFill>
                <a:latin typeface="Arial" panose="020B0604020202020204" pitchFamily="34" charset="0"/>
                <a:ea typeface="+mn-ea"/>
                <a:cs typeface="+mn-cs"/>
              </a:rPr>
              <a:pPr defTabSz="685800">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41612957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defTabSz="685800">
              <a:buClrTx/>
              <a:defRPr/>
            </a:pPr>
            <a:fld id="{08ED132D-452A-49E5-B8CD-EA0C46A12A5F}" type="datetimeFigureOut">
              <a:rPr lang="vi-VN" kern="1200" smtClean="0">
                <a:solidFill>
                  <a:prstClr val="black">
                    <a:tint val="75000"/>
                  </a:prstClr>
                </a:solidFill>
                <a:latin typeface="Arial" panose="020B0604020202020204" pitchFamily="34" charset="0"/>
                <a:ea typeface="+mn-ea"/>
                <a:cs typeface="+mn-cs"/>
              </a:rPr>
              <a:pPr defTabSz="685800">
                <a:buClrTx/>
                <a:defRPr/>
              </a:pPr>
              <a:t>03/10/2024</a:t>
            </a:fld>
            <a:endParaRPr lang="vi-VN" kern="1200">
              <a:solidFill>
                <a:prstClr val="black">
                  <a:tint val="75000"/>
                </a:prstClr>
              </a:solidFill>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defTabSz="685800">
              <a:buClrTx/>
              <a:defRPr/>
            </a:pPr>
            <a:endParaRPr lang="vi-VN" kern="1200">
              <a:solidFill>
                <a:prstClr val="black">
                  <a:tint val="75000"/>
                </a:prstClr>
              </a:solidFill>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defTabSz="685800">
              <a:buClrTx/>
              <a:defRPr/>
            </a:pPr>
            <a:fld id="{9CB03046-9975-4CD1-8163-35C299AA0868}" type="slidenum">
              <a:rPr lang="vi-VN" kern="1200" smtClean="0">
                <a:solidFill>
                  <a:prstClr val="black">
                    <a:tint val="75000"/>
                  </a:prstClr>
                </a:solidFill>
                <a:latin typeface="Arial" panose="020B0604020202020204" pitchFamily="34" charset="0"/>
                <a:ea typeface="+mn-ea"/>
                <a:cs typeface="+mn-cs"/>
              </a:rPr>
              <a:pPr defTabSz="685800">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38853405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buClrTx/>
              <a:defRPr/>
            </a:pPr>
            <a:fld id="{08ED132D-452A-49E5-B8CD-EA0C46A12A5F}" type="datetimeFigureOut">
              <a:rPr lang="vi-VN" kern="1200" smtClean="0">
                <a:solidFill>
                  <a:prstClr val="black">
                    <a:tint val="75000"/>
                  </a:prstClr>
                </a:solidFill>
                <a:latin typeface="Arial" panose="020B0604020202020204" pitchFamily="34" charset="0"/>
                <a:ea typeface="+mn-ea"/>
                <a:cs typeface="+mn-cs"/>
              </a:rPr>
              <a:pPr defTabSz="685800">
                <a:buClrTx/>
                <a:defRPr/>
              </a:pPr>
              <a:t>03/10/2024</a:t>
            </a:fld>
            <a:endParaRPr lang="vi-VN" kern="1200">
              <a:solidFill>
                <a:prstClr val="black">
                  <a:tint val="75000"/>
                </a:prstClr>
              </a:solidFill>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defTabSz="685800">
              <a:buClrTx/>
              <a:defRPr/>
            </a:pPr>
            <a:endParaRPr lang="vi-VN" kern="1200">
              <a:solidFill>
                <a:prstClr val="black">
                  <a:tint val="75000"/>
                </a:prstClr>
              </a:solidFill>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defTabSz="685800">
              <a:buClrTx/>
              <a:defRPr/>
            </a:pPr>
            <a:fld id="{9CB03046-9975-4CD1-8163-35C299AA0868}" type="slidenum">
              <a:rPr lang="vi-VN" kern="1200" smtClean="0">
                <a:solidFill>
                  <a:prstClr val="black">
                    <a:tint val="75000"/>
                  </a:prstClr>
                </a:solidFill>
                <a:latin typeface="Arial" panose="020B0604020202020204" pitchFamily="34" charset="0"/>
                <a:ea typeface="+mn-ea"/>
                <a:cs typeface="+mn-cs"/>
              </a:rPr>
              <a:pPr defTabSz="685800">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26661288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vi-VN"/>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defTabSz="685800">
              <a:buClrTx/>
              <a:defRPr/>
            </a:pPr>
            <a:fld id="{08ED132D-452A-49E5-B8CD-EA0C46A12A5F}" type="datetimeFigureOut">
              <a:rPr lang="vi-VN" kern="1200" smtClean="0">
                <a:solidFill>
                  <a:prstClr val="black">
                    <a:tint val="75000"/>
                  </a:prstClr>
                </a:solidFill>
                <a:latin typeface="Arial" panose="020B0604020202020204" pitchFamily="34" charset="0"/>
                <a:ea typeface="+mn-ea"/>
                <a:cs typeface="+mn-cs"/>
              </a:rPr>
              <a:pPr defTabSz="685800">
                <a:buClrTx/>
                <a:defRPr/>
              </a:pPr>
              <a:t>03/10/2024</a:t>
            </a:fld>
            <a:endParaRPr lang="vi-VN" kern="1200">
              <a:solidFill>
                <a:prstClr val="black">
                  <a:tint val="75000"/>
                </a:prstClr>
              </a:solidFill>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defTabSz="685800">
              <a:buClrTx/>
              <a:defRPr/>
            </a:pPr>
            <a:endParaRPr lang="vi-VN" kern="1200">
              <a:solidFill>
                <a:prstClr val="black">
                  <a:tint val="75000"/>
                </a:prstClr>
              </a:solidFill>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defTabSz="685800">
              <a:buClrTx/>
              <a:defRPr/>
            </a:pPr>
            <a:fld id="{9CB03046-9975-4CD1-8163-35C299AA0868}" type="slidenum">
              <a:rPr lang="vi-VN" kern="1200" smtClean="0">
                <a:solidFill>
                  <a:prstClr val="black">
                    <a:tint val="75000"/>
                  </a:prstClr>
                </a:solidFill>
                <a:latin typeface="Arial" panose="020B0604020202020204" pitchFamily="34" charset="0"/>
                <a:ea typeface="+mn-ea"/>
                <a:cs typeface="+mn-cs"/>
              </a:rPr>
              <a:pPr defTabSz="685800">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5469663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vi-VN"/>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vi-VN"/>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defTabSz="685800">
              <a:buClrTx/>
              <a:defRPr/>
            </a:pPr>
            <a:fld id="{08ED132D-452A-49E5-B8CD-EA0C46A12A5F}" type="datetimeFigureOut">
              <a:rPr lang="vi-VN" kern="1200" smtClean="0">
                <a:solidFill>
                  <a:prstClr val="black">
                    <a:tint val="75000"/>
                  </a:prstClr>
                </a:solidFill>
                <a:latin typeface="Arial" panose="020B0604020202020204" pitchFamily="34" charset="0"/>
                <a:ea typeface="+mn-ea"/>
                <a:cs typeface="+mn-cs"/>
              </a:rPr>
              <a:pPr defTabSz="685800">
                <a:buClrTx/>
                <a:defRPr/>
              </a:pPr>
              <a:t>03/10/2024</a:t>
            </a:fld>
            <a:endParaRPr lang="vi-VN" kern="1200">
              <a:solidFill>
                <a:prstClr val="black">
                  <a:tint val="75000"/>
                </a:prstClr>
              </a:solidFill>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defTabSz="685800">
              <a:buClrTx/>
              <a:defRPr/>
            </a:pPr>
            <a:endParaRPr lang="vi-VN" kern="1200">
              <a:solidFill>
                <a:prstClr val="black">
                  <a:tint val="75000"/>
                </a:prstClr>
              </a:solidFill>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defTabSz="685800">
              <a:buClrTx/>
              <a:defRPr/>
            </a:pPr>
            <a:fld id="{9CB03046-9975-4CD1-8163-35C299AA0868}" type="slidenum">
              <a:rPr lang="vi-VN" kern="1200" smtClean="0">
                <a:solidFill>
                  <a:prstClr val="black">
                    <a:tint val="75000"/>
                  </a:prstClr>
                </a:solidFill>
                <a:latin typeface="Arial" panose="020B0604020202020204" pitchFamily="34" charset="0"/>
                <a:ea typeface="+mn-ea"/>
                <a:cs typeface="+mn-cs"/>
              </a:rPr>
              <a:pPr defTabSz="685800">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9324392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360"/>
        <p:cNvGrpSpPr/>
        <p:nvPr/>
      </p:nvGrpSpPr>
      <p:grpSpPr>
        <a:xfrm>
          <a:off x="0" y="0"/>
          <a:ext cx="0" cy="0"/>
          <a:chOff x="0" y="0"/>
          <a:chExt cx="0" cy="0"/>
        </a:xfrm>
      </p:grpSpPr>
      <p:sp>
        <p:nvSpPr>
          <p:cNvPr id="361" name="Google Shape;361;p36"/>
          <p:cNvSpPr/>
          <p:nvPr/>
        </p:nvSpPr>
        <p:spPr>
          <a:xfrm>
            <a:off x="25" y="4352100"/>
            <a:ext cx="9143950" cy="791437"/>
          </a:xfrm>
          <a:custGeom>
            <a:avLst/>
            <a:gdLst/>
            <a:ahLst/>
            <a:cxnLst/>
            <a:rect l="l" t="t" r="r" b="b"/>
            <a:pathLst>
              <a:path w="86000" h="32029" extrusionOk="0">
                <a:moveTo>
                  <a:pt x="1" y="1"/>
                </a:moveTo>
                <a:lnTo>
                  <a:pt x="85999" y="1"/>
                </a:lnTo>
                <a:lnTo>
                  <a:pt x="85999" y="32029"/>
                </a:lnTo>
                <a:lnTo>
                  <a:pt x="1" y="32029"/>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36"/>
          <p:cNvSpPr/>
          <p:nvPr/>
        </p:nvSpPr>
        <p:spPr>
          <a:xfrm flipH="1">
            <a:off x="7" y="4246078"/>
            <a:ext cx="7724268" cy="897442"/>
          </a:xfrm>
          <a:custGeom>
            <a:avLst/>
            <a:gdLst/>
            <a:ahLst/>
            <a:cxnLst/>
            <a:rect l="l" t="t" r="r" b="b"/>
            <a:pathLst>
              <a:path w="225263" h="50610" extrusionOk="0">
                <a:moveTo>
                  <a:pt x="159760" y="9241"/>
                </a:moveTo>
                <a:cubicBezTo>
                  <a:pt x="148757" y="9666"/>
                  <a:pt x="140094" y="10062"/>
                  <a:pt x="129790" y="14074"/>
                </a:cubicBezTo>
                <a:cubicBezTo>
                  <a:pt x="120398" y="17721"/>
                  <a:pt x="111613" y="23071"/>
                  <a:pt x="101370" y="24013"/>
                </a:cubicBezTo>
                <a:cubicBezTo>
                  <a:pt x="97266" y="24408"/>
                  <a:pt x="93072" y="24469"/>
                  <a:pt x="88877" y="24439"/>
                </a:cubicBezTo>
                <a:cubicBezTo>
                  <a:pt x="72068" y="24196"/>
                  <a:pt x="54925" y="21855"/>
                  <a:pt x="39423" y="27843"/>
                </a:cubicBezTo>
                <a:cubicBezTo>
                  <a:pt x="30122" y="31460"/>
                  <a:pt x="22189" y="37843"/>
                  <a:pt x="13830" y="43284"/>
                </a:cubicBezTo>
                <a:cubicBezTo>
                  <a:pt x="9484" y="46141"/>
                  <a:pt x="4863" y="48755"/>
                  <a:pt x="0" y="50609"/>
                </a:cubicBezTo>
                <a:lnTo>
                  <a:pt x="225263" y="50609"/>
                </a:lnTo>
                <a:lnTo>
                  <a:pt x="225263" y="1"/>
                </a:lnTo>
                <a:cubicBezTo>
                  <a:pt x="204138" y="6536"/>
                  <a:pt x="181827" y="8451"/>
                  <a:pt x="159760" y="924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36"/>
          <p:cNvSpPr/>
          <p:nvPr/>
        </p:nvSpPr>
        <p:spPr>
          <a:xfrm>
            <a:off x="1576050" y="4146478"/>
            <a:ext cx="7724268" cy="997017"/>
          </a:xfrm>
          <a:custGeom>
            <a:avLst/>
            <a:gdLst/>
            <a:ahLst/>
            <a:cxnLst/>
            <a:rect l="l" t="t" r="r" b="b"/>
            <a:pathLst>
              <a:path w="225263" h="50610" extrusionOk="0">
                <a:moveTo>
                  <a:pt x="159760" y="9241"/>
                </a:moveTo>
                <a:cubicBezTo>
                  <a:pt x="148757" y="9666"/>
                  <a:pt x="140094" y="10062"/>
                  <a:pt x="129790" y="14074"/>
                </a:cubicBezTo>
                <a:cubicBezTo>
                  <a:pt x="120398" y="17721"/>
                  <a:pt x="111613" y="23071"/>
                  <a:pt x="101370" y="24013"/>
                </a:cubicBezTo>
                <a:cubicBezTo>
                  <a:pt x="97266" y="24408"/>
                  <a:pt x="93072" y="24469"/>
                  <a:pt x="88877" y="24439"/>
                </a:cubicBezTo>
                <a:cubicBezTo>
                  <a:pt x="72068" y="24196"/>
                  <a:pt x="54925" y="21855"/>
                  <a:pt x="39423" y="27843"/>
                </a:cubicBezTo>
                <a:cubicBezTo>
                  <a:pt x="30122" y="31460"/>
                  <a:pt x="22189" y="37843"/>
                  <a:pt x="13830" y="43284"/>
                </a:cubicBezTo>
                <a:cubicBezTo>
                  <a:pt x="9484" y="46141"/>
                  <a:pt x="4863" y="48755"/>
                  <a:pt x="0" y="50609"/>
                </a:cubicBezTo>
                <a:lnTo>
                  <a:pt x="225263" y="50609"/>
                </a:lnTo>
                <a:lnTo>
                  <a:pt x="225263" y="1"/>
                </a:lnTo>
                <a:cubicBezTo>
                  <a:pt x="204138" y="6536"/>
                  <a:pt x="181827" y="8451"/>
                  <a:pt x="159760" y="924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64" name="Google Shape;364;p36"/>
          <p:cNvPicPr preferRelativeResize="0"/>
          <p:nvPr/>
        </p:nvPicPr>
        <p:blipFill>
          <a:blip r:embed="rId2">
            <a:alphaModFix amt="19000"/>
          </a:blip>
          <a:stretch>
            <a:fillRect/>
          </a:stretch>
        </p:blipFill>
        <p:spPr>
          <a:xfrm rot="10800000" flipH="1">
            <a:off x="-1" y="-1"/>
            <a:ext cx="9144003" cy="5143501"/>
          </a:xfrm>
          <a:prstGeom prst="rect">
            <a:avLst/>
          </a:prstGeom>
          <a:noFill/>
          <a:ln>
            <a:noFill/>
          </a:ln>
        </p:spPr>
      </p:pic>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685800">
              <a:buClrTx/>
              <a:defRPr/>
            </a:pPr>
            <a:fld id="{08ED132D-452A-49E5-B8CD-EA0C46A12A5F}" type="datetimeFigureOut">
              <a:rPr lang="vi-VN" kern="1200" smtClean="0">
                <a:solidFill>
                  <a:prstClr val="black">
                    <a:tint val="75000"/>
                  </a:prstClr>
                </a:solidFill>
                <a:latin typeface="Arial" panose="020B0604020202020204" pitchFamily="34" charset="0"/>
                <a:ea typeface="+mn-ea"/>
                <a:cs typeface="+mn-cs"/>
              </a:rPr>
              <a:pPr defTabSz="685800">
                <a:buClrTx/>
                <a:defRPr/>
              </a:pPr>
              <a:t>03/10/2024</a:t>
            </a:fld>
            <a:endParaRPr lang="vi-VN" kern="1200">
              <a:solidFill>
                <a:prstClr val="black">
                  <a:tint val="75000"/>
                </a:prstClr>
              </a:solidFill>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defTabSz="685800">
              <a:buClrTx/>
              <a:defRPr/>
            </a:pPr>
            <a:endParaRPr lang="vi-VN" kern="1200">
              <a:solidFill>
                <a:prstClr val="black">
                  <a:tint val="75000"/>
                </a:prstClr>
              </a:solidFill>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defTabSz="685800">
              <a:buClrTx/>
              <a:defRPr/>
            </a:pPr>
            <a:fld id="{9CB03046-9975-4CD1-8163-35C299AA0868}" type="slidenum">
              <a:rPr lang="vi-VN" kern="1200" smtClean="0">
                <a:solidFill>
                  <a:prstClr val="black">
                    <a:tint val="75000"/>
                  </a:prstClr>
                </a:solidFill>
                <a:latin typeface="Arial" panose="020B0604020202020204" pitchFamily="34" charset="0"/>
                <a:ea typeface="+mn-ea"/>
                <a:cs typeface="+mn-cs"/>
              </a:rPr>
              <a:pPr defTabSz="685800">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20355813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685800">
              <a:buClrTx/>
              <a:defRPr/>
            </a:pPr>
            <a:fld id="{08ED132D-452A-49E5-B8CD-EA0C46A12A5F}" type="datetimeFigureOut">
              <a:rPr lang="vi-VN" kern="1200" smtClean="0">
                <a:solidFill>
                  <a:prstClr val="black">
                    <a:tint val="75000"/>
                  </a:prstClr>
                </a:solidFill>
                <a:latin typeface="Arial" panose="020B0604020202020204" pitchFamily="34" charset="0"/>
                <a:ea typeface="+mn-ea"/>
                <a:cs typeface="+mn-cs"/>
              </a:rPr>
              <a:pPr defTabSz="685800">
                <a:buClrTx/>
                <a:defRPr/>
              </a:pPr>
              <a:t>03/10/2024</a:t>
            </a:fld>
            <a:endParaRPr lang="vi-VN" kern="1200">
              <a:solidFill>
                <a:prstClr val="black">
                  <a:tint val="75000"/>
                </a:prstClr>
              </a:solidFill>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defTabSz="685800">
              <a:buClrTx/>
              <a:defRPr/>
            </a:pPr>
            <a:endParaRPr lang="vi-VN" kern="1200">
              <a:solidFill>
                <a:prstClr val="black">
                  <a:tint val="75000"/>
                </a:prstClr>
              </a:solidFill>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defTabSz="685800">
              <a:buClrTx/>
              <a:defRPr/>
            </a:pPr>
            <a:fld id="{9CB03046-9975-4CD1-8163-35C299AA0868}" type="slidenum">
              <a:rPr lang="vi-VN" kern="1200" smtClean="0">
                <a:solidFill>
                  <a:prstClr val="black">
                    <a:tint val="75000"/>
                  </a:prstClr>
                </a:solidFill>
                <a:latin typeface="Arial" panose="020B0604020202020204" pitchFamily="34" charset="0"/>
                <a:ea typeface="+mn-ea"/>
                <a:cs typeface="+mn-cs"/>
              </a:rPr>
              <a:pPr defTabSz="685800">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1723885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B620D-DD7F-4E11-88A3-08B3EC5A8372}"/>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E8182F97-3A1A-48E7-8529-C621ADD6E034}"/>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DB02E6B0-9B8D-422F-ADEC-602E1AAD9B8D}"/>
              </a:ext>
            </a:extLst>
          </p:cNvPr>
          <p:cNvSpPr>
            <a:spLocks noGrp="1"/>
          </p:cNvSpPr>
          <p:nvPr>
            <p:ph type="dt" sz="half" idx="10"/>
          </p:nvPr>
        </p:nvSpPr>
        <p:spPr/>
        <p:txBody>
          <a:bodyPr/>
          <a:lstStyle/>
          <a:p>
            <a:pPr defTabSz="685800">
              <a:buClrTx/>
            </a:pPr>
            <a:fld id="{62C2B8D1-B2AA-4834-A394-6AB0F2A282B8}" type="datetimeFigureOut">
              <a:rPr lang="en-US" kern="1200" smtClean="0">
                <a:solidFill>
                  <a:prstClr val="black">
                    <a:tint val="75000"/>
                  </a:prstClr>
                </a:solidFill>
                <a:latin typeface="Calibri" panose="020F0502020204030204"/>
                <a:ea typeface="+mn-ea"/>
                <a:cs typeface="+mn-cs"/>
              </a:rPr>
              <a:pPr defTabSz="685800">
                <a:buClrTx/>
              </a:pPr>
              <a:t>3/10/2024</a:t>
            </a:fld>
            <a:endParaRPr lang="en-US"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96696808-4D8B-4027-B77C-7B64D7183AAA}"/>
              </a:ext>
            </a:extLst>
          </p:cNvPr>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008232B4-A1D0-4279-8DD8-14F48C261E7C}"/>
              </a:ext>
            </a:extLst>
          </p:cNvPr>
          <p:cNvSpPr>
            <a:spLocks noGrp="1"/>
          </p:cNvSpPr>
          <p:nvPr>
            <p:ph type="sldNum" sz="quarter" idx="12"/>
          </p:nvPr>
        </p:nvSpPr>
        <p:spPr/>
        <p:txBody>
          <a:bodyPr/>
          <a:lstStyle/>
          <a:p>
            <a:pPr defTabSz="685800">
              <a:buClrTx/>
            </a:pPr>
            <a:fld id="{86268C4C-B95F-49E7-AE5C-9904A1D9769E}"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5983877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1F9854-433D-4B18-972D-A3ED4F2A60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32EDA29-C7C8-4CC2-8F76-039677C1626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A73E8E-8B3F-427E-8318-5707E074B5C1}"/>
              </a:ext>
            </a:extLst>
          </p:cNvPr>
          <p:cNvSpPr>
            <a:spLocks noGrp="1"/>
          </p:cNvSpPr>
          <p:nvPr>
            <p:ph type="dt" sz="half" idx="10"/>
          </p:nvPr>
        </p:nvSpPr>
        <p:spPr/>
        <p:txBody>
          <a:bodyPr/>
          <a:lstStyle/>
          <a:p>
            <a:pPr defTabSz="685800">
              <a:buClrTx/>
            </a:pPr>
            <a:fld id="{62C2B8D1-B2AA-4834-A394-6AB0F2A282B8}" type="datetimeFigureOut">
              <a:rPr lang="en-US" kern="1200" smtClean="0">
                <a:solidFill>
                  <a:prstClr val="black">
                    <a:tint val="75000"/>
                  </a:prstClr>
                </a:solidFill>
                <a:latin typeface="Calibri" panose="020F0502020204030204"/>
                <a:ea typeface="+mn-ea"/>
                <a:cs typeface="+mn-cs"/>
              </a:rPr>
              <a:pPr defTabSz="685800">
                <a:buClrTx/>
              </a:pPr>
              <a:t>3/10/2024</a:t>
            </a:fld>
            <a:endParaRPr lang="en-US"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0DFF0C30-0747-4558-B396-163280BAFE15}"/>
              </a:ext>
            </a:extLst>
          </p:cNvPr>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FEFA5068-E5DC-4AAE-B3B0-EBD47A520B6D}"/>
              </a:ext>
            </a:extLst>
          </p:cNvPr>
          <p:cNvSpPr>
            <a:spLocks noGrp="1"/>
          </p:cNvSpPr>
          <p:nvPr>
            <p:ph type="sldNum" sz="quarter" idx="12"/>
          </p:nvPr>
        </p:nvSpPr>
        <p:spPr/>
        <p:txBody>
          <a:bodyPr/>
          <a:lstStyle/>
          <a:p>
            <a:pPr defTabSz="685800">
              <a:buClrTx/>
            </a:pPr>
            <a:fld id="{86268C4C-B95F-49E7-AE5C-9904A1D9769E}"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4522785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5DD46F-E236-42E2-82B2-D2A527E97D1B}"/>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0F3D8761-FE4C-4DBB-B38D-14B1D27B8A23}"/>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82FABB4-B42E-4F83-8CB5-8DB1F0F6F054}"/>
              </a:ext>
            </a:extLst>
          </p:cNvPr>
          <p:cNvSpPr>
            <a:spLocks noGrp="1"/>
          </p:cNvSpPr>
          <p:nvPr>
            <p:ph type="dt" sz="half" idx="10"/>
          </p:nvPr>
        </p:nvSpPr>
        <p:spPr/>
        <p:txBody>
          <a:bodyPr/>
          <a:lstStyle/>
          <a:p>
            <a:pPr defTabSz="685800">
              <a:buClrTx/>
            </a:pPr>
            <a:fld id="{62C2B8D1-B2AA-4834-A394-6AB0F2A282B8}" type="datetimeFigureOut">
              <a:rPr lang="en-US" kern="1200" smtClean="0">
                <a:solidFill>
                  <a:prstClr val="black">
                    <a:tint val="75000"/>
                  </a:prstClr>
                </a:solidFill>
                <a:latin typeface="Calibri" panose="020F0502020204030204"/>
                <a:ea typeface="+mn-ea"/>
                <a:cs typeface="+mn-cs"/>
              </a:rPr>
              <a:pPr defTabSz="685800">
                <a:buClrTx/>
              </a:pPr>
              <a:t>3/10/2024</a:t>
            </a:fld>
            <a:endParaRPr lang="en-US"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A247910C-08D2-4ED2-9394-4FC3D7FBDDA1}"/>
              </a:ext>
            </a:extLst>
          </p:cNvPr>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84F77425-99B4-44D6-9C3F-C4967CC064FB}"/>
              </a:ext>
            </a:extLst>
          </p:cNvPr>
          <p:cNvSpPr>
            <a:spLocks noGrp="1"/>
          </p:cNvSpPr>
          <p:nvPr>
            <p:ph type="sldNum" sz="quarter" idx="12"/>
          </p:nvPr>
        </p:nvSpPr>
        <p:spPr/>
        <p:txBody>
          <a:bodyPr/>
          <a:lstStyle/>
          <a:p>
            <a:pPr defTabSz="685800">
              <a:buClrTx/>
            </a:pPr>
            <a:fld id="{86268C4C-B95F-49E7-AE5C-9904A1D9769E}"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08243254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B9F15-7A47-45B0-87BA-41D0238BE3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8A90E1A-3633-4521-8D25-23F2365C854F}"/>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585168E-3447-47AA-B375-9D8026A90809}"/>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E9EA923-2232-4930-BFDE-385681C2F6AF}"/>
              </a:ext>
            </a:extLst>
          </p:cNvPr>
          <p:cNvSpPr>
            <a:spLocks noGrp="1"/>
          </p:cNvSpPr>
          <p:nvPr>
            <p:ph type="dt" sz="half" idx="10"/>
          </p:nvPr>
        </p:nvSpPr>
        <p:spPr/>
        <p:txBody>
          <a:bodyPr/>
          <a:lstStyle/>
          <a:p>
            <a:pPr defTabSz="685800">
              <a:buClrTx/>
            </a:pPr>
            <a:fld id="{62C2B8D1-B2AA-4834-A394-6AB0F2A282B8}" type="datetimeFigureOut">
              <a:rPr lang="en-US" kern="1200" smtClean="0">
                <a:solidFill>
                  <a:prstClr val="black">
                    <a:tint val="75000"/>
                  </a:prstClr>
                </a:solidFill>
                <a:latin typeface="Calibri" panose="020F0502020204030204"/>
                <a:ea typeface="+mn-ea"/>
                <a:cs typeface="+mn-cs"/>
              </a:rPr>
              <a:pPr defTabSz="685800">
                <a:buClrTx/>
              </a:pPr>
              <a:t>3/10/2024</a:t>
            </a:fld>
            <a:endParaRPr lang="en-US" kern="1200">
              <a:solidFill>
                <a:prstClr val="black">
                  <a:tint val="75000"/>
                </a:prstClr>
              </a:solidFill>
              <a:latin typeface="Calibri" panose="020F0502020204030204"/>
              <a:ea typeface="+mn-ea"/>
              <a:cs typeface="+mn-cs"/>
            </a:endParaRPr>
          </a:p>
        </p:txBody>
      </p:sp>
      <p:sp>
        <p:nvSpPr>
          <p:cNvPr id="6" name="Footer Placeholder 5">
            <a:extLst>
              <a:ext uri="{FF2B5EF4-FFF2-40B4-BE49-F238E27FC236}">
                <a16:creationId xmlns:a16="http://schemas.microsoft.com/office/drawing/2014/main" id="{9DDE8D5C-6C84-4849-91F7-8D2741752E35}"/>
              </a:ext>
            </a:extLst>
          </p:cNvPr>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C18C23C1-882E-428C-B929-9DE70A30CEF8}"/>
              </a:ext>
            </a:extLst>
          </p:cNvPr>
          <p:cNvSpPr>
            <a:spLocks noGrp="1"/>
          </p:cNvSpPr>
          <p:nvPr>
            <p:ph type="sldNum" sz="quarter" idx="12"/>
          </p:nvPr>
        </p:nvSpPr>
        <p:spPr/>
        <p:txBody>
          <a:bodyPr/>
          <a:lstStyle/>
          <a:p>
            <a:pPr defTabSz="685800">
              <a:buClrTx/>
            </a:pPr>
            <a:fld id="{86268C4C-B95F-49E7-AE5C-9904A1D9769E}"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89066787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56A386-69C9-4F4D-ACD6-145B6D76722D}"/>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4B251492-CBF2-4B1B-A28A-41146CCB91A2}"/>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E0DA1D08-A13D-4AFD-B686-2DC7DC7308CB}"/>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017B0CF-3B1F-42A3-A4CE-D254B4E4FFA6}"/>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6DE6CC8A-5432-4911-A7F5-ADAD56E977EC}"/>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B35A406-40FF-406C-9C4A-54943EEEBF6A}"/>
              </a:ext>
            </a:extLst>
          </p:cNvPr>
          <p:cNvSpPr>
            <a:spLocks noGrp="1"/>
          </p:cNvSpPr>
          <p:nvPr>
            <p:ph type="dt" sz="half" idx="10"/>
          </p:nvPr>
        </p:nvSpPr>
        <p:spPr/>
        <p:txBody>
          <a:bodyPr/>
          <a:lstStyle/>
          <a:p>
            <a:pPr defTabSz="685800">
              <a:buClrTx/>
            </a:pPr>
            <a:fld id="{62C2B8D1-B2AA-4834-A394-6AB0F2A282B8}" type="datetimeFigureOut">
              <a:rPr lang="en-US" kern="1200" smtClean="0">
                <a:solidFill>
                  <a:prstClr val="black">
                    <a:tint val="75000"/>
                  </a:prstClr>
                </a:solidFill>
                <a:latin typeface="Calibri" panose="020F0502020204030204"/>
                <a:ea typeface="+mn-ea"/>
                <a:cs typeface="+mn-cs"/>
              </a:rPr>
              <a:pPr defTabSz="685800">
                <a:buClrTx/>
              </a:pPr>
              <a:t>3/10/2024</a:t>
            </a:fld>
            <a:endParaRPr lang="en-US" kern="1200">
              <a:solidFill>
                <a:prstClr val="black">
                  <a:tint val="75000"/>
                </a:prstClr>
              </a:solidFill>
              <a:latin typeface="Calibri" panose="020F0502020204030204"/>
              <a:ea typeface="+mn-ea"/>
              <a:cs typeface="+mn-cs"/>
            </a:endParaRPr>
          </a:p>
        </p:txBody>
      </p:sp>
      <p:sp>
        <p:nvSpPr>
          <p:cNvPr id="8" name="Footer Placeholder 7">
            <a:extLst>
              <a:ext uri="{FF2B5EF4-FFF2-40B4-BE49-F238E27FC236}">
                <a16:creationId xmlns:a16="http://schemas.microsoft.com/office/drawing/2014/main" id="{813B5557-9347-4E07-80C9-0C88ECCC9FCD}"/>
              </a:ext>
            </a:extLst>
          </p:cNvPr>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609D4B26-CE27-4A9F-BEDE-B2CA41451309}"/>
              </a:ext>
            </a:extLst>
          </p:cNvPr>
          <p:cNvSpPr>
            <a:spLocks noGrp="1"/>
          </p:cNvSpPr>
          <p:nvPr>
            <p:ph type="sldNum" sz="quarter" idx="12"/>
          </p:nvPr>
        </p:nvSpPr>
        <p:spPr/>
        <p:txBody>
          <a:bodyPr/>
          <a:lstStyle/>
          <a:p>
            <a:pPr defTabSz="685800">
              <a:buClrTx/>
            </a:pPr>
            <a:fld id="{86268C4C-B95F-49E7-AE5C-9904A1D9769E}"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20764432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61842D-5AF5-4700-B3EA-48CDC226AC9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402BBB4-B506-491B-9543-9BF54CBDE16E}"/>
              </a:ext>
            </a:extLst>
          </p:cNvPr>
          <p:cNvSpPr>
            <a:spLocks noGrp="1"/>
          </p:cNvSpPr>
          <p:nvPr>
            <p:ph type="dt" sz="half" idx="10"/>
          </p:nvPr>
        </p:nvSpPr>
        <p:spPr/>
        <p:txBody>
          <a:bodyPr/>
          <a:lstStyle/>
          <a:p>
            <a:pPr defTabSz="685800">
              <a:buClrTx/>
            </a:pPr>
            <a:fld id="{62C2B8D1-B2AA-4834-A394-6AB0F2A282B8}" type="datetimeFigureOut">
              <a:rPr lang="en-US" kern="1200" smtClean="0">
                <a:solidFill>
                  <a:prstClr val="black">
                    <a:tint val="75000"/>
                  </a:prstClr>
                </a:solidFill>
                <a:latin typeface="Calibri" panose="020F0502020204030204"/>
                <a:ea typeface="+mn-ea"/>
                <a:cs typeface="+mn-cs"/>
              </a:rPr>
              <a:pPr defTabSz="685800">
                <a:buClrTx/>
              </a:pPr>
              <a:t>3/10/2024</a:t>
            </a:fld>
            <a:endParaRPr lang="en-US" kern="1200">
              <a:solidFill>
                <a:prstClr val="black">
                  <a:tint val="75000"/>
                </a:prstClr>
              </a:solidFill>
              <a:latin typeface="Calibri" panose="020F0502020204030204"/>
              <a:ea typeface="+mn-ea"/>
              <a:cs typeface="+mn-cs"/>
            </a:endParaRPr>
          </a:p>
        </p:txBody>
      </p:sp>
      <p:sp>
        <p:nvSpPr>
          <p:cNvPr id="4" name="Footer Placeholder 3">
            <a:extLst>
              <a:ext uri="{FF2B5EF4-FFF2-40B4-BE49-F238E27FC236}">
                <a16:creationId xmlns:a16="http://schemas.microsoft.com/office/drawing/2014/main" id="{B37F2BD8-3D87-41B5-83FF-89842214D358}"/>
              </a:ext>
            </a:extLst>
          </p:cNvPr>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2655CE98-1714-4AEC-9386-E681EB664B2C}"/>
              </a:ext>
            </a:extLst>
          </p:cNvPr>
          <p:cNvSpPr>
            <a:spLocks noGrp="1"/>
          </p:cNvSpPr>
          <p:nvPr>
            <p:ph type="sldNum" sz="quarter" idx="12"/>
          </p:nvPr>
        </p:nvSpPr>
        <p:spPr/>
        <p:txBody>
          <a:bodyPr/>
          <a:lstStyle/>
          <a:p>
            <a:pPr defTabSz="685800">
              <a:buClrTx/>
            </a:pPr>
            <a:fld id="{86268C4C-B95F-49E7-AE5C-9904A1D9769E}"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48852251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312A522-B6D0-49B4-B307-6B2EC8946FCC}"/>
              </a:ext>
            </a:extLst>
          </p:cNvPr>
          <p:cNvSpPr>
            <a:spLocks noGrp="1"/>
          </p:cNvSpPr>
          <p:nvPr>
            <p:ph type="dt" sz="half" idx="10"/>
          </p:nvPr>
        </p:nvSpPr>
        <p:spPr/>
        <p:txBody>
          <a:bodyPr/>
          <a:lstStyle/>
          <a:p>
            <a:pPr defTabSz="685800">
              <a:buClrTx/>
            </a:pPr>
            <a:fld id="{62C2B8D1-B2AA-4834-A394-6AB0F2A282B8}" type="datetimeFigureOut">
              <a:rPr lang="en-US" kern="1200" smtClean="0">
                <a:solidFill>
                  <a:prstClr val="black">
                    <a:tint val="75000"/>
                  </a:prstClr>
                </a:solidFill>
                <a:latin typeface="Calibri" panose="020F0502020204030204"/>
                <a:ea typeface="+mn-ea"/>
                <a:cs typeface="+mn-cs"/>
              </a:rPr>
              <a:pPr defTabSz="685800">
                <a:buClrTx/>
              </a:pPr>
              <a:t>3/10/2024</a:t>
            </a:fld>
            <a:endParaRPr lang="en-US" kern="1200">
              <a:solidFill>
                <a:prstClr val="black">
                  <a:tint val="75000"/>
                </a:prstClr>
              </a:solidFill>
              <a:latin typeface="Calibri" panose="020F0502020204030204"/>
              <a:ea typeface="+mn-ea"/>
              <a:cs typeface="+mn-cs"/>
            </a:endParaRPr>
          </a:p>
        </p:txBody>
      </p:sp>
      <p:sp>
        <p:nvSpPr>
          <p:cNvPr id="3" name="Footer Placeholder 2">
            <a:extLst>
              <a:ext uri="{FF2B5EF4-FFF2-40B4-BE49-F238E27FC236}">
                <a16:creationId xmlns:a16="http://schemas.microsoft.com/office/drawing/2014/main" id="{CB6503D7-2BCD-456C-BF72-422EF94F03FE}"/>
              </a:ext>
            </a:extLst>
          </p:cNvPr>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53912753-D4E5-4399-865E-A71908DECDF2}"/>
              </a:ext>
            </a:extLst>
          </p:cNvPr>
          <p:cNvSpPr>
            <a:spLocks noGrp="1"/>
          </p:cNvSpPr>
          <p:nvPr>
            <p:ph type="sldNum" sz="quarter" idx="12"/>
          </p:nvPr>
        </p:nvSpPr>
        <p:spPr/>
        <p:txBody>
          <a:bodyPr/>
          <a:lstStyle/>
          <a:p>
            <a:pPr defTabSz="685800">
              <a:buClrTx/>
            </a:pPr>
            <a:fld id="{86268C4C-B95F-49E7-AE5C-9904A1D9769E}"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25678906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257BD-1915-4D10-BE71-29CF99A0E77F}"/>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787954CF-25AA-4DDB-B5EE-C4EFBF04D299}"/>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7BAD632-957D-4703-B1C4-698803DB989A}"/>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55188C47-3C21-46D0-8786-0DF05364AEF3}"/>
              </a:ext>
            </a:extLst>
          </p:cNvPr>
          <p:cNvSpPr>
            <a:spLocks noGrp="1"/>
          </p:cNvSpPr>
          <p:nvPr>
            <p:ph type="dt" sz="half" idx="10"/>
          </p:nvPr>
        </p:nvSpPr>
        <p:spPr/>
        <p:txBody>
          <a:bodyPr/>
          <a:lstStyle/>
          <a:p>
            <a:pPr defTabSz="685800">
              <a:buClrTx/>
            </a:pPr>
            <a:fld id="{62C2B8D1-B2AA-4834-A394-6AB0F2A282B8}" type="datetimeFigureOut">
              <a:rPr lang="en-US" kern="1200" smtClean="0">
                <a:solidFill>
                  <a:prstClr val="black">
                    <a:tint val="75000"/>
                  </a:prstClr>
                </a:solidFill>
                <a:latin typeface="Calibri" panose="020F0502020204030204"/>
                <a:ea typeface="+mn-ea"/>
                <a:cs typeface="+mn-cs"/>
              </a:rPr>
              <a:pPr defTabSz="685800">
                <a:buClrTx/>
              </a:pPr>
              <a:t>3/10/2024</a:t>
            </a:fld>
            <a:endParaRPr lang="en-US" kern="1200">
              <a:solidFill>
                <a:prstClr val="black">
                  <a:tint val="75000"/>
                </a:prstClr>
              </a:solidFill>
              <a:latin typeface="Calibri" panose="020F0502020204030204"/>
              <a:ea typeface="+mn-ea"/>
              <a:cs typeface="+mn-cs"/>
            </a:endParaRPr>
          </a:p>
        </p:txBody>
      </p:sp>
      <p:sp>
        <p:nvSpPr>
          <p:cNvPr id="6" name="Footer Placeholder 5">
            <a:extLst>
              <a:ext uri="{FF2B5EF4-FFF2-40B4-BE49-F238E27FC236}">
                <a16:creationId xmlns:a16="http://schemas.microsoft.com/office/drawing/2014/main" id="{5E42B263-64C7-4239-AF45-08D15D405511}"/>
              </a:ext>
            </a:extLst>
          </p:cNvPr>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DE6B088B-1537-4801-B3AA-402090073344}"/>
              </a:ext>
            </a:extLst>
          </p:cNvPr>
          <p:cNvSpPr>
            <a:spLocks noGrp="1"/>
          </p:cNvSpPr>
          <p:nvPr>
            <p:ph type="sldNum" sz="quarter" idx="12"/>
          </p:nvPr>
        </p:nvSpPr>
        <p:spPr/>
        <p:txBody>
          <a:bodyPr/>
          <a:lstStyle/>
          <a:p>
            <a:pPr defTabSz="685800">
              <a:buClrTx/>
            </a:pPr>
            <a:fld id="{86268C4C-B95F-49E7-AE5C-9904A1D9769E}"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044675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24D466D-12E9-4BEE-828E-F9AEE6C64553}" type="slidenum">
              <a:rPr lang="en-US"/>
              <a:pPr>
                <a:defRPr/>
              </a:pPr>
              <a:t>‹#›</a:t>
            </a:fld>
            <a:endParaRPr lang="en-US"/>
          </a:p>
        </p:txBody>
      </p:sp>
    </p:spTree>
    <p:extLst>
      <p:ext uri="{BB962C8B-B14F-4D97-AF65-F5344CB8AC3E}">
        <p14:creationId xmlns:p14="http://schemas.microsoft.com/office/powerpoint/2010/main" val="1783060044"/>
      </p:ext>
    </p:extLst>
  </p:cSld>
  <p:clrMapOvr>
    <a:masterClrMapping/>
  </p:clrMapOvr>
  <p:transition spd="slow">
    <p:cove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308EB-1004-4B7C-9EEC-0E6AF7DB278E}"/>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5E462817-1B77-4456-89A9-4B57C710C646}"/>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CD254CEC-5F35-4FE0-A5D1-6230352F8671}"/>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8DEC2383-3F34-46C8-818E-99EB679CA1C2}"/>
              </a:ext>
            </a:extLst>
          </p:cNvPr>
          <p:cNvSpPr>
            <a:spLocks noGrp="1"/>
          </p:cNvSpPr>
          <p:nvPr>
            <p:ph type="dt" sz="half" idx="10"/>
          </p:nvPr>
        </p:nvSpPr>
        <p:spPr/>
        <p:txBody>
          <a:bodyPr/>
          <a:lstStyle/>
          <a:p>
            <a:pPr defTabSz="685800">
              <a:buClrTx/>
            </a:pPr>
            <a:fld id="{62C2B8D1-B2AA-4834-A394-6AB0F2A282B8}" type="datetimeFigureOut">
              <a:rPr lang="en-US" kern="1200" smtClean="0">
                <a:solidFill>
                  <a:prstClr val="black">
                    <a:tint val="75000"/>
                  </a:prstClr>
                </a:solidFill>
                <a:latin typeface="Calibri" panose="020F0502020204030204"/>
                <a:ea typeface="+mn-ea"/>
                <a:cs typeface="+mn-cs"/>
              </a:rPr>
              <a:pPr defTabSz="685800">
                <a:buClrTx/>
              </a:pPr>
              <a:t>3/10/2024</a:t>
            </a:fld>
            <a:endParaRPr lang="en-US" kern="1200">
              <a:solidFill>
                <a:prstClr val="black">
                  <a:tint val="75000"/>
                </a:prstClr>
              </a:solidFill>
              <a:latin typeface="Calibri" panose="020F0502020204030204"/>
              <a:ea typeface="+mn-ea"/>
              <a:cs typeface="+mn-cs"/>
            </a:endParaRPr>
          </a:p>
        </p:txBody>
      </p:sp>
      <p:sp>
        <p:nvSpPr>
          <p:cNvPr id="6" name="Footer Placeholder 5">
            <a:extLst>
              <a:ext uri="{FF2B5EF4-FFF2-40B4-BE49-F238E27FC236}">
                <a16:creationId xmlns:a16="http://schemas.microsoft.com/office/drawing/2014/main" id="{BB4A2B36-AB82-47F4-AD43-36A2F296287B}"/>
              </a:ext>
            </a:extLst>
          </p:cNvPr>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444D5670-3D40-434C-BE14-298A7180C718}"/>
              </a:ext>
            </a:extLst>
          </p:cNvPr>
          <p:cNvSpPr>
            <a:spLocks noGrp="1"/>
          </p:cNvSpPr>
          <p:nvPr>
            <p:ph type="sldNum" sz="quarter" idx="12"/>
          </p:nvPr>
        </p:nvSpPr>
        <p:spPr/>
        <p:txBody>
          <a:bodyPr/>
          <a:lstStyle/>
          <a:p>
            <a:pPr defTabSz="685800">
              <a:buClrTx/>
            </a:pPr>
            <a:fld id="{86268C4C-B95F-49E7-AE5C-9904A1D9769E}"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81102806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642A2A-4575-447F-A879-9ED12630101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AF700B4-D64A-469E-B404-9EE991D13F7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815C27-FD50-4DB6-A388-46D8642A5011}"/>
              </a:ext>
            </a:extLst>
          </p:cNvPr>
          <p:cNvSpPr>
            <a:spLocks noGrp="1"/>
          </p:cNvSpPr>
          <p:nvPr>
            <p:ph type="dt" sz="half" idx="10"/>
          </p:nvPr>
        </p:nvSpPr>
        <p:spPr/>
        <p:txBody>
          <a:bodyPr/>
          <a:lstStyle/>
          <a:p>
            <a:pPr defTabSz="685800">
              <a:buClrTx/>
            </a:pPr>
            <a:fld id="{62C2B8D1-B2AA-4834-A394-6AB0F2A282B8}" type="datetimeFigureOut">
              <a:rPr lang="en-US" kern="1200" smtClean="0">
                <a:solidFill>
                  <a:prstClr val="black">
                    <a:tint val="75000"/>
                  </a:prstClr>
                </a:solidFill>
                <a:latin typeface="Calibri" panose="020F0502020204030204"/>
                <a:ea typeface="+mn-ea"/>
                <a:cs typeface="+mn-cs"/>
              </a:rPr>
              <a:pPr defTabSz="685800">
                <a:buClrTx/>
              </a:pPr>
              <a:t>3/10/2024</a:t>
            </a:fld>
            <a:endParaRPr lang="en-US"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360F8A56-17EC-4E71-8641-7AD6BFB8BC3E}"/>
              </a:ext>
            </a:extLst>
          </p:cNvPr>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9F9DA62-A16F-43D0-AD3A-15F72421BCE3}"/>
              </a:ext>
            </a:extLst>
          </p:cNvPr>
          <p:cNvSpPr>
            <a:spLocks noGrp="1"/>
          </p:cNvSpPr>
          <p:nvPr>
            <p:ph type="sldNum" sz="quarter" idx="12"/>
          </p:nvPr>
        </p:nvSpPr>
        <p:spPr/>
        <p:txBody>
          <a:bodyPr/>
          <a:lstStyle/>
          <a:p>
            <a:pPr defTabSz="685800">
              <a:buClrTx/>
            </a:pPr>
            <a:fld id="{86268C4C-B95F-49E7-AE5C-9904A1D9769E}"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0082219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E8A0D5F-45EA-4CA8-A8C1-1EF2BDD03C54}"/>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8505270-D699-4CEF-BBD5-5932BA5DD2B1}"/>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CAC3C5-23B4-4D23-9F79-29AABE77C9F5}"/>
              </a:ext>
            </a:extLst>
          </p:cNvPr>
          <p:cNvSpPr>
            <a:spLocks noGrp="1"/>
          </p:cNvSpPr>
          <p:nvPr>
            <p:ph type="dt" sz="half" idx="10"/>
          </p:nvPr>
        </p:nvSpPr>
        <p:spPr/>
        <p:txBody>
          <a:bodyPr/>
          <a:lstStyle/>
          <a:p>
            <a:pPr defTabSz="685800">
              <a:buClrTx/>
            </a:pPr>
            <a:fld id="{62C2B8D1-B2AA-4834-A394-6AB0F2A282B8}" type="datetimeFigureOut">
              <a:rPr lang="en-US" kern="1200" smtClean="0">
                <a:solidFill>
                  <a:prstClr val="black">
                    <a:tint val="75000"/>
                  </a:prstClr>
                </a:solidFill>
                <a:latin typeface="Calibri" panose="020F0502020204030204"/>
                <a:ea typeface="+mn-ea"/>
                <a:cs typeface="+mn-cs"/>
              </a:rPr>
              <a:pPr defTabSz="685800">
                <a:buClrTx/>
              </a:pPr>
              <a:t>3/10/2024</a:t>
            </a:fld>
            <a:endParaRPr lang="en-US"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0B6F6997-0F84-4B13-B48C-20C2DD582520}"/>
              </a:ext>
            </a:extLst>
          </p:cNvPr>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2A799E7E-B822-4163-8D6C-BA97241479E4}"/>
              </a:ext>
            </a:extLst>
          </p:cNvPr>
          <p:cNvSpPr>
            <a:spLocks noGrp="1"/>
          </p:cNvSpPr>
          <p:nvPr>
            <p:ph type="sldNum" sz="quarter" idx="12"/>
          </p:nvPr>
        </p:nvSpPr>
        <p:spPr/>
        <p:txBody>
          <a:bodyPr/>
          <a:lstStyle/>
          <a:p>
            <a:pPr defTabSz="685800">
              <a:buClrTx/>
            </a:pPr>
            <a:fld id="{86268C4C-B95F-49E7-AE5C-9904A1D9769E}"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86773600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35644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B620D-DD7F-4E11-88A3-08B3EC5A8372}"/>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E8182F97-3A1A-48E7-8529-C621ADD6E034}"/>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DB02E6B0-9B8D-422F-ADEC-602E1AAD9B8D}"/>
              </a:ext>
            </a:extLst>
          </p:cNvPr>
          <p:cNvSpPr>
            <a:spLocks noGrp="1"/>
          </p:cNvSpPr>
          <p:nvPr>
            <p:ph type="dt" sz="half" idx="10"/>
          </p:nvPr>
        </p:nvSpPr>
        <p:spPr/>
        <p:txBody>
          <a:bodyPr/>
          <a:lstStyle/>
          <a:p>
            <a:pPr defTabSz="685800">
              <a:buClrTx/>
            </a:pPr>
            <a:fld id="{62C2B8D1-B2AA-4834-A394-6AB0F2A282B8}" type="datetimeFigureOut">
              <a:rPr lang="en-US" kern="1200" smtClean="0">
                <a:solidFill>
                  <a:prstClr val="black">
                    <a:tint val="75000"/>
                  </a:prstClr>
                </a:solidFill>
                <a:latin typeface="Calibri" panose="020F0502020204030204"/>
                <a:ea typeface="+mn-ea"/>
                <a:cs typeface="+mn-cs"/>
              </a:rPr>
              <a:pPr defTabSz="685800">
                <a:buClrTx/>
              </a:pPr>
              <a:t>3/10/2024</a:t>
            </a:fld>
            <a:endParaRPr lang="en-US"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96696808-4D8B-4027-B77C-7B64D7183AAA}"/>
              </a:ext>
            </a:extLst>
          </p:cNvPr>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008232B4-A1D0-4279-8DD8-14F48C261E7C}"/>
              </a:ext>
            </a:extLst>
          </p:cNvPr>
          <p:cNvSpPr>
            <a:spLocks noGrp="1"/>
          </p:cNvSpPr>
          <p:nvPr>
            <p:ph type="sldNum" sz="quarter" idx="12"/>
          </p:nvPr>
        </p:nvSpPr>
        <p:spPr/>
        <p:txBody>
          <a:bodyPr/>
          <a:lstStyle/>
          <a:p>
            <a:pPr defTabSz="685800">
              <a:buClrTx/>
            </a:pPr>
            <a:fld id="{86268C4C-B95F-49E7-AE5C-9904A1D9769E}"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7322906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1F9854-433D-4B18-972D-A3ED4F2A60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32EDA29-C7C8-4CC2-8F76-039677C1626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A73E8E-8B3F-427E-8318-5707E074B5C1}"/>
              </a:ext>
            </a:extLst>
          </p:cNvPr>
          <p:cNvSpPr>
            <a:spLocks noGrp="1"/>
          </p:cNvSpPr>
          <p:nvPr>
            <p:ph type="dt" sz="half" idx="10"/>
          </p:nvPr>
        </p:nvSpPr>
        <p:spPr/>
        <p:txBody>
          <a:bodyPr/>
          <a:lstStyle/>
          <a:p>
            <a:pPr defTabSz="685800">
              <a:buClrTx/>
            </a:pPr>
            <a:fld id="{62C2B8D1-B2AA-4834-A394-6AB0F2A282B8}" type="datetimeFigureOut">
              <a:rPr lang="en-US" kern="1200" smtClean="0">
                <a:solidFill>
                  <a:prstClr val="black">
                    <a:tint val="75000"/>
                  </a:prstClr>
                </a:solidFill>
                <a:latin typeface="Calibri" panose="020F0502020204030204"/>
                <a:ea typeface="+mn-ea"/>
                <a:cs typeface="+mn-cs"/>
              </a:rPr>
              <a:pPr defTabSz="685800">
                <a:buClrTx/>
              </a:pPr>
              <a:t>3/10/2024</a:t>
            </a:fld>
            <a:endParaRPr lang="en-US"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0DFF0C30-0747-4558-B396-163280BAFE15}"/>
              </a:ext>
            </a:extLst>
          </p:cNvPr>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FEFA5068-E5DC-4AAE-B3B0-EBD47A520B6D}"/>
              </a:ext>
            </a:extLst>
          </p:cNvPr>
          <p:cNvSpPr>
            <a:spLocks noGrp="1"/>
          </p:cNvSpPr>
          <p:nvPr>
            <p:ph type="sldNum" sz="quarter" idx="12"/>
          </p:nvPr>
        </p:nvSpPr>
        <p:spPr/>
        <p:txBody>
          <a:bodyPr/>
          <a:lstStyle/>
          <a:p>
            <a:pPr defTabSz="685800">
              <a:buClrTx/>
            </a:pPr>
            <a:fld id="{86268C4C-B95F-49E7-AE5C-9904A1D9769E}"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62679176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5DD46F-E236-42E2-82B2-D2A527E97D1B}"/>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0F3D8761-FE4C-4DBB-B38D-14B1D27B8A23}"/>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82FABB4-B42E-4F83-8CB5-8DB1F0F6F054}"/>
              </a:ext>
            </a:extLst>
          </p:cNvPr>
          <p:cNvSpPr>
            <a:spLocks noGrp="1"/>
          </p:cNvSpPr>
          <p:nvPr>
            <p:ph type="dt" sz="half" idx="10"/>
          </p:nvPr>
        </p:nvSpPr>
        <p:spPr/>
        <p:txBody>
          <a:bodyPr/>
          <a:lstStyle/>
          <a:p>
            <a:pPr defTabSz="685800">
              <a:buClrTx/>
            </a:pPr>
            <a:fld id="{62C2B8D1-B2AA-4834-A394-6AB0F2A282B8}" type="datetimeFigureOut">
              <a:rPr lang="en-US" kern="1200" smtClean="0">
                <a:solidFill>
                  <a:prstClr val="black">
                    <a:tint val="75000"/>
                  </a:prstClr>
                </a:solidFill>
                <a:latin typeface="Calibri" panose="020F0502020204030204"/>
                <a:ea typeface="+mn-ea"/>
                <a:cs typeface="+mn-cs"/>
              </a:rPr>
              <a:pPr defTabSz="685800">
                <a:buClrTx/>
              </a:pPr>
              <a:t>3/10/2024</a:t>
            </a:fld>
            <a:endParaRPr lang="en-US"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A247910C-08D2-4ED2-9394-4FC3D7FBDDA1}"/>
              </a:ext>
            </a:extLst>
          </p:cNvPr>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84F77425-99B4-44D6-9C3F-C4967CC064FB}"/>
              </a:ext>
            </a:extLst>
          </p:cNvPr>
          <p:cNvSpPr>
            <a:spLocks noGrp="1"/>
          </p:cNvSpPr>
          <p:nvPr>
            <p:ph type="sldNum" sz="quarter" idx="12"/>
          </p:nvPr>
        </p:nvSpPr>
        <p:spPr/>
        <p:txBody>
          <a:bodyPr/>
          <a:lstStyle/>
          <a:p>
            <a:pPr defTabSz="685800">
              <a:buClrTx/>
            </a:pPr>
            <a:fld id="{86268C4C-B95F-49E7-AE5C-9904A1D9769E}"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24490131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B9F15-7A47-45B0-87BA-41D0238BE3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8A90E1A-3633-4521-8D25-23F2365C854F}"/>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585168E-3447-47AA-B375-9D8026A90809}"/>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E9EA923-2232-4930-BFDE-385681C2F6AF}"/>
              </a:ext>
            </a:extLst>
          </p:cNvPr>
          <p:cNvSpPr>
            <a:spLocks noGrp="1"/>
          </p:cNvSpPr>
          <p:nvPr>
            <p:ph type="dt" sz="half" idx="10"/>
          </p:nvPr>
        </p:nvSpPr>
        <p:spPr/>
        <p:txBody>
          <a:bodyPr/>
          <a:lstStyle/>
          <a:p>
            <a:pPr defTabSz="685800">
              <a:buClrTx/>
            </a:pPr>
            <a:fld id="{62C2B8D1-B2AA-4834-A394-6AB0F2A282B8}" type="datetimeFigureOut">
              <a:rPr lang="en-US" kern="1200" smtClean="0">
                <a:solidFill>
                  <a:prstClr val="black">
                    <a:tint val="75000"/>
                  </a:prstClr>
                </a:solidFill>
                <a:latin typeface="Calibri" panose="020F0502020204030204"/>
                <a:ea typeface="+mn-ea"/>
                <a:cs typeface="+mn-cs"/>
              </a:rPr>
              <a:pPr defTabSz="685800">
                <a:buClrTx/>
              </a:pPr>
              <a:t>3/10/2024</a:t>
            </a:fld>
            <a:endParaRPr lang="en-US" kern="1200">
              <a:solidFill>
                <a:prstClr val="black">
                  <a:tint val="75000"/>
                </a:prstClr>
              </a:solidFill>
              <a:latin typeface="Calibri" panose="020F0502020204030204"/>
              <a:ea typeface="+mn-ea"/>
              <a:cs typeface="+mn-cs"/>
            </a:endParaRPr>
          </a:p>
        </p:txBody>
      </p:sp>
      <p:sp>
        <p:nvSpPr>
          <p:cNvPr id="6" name="Footer Placeholder 5">
            <a:extLst>
              <a:ext uri="{FF2B5EF4-FFF2-40B4-BE49-F238E27FC236}">
                <a16:creationId xmlns:a16="http://schemas.microsoft.com/office/drawing/2014/main" id="{9DDE8D5C-6C84-4849-91F7-8D2741752E35}"/>
              </a:ext>
            </a:extLst>
          </p:cNvPr>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C18C23C1-882E-428C-B929-9DE70A30CEF8}"/>
              </a:ext>
            </a:extLst>
          </p:cNvPr>
          <p:cNvSpPr>
            <a:spLocks noGrp="1"/>
          </p:cNvSpPr>
          <p:nvPr>
            <p:ph type="sldNum" sz="quarter" idx="12"/>
          </p:nvPr>
        </p:nvSpPr>
        <p:spPr/>
        <p:txBody>
          <a:bodyPr/>
          <a:lstStyle/>
          <a:p>
            <a:pPr defTabSz="685800">
              <a:buClrTx/>
            </a:pPr>
            <a:fld id="{86268C4C-B95F-49E7-AE5C-9904A1D9769E}"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98134033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56A386-69C9-4F4D-ACD6-145B6D76722D}"/>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4B251492-CBF2-4B1B-A28A-41146CCB91A2}"/>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E0DA1D08-A13D-4AFD-B686-2DC7DC7308CB}"/>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017B0CF-3B1F-42A3-A4CE-D254B4E4FFA6}"/>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6DE6CC8A-5432-4911-A7F5-ADAD56E977EC}"/>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B35A406-40FF-406C-9C4A-54943EEEBF6A}"/>
              </a:ext>
            </a:extLst>
          </p:cNvPr>
          <p:cNvSpPr>
            <a:spLocks noGrp="1"/>
          </p:cNvSpPr>
          <p:nvPr>
            <p:ph type="dt" sz="half" idx="10"/>
          </p:nvPr>
        </p:nvSpPr>
        <p:spPr/>
        <p:txBody>
          <a:bodyPr/>
          <a:lstStyle/>
          <a:p>
            <a:pPr defTabSz="685800">
              <a:buClrTx/>
            </a:pPr>
            <a:fld id="{62C2B8D1-B2AA-4834-A394-6AB0F2A282B8}" type="datetimeFigureOut">
              <a:rPr lang="en-US" kern="1200" smtClean="0">
                <a:solidFill>
                  <a:prstClr val="black">
                    <a:tint val="75000"/>
                  </a:prstClr>
                </a:solidFill>
                <a:latin typeface="Calibri" panose="020F0502020204030204"/>
                <a:ea typeface="+mn-ea"/>
                <a:cs typeface="+mn-cs"/>
              </a:rPr>
              <a:pPr defTabSz="685800">
                <a:buClrTx/>
              </a:pPr>
              <a:t>3/10/2024</a:t>
            </a:fld>
            <a:endParaRPr lang="en-US" kern="1200">
              <a:solidFill>
                <a:prstClr val="black">
                  <a:tint val="75000"/>
                </a:prstClr>
              </a:solidFill>
              <a:latin typeface="Calibri" panose="020F0502020204030204"/>
              <a:ea typeface="+mn-ea"/>
              <a:cs typeface="+mn-cs"/>
            </a:endParaRPr>
          </a:p>
        </p:txBody>
      </p:sp>
      <p:sp>
        <p:nvSpPr>
          <p:cNvPr id="8" name="Footer Placeholder 7">
            <a:extLst>
              <a:ext uri="{FF2B5EF4-FFF2-40B4-BE49-F238E27FC236}">
                <a16:creationId xmlns:a16="http://schemas.microsoft.com/office/drawing/2014/main" id="{813B5557-9347-4E07-80C9-0C88ECCC9FCD}"/>
              </a:ext>
            </a:extLst>
          </p:cNvPr>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609D4B26-CE27-4A9F-BEDE-B2CA41451309}"/>
              </a:ext>
            </a:extLst>
          </p:cNvPr>
          <p:cNvSpPr>
            <a:spLocks noGrp="1"/>
          </p:cNvSpPr>
          <p:nvPr>
            <p:ph type="sldNum" sz="quarter" idx="12"/>
          </p:nvPr>
        </p:nvSpPr>
        <p:spPr/>
        <p:txBody>
          <a:bodyPr/>
          <a:lstStyle/>
          <a:p>
            <a:pPr defTabSz="685800">
              <a:buClrTx/>
            </a:pPr>
            <a:fld id="{86268C4C-B95F-49E7-AE5C-9904A1D9769E}"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2834052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61842D-5AF5-4700-B3EA-48CDC226AC9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402BBB4-B506-491B-9543-9BF54CBDE16E}"/>
              </a:ext>
            </a:extLst>
          </p:cNvPr>
          <p:cNvSpPr>
            <a:spLocks noGrp="1"/>
          </p:cNvSpPr>
          <p:nvPr>
            <p:ph type="dt" sz="half" idx="10"/>
          </p:nvPr>
        </p:nvSpPr>
        <p:spPr/>
        <p:txBody>
          <a:bodyPr/>
          <a:lstStyle/>
          <a:p>
            <a:pPr defTabSz="685800">
              <a:buClrTx/>
            </a:pPr>
            <a:fld id="{62C2B8D1-B2AA-4834-A394-6AB0F2A282B8}" type="datetimeFigureOut">
              <a:rPr lang="en-US" kern="1200" smtClean="0">
                <a:solidFill>
                  <a:prstClr val="black">
                    <a:tint val="75000"/>
                  </a:prstClr>
                </a:solidFill>
                <a:latin typeface="Calibri" panose="020F0502020204030204"/>
                <a:ea typeface="+mn-ea"/>
                <a:cs typeface="+mn-cs"/>
              </a:rPr>
              <a:pPr defTabSz="685800">
                <a:buClrTx/>
              </a:pPr>
              <a:t>3/10/2024</a:t>
            </a:fld>
            <a:endParaRPr lang="en-US" kern="1200">
              <a:solidFill>
                <a:prstClr val="black">
                  <a:tint val="75000"/>
                </a:prstClr>
              </a:solidFill>
              <a:latin typeface="Calibri" panose="020F0502020204030204"/>
              <a:ea typeface="+mn-ea"/>
              <a:cs typeface="+mn-cs"/>
            </a:endParaRPr>
          </a:p>
        </p:txBody>
      </p:sp>
      <p:sp>
        <p:nvSpPr>
          <p:cNvPr id="4" name="Footer Placeholder 3">
            <a:extLst>
              <a:ext uri="{FF2B5EF4-FFF2-40B4-BE49-F238E27FC236}">
                <a16:creationId xmlns:a16="http://schemas.microsoft.com/office/drawing/2014/main" id="{B37F2BD8-3D87-41B5-83FF-89842214D358}"/>
              </a:ext>
            </a:extLst>
          </p:cNvPr>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2655CE98-1714-4AEC-9386-E681EB664B2C}"/>
              </a:ext>
            </a:extLst>
          </p:cNvPr>
          <p:cNvSpPr>
            <a:spLocks noGrp="1"/>
          </p:cNvSpPr>
          <p:nvPr>
            <p:ph type="sldNum" sz="quarter" idx="12"/>
          </p:nvPr>
        </p:nvSpPr>
        <p:spPr/>
        <p:txBody>
          <a:bodyPr/>
          <a:lstStyle/>
          <a:p>
            <a:pPr defTabSz="685800">
              <a:buClrTx/>
            </a:pPr>
            <a:fld id="{86268C4C-B95F-49E7-AE5C-9904A1D9769E}"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9166650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B620D-DD7F-4E11-88A3-08B3EC5A8372}"/>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E8182F97-3A1A-48E7-8529-C621ADD6E034}"/>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DB02E6B0-9B8D-422F-ADEC-602E1AAD9B8D}"/>
              </a:ext>
            </a:extLst>
          </p:cNvPr>
          <p:cNvSpPr>
            <a:spLocks noGrp="1"/>
          </p:cNvSpPr>
          <p:nvPr>
            <p:ph type="dt" sz="half" idx="10"/>
          </p:nvPr>
        </p:nvSpPr>
        <p:spPr/>
        <p:txBody>
          <a:bodyPr/>
          <a:lstStyle/>
          <a:p>
            <a:fld id="{62C2B8D1-B2AA-4834-A394-6AB0F2A282B8}" type="datetimeFigureOut">
              <a:rPr lang="en-US" smtClean="0"/>
              <a:t>3/10/2024</a:t>
            </a:fld>
            <a:endParaRPr lang="en-US"/>
          </a:p>
        </p:txBody>
      </p:sp>
      <p:sp>
        <p:nvSpPr>
          <p:cNvPr id="5" name="Footer Placeholder 4">
            <a:extLst>
              <a:ext uri="{FF2B5EF4-FFF2-40B4-BE49-F238E27FC236}">
                <a16:creationId xmlns:a16="http://schemas.microsoft.com/office/drawing/2014/main" id="{96696808-4D8B-4027-B77C-7B64D7183A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8232B4-A1D0-4279-8DD8-14F48C261E7C}"/>
              </a:ext>
            </a:extLst>
          </p:cNvPr>
          <p:cNvSpPr>
            <a:spLocks noGrp="1"/>
          </p:cNvSpPr>
          <p:nvPr>
            <p:ph type="sldNum" sz="quarter" idx="12"/>
          </p:nvPr>
        </p:nvSpPr>
        <p:spPr/>
        <p:txBody>
          <a:bodyPr/>
          <a:lstStyle/>
          <a:p>
            <a:fld id="{86268C4C-B95F-49E7-AE5C-9904A1D9769E}" type="slidenum">
              <a:rPr lang="en-US" smtClean="0"/>
              <a:t>‹#›</a:t>
            </a:fld>
            <a:endParaRPr lang="en-US"/>
          </a:p>
        </p:txBody>
      </p:sp>
    </p:spTree>
    <p:extLst>
      <p:ext uri="{BB962C8B-B14F-4D97-AF65-F5344CB8AC3E}">
        <p14:creationId xmlns:p14="http://schemas.microsoft.com/office/powerpoint/2010/main" val="65207653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312A522-B6D0-49B4-B307-6B2EC8946FCC}"/>
              </a:ext>
            </a:extLst>
          </p:cNvPr>
          <p:cNvSpPr>
            <a:spLocks noGrp="1"/>
          </p:cNvSpPr>
          <p:nvPr>
            <p:ph type="dt" sz="half" idx="10"/>
          </p:nvPr>
        </p:nvSpPr>
        <p:spPr/>
        <p:txBody>
          <a:bodyPr/>
          <a:lstStyle/>
          <a:p>
            <a:pPr defTabSz="685800">
              <a:buClrTx/>
            </a:pPr>
            <a:fld id="{62C2B8D1-B2AA-4834-A394-6AB0F2A282B8}" type="datetimeFigureOut">
              <a:rPr lang="en-US" kern="1200" smtClean="0">
                <a:solidFill>
                  <a:prstClr val="black">
                    <a:tint val="75000"/>
                  </a:prstClr>
                </a:solidFill>
                <a:latin typeface="Calibri" panose="020F0502020204030204"/>
                <a:ea typeface="+mn-ea"/>
                <a:cs typeface="+mn-cs"/>
              </a:rPr>
              <a:pPr defTabSz="685800">
                <a:buClrTx/>
              </a:pPr>
              <a:t>3/10/2024</a:t>
            </a:fld>
            <a:endParaRPr lang="en-US" kern="1200">
              <a:solidFill>
                <a:prstClr val="black">
                  <a:tint val="75000"/>
                </a:prstClr>
              </a:solidFill>
              <a:latin typeface="Calibri" panose="020F0502020204030204"/>
              <a:ea typeface="+mn-ea"/>
              <a:cs typeface="+mn-cs"/>
            </a:endParaRPr>
          </a:p>
        </p:txBody>
      </p:sp>
      <p:sp>
        <p:nvSpPr>
          <p:cNvPr id="3" name="Footer Placeholder 2">
            <a:extLst>
              <a:ext uri="{FF2B5EF4-FFF2-40B4-BE49-F238E27FC236}">
                <a16:creationId xmlns:a16="http://schemas.microsoft.com/office/drawing/2014/main" id="{CB6503D7-2BCD-456C-BF72-422EF94F03FE}"/>
              </a:ext>
            </a:extLst>
          </p:cNvPr>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53912753-D4E5-4399-865E-A71908DECDF2}"/>
              </a:ext>
            </a:extLst>
          </p:cNvPr>
          <p:cNvSpPr>
            <a:spLocks noGrp="1"/>
          </p:cNvSpPr>
          <p:nvPr>
            <p:ph type="sldNum" sz="quarter" idx="12"/>
          </p:nvPr>
        </p:nvSpPr>
        <p:spPr/>
        <p:txBody>
          <a:bodyPr/>
          <a:lstStyle/>
          <a:p>
            <a:pPr defTabSz="685800">
              <a:buClrTx/>
            </a:pPr>
            <a:fld id="{86268C4C-B95F-49E7-AE5C-9904A1D9769E}"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18027868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257BD-1915-4D10-BE71-29CF99A0E77F}"/>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787954CF-25AA-4DDB-B5EE-C4EFBF04D299}"/>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7BAD632-957D-4703-B1C4-698803DB989A}"/>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55188C47-3C21-46D0-8786-0DF05364AEF3}"/>
              </a:ext>
            </a:extLst>
          </p:cNvPr>
          <p:cNvSpPr>
            <a:spLocks noGrp="1"/>
          </p:cNvSpPr>
          <p:nvPr>
            <p:ph type="dt" sz="half" idx="10"/>
          </p:nvPr>
        </p:nvSpPr>
        <p:spPr/>
        <p:txBody>
          <a:bodyPr/>
          <a:lstStyle/>
          <a:p>
            <a:pPr defTabSz="685800">
              <a:buClrTx/>
            </a:pPr>
            <a:fld id="{62C2B8D1-B2AA-4834-A394-6AB0F2A282B8}" type="datetimeFigureOut">
              <a:rPr lang="en-US" kern="1200" smtClean="0">
                <a:solidFill>
                  <a:prstClr val="black">
                    <a:tint val="75000"/>
                  </a:prstClr>
                </a:solidFill>
                <a:latin typeface="Calibri" panose="020F0502020204030204"/>
                <a:ea typeface="+mn-ea"/>
                <a:cs typeface="+mn-cs"/>
              </a:rPr>
              <a:pPr defTabSz="685800">
                <a:buClrTx/>
              </a:pPr>
              <a:t>3/10/2024</a:t>
            </a:fld>
            <a:endParaRPr lang="en-US" kern="1200">
              <a:solidFill>
                <a:prstClr val="black">
                  <a:tint val="75000"/>
                </a:prstClr>
              </a:solidFill>
              <a:latin typeface="Calibri" panose="020F0502020204030204"/>
              <a:ea typeface="+mn-ea"/>
              <a:cs typeface="+mn-cs"/>
            </a:endParaRPr>
          </a:p>
        </p:txBody>
      </p:sp>
      <p:sp>
        <p:nvSpPr>
          <p:cNvPr id="6" name="Footer Placeholder 5">
            <a:extLst>
              <a:ext uri="{FF2B5EF4-FFF2-40B4-BE49-F238E27FC236}">
                <a16:creationId xmlns:a16="http://schemas.microsoft.com/office/drawing/2014/main" id="{5E42B263-64C7-4239-AF45-08D15D405511}"/>
              </a:ext>
            </a:extLst>
          </p:cNvPr>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DE6B088B-1537-4801-B3AA-402090073344}"/>
              </a:ext>
            </a:extLst>
          </p:cNvPr>
          <p:cNvSpPr>
            <a:spLocks noGrp="1"/>
          </p:cNvSpPr>
          <p:nvPr>
            <p:ph type="sldNum" sz="quarter" idx="12"/>
          </p:nvPr>
        </p:nvSpPr>
        <p:spPr/>
        <p:txBody>
          <a:bodyPr/>
          <a:lstStyle/>
          <a:p>
            <a:pPr defTabSz="685800">
              <a:buClrTx/>
            </a:pPr>
            <a:fld id="{86268C4C-B95F-49E7-AE5C-9904A1D9769E}"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18566495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308EB-1004-4B7C-9EEC-0E6AF7DB278E}"/>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5E462817-1B77-4456-89A9-4B57C710C646}"/>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CD254CEC-5F35-4FE0-A5D1-6230352F8671}"/>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8DEC2383-3F34-46C8-818E-99EB679CA1C2}"/>
              </a:ext>
            </a:extLst>
          </p:cNvPr>
          <p:cNvSpPr>
            <a:spLocks noGrp="1"/>
          </p:cNvSpPr>
          <p:nvPr>
            <p:ph type="dt" sz="half" idx="10"/>
          </p:nvPr>
        </p:nvSpPr>
        <p:spPr/>
        <p:txBody>
          <a:bodyPr/>
          <a:lstStyle/>
          <a:p>
            <a:pPr defTabSz="685800">
              <a:buClrTx/>
            </a:pPr>
            <a:fld id="{62C2B8D1-B2AA-4834-A394-6AB0F2A282B8}" type="datetimeFigureOut">
              <a:rPr lang="en-US" kern="1200" smtClean="0">
                <a:solidFill>
                  <a:prstClr val="black">
                    <a:tint val="75000"/>
                  </a:prstClr>
                </a:solidFill>
                <a:latin typeface="Calibri" panose="020F0502020204030204"/>
                <a:ea typeface="+mn-ea"/>
                <a:cs typeface="+mn-cs"/>
              </a:rPr>
              <a:pPr defTabSz="685800">
                <a:buClrTx/>
              </a:pPr>
              <a:t>3/10/2024</a:t>
            </a:fld>
            <a:endParaRPr lang="en-US" kern="1200">
              <a:solidFill>
                <a:prstClr val="black">
                  <a:tint val="75000"/>
                </a:prstClr>
              </a:solidFill>
              <a:latin typeface="Calibri" panose="020F0502020204030204"/>
              <a:ea typeface="+mn-ea"/>
              <a:cs typeface="+mn-cs"/>
            </a:endParaRPr>
          </a:p>
        </p:txBody>
      </p:sp>
      <p:sp>
        <p:nvSpPr>
          <p:cNvPr id="6" name="Footer Placeholder 5">
            <a:extLst>
              <a:ext uri="{FF2B5EF4-FFF2-40B4-BE49-F238E27FC236}">
                <a16:creationId xmlns:a16="http://schemas.microsoft.com/office/drawing/2014/main" id="{BB4A2B36-AB82-47F4-AD43-36A2F296287B}"/>
              </a:ext>
            </a:extLst>
          </p:cNvPr>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444D5670-3D40-434C-BE14-298A7180C718}"/>
              </a:ext>
            </a:extLst>
          </p:cNvPr>
          <p:cNvSpPr>
            <a:spLocks noGrp="1"/>
          </p:cNvSpPr>
          <p:nvPr>
            <p:ph type="sldNum" sz="quarter" idx="12"/>
          </p:nvPr>
        </p:nvSpPr>
        <p:spPr/>
        <p:txBody>
          <a:bodyPr/>
          <a:lstStyle/>
          <a:p>
            <a:pPr defTabSz="685800">
              <a:buClrTx/>
            </a:pPr>
            <a:fld id="{86268C4C-B95F-49E7-AE5C-9904A1D9769E}"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76106031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642A2A-4575-447F-A879-9ED12630101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AF700B4-D64A-469E-B404-9EE991D13F7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815C27-FD50-4DB6-A388-46D8642A5011}"/>
              </a:ext>
            </a:extLst>
          </p:cNvPr>
          <p:cNvSpPr>
            <a:spLocks noGrp="1"/>
          </p:cNvSpPr>
          <p:nvPr>
            <p:ph type="dt" sz="half" idx="10"/>
          </p:nvPr>
        </p:nvSpPr>
        <p:spPr/>
        <p:txBody>
          <a:bodyPr/>
          <a:lstStyle/>
          <a:p>
            <a:pPr defTabSz="685800">
              <a:buClrTx/>
            </a:pPr>
            <a:fld id="{62C2B8D1-B2AA-4834-A394-6AB0F2A282B8}" type="datetimeFigureOut">
              <a:rPr lang="en-US" kern="1200" smtClean="0">
                <a:solidFill>
                  <a:prstClr val="black">
                    <a:tint val="75000"/>
                  </a:prstClr>
                </a:solidFill>
                <a:latin typeface="Calibri" panose="020F0502020204030204"/>
                <a:ea typeface="+mn-ea"/>
                <a:cs typeface="+mn-cs"/>
              </a:rPr>
              <a:pPr defTabSz="685800">
                <a:buClrTx/>
              </a:pPr>
              <a:t>3/10/2024</a:t>
            </a:fld>
            <a:endParaRPr lang="en-US"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360F8A56-17EC-4E71-8641-7AD6BFB8BC3E}"/>
              </a:ext>
            </a:extLst>
          </p:cNvPr>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9F9DA62-A16F-43D0-AD3A-15F72421BCE3}"/>
              </a:ext>
            </a:extLst>
          </p:cNvPr>
          <p:cNvSpPr>
            <a:spLocks noGrp="1"/>
          </p:cNvSpPr>
          <p:nvPr>
            <p:ph type="sldNum" sz="quarter" idx="12"/>
          </p:nvPr>
        </p:nvSpPr>
        <p:spPr/>
        <p:txBody>
          <a:bodyPr/>
          <a:lstStyle/>
          <a:p>
            <a:pPr defTabSz="685800">
              <a:buClrTx/>
            </a:pPr>
            <a:fld id="{86268C4C-B95F-49E7-AE5C-9904A1D9769E}"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66334117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E8A0D5F-45EA-4CA8-A8C1-1EF2BDD03C54}"/>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8505270-D699-4CEF-BBD5-5932BA5DD2B1}"/>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CAC3C5-23B4-4D23-9F79-29AABE77C9F5}"/>
              </a:ext>
            </a:extLst>
          </p:cNvPr>
          <p:cNvSpPr>
            <a:spLocks noGrp="1"/>
          </p:cNvSpPr>
          <p:nvPr>
            <p:ph type="dt" sz="half" idx="10"/>
          </p:nvPr>
        </p:nvSpPr>
        <p:spPr/>
        <p:txBody>
          <a:bodyPr/>
          <a:lstStyle/>
          <a:p>
            <a:pPr defTabSz="685800">
              <a:buClrTx/>
            </a:pPr>
            <a:fld id="{62C2B8D1-B2AA-4834-A394-6AB0F2A282B8}" type="datetimeFigureOut">
              <a:rPr lang="en-US" kern="1200" smtClean="0">
                <a:solidFill>
                  <a:prstClr val="black">
                    <a:tint val="75000"/>
                  </a:prstClr>
                </a:solidFill>
                <a:latin typeface="Calibri" panose="020F0502020204030204"/>
                <a:ea typeface="+mn-ea"/>
                <a:cs typeface="+mn-cs"/>
              </a:rPr>
              <a:pPr defTabSz="685800">
                <a:buClrTx/>
              </a:pPr>
              <a:t>3/10/2024</a:t>
            </a:fld>
            <a:endParaRPr lang="en-US"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0B6F6997-0F84-4B13-B48C-20C2DD582520}"/>
              </a:ext>
            </a:extLst>
          </p:cNvPr>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2A799E7E-B822-4163-8D6C-BA97241479E4}"/>
              </a:ext>
            </a:extLst>
          </p:cNvPr>
          <p:cNvSpPr>
            <a:spLocks noGrp="1"/>
          </p:cNvSpPr>
          <p:nvPr>
            <p:ph type="sldNum" sz="quarter" idx="12"/>
          </p:nvPr>
        </p:nvSpPr>
        <p:spPr/>
        <p:txBody>
          <a:bodyPr/>
          <a:lstStyle/>
          <a:p>
            <a:pPr defTabSz="685800">
              <a:buClrTx/>
            </a:pPr>
            <a:fld id="{86268C4C-B95F-49E7-AE5C-9904A1D9769E}"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68868514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474923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B620D-DD7F-4E11-88A3-08B3EC5A8372}"/>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E8182F97-3A1A-48E7-8529-C621ADD6E034}"/>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DB02E6B0-9B8D-422F-ADEC-602E1AAD9B8D}"/>
              </a:ext>
            </a:extLst>
          </p:cNvPr>
          <p:cNvSpPr>
            <a:spLocks noGrp="1"/>
          </p:cNvSpPr>
          <p:nvPr>
            <p:ph type="dt" sz="half" idx="10"/>
          </p:nvPr>
        </p:nvSpPr>
        <p:spPr/>
        <p:txBody>
          <a:bodyPr/>
          <a:lstStyle/>
          <a:p>
            <a:pPr defTabSz="685800">
              <a:buClrTx/>
            </a:pPr>
            <a:fld id="{62C2B8D1-B2AA-4834-A394-6AB0F2A282B8}" type="datetimeFigureOut">
              <a:rPr lang="en-US" kern="1200" smtClean="0">
                <a:solidFill>
                  <a:prstClr val="black">
                    <a:tint val="75000"/>
                  </a:prstClr>
                </a:solidFill>
                <a:latin typeface="Calibri" panose="020F0502020204030204"/>
                <a:ea typeface="+mn-ea"/>
                <a:cs typeface="+mn-cs"/>
              </a:rPr>
              <a:pPr defTabSz="685800">
                <a:buClrTx/>
              </a:pPr>
              <a:t>3/10/2024</a:t>
            </a:fld>
            <a:endParaRPr lang="en-US"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96696808-4D8B-4027-B77C-7B64D7183AAA}"/>
              </a:ext>
            </a:extLst>
          </p:cNvPr>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008232B4-A1D0-4279-8DD8-14F48C261E7C}"/>
              </a:ext>
            </a:extLst>
          </p:cNvPr>
          <p:cNvSpPr>
            <a:spLocks noGrp="1"/>
          </p:cNvSpPr>
          <p:nvPr>
            <p:ph type="sldNum" sz="quarter" idx="12"/>
          </p:nvPr>
        </p:nvSpPr>
        <p:spPr/>
        <p:txBody>
          <a:bodyPr/>
          <a:lstStyle/>
          <a:p>
            <a:pPr defTabSz="685800">
              <a:buClrTx/>
            </a:pPr>
            <a:fld id="{86268C4C-B95F-49E7-AE5C-9904A1D9769E}"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27607522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1F9854-433D-4B18-972D-A3ED4F2A60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32EDA29-C7C8-4CC2-8F76-039677C1626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A73E8E-8B3F-427E-8318-5707E074B5C1}"/>
              </a:ext>
            </a:extLst>
          </p:cNvPr>
          <p:cNvSpPr>
            <a:spLocks noGrp="1"/>
          </p:cNvSpPr>
          <p:nvPr>
            <p:ph type="dt" sz="half" idx="10"/>
          </p:nvPr>
        </p:nvSpPr>
        <p:spPr/>
        <p:txBody>
          <a:bodyPr/>
          <a:lstStyle/>
          <a:p>
            <a:pPr defTabSz="685800">
              <a:buClrTx/>
            </a:pPr>
            <a:fld id="{62C2B8D1-B2AA-4834-A394-6AB0F2A282B8}" type="datetimeFigureOut">
              <a:rPr lang="en-US" kern="1200" smtClean="0">
                <a:solidFill>
                  <a:prstClr val="black">
                    <a:tint val="75000"/>
                  </a:prstClr>
                </a:solidFill>
                <a:latin typeface="Calibri" panose="020F0502020204030204"/>
                <a:ea typeface="+mn-ea"/>
                <a:cs typeface="+mn-cs"/>
              </a:rPr>
              <a:pPr defTabSz="685800">
                <a:buClrTx/>
              </a:pPr>
              <a:t>3/10/2024</a:t>
            </a:fld>
            <a:endParaRPr lang="en-US"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0DFF0C30-0747-4558-B396-163280BAFE15}"/>
              </a:ext>
            </a:extLst>
          </p:cNvPr>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FEFA5068-E5DC-4AAE-B3B0-EBD47A520B6D}"/>
              </a:ext>
            </a:extLst>
          </p:cNvPr>
          <p:cNvSpPr>
            <a:spLocks noGrp="1"/>
          </p:cNvSpPr>
          <p:nvPr>
            <p:ph type="sldNum" sz="quarter" idx="12"/>
          </p:nvPr>
        </p:nvSpPr>
        <p:spPr/>
        <p:txBody>
          <a:bodyPr/>
          <a:lstStyle/>
          <a:p>
            <a:pPr defTabSz="685800">
              <a:buClrTx/>
            </a:pPr>
            <a:fld id="{86268C4C-B95F-49E7-AE5C-9904A1D9769E}"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74539491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5DD46F-E236-42E2-82B2-D2A527E97D1B}"/>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0F3D8761-FE4C-4DBB-B38D-14B1D27B8A23}"/>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82FABB4-B42E-4F83-8CB5-8DB1F0F6F054}"/>
              </a:ext>
            </a:extLst>
          </p:cNvPr>
          <p:cNvSpPr>
            <a:spLocks noGrp="1"/>
          </p:cNvSpPr>
          <p:nvPr>
            <p:ph type="dt" sz="half" idx="10"/>
          </p:nvPr>
        </p:nvSpPr>
        <p:spPr/>
        <p:txBody>
          <a:bodyPr/>
          <a:lstStyle/>
          <a:p>
            <a:pPr defTabSz="685800">
              <a:buClrTx/>
            </a:pPr>
            <a:fld id="{62C2B8D1-B2AA-4834-A394-6AB0F2A282B8}" type="datetimeFigureOut">
              <a:rPr lang="en-US" kern="1200" smtClean="0">
                <a:solidFill>
                  <a:prstClr val="black">
                    <a:tint val="75000"/>
                  </a:prstClr>
                </a:solidFill>
                <a:latin typeface="Calibri" panose="020F0502020204030204"/>
                <a:ea typeface="+mn-ea"/>
                <a:cs typeface="+mn-cs"/>
              </a:rPr>
              <a:pPr defTabSz="685800">
                <a:buClrTx/>
              </a:pPr>
              <a:t>3/10/2024</a:t>
            </a:fld>
            <a:endParaRPr lang="en-US"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A247910C-08D2-4ED2-9394-4FC3D7FBDDA1}"/>
              </a:ext>
            </a:extLst>
          </p:cNvPr>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84F77425-99B4-44D6-9C3F-C4967CC064FB}"/>
              </a:ext>
            </a:extLst>
          </p:cNvPr>
          <p:cNvSpPr>
            <a:spLocks noGrp="1"/>
          </p:cNvSpPr>
          <p:nvPr>
            <p:ph type="sldNum" sz="quarter" idx="12"/>
          </p:nvPr>
        </p:nvSpPr>
        <p:spPr/>
        <p:txBody>
          <a:bodyPr/>
          <a:lstStyle/>
          <a:p>
            <a:pPr defTabSz="685800">
              <a:buClrTx/>
            </a:pPr>
            <a:fld id="{86268C4C-B95F-49E7-AE5C-9904A1D9769E}"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04814123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B9F15-7A47-45B0-87BA-41D0238BE3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8A90E1A-3633-4521-8D25-23F2365C854F}"/>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585168E-3447-47AA-B375-9D8026A90809}"/>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E9EA923-2232-4930-BFDE-385681C2F6AF}"/>
              </a:ext>
            </a:extLst>
          </p:cNvPr>
          <p:cNvSpPr>
            <a:spLocks noGrp="1"/>
          </p:cNvSpPr>
          <p:nvPr>
            <p:ph type="dt" sz="half" idx="10"/>
          </p:nvPr>
        </p:nvSpPr>
        <p:spPr/>
        <p:txBody>
          <a:bodyPr/>
          <a:lstStyle/>
          <a:p>
            <a:pPr defTabSz="685800">
              <a:buClrTx/>
            </a:pPr>
            <a:fld id="{62C2B8D1-B2AA-4834-A394-6AB0F2A282B8}" type="datetimeFigureOut">
              <a:rPr lang="en-US" kern="1200" smtClean="0">
                <a:solidFill>
                  <a:prstClr val="black">
                    <a:tint val="75000"/>
                  </a:prstClr>
                </a:solidFill>
                <a:latin typeface="Calibri" panose="020F0502020204030204"/>
                <a:ea typeface="+mn-ea"/>
                <a:cs typeface="+mn-cs"/>
              </a:rPr>
              <a:pPr defTabSz="685800">
                <a:buClrTx/>
              </a:pPr>
              <a:t>3/10/2024</a:t>
            </a:fld>
            <a:endParaRPr lang="en-US" kern="1200">
              <a:solidFill>
                <a:prstClr val="black">
                  <a:tint val="75000"/>
                </a:prstClr>
              </a:solidFill>
              <a:latin typeface="Calibri" panose="020F0502020204030204"/>
              <a:ea typeface="+mn-ea"/>
              <a:cs typeface="+mn-cs"/>
            </a:endParaRPr>
          </a:p>
        </p:txBody>
      </p:sp>
      <p:sp>
        <p:nvSpPr>
          <p:cNvPr id="6" name="Footer Placeholder 5">
            <a:extLst>
              <a:ext uri="{FF2B5EF4-FFF2-40B4-BE49-F238E27FC236}">
                <a16:creationId xmlns:a16="http://schemas.microsoft.com/office/drawing/2014/main" id="{9DDE8D5C-6C84-4849-91F7-8D2741752E35}"/>
              </a:ext>
            </a:extLst>
          </p:cNvPr>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C18C23C1-882E-428C-B929-9DE70A30CEF8}"/>
              </a:ext>
            </a:extLst>
          </p:cNvPr>
          <p:cNvSpPr>
            <a:spLocks noGrp="1"/>
          </p:cNvSpPr>
          <p:nvPr>
            <p:ph type="sldNum" sz="quarter" idx="12"/>
          </p:nvPr>
        </p:nvSpPr>
        <p:spPr/>
        <p:txBody>
          <a:bodyPr/>
          <a:lstStyle/>
          <a:p>
            <a:pPr defTabSz="685800">
              <a:buClrTx/>
            </a:pPr>
            <a:fld id="{86268C4C-B95F-49E7-AE5C-9904A1D9769E}"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41210727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41772"/>
            <a:ext cx="77724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A22D211-8338-4D66-BDE9-C1CF608343AF}" type="datetimeFigureOut">
              <a:rPr lang="en-US" smtClean="0"/>
              <a:t>3/10/2024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F0F158-52CF-4787-B71F-51BC981862DC}" type="slidenum">
              <a:rPr lang="en-US" smtClean="0"/>
              <a:t>‹#›</a:t>
            </a:fld>
            <a:endParaRPr lang="en-US"/>
          </a:p>
        </p:txBody>
      </p:sp>
    </p:spTree>
    <p:extLst>
      <p:ext uri="{BB962C8B-B14F-4D97-AF65-F5344CB8AC3E}">
        <p14:creationId xmlns:p14="http://schemas.microsoft.com/office/powerpoint/2010/main" val="152160250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56A386-69C9-4F4D-ACD6-145B6D76722D}"/>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4B251492-CBF2-4B1B-A28A-41146CCB91A2}"/>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E0DA1D08-A13D-4AFD-B686-2DC7DC7308CB}"/>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017B0CF-3B1F-42A3-A4CE-D254B4E4FFA6}"/>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6DE6CC8A-5432-4911-A7F5-ADAD56E977EC}"/>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B35A406-40FF-406C-9C4A-54943EEEBF6A}"/>
              </a:ext>
            </a:extLst>
          </p:cNvPr>
          <p:cNvSpPr>
            <a:spLocks noGrp="1"/>
          </p:cNvSpPr>
          <p:nvPr>
            <p:ph type="dt" sz="half" idx="10"/>
          </p:nvPr>
        </p:nvSpPr>
        <p:spPr/>
        <p:txBody>
          <a:bodyPr/>
          <a:lstStyle/>
          <a:p>
            <a:pPr defTabSz="685800">
              <a:buClrTx/>
            </a:pPr>
            <a:fld id="{62C2B8D1-B2AA-4834-A394-6AB0F2A282B8}" type="datetimeFigureOut">
              <a:rPr lang="en-US" kern="1200" smtClean="0">
                <a:solidFill>
                  <a:prstClr val="black">
                    <a:tint val="75000"/>
                  </a:prstClr>
                </a:solidFill>
                <a:latin typeface="Calibri" panose="020F0502020204030204"/>
                <a:ea typeface="+mn-ea"/>
                <a:cs typeface="+mn-cs"/>
              </a:rPr>
              <a:pPr defTabSz="685800">
                <a:buClrTx/>
              </a:pPr>
              <a:t>3/10/2024</a:t>
            </a:fld>
            <a:endParaRPr lang="en-US" kern="1200">
              <a:solidFill>
                <a:prstClr val="black">
                  <a:tint val="75000"/>
                </a:prstClr>
              </a:solidFill>
              <a:latin typeface="Calibri" panose="020F0502020204030204"/>
              <a:ea typeface="+mn-ea"/>
              <a:cs typeface="+mn-cs"/>
            </a:endParaRPr>
          </a:p>
        </p:txBody>
      </p:sp>
      <p:sp>
        <p:nvSpPr>
          <p:cNvPr id="8" name="Footer Placeholder 7">
            <a:extLst>
              <a:ext uri="{FF2B5EF4-FFF2-40B4-BE49-F238E27FC236}">
                <a16:creationId xmlns:a16="http://schemas.microsoft.com/office/drawing/2014/main" id="{813B5557-9347-4E07-80C9-0C88ECCC9FCD}"/>
              </a:ext>
            </a:extLst>
          </p:cNvPr>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609D4B26-CE27-4A9F-BEDE-B2CA41451309}"/>
              </a:ext>
            </a:extLst>
          </p:cNvPr>
          <p:cNvSpPr>
            <a:spLocks noGrp="1"/>
          </p:cNvSpPr>
          <p:nvPr>
            <p:ph type="sldNum" sz="quarter" idx="12"/>
          </p:nvPr>
        </p:nvSpPr>
        <p:spPr/>
        <p:txBody>
          <a:bodyPr/>
          <a:lstStyle/>
          <a:p>
            <a:pPr defTabSz="685800">
              <a:buClrTx/>
            </a:pPr>
            <a:fld id="{86268C4C-B95F-49E7-AE5C-9904A1D9769E}"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77029100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61842D-5AF5-4700-B3EA-48CDC226AC9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402BBB4-B506-491B-9543-9BF54CBDE16E}"/>
              </a:ext>
            </a:extLst>
          </p:cNvPr>
          <p:cNvSpPr>
            <a:spLocks noGrp="1"/>
          </p:cNvSpPr>
          <p:nvPr>
            <p:ph type="dt" sz="half" idx="10"/>
          </p:nvPr>
        </p:nvSpPr>
        <p:spPr/>
        <p:txBody>
          <a:bodyPr/>
          <a:lstStyle/>
          <a:p>
            <a:pPr defTabSz="685800">
              <a:buClrTx/>
            </a:pPr>
            <a:fld id="{62C2B8D1-B2AA-4834-A394-6AB0F2A282B8}" type="datetimeFigureOut">
              <a:rPr lang="en-US" kern="1200" smtClean="0">
                <a:solidFill>
                  <a:prstClr val="black">
                    <a:tint val="75000"/>
                  </a:prstClr>
                </a:solidFill>
                <a:latin typeface="Calibri" panose="020F0502020204030204"/>
                <a:ea typeface="+mn-ea"/>
                <a:cs typeface="+mn-cs"/>
              </a:rPr>
              <a:pPr defTabSz="685800">
                <a:buClrTx/>
              </a:pPr>
              <a:t>3/10/2024</a:t>
            </a:fld>
            <a:endParaRPr lang="en-US" kern="1200">
              <a:solidFill>
                <a:prstClr val="black">
                  <a:tint val="75000"/>
                </a:prstClr>
              </a:solidFill>
              <a:latin typeface="Calibri" panose="020F0502020204030204"/>
              <a:ea typeface="+mn-ea"/>
              <a:cs typeface="+mn-cs"/>
            </a:endParaRPr>
          </a:p>
        </p:txBody>
      </p:sp>
      <p:sp>
        <p:nvSpPr>
          <p:cNvPr id="4" name="Footer Placeholder 3">
            <a:extLst>
              <a:ext uri="{FF2B5EF4-FFF2-40B4-BE49-F238E27FC236}">
                <a16:creationId xmlns:a16="http://schemas.microsoft.com/office/drawing/2014/main" id="{B37F2BD8-3D87-41B5-83FF-89842214D358}"/>
              </a:ext>
            </a:extLst>
          </p:cNvPr>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2655CE98-1714-4AEC-9386-E681EB664B2C}"/>
              </a:ext>
            </a:extLst>
          </p:cNvPr>
          <p:cNvSpPr>
            <a:spLocks noGrp="1"/>
          </p:cNvSpPr>
          <p:nvPr>
            <p:ph type="sldNum" sz="quarter" idx="12"/>
          </p:nvPr>
        </p:nvSpPr>
        <p:spPr/>
        <p:txBody>
          <a:bodyPr/>
          <a:lstStyle/>
          <a:p>
            <a:pPr defTabSz="685800">
              <a:buClrTx/>
            </a:pPr>
            <a:fld id="{86268C4C-B95F-49E7-AE5C-9904A1D9769E}"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60887627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312A522-B6D0-49B4-B307-6B2EC8946FCC}"/>
              </a:ext>
            </a:extLst>
          </p:cNvPr>
          <p:cNvSpPr>
            <a:spLocks noGrp="1"/>
          </p:cNvSpPr>
          <p:nvPr>
            <p:ph type="dt" sz="half" idx="10"/>
          </p:nvPr>
        </p:nvSpPr>
        <p:spPr/>
        <p:txBody>
          <a:bodyPr/>
          <a:lstStyle/>
          <a:p>
            <a:pPr defTabSz="685800">
              <a:buClrTx/>
            </a:pPr>
            <a:fld id="{62C2B8D1-B2AA-4834-A394-6AB0F2A282B8}" type="datetimeFigureOut">
              <a:rPr lang="en-US" kern="1200" smtClean="0">
                <a:solidFill>
                  <a:prstClr val="black">
                    <a:tint val="75000"/>
                  </a:prstClr>
                </a:solidFill>
                <a:latin typeface="Calibri" panose="020F0502020204030204"/>
                <a:ea typeface="+mn-ea"/>
                <a:cs typeface="+mn-cs"/>
              </a:rPr>
              <a:pPr defTabSz="685800">
                <a:buClrTx/>
              </a:pPr>
              <a:t>3/10/2024</a:t>
            </a:fld>
            <a:endParaRPr lang="en-US" kern="1200">
              <a:solidFill>
                <a:prstClr val="black">
                  <a:tint val="75000"/>
                </a:prstClr>
              </a:solidFill>
              <a:latin typeface="Calibri" panose="020F0502020204030204"/>
              <a:ea typeface="+mn-ea"/>
              <a:cs typeface="+mn-cs"/>
            </a:endParaRPr>
          </a:p>
        </p:txBody>
      </p:sp>
      <p:sp>
        <p:nvSpPr>
          <p:cNvPr id="3" name="Footer Placeholder 2">
            <a:extLst>
              <a:ext uri="{FF2B5EF4-FFF2-40B4-BE49-F238E27FC236}">
                <a16:creationId xmlns:a16="http://schemas.microsoft.com/office/drawing/2014/main" id="{CB6503D7-2BCD-456C-BF72-422EF94F03FE}"/>
              </a:ext>
            </a:extLst>
          </p:cNvPr>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53912753-D4E5-4399-865E-A71908DECDF2}"/>
              </a:ext>
            </a:extLst>
          </p:cNvPr>
          <p:cNvSpPr>
            <a:spLocks noGrp="1"/>
          </p:cNvSpPr>
          <p:nvPr>
            <p:ph type="sldNum" sz="quarter" idx="12"/>
          </p:nvPr>
        </p:nvSpPr>
        <p:spPr/>
        <p:txBody>
          <a:bodyPr/>
          <a:lstStyle/>
          <a:p>
            <a:pPr defTabSz="685800">
              <a:buClrTx/>
            </a:pPr>
            <a:fld id="{86268C4C-B95F-49E7-AE5C-9904A1D9769E}"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66220721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257BD-1915-4D10-BE71-29CF99A0E77F}"/>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787954CF-25AA-4DDB-B5EE-C4EFBF04D299}"/>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7BAD632-957D-4703-B1C4-698803DB989A}"/>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55188C47-3C21-46D0-8786-0DF05364AEF3}"/>
              </a:ext>
            </a:extLst>
          </p:cNvPr>
          <p:cNvSpPr>
            <a:spLocks noGrp="1"/>
          </p:cNvSpPr>
          <p:nvPr>
            <p:ph type="dt" sz="half" idx="10"/>
          </p:nvPr>
        </p:nvSpPr>
        <p:spPr/>
        <p:txBody>
          <a:bodyPr/>
          <a:lstStyle/>
          <a:p>
            <a:pPr defTabSz="685800">
              <a:buClrTx/>
            </a:pPr>
            <a:fld id="{62C2B8D1-B2AA-4834-A394-6AB0F2A282B8}" type="datetimeFigureOut">
              <a:rPr lang="en-US" kern="1200" smtClean="0">
                <a:solidFill>
                  <a:prstClr val="black">
                    <a:tint val="75000"/>
                  </a:prstClr>
                </a:solidFill>
                <a:latin typeface="Calibri" panose="020F0502020204030204"/>
                <a:ea typeface="+mn-ea"/>
                <a:cs typeface="+mn-cs"/>
              </a:rPr>
              <a:pPr defTabSz="685800">
                <a:buClrTx/>
              </a:pPr>
              <a:t>3/10/2024</a:t>
            </a:fld>
            <a:endParaRPr lang="en-US" kern="1200">
              <a:solidFill>
                <a:prstClr val="black">
                  <a:tint val="75000"/>
                </a:prstClr>
              </a:solidFill>
              <a:latin typeface="Calibri" panose="020F0502020204030204"/>
              <a:ea typeface="+mn-ea"/>
              <a:cs typeface="+mn-cs"/>
            </a:endParaRPr>
          </a:p>
        </p:txBody>
      </p:sp>
      <p:sp>
        <p:nvSpPr>
          <p:cNvPr id="6" name="Footer Placeholder 5">
            <a:extLst>
              <a:ext uri="{FF2B5EF4-FFF2-40B4-BE49-F238E27FC236}">
                <a16:creationId xmlns:a16="http://schemas.microsoft.com/office/drawing/2014/main" id="{5E42B263-64C7-4239-AF45-08D15D405511}"/>
              </a:ext>
            </a:extLst>
          </p:cNvPr>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DE6B088B-1537-4801-B3AA-402090073344}"/>
              </a:ext>
            </a:extLst>
          </p:cNvPr>
          <p:cNvSpPr>
            <a:spLocks noGrp="1"/>
          </p:cNvSpPr>
          <p:nvPr>
            <p:ph type="sldNum" sz="quarter" idx="12"/>
          </p:nvPr>
        </p:nvSpPr>
        <p:spPr/>
        <p:txBody>
          <a:bodyPr/>
          <a:lstStyle/>
          <a:p>
            <a:pPr defTabSz="685800">
              <a:buClrTx/>
            </a:pPr>
            <a:fld id="{86268C4C-B95F-49E7-AE5C-9904A1D9769E}"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55686366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308EB-1004-4B7C-9EEC-0E6AF7DB278E}"/>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5E462817-1B77-4456-89A9-4B57C710C646}"/>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CD254CEC-5F35-4FE0-A5D1-6230352F8671}"/>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8DEC2383-3F34-46C8-818E-99EB679CA1C2}"/>
              </a:ext>
            </a:extLst>
          </p:cNvPr>
          <p:cNvSpPr>
            <a:spLocks noGrp="1"/>
          </p:cNvSpPr>
          <p:nvPr>
            <p:ph type="dt" sz="half" idx="10"/>
          </p:nvPr>
        </p:nvSpPr>
        <p:spPr/>
        <p:txBody>
          <a:bodyPr/>
          <a:lstStyle/>
          <a:p>
            <a:pPr defTabSz="685800">
              <a:buClrTx/>
            </a:pPr>
            <a:fld id="{62C2B8D1-B2AA-4834-A394-6AB0F2A282B8}" type="datetimeFigureOut">
              <a:rPr lang="en-US" kern="1200" smtClean="0">
                <a:solidFill>
                  <a:prstClr val="black">
                    <a:tint val="75000"/>
                  </a:prstClr>
                </a:solidFill>
                <a:latin typeface="Calibri" panose="020F0502020204030204"/>
                <a:ea typeface="+mn-ea"/>
                <a:cs typeface="+mn-cs"/>
              </a:rPr>
              <a:pPr defTabSz="685800">
                <a:buClrTx/>
              </a:pPr>
              <a:t>3/10/2024</a:t>
            </a:fld>
            <a:endParaRPr lang="en-US" kern="1200">
              <a:solidFill>
                <a:prstClr val="black">
                  <a:tint val="75000"/>
                </a:prstClr>
              </a:solidFill>
              <a:latin typeface="Calibri" panose="020F0502020204030204"/>
              <a:ea typeface="+mn-ea"/>
              <a:cs typeface="+mn-cs"/>
            </a:endParaRPr>
          </a:p>
        </p:txBody>
      </p:sp>
      <p:sp>
        <p:nvSpPr>
          <p:cNvPr id="6" name="Footer Placeholder 5">
            <a:extLst>
              <a:ext uri="{FF2B5EF4-FFF2-40B4-BE49-F238E27FC236}">
                <a16:creationId xmlns:a16="http://schemas.microsoft.com/office/drawing/2014/main" id="{BB4A2B36-AB82-47F4-AD43-36A2F296287B}"/>
              </a:ext>
            </a:extLst>
          </p:cNvPr>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444D5670-3D40-434C-BE14-298A7180C718}"/>
              </a:ext>
            </a:extLst>
          </p:cNvPr>
          <p:cNvSpPr>
            <a:spLocks noGrp="1"/>
          </p:cNvSpPr>
          <p:nvPr>
            <p:ph type="sldNum" sz="quarter" idx="12"/>
          </p:nvPr>
        </p:nvSpPr>
        <p:spPr/>
        <p:txBody>
          <a:bodyPr/>
          <a:lstStyle/>
          <a:p>
            <a:pPr defTabSz="685800">
              <a:buClrTx/>
            </a:pPr>
            <a:fld id="{86268C4C-B95F-49E7-AE5C-9904A1D9769E}"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10594557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642A2A-4575-447F-A879-9ED12630101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AF700B4-D64A-469E-B404-9EE991D13F7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815C27-FD50-4DB6-A388-46D8642A5011}"/>
              </a:ext>
            </a:extLst>
          </p:cNvPr>
          <p:cNvSpPr>
            <a:spLocks noGrp="1"/>
          </p:cNvSpPr>
          <p:nvPr>
            <p:ph type="dt" sz="half" idx="10"/>
          </p:nvPr>
        </p:nvSpPr>
        <p:spPr/>
        <p:txBody>
          <a:bodyPr/>
          <a:lstStyle/>
          <a:p>
            <a:pPr defTabSz="685800">
              <a:buClrTx/>
            </a:pPr>
            <a:fld id="{62C2B8D1-B2AA-4834-A394-6AB0F2A282B8}" type="datetimeFigureOut">
              <a:rPr lang="en-US" kern="1200" smtClean="0">
                <a:solidFill>
                  <a:prstClr val="black">
                    <a:tint val="75000"/>
                  </a:prstClr>
                </a:solidFill>
                <a:latin typeface="Calibri" panose="020F0502020204030204"/>
                <a:ea typeface="+mn-ea"/>
                <a:cs typeface="+mn-cs"/>
              </a:rPr>
              <a:pPr defTabSz="685800">
                <a:buClrTx/>
              </a:pPr>
              <a:t>3/10/2024</a:t>
            </a:fld>
            <a:endParaRPr lang="en-US"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360F8A56-17EC-4E71-8641-7AD6BFB8BC3E}"/>
              </a:ext>
            </a:extLst>
          </p:cNvPr>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9F9DA62-A16F-43D0-AD3A-15F72421BCE3}"/>
              </a:ext>
            </a:extLst>
          </p:cNvPr>
          <p:cNvSpPr>
            <a:spLocks noGrp="1"/>
          </p:cNvSpPr>
          <p:nvPr>
            <p:ph type="sldNum" sz="quarter" idx="12"/>
          </p:nvPr>
        </p:nvSpPr>
        <p:spPr/>
        <p:txBody>
          <a:bodyPr/>
          <a:lstStyle/>
          <a:p>
            <a:pPr defTabSz="685800">
              <a:buClrTx/>
            </a:pPr>
            <a:fld id="{86268C4C-B95F-49E7-AE5C-9904A1D9769E}"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64013496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E8A0D5F-45EA-4CA8-A8C1-1EF2BDD03C54}"/>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8505270-D699-4CEF-BBD5-5932BA5DD2B1}"/>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CAC3C5-23B4-4D23-9F79-29AABE77C9F5}"/>
              </a:ext>
            </a:extLst>
          </p:cNvPr>
          <p:cNvSpPr>
            <a:spLocks noGrp="1"/>
          </p:cNvSpPr>
          <p:nvPr>
            <p:ph type="dt" sz="half" idx="10"/>
          </p:nvPr>
        </p:nvSpPr>
        <p:spPr/>
        <p:txBody>
          <a:bodyPr/>
          <a:lstStyle/>
          <a:p>
            <a:pPr defTabSz="685800">
              <a:buClrTx/>
            </a:pPr>
            <a:fld id="{62C2B8D1-B2AA-4834-A394-6AB0F2A282B8}" type="datetimeFigureOut">
              <a:rPr lang="en-US" kern="1200" smtClean="0">
                <a:solidFill>
                  <a:prstClr val="black">
                    <a:tint val="75000"/>
                  </a:prstClr>
                </a:solidFill>
                <a:latin typeface="Calibri" panose="020F0502020204030204"/>
                <a:ea typeface="+mn-ea"/>
                <a:cs typeface="+mn-cs"/>
              </a:rPr>
              <a:pPr defTabSz="685800">
                <a:buClrTx/>
              </a:pPr>
              <a:t>3/10/2024</a:t>
            </a:fld>
            <a:endParaRPr lang="en-US"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0B6F6997-0F84-4B13-B48C-20C2DD582520}"/>
              </a:ext>
            </a:extLst>
          </p:cNvPr>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2A799E7E-B822-4163-8D6C-BA97241479E4}"/>
              </a:ext>
            </a:extLst>
          </p:cNvPr>
          <p:cNvSpPr>
            <a:spLocks noGrp="1"/>
          </p:cNvSpPr>
          <p:nvPr>
            <p:ph type="sldNum" sz="quarter" idx="12"/>
          </p:nvPr>
        </p:nvSpPr>
        <p:spPr/>
        <p:txBody>
          <a:bodyPr/>
          <a:lstStyle/>
          <a:p>
            <a:pPr defTabSz="685800">
              <a:buClrTx/>
            </a:pPr>
            <a:fld id="{86268C4C-B95F-49E7-AE5C-9904A1D9769E}"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09249482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987233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475"/>
            </a:lvl1pPr>
          </a:lstStyle>
          <a:p>
            <a:r>
              <a:rPr lang="en-US"/>
              <a:t>Click to edit Master title style</a:t>
            </a:r>
            <a:endParaRPr lang="vi-VN"/>
          </a:p>
        </p:txBody>
      </p:sp>
      <p:sp>
        <p:nvSpPr>
          <p:cNvPr id="3" name="Subtitle 2"/>
          <p:cNvSpPr>
            <a:spLocks noGrp="1"/>
          </p:cNvSpPr>
          <p:nvPr>
            <p:ph type="subTitle" idx="1"/>
          </p:nvPr>
        </p:nvSpPr>
        <p:spPr>
          <a:xfrm>
            <a:off x="1143000" y="2701528"/>
            <a:ext cx="6858000" cy="1241822"/>
          </a:xfrm>
        </p:spPr>
        <p:txBody>
          <a:bodyPr/>
          <a:lstStyle>
            <a:lvl1pPr marL="0" indent="0" algn="ctr">
              <a:buNone/>
              <a:defRPr sz="1790"/>
            </a:lvl1pPr>
            <a:lvl2pPr marL="341014" indent="0" algn="ctr">
              <a:buNone/>
              <a:defRPr sz="1492"/>
            </a:lvl2pPr>
            <a:lvl3pPr marL="682028" indent="0" algn="ctr">
              <a:buNone/>
              <a:defRPr sz="1343"/>
            </a:lvl3pPr>
            <a:lvl4pPr marL="1023042" indent="0" algn="ctr">
              <a:buNone/>
              <a:defRPr sz="1193"/>
            </a:lvl4pPr>
            <a:lvl5pPr marL="1364057" indent="0" algn="ctr">
              <a:buNone/>
              <a:defRPr sz="1193"/>
            </a:lvl5pPr>
            <a:lvl6pPr marL="1705070" indent="0" algn="ctr">
              <a:buNone/>
              <a:defRPr sz="1193"/>
            </a:lvl6pPr>
            <a:lvl7pPr marL="2046084" indent="0" algn="ctr">
              <a:buNone/>
              <a:defRPr sz="1193"/>
            </a:lvl7pPr>
            <a:lvl8pPr marL="2387099" indent="0" algn="ctr">
              <a:buNone/>
              <a:defRPr sz="1193"/>
            </a:lvl8pPr>
            <a:lvl9pPr marL="2728112" indent="0" algn="ctr">
              <a:buNone/>
              <a:defRPr sz="1193"/>
            </a:lvl9pPr>
          </a:lstStyle>
          <a:p>
            <a:r>
              <a:rPr lang="en-US"/>
              <a:t>Click to edit Master subtitle style</a:t>
            </a:r>
            <a:endParaRPr lang="vi-VN"/>
          </a:p>
        </p:txBody>
      </p:sp>
      <p:sp>
        <p:nvSpPr>
          <p:cNvPr id="4" name="Date Placeholder 3"/>
          <p:cNvSpPr>
            <a:spLocks noGrp="1"/>
          </p:cNvSpPr>
          <p:nvPr>
            <p:ph type="dt" sz="half" idx="10"/>
          </p:nvPr>
        </p:nvSpPr>
        <p:spPr/>
        <p:txBody>
          <a:bodyPr/>
          <a:lstStyle>
            <a:lvl1pPr>
              <a:defRPr/>
            </a:lvl1pPr>
          </a:lstStyle>
          <a:p>
            <a:pPr defTabSz="685800">
              <a:buClrTx/>
              <a:defRPr/>
            </a:pPr>
            <a:endParaRPr lang="en-US" kern="1200">
              <a:solidFill>
                <a:prstClr val="black">
                  <a:tint val="75000"/>
                </a:prstClr>
              </a:solidFill>
              <a:ea typeface="+mn-ea"/>
              <a:cs typeface="+mn-cs"/>
            </a:endParaRPr>
          </a:p>
        </p:txBody>
      </p:sp>
      <p:sp>
        <p:nvSpPr>
          <p:cNvPr id="5" name="Footer Placeholder 4"/>
          <p:cNvSpPr>
            <a:spLocks noGrp="1"/>
          </p:cNvSpPr>
          <p:nvPr>
            <p:ph type="ftr" sz="quarter" idx="11"/>
          </p:nvPr>
        </p:nvSpPr>
        <p:spPr/>
        <p:txBody>
          <a:bodyPr/>
          <a:lstStyle>
            <a:lvl1pPr>
              <a:defRPr/>
            </a:lvl1pPr>
          </a:lstStyle>
          <a:p>
            <a:pPr defTabSz="685800">
              <a:buClrTx/>
              <a:defRPr/>
            </a:pPr>
            <a:r>
              <a:rPr lang="en-US" kern="1200" smtClean="0">
                <a:solidFill>
                  <a:prstClr val="black">
                    <a:tint val="75000"/>
                  </a:prstClr>
                </a:solidFill>
                <a:ea typeface="+mn-ea"/>
                <a:cs typeface="+mn-cs"/>
              </a:rPr>
              <a:t>Sản phẩm của nhóm Zalo: NGỮ VĂN THPT (Nhóm cô Thu Huyền)_ DỰ ÁN CỘNG ĐỒNG</a:t>
            </a:r>
            <a:endParaRPr lang="en-US" kern="1200">
              <a:solidFill>
                <a:prstClr val="black">
                  <a:tint val="75000"/>
                </a:prstClr>
              </a:solidFill>
              <a:ea typeface="+mn-ea"/>
              <a:cs typeface="+mn-cs"/>
            </a:endParaRPr>
          </a:p>
        </p:txBody>
      </p:sp>
      <p:sp>
        <p:nvSpPr>
          <p:cNvPr id="6" name="Slide Number Placeholder 5"/>
          <p:cNvSpPr>
            <a:spLocks noGrp="1"/>
          </p:cNvSpPr>
          <p:nvPr>
            <p:ph type="sldNum" sz="quarter" idx="12"/>
          </p:nvPr>
        </p:nvSpPr>
        <p:spPr/>
        <p:txBody>
          <a:bodyPr/>
          <a:lstStyle>
            <a:lvl1pPr>
              <a:defRPr/>
            </a:lvl1pPr>
          </a:lstStyle>
          <a:p>
            <a:pPr defTabSz="685800" fontAlgn="base">
              <a:spcBef>
                <a:spcPct val="0"/>
              </a:spcBef>
              <a:spcAft>
                <a:spcPct val="0"/>
              </a:spcAft>
              <a:buClrTx/>
            </a:pPr>
            <a:fld id="{1E75F274-70E3-4C66-AE4A-13E12E9C98A8}" type="slidenum">
              <a:rPr lang="en-US" altLang="vi-VN" kern="1200" smtClean="0">
                <a:latin typeface="Calibri" panose="020F0502020204030204" pitchFamily="34" charset="0"/>
                <a:ea typeface="+mn-ea"/>
                <a:cs typeface="+mn-cs"/>
              </a:rPr>
              <a:pPr defTabSz="685800" fontAlgn="base">
                <a:spcBef>
                  <a:spcPct val="0"/>
                </a:spcBef>
                <a:spcAft>
                  <a:spcPct val="0"/>
                </a:spcAft>
                <a:buClrTx/>
              </a:pPr>
              <a:t>‹#›</a:t>
            </a:fld>
            <a:endParaRPr lang="en-US" altLang="vi-VN" kern="1200" smtClean="0">
              <a:latin typeface="Calibri" panose="020F0502020204030204" pitchFamily="34" charset="0"/>
              <a:ea typeface="+mn-ea"/>
              <a:cs typeface="+mn-cs"/>
            </a:endParaRPr>
          </a:p>
        </p:txBody>
      </p:sp>
    </p:spTree>
    <p:extLst>
      <p:ext uri="{BB962C8B-B14F-4D97-AF65-F5344CB8AC3E}">
        <p14:creationId xmlns:p14="http://schemas.microsoft.com/office/powerpoint/2010/main" val="209499221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lvl1pPr>
              <a:defRPr/>
            </a:lvl1pPr>
          </a:lstStyle>
          <a:p>
            <a:pPr defTabSz="685800">
              <a:buClrTx/>
              <a:defRPr/>
            </a:pPr>
            <a:endParaRPr lang="en-US" kern="1200">
              <a:solidFill>
                <a:prstClr val="black">
                  <a:tint val="75000"/>
                </a:prstClr>
              </a:solidFill>
              <a:ea typeface="+mn-ea"/>
              <a:cs typeface="+mn-cs"/>
            </a:endParaRPr>
          </a:p>
        </p:txBody>
      </p:sp>
      <p:sp>
        <p:nvSpPr>
          <p:cNvPr id="5" name="Footer Placeholder 4"/>
          <p:cNvSpPr>
            <a:spLocks noGrp="1"/>
          </p:cNvSpPr>
          <p:nvPr>
            <p:ph type="ftr" sz="quarter" idx="11"/>
          </p:nvPr>
        </p:nvSpPr>
        <p:spPr/>
        <p:txBody>
          <a:bodyPr/>
          <a:lstStyle>
            <a:lvl1pPr>
              <a:defRPr/>
            </a:lvl1pPr>
          </a:lstStyle>
          <a:p>
            <a:pPr defTabSz="685800">
              <a:buClrTx/>
              <a:defRPr/>
            </a:pPr>
            <a:r>
              <a:rPr lang="en-US" kern="1200" smtClean="0">
                <a:solidFill>
                  <a:prstClr val="black">
                    <a:tint val="75000"/>
                  </a:prstClr>
                </a:solidFill>
                <a:ea typeface="+mn-ea"/>
                <a:cs typeface="+mn-cs"/>
              </a:rPr>
              <a:t>Sản phẩm của nhóm Zalo: NGỮ VĂN THPT (Nhóm cô Thu Huyền)_ DỰ ÁN CỘNG ĐỒNG</a:t>
            </a:r>
            <a:endParaRPr lang="en-US" kern="1200">
              <a:solidFill>
                <a:prstClr val="black">
                  <a:tint val="75000"/>
                </a:prstClr>
              </a:solidFill>
              <a:ea typeface="+mn-ea"/>
              <a:cs typeface="+mn-cs"/>
            </a:endParaRPr>
          </a:p>
        </p:txBody>
      </p:sp>
      <p:sp>
        <p:nvSpPr>
          <p:cNvPr id="6" name="Slide Number Placeholder 5"/>
          <p:cNvSpPr>
            <a:spLocks noGrp="1"/>
          </p:cNvSpPr>
          <p:nvPr>
            <p:ph type="sldNum" sz="quarter" idx="12"/>
          </p:nvPr>
        </p:nvSpPr>
        <p:spPr/>
        <p:txBody>
          <a:bodyPr/>
          <a:lstStyle>
            <a:lvl1pPr>
              <a:defRPr/>
            </a:lvl1pPr>
          </a:lstStyle>
          <a:p>
            <a:pPr defTabSz="685800" fontAlgn="base">
              <a:spcBef>
                <a:spcPct val="0"/>
              </a:spcBef>
              <a:spcAft>
                <a:spcPct val="0"/>
              </a:spcAft>
              <a:buClrTx/>
            </a:pPr>
            <a:fld id="{B3095DD1-437C-4BC7-A28E-CCC925A0EE99}" type="slidenum">
              <a:rPr lang="en-US" altLang="vi-VN" kern="1200" smtClean="0">
                <a:latin typeface="Calibri" panose="020F0502020204030204" pitchFamily="34" charset="0"/>
                <a:ea typeface="+mn-ea"/>
                <a:cs typeface="+mn-cs"/>
              </a:rPr>
              <a:pPr defTabSz="685800" fontAlgn="base">
                <a:spcBef>
                  <a:spcPct val="0"/>
                </a:spcBef>
                <a:spcAft>
                  <a:spcPct val="0"/>
                </a:spcAft>
                <a:buClrTx/>
              </a:pPr>
              <a:t>‹#›</a:t>
            </a:fld>
            <a:endParaRPr lang="en-US" altLang="vi-VN" kern="1200" smtClean="0">
              <a:latin typeface="Calibri" panose="020F0502020204030204" pitchFamily="34" charset="0"/>
              <a:ea typeface="+mn-ea"/>
              <a:cs typeface="+mn-cs"/>
            </a:endParaRPr>
          </a:p>
        </p:txBody>
      </p:sp>
    </p:spTree>
    <p:extLst>
      <p:ext uri="{BB962C8B-B14F-4D97-AF65-F5344CB8AC3E}">
        <p14:creationId xmlns:p14="http://schemas.microsoft.com/office/powerpoint/2010/main" val="9624841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A22D211-8338-4D66-BDE9-C1CF608343AF}" type="datetimeFigureOut">
              <a:rPr lang="en-US" smtClean="0"/>
              <a:t>3/10/2024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F0F158-52CF-4787-B71F-51BC981862DC}" type="slidenum">
              <a:rPr lang="en-US" smtClean="0"/>
              <a:t>‹#›</a:t>
            </a:fld>
            <a:endParaRPr lang="en-US"/>
          </a:p>
        </p:txBody>
      </p:sp>
    </p:spTree>
    <p:extLst>
      <p:ext uri="{BB962C8B-B14F-4D97-AF65-F5344CB8AC3E}">
        <p14:creationId xmlns:p14="http://schemas.microsoft.com/office/powerpoint/2010/main" val="206420256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5"/>
            <a:ext cx="7886700" cy="2139553"/>
          </a:xfrm>
        </p:spPr>
        <p:txBody>
          <a:bodyPr anchor="b"/>
          <a:lstStyle>
            <a:lvl1pPr>
              <a:defRPr sz="4475"/>
            </a:lvl1pPr>
          </a:lstStyle>
          <a:p>
            <a:r>
              <a:rPr lang="en-US"/>
              <a:t>Click to edit Master title style</a:t>
            </a:r>
            <a:endParaRPr lang="vi-VN"/>
          </a:p>
        </p:txBody>
      </p:sp>
      <p:sp>
        <p:nvSpPr>
          <p:cNvPr id="3" name="Text Placeholder 2"/>
          <p:cNvSpPr>
            <a:spLocks noGrp="1"/>
          </p:cNvSpPr>
          <p:nvPr>
            <p:ph type="body" idx="1"/>
          </p:nvPr>
        </p:nvSpPr>
        <p:spPr>
          <a:xfrm>
            <a:off x="623888" y="3442099"/>
            <a:ext cx="7886700" cy="1125140"/>
          </a:xfrm>
        </p:spPr>
        <p:txBody>
          <a:bodyPr/>
          <a:lstStyle>
            <a:lvl1pPr marL="0" indent="0">
              <a:buNone/>
              <a:defRPr sz="1790">
                <a:solidFill>
                  <a:schemeClr val="tx1">
                    <a:tint val="75000"/>
                  </a:schemeClr>
                </a:solidFill>
              </a:defRPr>
            </a:lvl1pPr>
            <a:lvl2pPr marL="341014" indent="0">
              <a:buNone/>
              <a:defRPr sz="1492">
                <a:solidFill>
                  <a:schemeClr val="tx1">
                    <a:tint val="75000"/>
                  </a:schemeClr>
                </a:solidFill>
              </a:defRPr>
            </a:lvl2pPr>
            <a:lvl3pPr marL="682028" indent="0">
              <a:buNone/>
              <a:defRPr sz="1343">
                <a:solidFill>
                  <a:schemeClr val="tx1">
                    <a:tint val="75000"/>
                  </a:schemeClr>
                </a:solidFill>
              </a:defRPr>
            </a:lvl3pPr>
            <a:lvl4pPr marL="1023042" indent="0">
              <a:buNone/>
              <a:defRPr sz="1193">
                <a:solidFill>
                  <a:schemeClr val="tx1">
                    <a:tint val="75000"/>
                  </a:schemeClr>
                </a:solidFill>
              </a:defRPr>
            </a:lvl4pPr>
            <a:lvl5pPr marL="1364057" indent="0">
              <a:buNone/>
              <a:defRPr sz="1193">
                <a:solidFill>
                  <a:schemeClr val="tx1">
                    <a:tint val="75000"/>
                  </a:schemeClr>
                </a:solidFill>
              </a:defRPr>
            </a:lvl5pPr>
            <a:lvl6pPr marL="1705070" indent="0">
              <a:buNone/>
              <a:defRPr sz="1193">
                <a:solidFill>
                  <a:schemeClr val="tx1">
                    <a:tint val="75000"/>
                  </a:schemeClr>
                </a:solidFill>
              </a:defRPr>
            </a:lvl6pPr>
            <a:lvl7pPr marL="2046084" indent="0">
              <a:buNone/>
              <a:defRPr sz="1193">
                <a:solidFill>
                  <a:schemeClr val="tx1">
                    <a:tint val="75000"/>
                  </a:schemeClr>
                </a:solidFill>
              </a:defRPr>
            </a:lvl7pPr>
            <a:lvl8pPr marL="2387099" indent="0">
              <a:buNone/>
              <a:defRPr sz="1193">
                <a:solidFill>
                  <a:schemeClr val="tx1">
                    <a:tint val="75000"/>
                  </a:schemeClr>
                </a:solidFill>
              </a:defRPr>
            </a:lvl8pPr>
            <a:lvl9pPr marL="2728112" indent="0">
              <a:buNone/>
              <a:defRPr sz="119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defTabSz="685800">
              <a:buClrTx/>
              <a:defRPr/>
            </a:pPr>
            <a:endParaRPr lang="en-US" kern="1200">
              <a:solidFill>
                <a:prstClr val="black">
                  <a:tint val="75000"/>
                </a:prstClr>
              </a:solidFill>
              <a:ea typeface="+mn-ea"/>
              <a:cs typeface="+mn-cs"/>
            </a:endParaRPr>
          </a:p>
        </p:txBody>
      </p:sp>
      <p:sp>
        <p:nvSpPr>
          <p:cNvPr id="5" name="Footer Placeholder 4"/>
          <p:cNvSpPr>
            <a:spLocks noGrp="1"/>
          </p:cNvSpPr>
          <p:nvPr>
            <p:ph type="ftr" sz="quarter" idx="11"/>
          </p:nvPr>
        </p:nvSpPr>
        <p:spPr/>
        <p:txBody>
          <a:bodyPr/>
          <a:lstStyle>
            <a:lvl1pPr>
              <a:defRPr/>
            </a:lvl1pPr>
          </a:lstStyle>
          <a:p>
            <a:pPr defTabSz="685800">
              <a:buClrTx/>
              <a:defRPr/>
            </a:pPr>
            <a:r>
              <a:rPr lang="en-US" kern="1200" smtClean="0">
                <a:solidFill>
                  <a:prstClr val="black">
                    <a:tint val="75000"/>
                  </a:prstClr>
                </a:solidFill>
                <a:ea typeface="+mn-ea"/>
                <a:cs typeface="+mn-cs"/>
              </a:rPr>
              <a:t>Sản phẩm của nhóm Zalo: NGỮ VĂN THPT (Nhóm cô Thu Huyền)_ DỰ ÁN CỘNG ĐỒNG</a:t>
            </a:r>
            <a:endParaRPr lang="en-US" kern="1200">
              <a:solidFill>
                <a:prstClr val="black">
                  <a:tint val="75000"/>
                </a:prstClr>
              </a:solidFill>
              <a:ea typeface="+mn-ea"/>
              <a:cs typeface="+mn-cs"/>
            </a:endParaRPr>
          </a:p>
        </p:txBody>
      </p:sp>
      <p:sp>
        <p:nvSpPr>
          <p:cNvPr id="6" name="Slide Number Placeholder 5"/>
          <p:cNvSpPr>
            <a:spLocks noGrp="1"/>
          </p:cNvSpPr>
          <p:nvPr>
            <p:ph type="sldNum" sz="quarter" idx="12"/>
          </p:nvPr>
        </p:nvSpPr>
        <p:spPr/>
        <p:txBody>
          <a:bodyPr/>
          <a:lstStyle>
            <a:lvl1pPr>
              <a:defRPr/>
            </a:lvl1pPr>
          </a:lstStyle>
          <a:p>
            <a:pPr defTabSz="685800" fontAlgn="base">
              <a:spcBef>
                <a:spcPct val="0"/>
              </a:spcBef>
              <a:spcAft>
                <a:spcPct val="0"/>
              </a:spcAft>
              <a:buClrTx/>
            </a:pPr>
            <a:fld id="{D5DD6F30-46DC-4DFD-95C9-235E40048027}" type="slidenum">
              <a:rPr lang="en-US" altLang="vi-VN" kern="1200" smtClean="0">
                <a:latin typeface="Calibri" panose="020F0502020204030204" pitchFamily="34" charset="0"/>
                <a:ea typeface="+mn-ea"/>
                <a:cs typeface="+mn-cs"/>
              </a:rPr>
              <a:pPr defTabSz="685800" fontAlgn="base">
                <a:spcBef>
                  <a:spcPct val="0"/>
                </a:spcBef>
                <a:spcAft>
                  <a:spcPct val="0"/>
                </a:spcAft>
                <a:buClrTx/>
              </a:pPr>
              <a:t>‹#›</a:t>
            </a:fld>
            <a:endParaRPr lang="en-US" altLang="vi-VN" kern="1200" smtClean="0">
              <a:latin typeface="Calibri" panose="020F0502020204030204" pitchFamily="34" charset="0"/>
              <a:ea typeface="+mn-ea"/>
              <a:cs typeface="+mn-cs"/>
            </a:endParaRPr>
          </a:p>
        </p:txBody>
      </p:sp>
    </p:spTree>
    <p:extLst>
      <p:ext uri="{BB962C8B-B14F-4D97-AF65-F5344CB8AC3E}">
        <p14:creationId xmlns:p14="http://schemas.microsoft.com/office/powerpoint/2010/main" val="294468131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3"/>
          <p:cNvSpPr>
            <a:spLocks noGrp="1"/>
          </p:cNvSpPr>
          <p:nvPr>
            <p:ph type="dt" sz="half" idx="10"/>
          </p:nvPr>
        </p:nvSpPr>
        <p:spPr/>
        <p:txBody>
          <a:bodyPr/>
          <a:lstStyle>
            <a:lvl1pPr>
              <a:defRPr/>
            </a:lvl1pPr>
          </a:lstStyle>
          <a:p>
            <a:pPr defTabSz="685800">
              <a:buClrTx/>
              <a:defRPr/>
            </a:pPr>
            <a:endParaRPr lang="en-US" kern="1200">
              <a:solidFill>
                <a:prstClr val="black">
                  <a:tint val="75000"/>
                </a:prstClr>
              </a:solidFill>
              <a:ea typeface="+mn-ea"/>
              <a:cs typeface="+mn-cs"/>
            </a:endParaRPr>
          </a:p>
        </p:txBody>
      </p:sp>
      <p:sp>
        <p:nvSpPr>
          <p:cNvPr id="6" name="Footer Placeholder 4"/>
          <p:cNvSpPr>
            <a:spLocks noGrp="1"/>
          </p:cNvSpPr>
          <p:nvPr>
            <p:ph type="ftr" sz="quarter" idx="11"/>
          </p:nvPr>
        </p:nvSpPr>
        <p:spPr/>
        <p:txBody>
          <a:bodyPr/>
          <a:lstStyle>
            <a:lvl1pPr>
              <a:defRPr/>
            </a:lvl1pPr>
          </a:lstStyle>
          <a:p>
            <a:pPr defTabSz="685800">
              <a:buClrTx/>
              <a:defRPr/>
            </a:pPr>
            <a:r>
              <a:rPr lang="en-US" kern="1200" smtClean="0">
                <a:solidFill>
                  <a:prstClr val="black">
                    <a:tint val="75000"/>
                  </a:prstClr>
                </a:solidFill>
                <a:ea typeface="+mn-ea"/>
                <a:cs typeface="+mn-cs"/>
              </a:rPr>
              <a:t>Sản phẩm của nhóm Zalo: NGỮ VĂN THPT (Nhóm cô Thu Huyền)_ DỰ ÁN CỘNG ĐỒNG</a:t>
            </a:r>
            <a:endParaRPr lang="en-US" kern="1200">
              <a:solidFill>
                <a:prstClr val="black">
                  <a:tint val="75000"/>
                </a:prstClr>
              </a:solidFill>
              <a:ea typeface="+mn-ea"/>
              <a:cs typeface="+mn-cs"/>
            </a:endParaRPr>
          </a:p>
        </p:txBody>
      </p:sp>
      <p:sp>
        <p:nvSpPr>
          <p:cNvPr id="7" name="Slide Number Placeholder 5"/>
          <p:cNvSpPr>
            <a:spLocks noGrp="1"/>
          </p:cNvSpPr>
          <p:nvPr>
            <p:ph type="sldNum" sz="quarter" idx="12"/>
          </p:nvPr>
        </p:nvSpPr>
        <p:spPr/>
        <p:txBody>
          <a:bodyPr/>
          <a:lstStyle>
            <a:lvl1pPr>
              <a:defRPr/>
            </a:lvl1pPr>
          </a:lstStyle>
          <a:p>
            <a:pPr defTabSz="685800" fontAlgn="base">
              <a:spcBef>
                <a:spcPct val="0"/>
              </a:spcBef>
              <a:spcAft>
                <a:spcPct val="0"/>
              </a:spcAft>
              <a:buClrTx/>
            </a:pPr>
            <a:fld id="{41A219EB-C1D4-49A1-AE67-51C74D466463}" type="slidenum">
              <a:rPr lang="en-US" altLang="vi-VN" kern="1200" smtClean="0">
                <a:latin typeface="Calibri" panose="020F0502020204030204" pitchFamily="34" charset="0"/>
                <a:ea typeface="+mn-ea"/>
                <a:cs typeface="+mn-cs"/>
              </a:rPr>
              <a:pPr defTabSz="685800" fontAlgn="base">
                <a:spcBef>
                  <a:spcPct val="0"/>
                </a:spcBef>
                <a:spcAft>
                  <a:spcPct val="0"/>
                </a:spcAft>
                <a:buClrTx/>
              </a:pPr>
              <a:t>‹#›</a:t>
            </a:fld>
            <a:endParaRPr lang="en-US" altLang="vi-VN" kern="1200" smtClean="0">
              <a:latin typeface="Calibri" panose="020F0502020204030204" pitchFamily="34" charset="0"/>
              <a:ea typeface="+mn-ea"/>
              <a:cs typeface="+mn-cs"/>
            </a:endParaRPr>
          </a:p>
        </p:txBody>
      </p:sp>
    </p:spTree>
    <p:extLst>
      <p:ext uri="{BB962C8B-B14F-4D97-AF65-F5344CB8AC3E}">
        <p14:creationId xmlns:p14="http://schemas.microsoft.com/office/powerpoint/2010/main" val="183543513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5"/>
            <a:ext cx="7886700" cy="994172"/>
          </a:xfrm>
        </p:spPr>
        <p:txBody>
          <a:bodyPr/>
          <a:lstStyle/>
          <a:p>
            <a:r>
              <a:rPr lang="en-US"/>
              <a:t>Click to edit Master title style</a:t>
            </a:r>
            <a:endParaRPr lang="vi-VN"/>
          </a:p>
        </p:txBody>
      </p:sp>
      <p:sp>
        <p:nvSpPr>
          <p:cNvPr id="3" name="Text Placeholder 2"/>
          <p:cNvSpPr>
            <a:spLocks noGrp="1"/>
          </p:cNvSpPr>
          <p:nvPr>
            <p:ph type="body" idx="1"/>
          </p:nvPr>
        </p:nvSpPr>
        <p:spPr>
          <a:xfrm>
            <a:off x="629841" y="1260872"/>
            <a:ext cx="3868340" cy="617934"/>
          </a:xfrm>
        </p:spPr>
        <p:txBody>
          <a:bodyPr anchor="b"/>
          <a:lstStyle>
            <a:lvl1pPr marL="0" indent="0">
              <a:buNone/>
              <a:defRPr sz="1790" b="1"/>
            </a:lvl1pPr>
            <a:lvl2pPr marL="341014" indent="0">
              <a:buNone/>
              <a:defRPr sz="1492" b="1"/>
            </a:lvl2pPr>
            <a:lvl3pPr marL="682028" indent="0">
              <a:buNone/>
              <a:defRPr sz="1343" b="1"/>
            </a:lvl3pPr>
            <a:lvl4pPr marL="1023042" indent="0">
              <a:buNone/>
              <a:defRPr sz="1193" b="1"/>
            </a:lvl4pPr>
            <a:lvl5pPr marL="1364057" indent="0">
              <a:buNone/>
              <a:defRPr sz="1193" b="1"/>
            </a:lvl5pPr>
            <a:lvl6pPr marL="1705070" indent="0">
              <a:buNone/>
              <a:defRPr sz="1193" b="1"/>
            </a:lvl6pPr>
            <a:lvl7pPr marL="2046084" indent="0">
              <a:buNone/>
              <a:defRPr sz="1193" b="1"/>
            </a:lvl7pPr>
            <a:lvl8pPr marL="2387099" indent="0">
              <a:buNone/>
              <a:defRPr sz="1193" b="1"/>
            </a:lvl8pPr>
            <a:lvl9pPr marL="2728112" indent="0">
              <a:buNone/>
              <a:defRPr sz="1193" b="1"/>
            </a:lvl9pPr>
          </a:lstStyle>
          <a:p>
            <a:pPr lvl="0"/>
            <a:r>
              <a:rPr lang="en-US"/>
              <a:t>Click to edit Master text styles</a:t>
            </a:r>
          </a:p>
        </p:txBody>
      </p:sp>
      <p:sp>
        <p:nvSpPr>
          <p:cNvPr id="4" name="Content Placeholder 3"/>
          <p:cNvSpPr>
            <a:spLocks noGrp="1"/>
          </p:cNvSpPr>
          <p:nvPr>
            <p:ph sz="half" idx="2"/>
          </p:nvPr>
        </p:nvSpPr>
        <p:spPr>
          <a:xfrm>
            <a:off x="629841"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790" b="1"/>
            </a:lvl1pPr>
            <a:lvl2pPr marL="341014" indent="0">
              <a:buNone/>
              <a:defRPr sz="1492" b="1"/>
            </a:lvl2pPr>
            <a:lvl3pPr marL="682028" indent="0">
              <a:buNone/>
              <a:defRPr sz="1343" b="1"/>
            </a:lvl3pPr>
            <a:lvl4pPr marL="1023042" indent="0">
              <a:buNone/>
              <a:defRPr sz="1193" b="1"/>
            </a:lvl4pPr>
            <a:lvl5pPr marL="1364057" indent="0">
              <a:buNone/>
              <a:defRPr sz="1193" b="1"/>
            </a:lvl5pPr>
            <a:lvl6pPr marL="1705070" indent="0">
              <a:buNone/>
              <a:defRPr sz="1193" b="1"/>
            </a:lvl6pPr>
            <a:lvl7pPr marL="2046084" indent="0">
              <a:buNone/>
              <a:defRPr sz="1193" b="1"/>
            </a:lvl7pPr>
            <a:lvl8pPr marL="2387099" indent="0">
              <a:buNone/>
              <a:defRPr sz="1193" b="1"/>
            </a:lvl8pPr>
            <a:lvl9pPr marL="2728112" indent="0">
              <a:buNone/>
              <a:defRPr sz="1193"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3"/>
          <p:cNvSpPr>
            <a:spLocks noGrp="1"/>
          </p:cNvSpPr>
          <p:nvPr>
            <p:ph type="dt" sz="half" idx="10"/>
          </p:nvPr>
        </p:nvSpPr>
        <p:spPr/>
        <p:txBody>
          <a:bodyPr/>
          <a:lstStyle>
            <a:lvl1pPr>
              <a:defRPr/>
            </a:lvl1pPr>
          </a:lstStyle>
          <a:p>
            <a:pPr defTabSz="685800">
              <a:buClrTx/>
              <a:defRPr/>
            </a:pPr>
            <a:endParaRPr lang="en-US" kern="1200">
              <a:solidFill>
                <a:prstClr val="black">
                  <a:tint val="75000"/>
                </a:prstClr>
              </a:solidFill>
              <a:ea typeface="+mn-ea"/>
              <a:cs typeface="+mn-cs"/>
            </a:endParaRPr>
          </a:p>
        </p:txBody>
      </p:sp>
      <p:sp>
        <p:nvSpPr>
          <p:cNvPr id="8" name="Footer Placeholder 4"/>
          <p:cNvSpPr>
            <a:spLocks noGrp="1"/>
          </p:cNvSpPr>
          <p:nvPr>
            <p:ph type="ftr" sz="quarter" idx="11"/>
          </p:nvPr>
        </p:nvSpPr>
        <p:spPr/>
        <p:txBody>
          <a:bodyPr/>
          <a:lstStyle>
            <a:lvl1pPr>
              <a:defRPr/>
            </a:lvl1pPr>
          </a:lstStyle>
          <a:p>
            <a:pPr defTabSz="685800">
              <a:buClrTx/>
              <a:defRPr/>
            </a:pPr>
            <a:r>
              <a:rPr lang="en-US" kern="1200" smtClean="0">
                <a:solidFill>
                  <a:prstClr val="black">
                    <a:tint val="75000"/>
                  </a:prstClr>
                </a:solidFill>
                <a:ea typeface="+mn-ea"/>
                <a:cs typeface="+mn-cs"/>
              </a:rPr>
              <a:t>Sản phẩm của nhóm Zalo: NGỮ VĂN THPT (Nhóm cô Thu Huyền)_ DỰ ÁN CỘNG ĐỒNG</a:t>
            </a:r>
            <a:endParaRPr lang="en-US" kern="1200">
              <a:solidFill>
                <a:prstClr val="black">
                  <a:tint val="75000"/>
                </a:prstClr>
              </a:solidFill>
              <a:ea typeface="+mn-ea"/>
              <a:cs typeface="+mn-cs"/>
            </a:endParaRPr>
          </a:p>
        </p:txBody>
      </p:sp>
      <p:sp>
        <p:nvSpPr>
          <p:cNvPr id="9" name="Slide Number Placeholder 5"/>
          <p:cNvSpPr>
            <a:spLocks noGrp="1"/>
          </p:cNvSpPr>
          <p:nvPr>
            <p:ph type="sldNum" sz="quarter" idx="12"/>
          </p:nvPr>
        </p:nvSpPr>
        <p:spPr/>
        <p:txBody>
          <a:bodyPr/>
          <a:lstStyle>
            <a:lvl1pPr>
              <a:defRPr/>
            </a:lvl1pPr>
          </a:lstStyle>
          <a:p>
            <a:pPr defTabSz="685800" fontAlgn="base">
              <a:spcBef>
                <a:spcPct val="0"/>
              </a:spcBef>
              <a:spcAft>
                <a:spcPct val="0"/>
              </a:spcAft>
              <a:buClrTx/>
            </a:pPr>
            <a:fld id="{CDFBF9EA-E7BB-4B61-B080-7344247BE22B}" type="slidenum">
              <a:rPr lang="en-US" altLang="vi-VN" kern="1200" smtClean="0">
                <a:latin typeface="Calibri" panose="020F0502020204030204" pitchFamily="34" charset="0"/>
                <a:ea typeface="+mn-ea"/>
                <a:cs typeface="+mn-cs"/>
              </a:rPr>
              <a:pPr defTabSz="685800" fontAlgn="base">
                <a:spcBef>
                  <a:spcPct val="0"/>
                </a:spcBef>
                <a:spcAft>
                  <a:spcPct val="0"/>
                </a:spcAft>
                <a:buClrTx/>
              </a:pPr>
              <a:t>‹#›</a:t>
            </a:fld>
            <a:endParaRPr lang="en-US" altLang="vi-VN" kern="1200" smtClean="0">
              <a:latin typeface="Calibri" panose="020F0502020204030204" pitchFamily="34" charset="0"/>
              <a:ea typeface="+mn-ea"/>
              <a:cs typeface="+mn-cs"/>
            </a:endParaRPr>
          </a:p>
        </p:txBody>
      </p:sp>
    </p:spTree>
    <p:extLst>
      <p:ext uri="{BB962C8B-B14F-4D97-AF65-F5344CB8AC3E}">
        <p14:creationId xmlns:p14="http://schemas.microsoft.com/office/powerpoint/2010/main" val="373667971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3"/>
          <p:cNvSpPr>
            <a:spLocks noGrp="1"/>
          </p:cNvSpPr>
          <p:nvPr>
            <p:ph type="dt" sz="half" idx="10"/>
          </p:nvPr>
        </p:nvSpPr>
        <p:spPr/>
        <p:txBody>
          <a:bodyPr/>
          <a:lstStyle>
            <a:lvl1pPr>
              <a:defRPr/>
            </a:lvl1pPr>
          </a:lstStyle>
          <a:p>
            <a:pPr defTabSz="685800">
              <a:buClrTx/>
              <a:defRPr/>
            </a:pPr>
            <a:endParaRPr lang="en-US" kern="1200">
              <a:solidFill>
                <a:prstClr val="black">
                  <a:tint val="75000"/>
                </a:prstClr>
              </a:solidFill>
              <a:ea typeface="+mn-ea"/>
              <a:cs typeface="+mn-cs"/>
            </a:endParaRPr>
          </a:p>
        </p:txBody>
      </p:sp>
      <p:sp>
        <p:nvSpPr>
          <p:cNvPr id="4" name="Footer Placeholder 4"/>
          <p:cNvSpPr>
            <a:spLocks noGrp="1"/>
          </p:cNvSpPr>
          <p:nvPr>
            <p:ph type="ftr" sz="quarter" idx="11"/>
          </p:nvPr>
        </p:nvSpPr>
        <p:spPr/>
        <p:txBody>
          <a:bodyPr/>
          <a:lstStyle>
            <a:lvl1pPr>
              <a:defRPr/>
            </a:lvl1pPr>
          </a:lstStyle>
          <a:p>
            <a:pPr defTabSz="685800">
              <a:buClrTx/>
              <a:defRPr/>
            </a:pPr>
            <a:r>
              <a:rPr lang="en-US" kern="1200" smtClean="0">
                <a:solidFill>
                  <a:prstClr val="black">
                    <a:tint val="75000"/>
                  </a:prstClr>
                </a:solidFill>
                <a:ea typeface="+mn-ea"/>
                <a:cs typeface="+mn-cs"/>
              </a:rPr>
              <a:t>Sản phẩm của nhóm Zalo: NGỮ VĂN THPT (Nhóm cô Thu Huyền)_ DỰ ÁN CỘNG ĐỒNG</a:t>
            </a:r>
            <a:endParaRPr lang="en-US" kern="1200">
              <a:solidFill>
                <a:prstClr val="black">
                  <a:tint val="75000"/>
                </a:prstClr>
              </a:solidFill>
              <a:ea typeface="+mn-ea"/>
              <a:cs typeface="+mn-cs"/>
            </a:endParaRPr>
          </a:p>
        </p:txBody>
      </p:sp>
      <p:sp>
        <p:nvSpPr>
          <p:cNvPr id="5" name="Slide Number Placeholder 5"/>
          <p:cNvSpPr>
            <a:spLocks noGrp="1"/>
          </p:cNvSpPr>
          <p:nvPr>
            <p:ph type="sldNum" sz="quarter" idx="12"/>
          </p:nvPr>
        </p:nvSpPr>
        <p:spPr/>
        <p:txBody>
          <a:bodyPr/>
          <a:lstStyle>
            <a:lvl1pPr>
              <a:defRPr/>
            </a:lvl1pPr>
          </a:lstStyle>
          <a:p>
            <a:pPr defTabSz="685800" fontAlgn="base">
              <a:spcBef>
                <a:spcPct val="0"/>
              </a:spcBef>
              <a:spcAft>
                <a:spcPct val="0"/>
              </a:spcAft>
              <a:buClrTx/>
            </a:pPr>
            <a:fld id="{35B7A2AE-4673-4D0F-86C6-26EABFE1C64D}" type="slidenum">
              <a:rPr lang="en-US" altLang="vi-VN" kern="1200" smtClean="0">
                <a:latin typeface="Calibri" panose="020F0502020204030204" pitchFamily="34" charset="0"/>
                <a:ea typeface="+mn-ea"/>
                <a:cs typeface="+mn-cs"/>
              </a:rPr>
              <a:pPr defTabSz="685800" fontAlgn="base">
                <a:spcBef>
                  <a:spcPct val="0"/>
                </a:spcBef>
                <a:spcAft>
                  <a:spcPct val="0"/>
                </a:spcAft>
                <a:buClrTx/>
              </a:pPr>
              <a:t>‹#›</a:t>
            </a:fld>
            <a:endParaRPr lang="en-US" altLang="vi-VN" kern="1200" smtClean="0">
              <a:latin typeface="Calibri" panose="020F0502020204030204" pitchFamily="34" charset="0"/>
              <a:ea typeface="+mn-ea"/>
              <a:cs typeface="+mn-cs"/>
            </a:endParaRPr>
          </a:p>
        </p:txBody>
      </p:sp>
    </p:spTree>
    <p:extLst>
      <p:ext uri="{BB962C8B-B14F-4D97-AF65-F5344CB8AC3E}">
        <p14:creationId xmlns:p14="http://schemas.microsoft.com/office/powerpoint/2010/main" val="423948386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defTabSz="685800">
              <a:buClrTx/>
              <a:defRPr/>
            </a:pPr>
            <a:endParaRPr lang="en-US" kern="1200">
              <a:solidFill>
                <a:prstClr val="black">
                  <a:tint val="75000"/>
                </a:prstClr>
              </a:solidFill>
              <a:ea typeface="+mn-ea"/>
              <a:cs typeface="+mn-cs"/>
            </a:endParaRPr>
          </a:p>
        </p:txBody>
      </p:sp>
      <p:sp>
        <p:nvSpPr>
          <p:cNvPr id="3" name="Footer Placeholder 4"/>
          <p:cNvSpPr>
            <a:spLocks noGrp="1"/>
          </p:cNvSpPr>
          <p:nvPr>
            <p:ph type="ftr" sz="quarter" idx="11"/>
          </p:nvPr>
        </p:nvSpPr>
        <p:spPr/>
        <p:txBody>
          <a:bodyPr/>
          <a:lstStyle>
            <a:lvl1pPr>
              <a:defRPr/>
            </a:lvl1pPr>
          </a:lstStyle>
          <a:p>
            <a:pPr defTabSz="685800">
              <a:buClrTx/>
              <a:defRPr/>
            </a:pPr>
            <a:r>
              <a:rPr lang="en-US" kern="1200" smtClean="0">
                <a:solidFill>
                  <a:prstClr val="black">
                    <a:tint val="75000"/>
                  </a:prstClr>
                </a:solidFill>
                <a:ea typeface="+mn-ea"/>
                <a:cs typeface="+mn-cs"/>
              </a:rPr>
              <a:t>Sản phẩm của nhóm Zalo: NGỮ VĂN THPT (Nhóm cô Thu Huyền)_ DỰ ÁN CỘNG ĐỒNG</a:t>
            </a:r>
            <a:endParaRPr lang="en-US" kern="1200">
              <a:solidFill>
                <a:prstClr val="black">
                  <a:tint val="75000"/>
                </a:prstClr>
              </a:solidFill>
              <a:ea typeface="+mn-ea"/>
              <a:cs typeface="+mn-cs"/>
            </a:endParaRPr>
          </a:p>
        </p:txBody>
      </p:sp>
      <p:sp>
        <p:nvSpPr>
          <p:cNvPr id="4" name="Slide Number Placeholder 5"/>
          <p:cNvSpPr>
            <a:spLocks noGrp="1"/>
          </p:cNvSpPr>
          <p:nvPr>
            <p:ph type="sldNum" sz="quarter" idx="12"/>
          </p:nvPr>
        </p:nvSpPr>
        <p:spPr/>
        <p:txBody>
          <a:bodyPr/>
          <a:lstStyle>
            <a:lvl1pPr>
              <a:defRPr/>
            </a:lvl1pPr>
          </a:lstStyle>
          <a:p>
            <a:pPr defTabSz="685800" fontAlgn="base">
              <a:spcBef>
                <a:spcPct val="0"/>
              </a:spcBef>
              <a:spcAft>
                <a:spcPct val="0"/>
              </a:spcAft>
              <a:buClrTx/>
            </a:pPr>
            <a:fld id="{37A6331E-F115-4599-89BE-B59A071E6DE0}" type="slidenum">
              <a:rPr lang="en-US" altLang="vi-VN" kern="1200" smtClean="0">
                <a:latin typeface="Calibri" panose="020F0502020204030204" pitchFamily="34" charset="0"/>
                <a:ea typeface="+mn-ea"/>
                <a:cs typeface="+mn-cs"/>
              </a:rPr>
              <a:pPr defTabSz="685800" fontAlgn="base">
                <a:spcBef>
                  <a:spcPct val="0"/>
                </a:spcBef>
                <a:spcAft>
                  <a:spcPct val="0"/>
                </a:spcAft>
                <a:buClrTx/>
              </a:pPr>
              <a:t>‹#›</a:t>
            </a:fld>
            <a:endParaRPr lang="en-US" altLang="vi-VN" kern="1200" smtClean="0">
              <a:latin typeface="Calibri" panose="020F0502020204030204" pitchFamily="34" charset="0"/>
              <a:ea typeface="+mn-ea"/>
              <a:cs typeface="+mn-cs"/>
            </a:endParaRPr>
          </a:p>
        </p:txBody>
      </p:sp>
    </p:spTree>
    <p:extLst>
      <p:ext uri="{BB962C8B-B14F-4D97-AF65-F5344CB8AC3E}">
        <p14:creationId xmlns:p14="http://schemas.microsoft.com/office/powerpoint/2010/main" val="348122167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2" y="342900"/>
            <a:ext cx="2949178" cy="1200150"/>
          </a:xfrm>
        </p:spPr>
        <p:txBody>
          <a:bodyPr anchor="b"/>
          <a:lstStyle>
            <a:lvl1pPr>
              <a:defRPr sz="2387"/>
            </a:lvl1pPr>
          </a:lstStyle>
          <a:p>
            <a:r>
              <a:rPr lang="en-US"/>
              <a:t>Click to edit Master title style</a:t>
            </a:r>
            <a:endParaRPr lang="vi-VN"/>
          </a:p>
        </p:txBody>
      </p:sp>
      <p:sp>
        <p:nvSpPr>
          <p:cNvPr id="3" name="Content Placeholder 2"/>
          <p:cNvSpPr>
            <a:spLocks noGrp="1"/>
          </p:cNvSpPr>
          <p:nvPr>
            <p:ph idx="1"/>
          </p:nvPr>
        </p:nvSpPr>
        <p:spPr>
          <a:xfrm>
            <a:off x="3887391" y="740570"/>
            <a:ext cx="4629150" cy="3655219"/>
          </a:xfrm>
        </p:spPr>
        <p:txBody>
          <a:bodyPr/>
          <a:lstStyle>
            <a:lvl1pPr>
              <a:defRPr sz="2387"/>
            </a:lvl1pPr>
            <a:lvl2pPr>
              <a:defRPr sz="2089"/>
            </a:lvl2pPr>
            <a:lvl3pPr>
              <a:defRPr sz="1790"/>
            </a:lvl3pPr>
            <a:lvl4pPr>
              <a:defRPr sz="1492"/>
            </a:lvl4pPr>
            <a:lvl5pPr>
              <a:defRPr sz="1492"/>
            </a:lvl5pPr>
            <a:lvl6pPr>
              <a:defRPr sz="1492"/>
            </a:lvl6pPr>
            <a:lvl7pPr>
              <a:defRPr sz="1492"/>
            </a:lvl7pPr>
            <a:lvl8pPr>
              <a:defRPr sz="1492"/>
            </a:lvl8pPr>
            <a:lvl9pPr>
              <a:defRPr sz="149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29842" y="1543050"/>
            <a:ext cx="2949178" cy="2858691"/>
          </a:xfrm>
        </p:spPr>
        <p:txBody>
          <a:bodyPr/>
          <a:lstStyle>
            <a:lvl1pPr marL="0" indent="0">
              <a:buNone/>
              <a:defRPr sz="1193"/>
            </a:lvl1pPr>
            <a:lvl2pPr marL="341014" indent="0">
              <a:buNone/>
              <a:defRPr sz="1044"/>
            </a:lvl2pPr>
            <a:lvl3pPr marL="682028" indent="0">
              <a:buNone/>
              <a:defRPr sz="895"/>
            </a:lvl3pPr>
            <a:lvl4pPr marL="1023042" indent="0">
              <a:buNone/>
              <a:defRPr sz="746"/>
            </a:lvl4pPr>
            <a:lvl5pPr marL="1364057" indent="0">
              <a:buNone/>
              <a:defRPr sz="746"/>
            </a:lvl5pPr>
            <a:lvl6pPr marL="1705070" indent="0">
              <a:buNone/>
              <a:defRPr sz="746"/>
            </a:lvl6pPr>
            <a:lvl7pPr marL="2046084" indent="0">
              <a:buNone/>
              <a:defRPr sz="746"/>
            </a:lvl7pPr>
            <a:lvl8pPr marL="2387099" indent="0">
              <a:buNone/>
              <a:defRPr sz="746"/>
            </a:lvl8pPr>
            <a:lvl9pPr marL="2728112" indent="0">
              <a:buNone/>
              <a:defRPr sz="746"/>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defTabSz="685800">
              <a:buClrTx/>
              <a:defRPr/>
            </a:pPr>
            <a:endParaRPr lang="en-US" kern="1200">
              <a:solidFill>
                <a:prstClr val="black">
                  <a:tint val="75000"/>
                </a:prstClr>
              </a:solidFill>
              <a:ea typeface="+mn-ea"/>
              <a:cs typeface="+mn-cs"/>
            </a:endParaRPr>
          </a:p>
        </p:txBody>
      </p:sp>
      <p:sp>
        <p:nvSpPr>
          <p:cNvPr id="6" name="Footer Placeholder 4"/>
          <p:cNvSpPr>
            <a:spLocks noGrp="1"/>
          </p:cNvSpPr>
          <p:nvPr>
            <p:ph type="ftr" sz="quarter" idx="11"/>
          </p:nvPr>
        </p:nvSpPr>
        <p:spPr/>
        <p:txBody>
          <a:bodyPr/>
          <a:lstStyle>
            <a:lvl1pPr>
              <a:defRPr/>
            </a:lvl1pPr>
          </a:lstStyle>
          <a:p>
            <a:pPr defTabSz="685800">
              <a:buClrTx/>
              <a:defRPr/>
            </a:pPr>
            <a:r>
              <a:rPr lang="en-US" kern="1200" smtClean="0">
                <a:solidFill>
                  <a:prstClr val="black">
                    <a:tint val="75000"/>
                  </a:prstClr>
                </a:solidFill>
                <a:ea typeface="+mn-ea"/>
                <a:cs typeface="+mn-cs"/>
              </a:rPr>
              <a:t>Sản phẩm của nhóm Zalo: NGỮ VĂN THPT (Nhóm cô Thu Huyền)_ DỰ ÁN CỘNG ĐỒNG</a:t>
            </a:r>
            <a:endParaRPr lang="en-US" kern="1200">
              <a:solidFill>
                <a:prstClr val="black">
                  <a:tint val="75000"/>
                </a:prstClr>
              </a:solidFill>
              <a:ea typeface="+mn-ea"/>
              <a:cs typeface="+mn-cs"/>
            </a:endParaRPr>
          </a:p>
        </p:txBody>
      </p:sp>
      <p:sp>
        <p:nvSpPr>
          <p:cNvPr id="7" name="Slide Number Placeholder 5"/>
          <p:cNvSpPr>
            <a:spLocks noGrp="1"/>
          </p:cNvSpPr>
          <p:nvPr>
            <p:ph type="sldNum" sz="quarter" idx="12"/>
          </p:nvPr>
        </p:nvSpPr>
        <p:spPr/>
        <p:txBody>
          <a:bodyPr/>
          <a:lstStyle>
            <a:lvl1pPr>
              <a:defRPr/>
            </a:lvl1pPr>
          </a:lstStyle>
          <a:p>
            <a:pPr defTabSz="685800" fontAlgn="base">
              <a:spcBef>
                <a:spcPct val="0"/>
              </a:spcBef>
              <a:spcAft>
                <a:spcPct val="0"/>
              </a:spcAft>
              <a:buClrTx/>
            </a:pPr>
            <a:fld id="{EDCA732D-1EB4-4BDD-B3E6-13921E8FDCE0}" type="slidenum">
              <a:rPr lang="en-US" altLang="vi-VN" kern="1200" smtClean="0">
                <a:latin typeface="Calibri" panose="020F0502020204030204" pitchFamily="34" charset="0"/>
                <a:ea typeface="+mn-ea"/>
                <a:cs typeface="+mn-cs"/>
              </a:rPr>
              <a:pPr defTabSz="685800" fontAlgn="base">
                <a:spcBef>
                  <a:spcPct val="0"/>
                </a:spcBef>
                <a:spcAft>
                  <a:spcPct val="0"/>
                </a:spcAft>
                <a:buClrTx/>
              </a:pPr>
              <a:t>‹#›</a:t>
            </a:fld>
            <a:endParaRPr lang="en-US" altLang="vi-VN" kern="1200" smtClean="0">
              <a:latin typeface="Calibri" panose="020F0502020204030204" pitchFamily="34" charset="0"/>
              <a:ea typeface="+mn-ea"/>
              <a:cs typeface="+mn-cs"/>
            </a:endParaRPr>
          </a:p>
        </p:txBody>
      </p:sp>
    </p:spTree>
    <p:extLst>
      <p:ext uri="{BB962C8B-B14F-4D97-AF65-F5344CB8AC3E}">
        <p14:creationId xmlns:p14="http://schemas.microsoft.com/office/powerpoint/2010/main" val="266815957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2" y="342900"/>
            <a:ext cx="2949178" cy="1200150"/>
          </a:xfrm>
        </p:spPr>
        <p:txBody>
          <a:bodyPr anchor="b"/>
          <a:lstStyle>
            <a:lvl1pPr>
              <a:defRPr sz="2387"/>
            </a:lvl1pPr>
          </a:lstStyle>
          <a:p>
            <a:r>
              <a:rPr lang="en-US"/>
              <a:t>Click to edit Master title style</a:t>
            </a:r>
            <a:endParaRPr lang="vi-VN"/>
          </a:p>
        </p:txBody>
      </p:sp>
      <p:sp>
        <p:nvSpPr>
          <p:cNvPr id="3" name="Picture Placeholder 2"/>
          <p:cNvSpPr>
            <a:spLocks noGrp="1"/>
          </p:cNvSpPr>
          <p:nvPr>
            <p:ph type="pic" idx="1"/>
          </p:nvPr>
        </p:nvSpPr>
        <p:spPr>
          <a:xfrm>
            <a:off x="3887391" y="740570"/>
            <a:ext cx="4629150" cy="3655219"/>
          </a:xfrm>
        </p:spPr>
        <p:txBody>
          <a:bodyPr rtlCol="0">
            <a:normAutofit/>
          </a:bodyPr>
          <a:lstStyle>
            <a:lvl1pPr marL="0" indent="0">
              <a:buNone/>
              <a:defRPr sz="2387"/>
            </a:lvl1pPr>
            <a:lvl2pPr marL="341014" indent="0">
              <a:buNone/>
              <a:defRPr sz="2089"/>
            </a:lvl2pPr>
            <a:lvl3pPr marL="682028" indent="0">
              <a:buNone/>
              <a:defRPr sz="1790"/>
            </a:lvl3pPr>
            <a:lvl4pPr marL="1023042" indent="0">
              <a:buNone/>
              <a:defRPr sz="1492"/>
            </a:lvl4pPr>
            <a:lvl5pPr marL="1364057" indent="0">
              <a:buNone/>
              <a:defRPr sz="1492"/>
            </a:lvl5pPr>
            <a:lvl6pPr marL="1705070" indent="0">
              <a:buNone/>
              <a:defRPr sz="1492"/>
            </a:lvl6pPr>
            <a:lvl7pPr marL="2046084" indent="0">
              <a:buNone/>
              <a:defRPr sz="1492"/>
            </a:lvl7pPr>
            <a:lvl8pPr marL="2387099" indent="0">
              <a:buNone/>
              <a:defRPr sz="1492"/>
            </a:lvl8pPr>
            <a:lvl9pPr marL="2728112" indent="0">
              <a:buNone/>
              <a:defRPr sz="1492"/>
            </a:lvl9pPr>
          </a:lstStyle>
          <a:p>
            <a:pPr lvl="0"/>
            <a:endParaRPr lang="vi-VN" noProof="0"/>
          </a:p>
        </p:txBody>
      </p:sp>
      <p:sp>
        <p:nvSpPr>
          <p:cNvPr id="4" name="Text Placeholder 3"/>
          <p:cNvSpPr>
            <a:spLocks noGrp="1"/>
          </p:cNvSpPr>
          <p:nvPr>
            <p:ph type="body" sz="half" idx="2"/>
          </p:nvPr>
        </p:nvSpPr>
        <p:spPr>
          <a:xfrm>
            <a:off x="629842" y="1543050"/>
            <a:ext cx="2949178" cy="2858691"/>
          </a:xfrm>
        </p:spPr>
        <p:txBody>
          <a:bodyPr/>
          <a:lstStyle>
            <a:lvl1pPr marL="0" indent="0">
              <a:buNone/>
              <a:defRPr sz="1193"/>
            </a:lvl1pPr>
            <a:lvl2pPr marL="341014" indent="0">
              <a:buNone/>
              <a:defRPr sz="1044"/>
            </a:lvl2pPr>
            <a:lvl3pPr marL="682028" indent="0">
              <a:buNone/>
              <a:defRPr sz="895"/>
            </a:lvl3pPr>
            <a:lvl4pPr marL="1023042" indent="0">
              <a:buNone/>
              <a:defRPr sz="746"/>
            </a:lvl4pPr>
            <a:lvl5pPr marL="1364057" indent="0">
              <a:buNone/>
              <a:defRPr sz="746"/>
            </a:lvl5pPr>
            <a:lvl6pPr marL="1705070" indent="0">
              <a:buNone/>
              <a:defRPr sz="746"/>
            </a:lvl6pPr>
            <a:lvl7pPr marL="2046084" indent="0">
              <a:buNone/>
              <a:defRPr sz="746"/>
            </a:lvl7pPr>
            <a:lvl8pPr marL="2387099" indent="0">
              <a:buNone/>
              <a:defRPr sz="746"/>
            </a:lvl8pPr>
            <a:lvl9pPr marL="2728112" indent="0">
              <a:buNone/>
              <a:defRPr sz="746"/>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defTabSz="685800">
              <a:buClrTx/>
              <a:defRPr/>
            </a:pPr>
            <a:endParaRPr lang="en-US" kern="1200">
              <a:solidFill>
                <a:prstClr val="black">
                  <a:tint val="75000"/>
                </a:prstClr>
              </a:solidFill>
              <a:ea typeface="+mn-ea"/>
              <a:cs typeface="+mn-cs"/>
            </a:endParaRPr>
          </a:p>
        </p:txBody>
      </p:sp>
      <p:sp>
        <p:nvSpPr>
          <p:cNvPr id="6" name="Footer Placeholder 4"/>
          <p:cNvSpPr>
            <a:spLocks noGrp="1"/>
          </p:cNvSpPr>
          <p:nvPr>
            <p:ph type="ftr" sz="quarter" idx="11"/>
          </p:nvPr>
        </p:nvSpPr>
        <p:spPr/>
        <p:txBody>
          <a:bodyPr/>
          <a:lstStyle>
            <a:lvl1pPr>
              <a:defRPr/>
            </a:lvl1pPr>
          </a:lstStyle>
          <a:p>
            <a:pPr defTabSz="685800">
              <a:buClrTx/>
              <a:defRPr/>
            </a:pPr>
            <a:r>
              <a:rPr lang="en-US" kern="1200" smtClean="0">
                <a:solidFill>
                  <a:prstClr val="black">
                    <a:tint val="75000"/>
                  </a:prstClr>
                </a:solidFill>
                <a:ea typeface="+mn-ea"/>
                <a:cs typeface="+mn-cs"/>
              </a:rPr>
              <a:t>Sản phẩm của nhóm Zalo: NGỮ VĂN THPT (Nhóm cô Thu Huyền)_ DỰ ÁN CỘNG ĐỒNG</a:t>
            </a:r>
            <a:endParaRPr lang="en-US" kern="1200">
              <a:solidFill>
                <a:prstClr val="black">
                  <a:tint val="75000"/>
                </a:prstClr>
              </a:solidFill>
              <a:ea typeface="+mn-ea"/>
              <a:cs typeface="+mn-cs"/>
            </a:endParaRPr>
          </a:p>
        </p:txBody>
      </p:sp>
      <p:sp>
        <p:nvSpPr>
          <p:cNvPr id="7" name="Slide Number Placeholder 5"/>
          <p:cNvSpPr>
            <a:spLocks noGrp="1"/>
          </p:cNvSpPr>
          <p:nvPr>
            <p:ph type="sldNum" sz="quarter" idx="12"/>
          </p:nvPr>
        </p:nvSpPr>
        <p:spPr/>
        <p:txBody>
          <a:bodyPr/>
          <a:lstStyle>
            <a:lvl1pPr>
              <a:defRPr/>
            </a:lvl1pPr>
          </a:lstStyle>
          <a:p>
            <a:pPr defTabSz="685800" fontAlgn="base">
              <a:spcBef>
                <a:spcPct val="0"/>
              </a:spcBef>
              <a:spcAft>
                <a:spcPct val="0"/>
              </a:spcAft>
              <a:buClrTx/>
            </a:pPr>
            <a:fld id="{24E876B8-11FE-4349-AF48-E909776B3E82}" type="slidenum">
              <a:rPr lang="en-US" altLang="vi-VN" kern="1200" smtClean="0">
                <a:latin typeface="Calibri" panose="020F0502020204030204" pitchFamily="34" charset="0"/>
                <a:ea typeface="+mn-ea"/>
                <a:cs typeface="+mn-cs"/>
              </a:rPr>
              <a:pPr defTabSz="685800" fontAlgn="base">
                <a:spcBef>
                  <a:spcPct val="0"/>
                </a:spcBef>
                <a:spcAft>
                  <a:spcPct val="0"/>
                </a:spcAft>
                <a:buClrTx/>
              </a:pPr>
              <a:t>‹#›</a:t>
            </a:fld>
            <a:endParaRPr lang="en-US" altLang="vi-VN" kern="1200" smtClean="0">
              <a:latin typeface="Calibri" panose="020F0502020204030204" pitchFamily="34" charset="0"/>
              <a:ea typeface="+mn-ea"/>
              <a:cs typeface="+mn-cs"/>
            </a:endParaRPr>
          </a:p>
        </p:txBody>
      </p:sp>
    </p:spTree>
    <p:extLst>
      <p:ext uri="{BB962C8B-B14F-4D97-AF65-F5344CB8AC3E}">
        <p14:creationId xmlns:p14="http://schemas.microsoft.com/office/powerpoint/2010/main" val="418270230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lvl1pPr>
              <a:defRPr/>
            </a:lvl1pPr>
          </a:lstStyle>
          <a:p>
            <a:pPr defTabSz="685800">
              <a:buClrTx/>
              <a:defRPr/>
            </a:pPr>
            <a:endParaRPr lang="en-US" kern="1200">
              <a:solidFill>
                <a:prstClr val="black">
                  <a:tint val="75000"/>
                </a:prstClr>
              </a:solidFill>
              <a:ea typeface="+mn-ea"/>
              <a:cs typeface="+mn-cs"/>
            </a:endParaRPr>
          </a:p>
        </p:txBody>
      </p:sp>
      <p:sp>
        <p:nvSpPr>
          <p:cNvPr id="5" name="Footer Placeholder 4"/>
          <p:cNvSpPr>
            <a:spLocks noGrp="1"/>
          </p:cNvSpPr>
          <p:nvPr>
            <p:ph type="ftr" sz="quarter" idx="11"/>
          </p:nvPr>
        </p:nvSpPr>
        <p:spPr/>
        <p:txBody>
          <a:bodyPr/>
          <a:lstStyle>
            <a:lvl1pPr>
              <a:defRPr/>
            </a:lvl1pPr>
          </a:lstStyle>
          <a:p>
            <a:pPr defTabSz="685800">
              <a:buClrTx/>
              <a:defRPr/>
            </a:pPr>
            <a:r>
              <a:rPr lang="en-US" kern="1200" smtClean="0">
                <a:solidFill>
                  <a:prstClr val="black">
                    <a:tint val="75000"/>
                  </a:prstClr>
                </a:solidFill>
                <a:ea typeface="+mn-ea"/>
                <a:cs typeface="+mn-cs"/>
              </a:rPr>
              <a:t>Sản phẩm của nhóm Zalo: NGỮ VĂN THPT (Nhóm cô Thu Huyền)_ DỰ ÁN CỘNG ĐỒNG</a:t>
            </a:r>
            <a:endParaRPr lang="en-US" kern="1200">
              <a:solidFill>
                <a:prstClr val="black">
                  <a:tint val="75000"/>
                </a:prstClr>
              </a:solidFill>
              <a:ea typeface="+mn-ea"/>
              <a:cs typeface="+mn-cs"/>
            </a:endParaRPr>
          </a:p>
        </p:txBody>
      </p:sp>
      <p:sp>
        <p:nvSpPr>
          <p:cNvPr id="6" name="Slide Number Placeholder 5"/>
          <p:cNvSpPr>
            <a:spLocks noGrp="1"/>
          </p:cNvSpPr>
          <p:nvPr>
            <p:ph type="sldNum" sz="quarter" idx="12"/>
          </p:nvPr>
        </p:nvSpPr>
        <p:spPr/>
        <p:txBody>
          <a:bodyPr/>
          <a:lstStyle>
            <a:lvl1pPr>
              <a:defRPr/>
            </a:lvl1pPr>
          </a:lstStyle>
          <a:p>
            <a:pPr defTabSz="685800" fontAlgn="base">
              <a:spcBef>
                <a:spcPct val="0"/>
              </a:spcBef>
              <a:spcAft>
                <a:spcPct val="0"/>
              </a:spcAft>
              <a:buClrTx/>
            </a:pPr>
            <a:fld id="{67895822-88FE-447C-B498-8209B538F9E1}" type="slidenum">
              <a:rPr lang="en-US" altLang="vi-VN" kern="1200" smtClean="0">
                <a:latin typeface="Calibri" panose="020F0502020204030204" pitchFamily="34" charset="0"/>
                <a:ea typeface="+mn-ea"/>
                <a:cs typeface="+mn-cs"/>
              </a:rPr>
              <a:pPr defTabSz="685800" fontAlgn="base">
                <a:spcBef>
                  <a:spcPct val="0"/>
                </a:spcBef>
                <a:spcAft>
                  <a:spcPct val="0"/>
                </a:spcAft>
                <a:buClrTx/>
              </a:pPr>
              <a:t>‹#›</a:t>
            </a:fld>
            <a:endParaRPr lang="en-US" altLang="vi-VN" kern="1200" smtClean="0">
              <a:latin typeface="Calibri" panose="020F0502020204030204" pitchFamily="34" charset="0"/>
              <a:ea typeface="+mn-ea"/>
              <a:cs typeface="+mn-cs"/>
            </a:endParaRPr>
          </a:p>
        </p:txBody>
      </p:sp>
    </p:spTree>
    <p:extLst>
      <p:ext uri="{BB962C8B-B14F-4D97-AF65-F5344CB8AC3E}">
        <p14:creationId xmlns:p14="http://schemas.microsoft.com/office/powerpoint/2010/main" val="179606338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4"/>
            <a:ext cx="1971675" cy="4358879"/>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lvl1pPr>
              <a:defRPr/>
            </a:lvl1pPr>
          </a:lstStyle>
          <a:p>
            <a:pPr defTabSz="685800">
              <a:buClrTx/>
              <a:defRPr/>
            </a:pPr>
            <a:endParaRPr lang="en-US" kern="1200">
              <a:solidFill>
                <a:prstClr val="black">
                  <a:tint val="75000"/>
                </a:prstClr>
              </a:solidFill>
              <a:ea typeface="+mn-ea"/>
              <a:cs typeface="+mn-cs"/>
            </a:endParaRPr>
          </a:p>
        </p:txBody>
      </p:sp>
      <p:sp>
        <p:nvSpPr>
          <p:cNvPr id="5" name="Footer Placeholder 4"/>
          <p:cNvSpPr>
            <a:spLocks noGrp="1"/>
          </p:cNvSpPr>
          <p:nvPr>
            <p:ph type="ftr" sz="quarter" idx="11"/>
          </p:nvPr>
        </p:nvSpPr>
        <p:spPr/>
        <p:txBody>
          <a:bodyPr/>
          <a:lstStyle>
            <a:lvl1pPr>
              <a:defRPr/>
            </a:lvl1pPr>
          </a:lstStyle>
          <a:p>
            <a:pPr defTabSz="685800">
              <a:buClrTx/>
              <a:defRPr/>
            </a:pPr>
            <a:r>
              <a:rPr lang="en-US" kern="1200" smtClean="0">
                <a:solidFill>
                  <a:prstClr val="black">
                    <a:tint val="75000"/>
                  </a:prstClr>
                </a:solidFill>
                <a:ea typeface="+mn-ea"/>
                <a:cs typeface="+mn-cs"/>
              </a:rPr>
              <a:t>Sản phẩm của nhóm Zalo: NGỮ VĂN THPT (Nhóm cô Thu Huyền)_ DỰ ÁN CỘNG ĐỒNG</a:t>
            </a:r>
            <a:endParaRPr lang="en-US" kern="1200">
              <a:solidFill>
                <a:prstClr val="black">
                  <a:tint val="75000"/>
                </a:prstClr>
              </a:solidFill>
              <a:ea typeface="+mn-ea"/>
              <a:cs typeface="+mn-cs"/>
            </a:endParaRPr>
          </a:p>
        </p:txBody>
      </p:sp>
      <p:sp>
        <p:nvSpPr>
          <p:cNvPr id="6" name="Slide Number Placeholder 5"/>
          <p:cNvSpPr>
            <a:spLocks noGrp="1"/>
          </p:cNvSpPr>
          <p:nvPr>
            <p:ph type="sldNum" sz="quarter" idx="12"/>
          </p:nvPr>
        </p:nvSpPr>
        <p:spPr/>
        <p:txBody>
          <a:bodyPr/>
          <a:lstStyle>
            <a:lvl1pPr>
              <a:defRPr/>
            </a:lvl1pPr>
          </a:lstStyle>
          <a:p>
            <a:pPr defTabSz="685800" fontAlgn="base">
              <a:spcBef>
                <a:spcPct val="0"/>
              </a:spcBef>
              <a:spcAft>
                <a:spcPct val="0"/>
              </a:spcAft>
              <a:buClrTx/>
            </a:pPr>
            <a:fld id="{E03105B6-1B11-4886-B55C-2DE32B5D384A}" type="slidenum">
              <a:rPr lang="en-US" altLang="vi-VN" kern="1200" smtClean="0">
                <a:latin typeface="Calibri" panose="020F0502020204030204" pitchFamily="34" charset="0"/>
                <a:ea typeface="+mn-ea"/>
                <a:cs typeface="+mn-cs"/>
              </a:rPr>
              <a:pPr defTabSz="685800" fontAlgn="base">
                <a:spcBef>
                  <a:spcPct val="0"/>
                </a:spcBef>
                <a:spcAft>
                  <a:spcPct val="0"/>
                </a:spcAft>
                <a:buClrTx/>
              </a:pPr>
              <a:t>‹#›</a:t>
            </a:fld>
            <a:endParaRPr lang="en-US" altLang="vi-VN" kern="1200" smtClean="0">
              <a:latin typeface="Calibri" panose="020F0502020204030204" pitchFamily="34" charset="0"/>
              <a:ea typeface="+mn-ea"/>
              <a:cs typeface="+mn-cs"/>
            </a:endParaRPr>
          </a:p>
        </p:txBody>
      </p:sp>
    </p:spTree>
    <p:extLst>
      <p:ext uri="{BB962C8B-B14F-4D97-AF65-F5344CB8AC3E}">
        <p14:creationId xmlns:p14="http://schemas.microsoft.com/office/powerpoint/2010/main" val="360835871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tx2"/>
        </a:solidFill>
        <a:effectLst/>
      </p:bgPr>
    </p:bg>
    <p:spTree>
      <p:nvGrpSpPr>
        <p:cNvPr id="1" name="Shape 21"/>
        <p:cNvGrpSpPr/>
        <p:nvPr/>
      </p:nvGrpSpPr>
      <p:grpSpPr>
        <a:xfrm>
          <a:off x="0" y="0"/>
          <a:ext cx="0" cy="0"/>
          <a:chOff x="0" y="0"/>
          <a:chExt cx="0" cy="0"/>
        </a:xfrm>
      </p:grpSpPr>
      <p:pic>
        <p:nvPicPr>
          <p:cNvPr id="7" name="Google Shape;22;p5"/>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Google Shape;23;p5"/>
          <p:cNvSpPr txBox="1">
            <a:spLocks noGrp="1"/>
          </p:cNvSpPr>
          <p:nvPr>
            <p:ph type="subTitle" idx="1"/>
          </p:nvPr>
        </p:nvSpPr>
        <p:spPr>
          <a:xfrm>
            <a:off x="725275" y="3575350"/>
            <a:ext cx="3231900" cy="1095600"/>
          </a:xfrm>
          <a:prstGeom prst="rect">
            <a:avLst/>
          </a:prstGeom>
        </p:spPr>
        <p:txBody>
          <a:bodyPr spcFirstLastPara="1" lIns="91425" tIns="91425" rIns="91425" bIns="91425">
            <a:noAutofit/>
          </a:bodyPr>
          <a:lstStyle>
            <a:lvl1pPr lvl="0" rtl="0">
              <a:lnSpc>
                <a:spcPct val="100000"/>
              </a:lnSpc>
              <a:spcBef>
                <a:spcPts val="0"/>
              </a:spcBef>
              <a:spcAft>
                <a:spcPts val="0"/>
              </a:spcAft>
              <a:buNone/>
              <a:defRPr sz="1400">
                <a:solidFill>
                  <a:schemeClr val="accent5"/>
                </a:solidFill>
              </a:defRPr>
            </a:lvl1pPr>
            <a:lvl2pPr lvl="1" rtl="0">
              <a:lnSpc>
                <a:spcPct val="100000"/>
              </a:lnSpc>
              <a:spcBef>
                <a:spcPts val="1600"/>
              </a:spcBef>
              <a:spcAft>
                <a:spcPts val="0"/>
              </a:spcAft>
              <a:buNone/>
              <a:defRPr sz="1400">
                <a:solidFill>
                  <a:schemeClr val="accent5"/>
                </a:solidFill>
              </a:defRPr>
            </a:lvl2pPr>
            <a:lvl3pPr lvl="2" rtl="0">
              <a:lnSpc>
                <a:spcPct val="100000"/>
              </a:lnSpc>
              <a:spcBef>
                <a:spcPts val="1600"/>
              </a:spcBef>
              <a:spcAft>
                <a:spcPts val="0"/>
              </a:spcAft>
              <a:buNone/>
              <a:defRPr sz="1400">
                <a:solidFill>
                  <a:schemeClr val="accent5"/>
                </a:solidFill>
              </a:defRPr>
            </a:lvl3pPr>
            <a:lvl4pPr lvl="3" rtl="0">
              <a:lnSpc>
                <a:spcPct val="100000"/>
              </a:lnSpc>
              <a:spcBef>
                <a:spcPts val="1600"/>
              </a:spcBef>
              <a:spcAft>
                <a:spcPts val="0"/>
              </a:spcAft>
              <a:buNone/>
              <a:defRPr sz="1400">
                <a:solidFill>
                  <a:schemeClr val="accent5"/>
                </a:solidFill>
              </a:defRPr>
            </a:lvl4pPr>
            <a:lvl5pPr lvl="4" rtl="0">
              <a:lnSpc>
                <a:spcPct val="100000"/>
              </a:lnSpc>
              <a:spcBef>
                <a:spcPts val="1600"/>
              </a:spcBef>
              <a:spcAft>
                <a:spcPts val="0"/>
              </a:spcAft>
              <a:buNone/>
              <a:defRPr sz="1400">
                <a:solidFill>
                  <a:schemeClr val="accent5"/>
                </a:solidFill>
              </a:defRPr>
            </a:lvl5pPr>
            <a:lvl6pPr lvl="5" rtl="0">
              <a:lnSpc>
                <a:spcPct val="100000"/>
              </a:lnSpc>
              <a:spcBef>
                <a:spcPts val="1600"/>
              </a:spcBef>
              <a:spcAft>
                <a:spcPts val="0"/>
              </a:spcAft>
              <a:buNone/>
              <a:defRPr sz="1400">
                <a:solidFill>
                  <a:schemeClr val="accent5"/>
                </a:solidFill>
              </a:defRPr>
            </a:lvl6pPr>
            <a:lvl7pPr lvl="6" rtl="0">
              <a:lnSpc>
                <a:spcPct val="100000"/>
              </a:lnSpc>
              <a:spcBef>
                <a:spcPts val="1600"/>
              </a:spcBef>
              <a:spcAft>
                <a:spcPts val="0"/>
              </a:spcAft>
              <a:buNone/>
              <a:defRPr sz="1400">
                <a:solidFill>
                  <a:schemeClr val="accent5"/>
                </a:solidFill>
              </a:defRPr>
            </a:lvl7pPr>
            <a:lvl8pPr lvl="7" rtl="0">
              <a:lnSpc>
                <a:spcPct val="100000"/>
              </a:lnSpc>
              <a:spcBef>
                <a:spcPts val="1600"/>
              </a:spcBef>
              <a:spcAft>
                <a:spcPts val="0"/>
              </a:spcAft>
              <a:buNone/>
              <a:defRPr sz="1400">
                <a:solidFill>
                  <a:schemeClr val="accent5"/>
                </a:solidFill>
              </a:defRPr>
            </a:lvl8pPr>
            <a:lvl9pPr lvl="8" rtl="0">
              <a:lnSpc>
                <a:spcPct val="100000"/>
              </a:lnSpc>
              <a:spcBef>
                <a:spcPts val="1600"/>
              </a:spcBef>
              <a:spcAft>
                <a:spcPts val="1600"/>
              </a:spcAft>
              <a:buNone/>
              <a:defRPr sz="1400">
                <a:solidFill>
                  <a:schemeClr val="accent5"/>
                </a:solidFill>
              </a:defRPr>
            </a:lvl9pPr>
          </a:lstStyle>
          <a:p>
            <a:endParaRPr/>
          </a:p>
        </p:txBody>
      </p:sp>
      <p:sp>
        <p:nvSpPr>
          <p:cNvPr id="24" name="Google Shape;24;p5"/>
          <p:cNvSpPr txBox="1">
            <a:spLocks noGrp="1"/>
          </p:cNvSpPr>
          <p:nvPr>
            <p:ph type="subTitle" idx="2"/>
          </p:nvPr>
        </p:nvSpPr>
        <p:spPr>
          <a:xfrm>
            <a:off x="5199024" y="3575325"/>
            <a:ext cx="3231900" cy="1095600"/>
          </a:xfrm>
          <a:prstGeom prst="rect">
            <a:avLst/>
          </a:prstGeom>
        </p:spPr>
        <p:txBody>
          <a:bodyPr spcFirstLastPara="1" lIns="91425" tIns="91425" rIns="91425" bIns="91425">
            <a:noAutofit/>
          </a:bodyPr>
          <a:lstStyle>
            <a:lvl1pPr lvl="0" rtl="0">
              <a:lnSpc>
                <a:spcPct val="100000"/>
              </a:lnSpc>
              <a:spcBef>
                <a:spcPts val="0"/>
              </a:spcBef>
              <a:spcAft>
                <a:spcPts val="0"/>
              </a:spcAft>
              <a:buNone/>
              <a:defRPr sz="1400">
                <a:solidFill>
                  <a:schemeClr val="accent5"/>
                </a:solidFill>
              </a:defRPr>
            </a:lvl1pPr>
            <a:lvl2pPr lvl="1" rtl="0">
              <a:lnSpc>
                <a:spcPct val="100000"/>
              </a:lnSpc>
              <a:spcBef>
                <a:spcPts val="1600"/>
              </a:spcBef>
              <a:spcAft>
                <a:spcPts val="0"/>
              </a:spcAft>
              <a:buNone/>
              <a:defRPr sz="1400">
                <a:solidFill>
                  <a:schemeClr val="accent5"/>
                </a:solidFill>
              </a:defRPr>
            </a:lvl2pPr>
            <a:lvl3pPr lvl="2" rtl="0">
              <a:lnSpc>
                <a:spcPct val="100000"/>
              </a:lnSpc>
              <a:spcBef>
                <a:spcPts val="1600"/>
              </a:spcBef>
              <a:spcAft>
                <a:spcPts val="0"/>
              </a:spcAft>
              <a:buNone/>
              <a:defRPr sz="1400">
                <a:solidFill>
                  <a:schemeClr val="accent5"/>
                </a:solidFill>
              </a:defRPr>
            </a:lvl3pPr>
            <a:lvl4pPr lvl="3" rtl="0">
              <a:lnSpc>
                <a:spcPct val="100000"/>
              </a:lnSpc>
              <a:spcBef>
                <a:spcPts val="1600"/>
              </a:spcBef>
              <a:spcAft>
                <a:spcPts val="0"/>
              </a:spcAft>
              <a:buNone/>
              <a:defRPr sz="1400">
                <a:solidFill>
                  <a:schemeClr val="accent5"/>
                </a:solidFill>
              </a:defRPr>
            </a:lvl4pPr>
            <a:lvl5pPr lvl="4" rtl="0">
              <a:lnSpc>
                <a:spcPct val="100000"/>
              </a:lnSpc>
              <a:spcBef>
                <a:spcPts val="1600"/>
              </a:spcBef>
              <a:spcAft>
                <a:spcPts val="0"/>
              </a:spcAft>
              <a:buNone/>
              <a:defRPr sz="1400">
                <a:solidFill>
                  <a:schemeClr val="accent5"/>
                </a:solidFill>
              </a:defRPr>
            </a:lvl5pPr>
            <a:lvl6pPr lvl="5" rtl="0">
              <a:lnSpc>
                <a:spcPct val="100000"/>
              </a:lnSpc>
              <a:spcBef>
                <a:spcPts val="1600"/>
              </a:spcBef>
              <a:spcAft>
                <a:spcPts val="0"/>
              </a:spcAft>
              <a:buNone/>
              <a:defRPr sz="1400">
                <a:solidFill>
                  <a:schemeClr val="accent5"/>
                </a:solidFill>
              </a:defRPr>
            </a:lvl6pPr>
            <a:lvl7pPr lvl="6" rtl="0">
              <a:lnSpc>
                <a:spcPct val="100000"/>
              </a:lnSpc>
              <a:spcBef>
                <a:spcPts val="1600"/>
              </a:spcBef>
              <a:spcAft>
                <a:spcPts val="0"/>
              </a:spcAft>
              <a:buNone/>
              <a:defRPr sz="1400">
                <a:solidFill>
                  <a:schemeClr val="accent5"/>
                </a:solidFill>
              </a:defRPr>
            </a:lvl7pPr>
            <a:lvl8pPr lvl="7" rtl="0">
              <a:lnSpc>
                <a:spcPct val="100000"/>
              </a:lnSpc>
              <a:spcBef>
                <a:spcPts val="1600"/>
              </a:spcBef>
              <a:spcAft>
                <a:spcPts val="0"/>
              </a:spcAft>
              <a:buNone/>
              <a:defRPr sz="1400">
                <a:solidFill>
                  <a:schemeClr val="accent5"/>
                </a:solidFill>
              </a:defRPr>
            </a:lvl8pPr>
            <a:lvl9pPr lvl="8" rtl="0">
              <a:lnSpc>
                <a:spcPct val="100000"/>
              </a:lnSpc>
              <a:spcBef>
                <a:spcPts val="1600"/>
              </a:spcBef>
              <a:spcAft>
                <a:spcPts val="1600"/>
              </a:spcAft>
              <a:buNone/>
              <a:defRPr sz="1400">
                <a:solidFill>
                  <a:schemeClr val="accent5"/>
                </a:solidFill>
              </a:defRPr>
            </a:lvl9pPr>
          </a:lstStyle>
          <a:p>
            <a:endParaRPr/>
          </a:p>
        </p:txBody>
      </p:sp>
      <p:sp>
        <p:nvSpPr>
          <p:cNvPr id="25" name="Google Shape;25;p5"/>
          <p:cNvSpPr txBox="1">
            <a:spLocks noGrp="1"/>
          </p:cNvSpPr>
          <p:nvPr>
            <p:ph type="subTitle" idx="3"/>
          </p:nvPr>
        </p:nvSpPr>
        <p:spPr>
          <a:xfrm>
            <a:off x="725275" y="2872850"/>
            <a:ext cx="3231900" cy="781200"/>
          </a:xfrm>
          <a:prstGeom prst="rect">
            <a:avLst/>
          </a:prstGeom>
          <a:noFill/>
        </p:spPr>
        <p:txBody>
          <a:bodyPr spcFirstLastPara="1" lIns="91425" tIns="91425" rIns="91425" bIns="0" anchor="b">
            <a:noAutofit/>
          </a:bodyPr>
          <a:lstStyle>
            <a:lvl1pPr lvl="0" rtl="0">
              <a:lnSpc>
                <a:spcPct val="100000"/>
              </a:lnSpc>
              <a:spcBef>
                <a:spcPts val="0"/>
              </a:spcBef>
              <a:spcAft>
                <a:spcPts val="0"/>
              </a:spcAft>
              <a:buNone/>
              <a:defRPr sz="3000" b="1">
                <a:solidFill>
                  <a:schemeClr val="accent5"/>
                </a:solidFill>
                <a:latin typeface="Tulpen One"/>
                <a:ea typeface="Tulpen One"/>
                <a:cs typeface="Tulpen One"/>
                <a:sym typeface="Tulpen One"/>
              </a:defRPr>
            </a:lvl1pPr>
            <a:lvl2pPr lvl="1" rtl="0">
              <a:lnSpc>
                <a:spcPct val="100000"/>
              </a:lnSpc>
              <a:spcBef>
                <a:spcPts val="1600"/>
              </a:spcBef>
              <a:spcAft>
                <a:spcPts val="0"/>
              </a:spcAft>
              <a:buNone/>
              <a:defRPr sz="3000" b="1">
                <a:solidFill>
                  <a:schemeClr val="accent5"/>
                </a:solidFill>
                <a:latin typeface="Tulpen One"/>
                <a:ea typeface="Tulpen One"/>
                <a:cs typeface="Tulpen One"/>
                <a:sym typeface="Tulpen One"/>
              </a:defRPr>
            </a:lvl2pPr>
            <a:lvl3pPr lvl="2" rtl="0">
              <a:lnSpc>
                <a:spcPct val="100000"/>
              </a:lnSpc>
              <a:spcBef>
                <a:spcPts val="1600"/>
              </a:spcBef>
              <a:spcAft>
                <a:spcPts val="0"/>
              </a:spcAft>
              <a:buNone/>
              <a:defRPr sz="3000" b="1">
                <a:solidFill>
                  <a:schemeClr val="accent5"/>
                </a:solidFill>
                <a:latin typeface="Tulpen One"/>
                <a:ea typeface="Tulpen One"/>
                <a:cs typeface="Tulpen One"/>
                <a:sym typeface="Tulpen One"/>
              </a:defRPr>
            </a:lvl3pPr>
            <a:lvl4pPr lvl="3" rtl="0">
              <a:lnSpc>
                <a:spcPct val="100000"/>
              </a:lnSpc>
              <a:spcBef>
                <a:spcPts val="1600"/>
              </a:spcBef>
              <a:spcAft>
                <a:spcPts val="0"/>
              </a:spcAft>
              <a:buNone/>
              <a:defRPr sz="3000" b="1">
                <a:solidFill>
                  <a:schemeClr val="accent5"/>
                </a:solidFill>
                <a:latin typeface="Tulpen One"/>
                <a:ea typeface="Tulpen One"/>
                <a:cs typeface="Tulpen One"/>
                <a:sym typeface="Tulpen One"/>
              </a:defRPr>
            </a:lvl4pPr>
            <a:lvl5pPr lvl="4" rtl="0">
              <a:lnSpc>
                <a:spcPct val="100000"/>
              </a:lnSpc>
              <a:spcBef>
                <a:spcPts val="1600"/>
              </a:spcBef>
              <a:spcAft>
                <a:spcPts val="0"/>
              </a:spcAft>
              <a:buNone/>
              <a:defRPr sz="3000" b="1">
                <a:solidFill>
                  <a:schemeClr val="accent5"/>
                </a:solidFill>
                <a:latin typeface="Tulpen One"/>
                <a:ea typeface="Tulpen One"/>
                <a:cs typeface="Tulpen One"/>
                <a:sym typeface="Tulpen One"/>
              </a:defRPr>
            </a:lvl5pPr>
            <a:lvl6pPr lvl="5" rtl="0">
              <a:lnSpc>
                <a:spcPct val="100000"/>
              </a:lnSpc>
              <a:spcBef>
                <a:spcPts val="1600"/>
              </a:spcBef>
              <a:spcAft>
                <a:spcPts val="0"/>
              </a:spcAft>
              <a:buNone/>
              <a:defRPr sz="3000" b="1">
                <a:solidFill>
                  <a:schemeClr val="accent5"/>
                </a:solidFill>
                <a:latin typeface="Tulpen One"/>
                <a:ea typeface="Tulpen One"/>
                <a:cs typeface="Tulpen One"/>
                <a:sym typeface="Tulpen One"/>
              </a:defRPr>
            </a:lvl6pPr>
            <a:lvl7pPr lvl="6" rtl="0">
              <a:lnSpc>
                <a:spcPct val="100000"/>
              </a:lnSpc>
              <a:spcBef>
                <a:spcPts val="1600"/>
              </a:spcBef>
              <a:spcAft>
                <a:spcPts val="0"/>
              </a:spcAft>
              <a:buNone/>
              <a:defRPr sz="3000" b="1">
                <a:solidFill>
                  <a:schemeClr val="accent5"/>
                </a:solidFill>
                <a:latin typeface="Tulpen One"/>
                <a:ea typeface="Tulpen One"/>
                <a:cs typeface="Tulpen One"/>
                <a:sym typeface="Tulpen One"/>
              </a:defRPr>
            </a:lvl7pPr>
            <a:lvl8pPr lvl="7" rtl="0">
              <a:lnSpc>
                <a:spcPct val="100000"/>
              </a:lnSpc>
              <a:spcBef>
                <a:spcPts val="1600"/>
              </a:spcBef>
              <a:spcAft>
                <a:spcPts val="0"/>
              </a:spcAft>
              <a:buNone/>
              <a:defRPr sz="3000" b="1">
                <a:solidFill>
                  <a:schemeClr val="accent5"/>
                </a:solidFill>
                <a:latin typeface="Tulpen One"/>
                <a:ea typeface="Tulpen One"/>
                <a:cs typeface="Tulpen One"/>
                <a:sym typeface="Tulpen One"/>
              </a:defRPr>
            </a:lvl8pPr>
            <a:lvl9pPr lvl="8" rtl="0">
              <a:lnSpc>
                <a:spcPct val="100000"/>
              </a:lnSpc>
              <a:spcBef>
                <a:spcPts val="1600"/>
              </a:spcBef>
              <a:spcAft>
                <a:spcPts val="1600"/>
              </a:spcAft>
              <a:buNone/>
              <a:defRPr sz="3000" b="1">
                <a:solidFill>
                  <a:schemeClr val="accent5"/>
                </a:solidFill>
                <a:latin typeface="Tulpen One"/>
                <a:ea typeface="Tulpen One"/>
                <a:cs typeface="Tulpen One"/>
                <a:sym typeface="Tulpen One"/>
              </a:defRPr>
            </a:lvl9pPr>
          </a:lstStyle>
          <a:p>
            <a:endParaRPr/>
          </a:p>
        </p:txBody>
      </p:sp>
      <p:sp>
        <p:nvSpPr>
          <p:cNvPr id="26" name="Google Shape;26;p5"/>
          <p:cNvSpPr txBox="1">
            <a:spLocks noGrp="1"/>
          </p:cNvSpPr>
          <p:nvPr>
            <p:ph type="subTitle" idx="4"/>
          </p:nvPr>
        </p:nvSpPr>
        <p:spPr>
          <a:xfrm>
            <a:off x="5199024" y="2877850"/>
            <a:ext cx="3231900" cy="781200"/>
          </a:xfrm>
          <a:prstGeom prst="rect">
            <a:avLst/>
          </a:prstGeom>
          <a:noFill/>
        </p:spPr>
        <p:txBody>
          <a:bodyPr spcFirstLastPara="1" lIns="91425" tIns="91425" rIns="91425" bIns="0" anchor="b">
            <a:noAutofit/>
          </a:bodyPr>
          <a:lstStyle>
            <a:lvl1pPr lvl="0" rtl="0">
              <a:lnSpc>
                <a:spcPct val="100000"/>
              </a:lnSpc>
              <a:spcBef>
                <a:spcPts val="0"/>
              </a:spcBef>
              <a:spcAft>
                <a:spcPts val="0"/>
              </a:spcAft>
              <a:buNone/>
              <a:defRPr sz="3000" b="1">
                <a:solidFill>
                  <a:schemeClr val="accent5"/>
                </a:solidFill>
                <a:latin typeface="Tulpen One"/>
                <a:ea typeface="Tulpen One"/>
                <a:cs typeface="Tulpen One"/>
                <a:sym typeface="Tulpen One"/>
              </a:defRPr>
            </a:lvl1pPr>
            <a:lvl2pPr lvl="1" rtl="0">
              <a:lnSpc>
                <a:spcPct val="100000"/>
              </a:lnSpc>
              <a:spcBef>
                <a:spcPts val="1600"/>
              </a:spcBef>
              <a:spcAft>
                <a:spcPts val="0"/>
              </a:spcAft>
              <a:buNone/>
              <a:defRPr sz="3000" b="1">
                <a:solidFill>
                  <a:schemeClr val="accent5"/>
                </a:solidFill>
                <a:latin typeface="Tulpen One"/>
                <a:ea typeface="Tulpen One"/>
                <a:cs typeface="Tulpen One"/>
                <a:sym typeface="Tulpen One"/>
              </a:defRPr>
            </a:lvl2pPr>
            <a:lvl3pPr lvl="2" rtl="0">
              <a:lnSpc>
                <a:spcPct val="100000"/>
              </a:lnSpc>
              <a:spcBef>
                <a:spcPts val="1600"/>
              </a:spcBef>
              <a:spcAft>
                <a:spcPts val="0"/>
              </a:spcAft>
              <a:buNone/>
              <a:defRPr sz="3000" b="1">
                <a:solidFill>
                  <a:schemeClr val="accent5"/>
                </a:solidFill>
                <a:latin typeface="Tulpen One"/>
                <a:ea typeface="Tulpen One"/>
                <a:cs typeface="Tulpen One"/>
                <a:sym typeface="Tulpen One"/>
              </a:defRPr>
            </a:lvl3pPr>
            <a:lvl4pPr lvl="3" rtl="0">
              <a:lnSpc>
                <a:spcPct val="100000"/>
              </a:lnSpc>
              <a:spcBef>
                <a:spcPts val="1600"/>
              </a:spcBef>
              <a:spcAft>
                <a:spcPts val="0"/>
              </a:spcAft>
              <a:buNone/>
              <a:defRPr sz="3000" b="1">
                <a:solidFill>
                  <a:schemeClr val="accent5"/>
                </a:solidFill>
                <a:latin typeface="Tulpen One"/>
                <a:ea typeface="Tulpen One"/>
                <a:cs typeface="Tulpen One"/>
                <a:sym typeface="Tulpen One"/>
              </a:defRPr>
            </a:lvl4pPr>
            <a:lvl5pPr lvl="4" rtl="0">
              <a:lnSpc>
                <a:spcPct val="100000"/>
              </a:lnSpc>
              <a:spcBef>
                <a:spcPts val="1600"/>
              </a:spcBef>
              <a:spcAft>
                <a:spcPts val="0"/>
              </a:spcAft>
              <a:buNone/>
              <a:defRPr sz="3000" b="1">
                <a:solidFill>
                  <a:schemeClr val="accent5"/>
                </a:solidFill>
                <a:latin typeface="Tulpen One"/>
                <a:ea typeface="Tulpen One"/>
                <a:cs typeface="Tulpen One"/>
                <a:sym typeface="Tulpen One"/>
              </a:defRPr>
            </a:lvl5pPr>
            <a:lvl6pPr lvl="5" rtl="0">
              <a:lnSpc>
                <a:spcPct val="100000"/>
              </a:lnSpc>
              <a:spcBef>
                <a:spcPts val="1600"/>
              </a:spcBef>
              <a:spcAft>
                <a:spcPts val="0"/>
              </a:spcAft>
              <a:buNone/>
              <a:defRPr sz="3000" b="1">
                <a:solidFill>
                  <a:schemeClr val="accent5"/>
                </a:solidFill>
                <a:latin typeface="Tulpen One"/>
                <a:ea typeface="Tulpen One"/>
                <a:cs typeface="Tulpen One"/>
                <a:sym typeface="Tulpen One"/>
              </a:defRPr>
            </a:lvl6pPr>
            <a:lvl7pPr lvl="6" rtl="0">
              <a:lnSpc>
                <a:spcPct val="100000"/>
              </a:lnSpc>
              <a:spcBef>
                <a:spcPts val="1600"/>
              </a:spcBef>
              <a:spcAft>
                <a:spcPts val="0"/>
              </a:spcAft>
              <a:buNone/>
              <a:defRPr sz="3000" b="1">
                <a:solidFill>
                  <a:schemeClr val="accent5"/>
                </a:solidFill>
                <a:latin typeface="Tulpen One"/>
                <a:ea typeface="Tulpen One"/>
                <a:cs typeface="Tulpen One"/>
                <a:sym typeface="Tulpen One"/>
              </a:defRPr>
            </a:lvl7pPr>
            <a:lvl8pPr lvl="7" rtl="0">
              <a:lnSpc>
                <a:spcPct val="100000"/>
              </a:lnSpc>
              <a:spcBef>
                <a:spcPts val="1600"/>
              </a:spcBef>
              <a:spcAft>
                <a:spcPts val="0"/>
              </a:spcAft>
              <a:buNone/>
              <a:defRPr sz="3000" b="1">
                <a:solidFill>
                  <a:schemeClr val="accent5"/>
                </a:solidFill>
                <a:latin typeface="Tulpen One"/>
                <a:ea typeface="Tulpen One"/>
                <a:cs typeface="Tulpen One"/>
                <a:sym typeface="Tulpen One"/>
              </a:defRPr>
            </a:lvl8pPr>
            <a:lvl9pPr lvl="8" rtl="0">
              <a:lnSpc>
                <a:spcPct val="100000"/>
              </a:lnSpc>
              <a:spcBef>
                <a:spcPts val="1600"/>
              </a:spcBef>
              <a:spcAft>
                <a:spcPts val="1600"/>
              </a:spcAft>
              <a:buNone/>
              <a:defRPr sz="3000" b="1">
                <a:solidFill>
                  <a:schemeClr val="accent5"/>
                </a:solidFill>
                <a:latin typeface="Tulpen One"/>
                <a:ea typeface="Tulpen One"/>
                <a:cs typeface="Tulpen One"/>
                <a:sym typeface="Tulpen One"/>
              </a:defRPr>
            </a:lvl9pPr>
          </a:lstStyle>
          <a:p>
            <a:endParaRPr/>
          </a:p>
        </p:txBody>
      </p:sp>
      <p:sp>
        <p:nvSpPr>
          <p:cNvPr id="27" name="Google Shape;27;p5"/>
          <p:cNvSpPr txBox="1">
            <a:spLocks noGrp="1"/>
          </p:cNvSpPr>
          <p:nvPr>
            <p:ph type="ctrTitle"/>
          </p:nvPr>
        </p:nvSpPr>
        <p:spPr>
          <a:xfrm>
            <a:off x="720051" y="349067"/>
            <a:ext cx="7265400" cy="834900"/>
          </a:xfrm>
          <a:prstGeom prst="rect">
            <a:avLst/>
          </a:prstGeom>
        </p:spPr>
        <p:txBody>
          <a:bodyPr spcFirstLastPara="1" lIns="91425" tIns="91425" rIns="91425" bIns="91425" anchor="t">
            <a:noAutofit/>
          </a:bodyPr>
          <a:lstStyle>
            <a:lvl1pPr lvl="0" rtl="0">
              <a:spcBef>
                <a:spcPts val="0"/>
              </a:spcBef>
              <a:spcAft>
                <a:spcPts val="0"/>
              </a:spcAft>
              <a:buClr>
                <a:srgbClr val="F3F3F3"/>
              </a:buClr>
              <a:buSzPts val="2400"/>
              <a:buNone/>
              <a:defRPr sz="3000"/>
            </a:lvl1pPr>
            <a:lvl2pPr lvl="1" rtl="0">
              <a:spcBef>
                <a:spcPts val="0"/>
              </a:spcBef>
              <a:spcAft>
                <a:spcPts val="0"/>
              </a:spcAft>
              <a:buClr>
                <a:schemeClr val="hlink"/>
              </a:buClr>
              <a:buSzPts val="2400"/>
              <a:buNone/>
              <a:defRPr sz="2400">
                <a:solidFill>
                  <a:schemeClr val="hlink"/>
                </a:solidFill>
              </a:defRPr>
            </a:lvl2pPr>
            <a:lvl3pPr lvl="2" rtl="0">
              <a:spcBef>
                <a:spcPts val="0"/>
              </a:spcBef>
              <a:spcAft>
                <a:spcPts val="0"/>
              </a:spcAft>
              <a:buClr>
                <a:schemeClr val="hlink"/>
              </a:buClr>
              <a:buSzPts val="2400"/>
              <a:buNone/>
              <a:defRPr sz="2400">
                <a:solidFill>
                  <a:schemeClr val="hlink"/>
                </a:solidFill>
              </a:defRPr>
            </a:lvl3pPr>
            <a:lvl4pPr lvl="3" rtl="0">
              <a:spcBef>
                <a:spcPts val="0"/>
              </a:spcBef>
              <a:spcAft>
                <a:spcPts val="0"/>
              </a:spcAft>
              <a:buClr>
                <a:schemeClr val="hlink"/>
              </a:buClr>
              <a:buSzPts val="2400"/>
              <a:buNone/>
              <a:defRPr sz="2400">
                <a:solidFill>
                  <a:schemeClr val="hlink"/>
                </a:solidFill>
              </a:defRPr>
            </a:lvl4pPr>
            <a:lvl5pPr lvl="4" rtl="0">
              <a:spcBef>
                <a:spcPts val="0"/>
              </a:spcBef>
              <a:spcAft>
                <a:spcPts val="0"/>
              </a:spcAft>
              <a:buClr>
                <a:schemeClr val="hlink"/>
              </a:buClr>
              <a:buSzPts val="2400"/>
              <a:buNone/>
              <a:defRPr sz="2400">
                <a:solidFill>
                  <a:schemeClr val="hlink"/>
                </a:solidFill>
              </a:defRPr>
            </a:lvl5pPr>
            <a:lvl6pPr lvl="5" rtl="0">
              <a:spcBef>
                <a:spcPts val="0"/>
              </a:spcBef>
              <a:spcAft>
                <a:spcPts val="0"/>
              </a:spcAft>
              <a:buClr>
                <a:schemeClr val="hlink"/>
              </a:buClr>
              <a:buSzPts val="2400"/>
              <a:buNone/>
              <a:defRPr sz="2400">
                <a:solidFill>
                  <a:schemeClr val="hlink"/>
                </a:solidFill>
              </a:defRPr>
            </a:lvl6pPr>
            <a:lvl7pPr lvl="6" rtl="0">
              <a:spcBef>
                <a:spcPts val="0"/>
              </a:spcBef>
              <a:spcAft>
                <a:spcPts val="0"/>
              </a:spcAft>
              <a:buClr>
                <a:schemeClr val="hlink"/>
              </a:buClr>
              <a:buSzPts val="2400"/>
              <a:buNone/>
              <a:defRPr sz="2400">
                <a:solidFill>
                  <a:schemeClr val="hlink"/>
                </a:solidFill>
              </a:defRPr>
            </a:lvl7pPr>
            <a:lvl8pPr lvl="7" rtl="0">
              <a:spcBef>
                <a:spcPts val="0"/>
              </a:spcBef>
              <a:spcAft>
                <a:spcPts val="0"/>
              </a:spcAft>
              <a:buClr>
                <a:schemeClr val="hlink"/>
              </a:buClr>
              <a:buSzPts val="2400"/>
              <a:buNone/>
              <a:defRPr sz="2400">
                <a:solidFill>
                  <a:schemeClr val="hlink"/>
                </a:solidFill>
              </a:defRPr>
            </a:lvl8pPr>
            <a:lvl9pPr lvl="8" rtl="0">
              <a:spcBef>
                <a:spcPts val="0"/>
              </a:spcBef>
              <a:spcAft>
                <a:spcPts val="0"/>
              </a:spcAft>
              <a:buClr>
                <a:schemeClr val="hlink"/>
              </a:buClr>
              <a:buSzPts val="2400"/>
              <a:buNone/>
              <a:defRPr sz="2400">
                <a:solidFill>
                  <a:schemeClr val="hlink"/>
                </a:solidFill>
              </a:defRPr>
            </a:lvl9pPr>
          </a:lstStyle>
          <a:p>
            <a:endParaRPr/>
          </a:p>
        </p:txBody>
      </p:sp>
    </p:spTree>
    <p:extLst>
      <p:ext uri="{BB962C8B-B14F-4D97-AF65-F5344CB8AC3E}">
        <p14:creationId xmlns:p14="http://schemas.microsoft.com/office/powerpoint/2010/main" val="18300537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3.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4.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image" Target="../media/image7.JPG"/><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5.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theme" Target="../theme/theme6.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theme" Target="../theme/theme7.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theme" Target="../theme/theme8.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5.xml"/><Relationship Id="rId13" Type="http://schemas.openxmlformats.org/officeDocument/2006/relationships/theme" Target="../theme/theme9.xml"/><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slideLayout" Target="../slideLayouts/slideLayout99.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algn="ctr" rtl="0">
              <a:lnSpc>
                <a:spcPct val="115000"/>
              </a:lnSpc>
              <a:spcBef>
                <a:spcPts val="0"/>
              </a:spcBef>
              <a:spcAft>
                <a:spcPts val="0"/>
              </a:spcAft>
              <a:buClr>
                <a:schemeClr val="lt1"/>
              </a:buClr>
              <a:buSzPts val="3000"/>
              <a:buFont typeface="Belleza"/>
              <a:buNone/>
              <a:defRPr sz="3000">
                <a:solidFill>
                  <a:schemeClr val="lt1"/>
                </a:solidFill>
                <a:latin typeface="Belleza"/>
                <a:ea typeface="Belleza"/>
                <a:cs typeface="Belleza"/>
                <a:sym typeface="Belleza"/>
              </a:defRPr>
            </a:lvl1pPr>
            <a:lvl2pPr lvl="1" algn="ctr" rtl="0">
              <a:lnSpc>
                <a:spcPct val="115000"/>
              </a:lnSpc>
              <a:spcBef>
                <a:spcPts val="0"/>
              </a:spcBef>
              <a:spcAft>
                <a:spcPts val="0"/>
              </a:spcAft>
              <a:buClr>
                <a:schemeClr val="lt1"/>
              </a:buClr>
              <a:buSzPts val="3000"/>
              <a:buFont typeface="Belleza"/>
              <a:buNone/>
              <a:defRPr sz="3000">
                <a:solidFill>
                  <a:schemeClr val="lt1"/>
                </a:solidFill>
                <a:latin typeface="Belleza"/>
                <a:ea typeface="Belleza"/>
                <a:cs typeface="Belleza"/>
                <a:sym typeface="Belleza"/>
              </a:defRPr>
            </a:lvl2pPr>
            <a:lvl3pPr lvl="2" algn="ctr" rtl="0">
              <a:lnSpc>
                <a:spcPct val="115000"/>
              </a:lnSpc>
              <a:spcBef>
                <a:spcPts val="0"/>
              </a:spcBef>
              <a:spcAft>
                <a:spcPts val="0"/>
              </a:spcAft>
              <a:buClr>
                <a:schemeClr val="lt1"/>
              </a:buClr>
              <a:buSzPts val="3000"/>
              <a:buFont typeface="Belleza"/>
              <a:buNone/>
              <a:defRPr sz="3000">
                <a:solidFill>
                  <a:schemeClr val="lt1"/>
                </a:solidFill>
                <a:latin typeface="Belleza"/>
                <a:ea typeface="Belleza"/>
                <a:cs typeface="Belleza"/>
                <a:sym typeface="Belleza"/>
              </a:defRPr>
            </a:lvl3pPr>
            <a:lvl4pPr lvl="3" algn="ctr" rtl="0">
              <a:lnSpc>
                <a:spcPct val="115000"/>
              </a:lnSpc>
              <a:spcBef>
                <a:spcPts val="0"/>
              </a:spcBef>
              <a:spcAft>
                <a:spcPts val="0"/>
              </a:spcAft>
              <a:buClr>
                <a:schemeClr val="lt1"/>
              </a:buClr>
              <a:buSzPts val="3000"/>
              <a:buFont typeface="Belleza"/>
              <a:buNone/>
              <a:defRPr sz="3000">
                <a:solidFill>
                  <a:schemeClr val="lt1"/>
                </a:solidFill>
                <a:latin typeface="Belleza"/>
                <a:ea typeface="Belleza"/>
                <a:cs typeface="Belleza"/>
                <a:sym typeface="Belleza"/>
              </a:defRPr>
            </a:lvl4pPr>
            <a:lvl5pPr lvl="4" algn="ctr" rtl="0">
              <a:lnSpc>
                <a:spcPct val="115000"/>
              </a:lnSpc>
              <a:spcBef>
                <a:spcPts val="0"/>
              </a:spcBef>
              <a:spcAft>
                <a:spcPts val="0"/>
              </a:spcAft>
              <a:buClr>
                <a:schemeClr val="lt1"/>
              </a:buClr>
              <a:buSzPts val="3000"/>
              <a:buFont typeface="Belleza"/>
              <a:buNone/>
              <a:defRPr sz="3000">
                <a:solidFill>
                  <a:schemeClr val="lt1"/>
                </a:solidFill>
                <a:latin typeface="Belleza"/>
                <a:ea typeface="Belleza"/>
                <a:cs typeface="Belleza"/>
                <a:sym typeface="Belleza"/>
              </a:defRPr>
            </a:lvl5pPr>
            <a:lvl6pPr lvl="5" algn="ctr" rtl="0">
              <a:lnSpc>
                <a:spcPct val="115000"/>
              </a:lnSpc>
              <a:spcBef>
                <a:spcPts val="0"/>
              </a:spcBef>
              <a:spcAft>
                <a:spcPts val="0"/>
              </a:spcAft>
              <a:buClr>
                <a:schemeClr val="lt1"/>
              </a:buClr>
              <a:buSzPts val="3000"/>
              <a:buFont typeface="Belleza"/>
              <a:buNone/>
              <a:defRPr sz="3000">
                <a:solidFill>
                  <a:schemeClr val="lt1"/>
                </a:solidFill>
                <a:latin typeface="Belleza"/>
                <a:ea typeface="Belleza"/>
                <a:cs typeface="Belleza"/>
                <a:sym typeface="Belleza"/>
              </a:defRPr>
            </a:lvl6pPr>
            <a:lvl7pPr lvl="6" algn="ctr" rtl="0">
              <a:lnSpc>
                <a:spcPct val="115000"/>
              </a:lnSpc>
              <a:spcBef>
                <a:spcPts val="0"/>
              </a:spcBef>
              <a:spcAft>
                <a:spcPts val="0"/>
              </a:spcAft>
              <a:buClr>
                <a:schemeClr val="lt1"/>
              </a:buClr>
              <a:buSzPts val="3000"/>
              <a:buFont typeface="Belleza"/>
              <a:buNone/>
              <a:defRPr sz="3000">
                <a:solidFill>
                  <a:schemeClr val="lt1"/>
                </a:solidFill>
                <a:latin typeface="Belleza"/>
                <a:ea typeface="Belleza"/>
                <a:cs typeface="Belleza"/>
                <a:sym typeface="Belleza"/>
              </a:defRPr>
            </a:lvl7pPr>
            <a:lvl8pPr lvl="7" algn="ctr" rtl="0">
              <a:lnSpc>
                <a:spcPct val="115000"/>
              </a:lnSpc>
              <a:spcBef>
                <a:spcPts val="0"/>
              </a:spcBef>
              <a:spcAft>
                <a:spcPts val="0"/>
              </a:spcAft>
              <a:buClr>
                <a:schemeClr val="lt1"/>
              </a:buClr>
              <a:buSzPts val="3000"/>
              <a:buFont typeface="Belleza"/>
              <a:buNone/>
              <a:defRPr sz="3000">
                <a:solidFill>
                  <a:schemeClr val="lt1"/>
                </a:solidFill>
                <a:latin typeface="Belleza"/>
                <a:ea typeface="Belleza"/>
                <a:cs typeface="Belleza"/>
                <a:sym typeface="Belleza"/>
              </a:defRPr>
            </a:lvl8pPr>
            <a:lvl9pPr lvl="8" algn="ctr" rtl="0">
              <a:lnSpc>
                <a:spcPct val="115000"/>
              </a:lnSpc>
              <a:spcBef>
                <a:spcPts val="0"/>
              </a:spcBef>
              <a:spcAft>
                <a:spcPts val="0"/>
              </a:spcAft>
              <a:buClr>
                <a:schemeClr val="lt1"/>
              </a:buClr>
              <a:buSzPts val="3000"/>
              <a:buFont typeface="Belleza"/>
              <a:buNone/>
              <a:defRPr sz="3000">
                <a:solidFill>
                  <a:schemeClr val="lt1"/>
                </a:solidFill>
                <a:latin typeface="Belleza"/>
                <a:ea typeface="Belleza"/>
                <a:cs typeface="Belleza"/>
                <a:sym typeface="Belleza"/>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lt1"/>
              </a:buClr>
              <a:buSzPts val="1400"/>
              <a:buFont typeface="Catamaran"/>
              <a:buChar char="●"/>
              <a:defRPr>
                <a:solidFill>
                  <a:schemeClr val="lt1"/>
                </a:solidFill>
                <a:latin typeface="Catamaran"/>
                <a:ea typeface="Catamaran"/>
                <a:cs typeface="Catamaran"/>
                <a:sym typeface="Catamaran"/>
              </a:defRPr>
            </a:lvl1pPr>
            <a:lvl2pPr marL="914400" lvl="1" indent="-317500">
              <a:lnSpc>
                <a:spcPct val="115000"/>
              </a:lnSpc>
              <a:spcBef>
                <a:spcPts val="1600"/>
              </a:spcBef>
              <a:spcAft>
                <a:spcPts val="0"/>
              </a:spcAft>
              <a:buClr>
                <a:schemeClr val="lt1"/>
              </a:buClr>
              <a:buSzPts val="1400"/>
              <a:buFont typeface="Catamaran"/>
              <a:buChar char="○"/>
              <a:defRPr>
                <a:solidFill>
                  <a:schemeClr val="lt1"/>
                </a:solidFill>
                <a:latin typeface="Catamaran"/>
                <a:ea typeface="Catamaran"/>
                <a:cs typeface="Catamaran"/>
                <a:sym typeface="Catamaran"/>
              </a:defRPr>
            </a:lvl2pPr>
            <a:lvl3pPr marL="1371600" lvl="2" indent="-317500">
              <a:lnSpc>
                <a:spcPct val="115000"/>
              </a:lnSpc>
              <a:spcBef>
                <a:spcPts val="1600"/>
              </a:spcBef>
              <a:spcAft>
                <a:spcPts val="0"/>
              </a:spcAft>
              <a:buClr>
                <a:schemeClr val="lt1"/>
              </a:buClr>
              <a:buSzPts val="1400"/>
              <a:buFont typeface="Catamaran"/>
              <a:buChar char="■"/>
              <a:defRPr>
                <a:solidFill>
                  <a:schemeClr val="lt1"/>
                </a:solidFill>
                <a:latin typeface="Catamaran"/>
                <a:ea typeface="Catamaran"/>
                <a:cs typeface="Catamaran"/>
                <a:sym typeface="Catamaran"/>
              </a:defRPr>
            </a:lvl3pPr>
            <a:lvl4pPr marL="1828800" lvl="3" indent="-317500">
              <a:lnSpc>
                <a:spcPct val="115000"/>
              </a:lnSpc>
              <a:spcBef>
                <a:spcPts val="1600"/>
              </a:spcBef>
              <a:spcAft>
                <a:spcPts val="0"/>
              </a:spcAft>
              <a:buClr>
                <a:schemeClr val="lt1"/>
              </a:buClr>
              <a:buSzPts val="1400"/>
              <a:buFont typeface="Catamaran"/>
              <a:buChar char="●"/>
              <a:defRPr>
                <a:solidFill>
                  <a:schemeClr val="lt1"/>
                </a:solidFill>
                <a:latin typeface="Catamaran"/>
                <a:ea typeface="Catamaran"/>
                <a:cs typeface="Catamaran"/>
                <a:sym typeface="Catamaran"/>
              </a:defRPr>
            </a:lvl4pPr>
            <a:lvl5pPr marL="2286000" lvl="4" indent="-317500">
              <a:lnSpc>
                <a:spcPct val="115000"/>
              </a:lnSpc>
              <a:spcBef>
                <a:spcPts val="1600"/>
              </a:spcBef>
              <a:spcAft>
                <a:spcPts val="0"/>
              </a:spcAft>
              <a:buClr>
                <a:schemeClr val="lt1"/>
              </a:buClr>
              <a:buSzPts val="1400"/>
              <a:buFont typeface="Catamaran"/>
              <a:buChar char="○"/>
              <a:defRPr>
                <a:solidFill>
                  <a:schemeClr val="lt1"/>
                </a:solidFill>
                <a:latin typeface="Catamaran"/>
                <a:ea typeface="Catamaran"/>
                <a:cs typeface="Catamaran"/>
                <a:sym typeface="Catamaran"/>
              </a:defRPr>
            </a:lvl5pPr>
            <a:lvl6pPr marL="2743200" lvl="5" indent="-317500">
              <a:lnSpc>
                <a:spcPct val="115000"/>
              </a:lnSpc>
              <a:spcBef>
                <a:spcPts val="1600"/>
              </a:spcBef>
              <a:spcAft>
                <a:spcPts val="0"/>
              </a:spcAft>
              <a:buClr>
                <a:schemeClr val="lt1"/>
              </a:buClr>
              <a:buSzPts val="1400"/>
              <a:buFont typeface="Catamaran"/>
              <a:buChar char="■"/>
              <a:defRPr>
                <a:solidFill>
                  <a:schemeClr val="lt1"/>
                </a:solidFill>
                <a:latin typeface="Catamaran"/>
                <a:ea typeface="Catamaran"/>
                <a:cs typeface="Catamaran"/>
                <a:sym typeface="Catamaran"/>
              </a:defRPr>
            </a:lvl6pPr>
            <a:lvl7pPr marL="3200400" lvl="6" indent="-317500">
              <a:lnSpc>
                <a:spcPct val="115000"/>
              </a:lnSpc>
              <a:spcBef>
                <a:spcPts val="1600"/>
              </a:spcBef>
              <a:spcAft>
                <a:spcPts val="0"/>
              </a:spcAft>
              <a:buClr>
                <a:schemeClr val="lt1"/>
              </a:buClr>
              <a:buSzPts val="1400"/>
              <a:buFont typeface="Catamaran"/>
              <a:buChar char="●"/>
              <a:defRPr>
                <a:solidFill>
                  <a:schemeClr val="lt1"/>
                </a:solidFill>
                <a:latin typeface="Catamaran"/>
                <a:ea typeface="Catamaran"/>
                <a:cs typeface="Catamaran"/>
                <a:sym typeface="Catamaran"/>
              </a:defRPr>
            </a:lvl7pPr>
            <a:lvl8pPr marL="3657600" lvl="7" indent="-317500">
              <a:lnSpc>
                <a:spcPct val="115000"/>
              </a:lnSpc>
              <a:spcBef>
                <a:spcPts val="1600"/>
              </a:spcBef>
              <a:spcAft>
                <a:spcPts val="0"/>
              </a:spcAft>
              <a:buClr>
                <a:schemeClr val="lt1"/>
              </a:buClr>
              <a:buSzPts val="1400"/>
              <a:buFont typeface="Catamaran"/>
              <a:buChar char="○"/>
              <a:defRPr>
                <a:solidFill>
                  <a:schemeClr val="lt1"/>
                </a:solidFill>
                <a:latin typeface="Catamaran"/>
                <a:ea typeface="Catamaran"/>
                <a:cs typeface="Catamaran"/>
                <a:sym typeface="Catamaran"/>
              </a:defRPr>
            </a:lvl8pPr>
            <a:lvl9pPr marL="4114800" lvl="8" indent="-317500">
              <a:lnSpc>
                <a:spcPct val="115000"/>
              </a:lnSpc>
              <a:spcBef>
                <a:spcPts val="1600"/>
              </a:spcBef>
              <a:spcAft>
                <a:spcPts val="1600"/>
              </a:spcAft>
              <a:buClr>
                <a:schemeClr val="lt1"/>
              </a:buClr>
              <a:buSzPts val="1400"/>
              <a:buFont typeface="Catamaran"/>
              <a:buChar char="■"/>
              <a:defRPr>
                <a:solidFill>
                  <a:schemeClr val="lt1"/>
                </a:solidFill>
                <a:latin typeface="Catamaran"/>
                <a:ea typeface="Catamaran"/>
                <a:cs typeface="Catamaran"/>
                <a:sym typeface="Catamaran"/>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65" r:id="rId2"/>
    <p:sldLayoutId id="2147483669" r:id="rId3"/>
    <p:sldLayoutId id="2147483681" r:id="rId4"/>
    <p:sldLayoutId id="2147483682" r:id="rId5"/>
    <p:sldLayoutId id="2147483796" r:id="rId6"/>
    <p:sldLayoutId id="2147483850" r:id="rId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449">
          <p15:clr>
            <a:srgbClr val="EA4335"/>
          </p15:clr>
        </p15:guide>
        <p15:guide id="2" pos="5311">
          <p15:clr>
            <a:srgbClr val="EA4335"/>
          </p15:clr>
        </p15:guide>
        <p15:guide id="3" orient="horz" pos="340">
          <p15:clr>
            <a:srgbClr val="EA4335"/>
          </p15:clr>
        </p15:guide>
        <p15:guide id="4" orient="horz" pos="2900">
          <p15:clr>
            <a:srgbClr val="EA4335"/>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5"/>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DA22D211-8338-4D66-BDE9-C1CF608343AF}" type="datetimeFigureOut">
              <a:rPr lang="en-US" smtClean="0"/>
              <a:t>3/10/2024</a:t>
            </a:fld>
            <a:endParaRPr lang="en-US"/>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54F0F158-52CF-4787-B71F-51BC981862DC}" type="slidenum">
              <a:rPr lang="en-US" smtClean="0"/>
              <a:t>‹#›</a:t>
            </a:fld>
            <a:endParaRPr lang="en-US"/>
          </a:p>
        </p:txBody>
      </p:sp>
    </p:spTree>
    <p:extLst>
      <p:ext uri="{BB962C8B-B14F-4D97-AF65-F5344CB8AC3E}">
        <p14:creationId xmlns:p14="http://schemas.microsoft.com/office/powerpoint/2010/main" val="1814820724"/>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ABC6C3-2A12-45DD-86FC-47F1E55C3872}"/>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DE2E244-42DE-4113-A621-C6B64C166AA7}"/>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B5AE31-8DBF-4DF5-A633-62C9050E4383}"/>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A3C7057A-3CB6-4482-95B3-991E6705BD35}" type="datetimeFigureOut">
              <a:rPr lang="en-US" smtClean="0"/>
              <a:t>3/10/2024</a:t>
            </a:fld>
            <a:endParaRPr lang="en-US"/>
          </a:p>
        </p:txBody>
      </p:sp>
      <p:sp>
        <p:nvSpPr>
          <p:cNvPr id="5" name="Footer Placeholder 4">
            <a:extLst>
              <a:ext uri="{FF2B5EF4-FFF2-40B4-BE49-F238E27FC236}">
                <a16:creationId xmlns:a16="http://schemas.microsoft.com/office/drawing/2014/main" id="{838DB619-CB95-4139-8402-B1294AA199CF}"/>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C2F0A53-ACCF-488C-AAD4-9DEAB8181E9C}"/>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98258438-8E98-4F0D-B134-7A50166EB272}" type="slidenum">
              <a:rPr lang="en-US" smtClean="0"/>
              <a:t>‹#›</a:t>
            </a:fld>
            <a:endParaRPr lang="en-US"/>
          </a:p>
        </p:txBody>
      </p:sp>
    </p:spTree>
    <p:extLst>
      <p:ext uri="{BB962C8B-B14F-4D97-AF65-F5344CB8AC3E}">
        <p14:creationId xmlns:p14="http://schemas.microsoft.com/office/powerpoint/2010/main" val="2903326618"/>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AD3D5FA-CCBB-6051-C103-B6E3892827E6}"/>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389E979-4060-07AE-A31E-E0989735108F}"/>
              </a:ext>
            </a:extLst>
          </p:cNvPr>
          <p:cNvSpPr>
            <a:spLocks noGrp="1"/>
          </p:cNvSpPr>
          <p:nvPr>
            <p:ph type="body" idx="1"/>
          </p:nvPr>
        </p:nvSpPr>
        <p:spPr>
          <a:xfrm>
            <a:off x="628650" y="1369220"/>
            <a:ext cx="7886700" cy="326350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FA3151-B62B-6D53-AA76-AD67B7422BF7}"/>
              </a:ext>
            </a:extLst>
          </p:cNvPr>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38AA4FBD-867E-41C5-9BA5-98C1C44AFC0B}" type="datetimeFigureOut">
              <a:rPr lang="en-US" smtClean="0"/>
              <a:t>3/10/2024</a:t>
            </a:fld>
            <a:endParaRPr lang="en-US"/>
          </a:p>
        </p:txBody>
      </p:sp>
      <p:sp>
        <p:nvSpPr>
          <p:cNvPr id="5" name="Footer Placeholder 4">
            <a:extLst>
              <a:ext uri="{FF2B5EF4-FFF2-40B4-BE49-F238E27FC236}">
                <a16:creationId xmlns:a16="http://schemas.microsoft.com/office/drawing/2014/main" id="{884BB98C-DBF8-CB4B-AEC5-FDF0BA3A972B}"/>
              </a:ext>
            </a:extLst>
          </p:cNvPr>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6C6CA1E-1850-6372-6487-117F77031840}"/>
              </a:ext>
            </a:extLst>
          </p:cNvPr>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DDF499D4-50C4-4C41-BCE0-1AC833F62D2A}" type="slidenum">
              <a:rPr lang="en-US" smtClean="0"/>
              <a:t>‹#›</a:t>
            </a:fld>
            <a:endParaRPr lang="en-US"/>
          </a:p>
        </p:txBody>
      </p:sp>
    </p:spTree>
    <p:extLst>
      <p:ext uri="{BB962C8B-B14F-4D97-AF65-F5344CB8AC3E}">
        <p14:creationId xmlns:p14="http://schemas.microsoft.com/office/powerpoint/2010/main" val="2891656334"/>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685515" rtl="0" eaLnBrk="1" latinLnBrk="0" hangingPunct="1">
        <a:lnSpc>
          <a:spcPct val="90000"/>
        </a:lnSpc>
        <a:spcBef>
          <a:spcPct val="0"/>
        </a:spcBef>
        <a:buNone/>
        <a:defRPr sz="3299" kern="1200">
          <a:solidFill>
            <a:schemeClr val="tx1"/>
          </a:solidFill>
          <a:latin typeface="+mj-lt"/>
          <a:ea typeface="+mj-ea"/>
          <a:cs typeface="+mj-cs"/>
        </a:defRPr>
      </a:lvl1pPr>
    </p:titleStyle>
    <p:bodyStyle>
      <a:lvl1pPr marL="171379" indent="-171379" algn="l" defTabSz="685515" rtl="0" eaLnBrk="1" latinLnBrk="0" hangingPunct="1">
        <a:lnSpc>
          <a:spcPct val="90000"/>
        </a:lnSpc>
        <a:spcBef>
          <a:spcPts val="750"/>
        </a:spcBef>
        <a:buFont typeface="Arial" panose="020B0604020202020204" pitchFamily="34" charset="0"/>
        <a:buChar char="•"/>
        <a:defRPr sz="2099" kern="1200">
          <a:solidFill>
            <a:schemeClr val="tx1"/>
          </a:solidFill>
          <a:latin typeface="+mn-lt"/>
          <a:ea typeface="+mn-ea"/>
          <a:cs typeface="+mn-cs"/>
        </a:defRPr>
      </a:lvl1pPr>
      <a:lvl2pPr marL="514136" indent="-171379" algn="l" defTabSz="685515"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892" indent="-171379" algn="l" defTabSz="685515"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650" indent="-171379" algn="l" defTabSz="68551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2407" indent="-171379" algn="l" defTabSz="68551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165" indent="-171379" algn="l" defTabSz="68551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7922" indent="-171379" algn="l" defTabSz="68551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0679" indent="-171379" algn="l" defTabSz="68551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3435" indent="-171379" algn="l" defTabSz="68551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515" rtl="0" eaLnBrk="1" latinLnBrk="0" hangingPunct="1">
        <a:defRPr sz="1350" kern="1200">
          <a:solidFill>
            <a:schemeClr val="tx1"/>
          </a:solidFill>
          <a:latin typeface="+mn-lt"/>
          <a:ea typeface="+mn-ea"/>
          <a:cs typeface="+mn-cs"/>
        </a:defRPr>
      </a:lvl1pPr>
      <a:lvl2pPr marL="342758" algn="l" defTabSz="685515" rtl="0" eaLnBrk="1" latinLnBrk="0" hangingPunct="1">
        <a:defRPr sz="1350" kern="1200">
          <a:solidFill>
            <a:schemeClr val="tx1"/>
          </a:solidFill>
          <a:latin typeface="+mn-lt"/>
          <a:ea typeface="+mn-ea"/>
          <a:cs typeface="+mn-cs"/>
        </a:defRPr>
      </a:lvl2pPr>
      <a:lvl3pPr marL="685515" algn="l" defTabSz="685515" rtl="0" eaLnBrk="1" latinLnBrk="0" hangingPunct="1">
        <a:defRPr sz="1350" kern="1200">
          <a:solidFill>
            <a:schemeClr val="tx1"/>
          </a:solidFill>
          <a:latin typeface="+mn-lt"/>
          <a:ea typeface="+mn-ea"/>
          <a:cs typeface="+mn-cs"/>
        </a:defRPr>
      </a:lvl3pPr>
      <a:lvl4pPr marL="1028271" algn="l" defTabSz="685515" rtl="0" eaLnBrk="1" latinLnBrk="0" hangingPunct="1">
        <a:defRPr sz="1350" kern="1200">
          <a:solidFill>
            <a:schemeClr val="tx1"/>
          </a:solidFill>
          <a:latin typeface="+mn-lt"/>
          <a:ea typeface="+mn-ea"/>
          <a:cs typeface="+mn-cs"/>
        </a:defRPr>
      </a:lvl4pPr>
      <a:lvl5pPr marL="1371029" algn="l" defTabSz="685515" rtl="0" eaLnBrk="1" latinLnBrk="0" hangingPunct="1">
        <a:defRPr sz="1350" kern="1200">
          <a:solidFill>
            <a:schemeClr val="tx1"/>
          </a:solidFill>
          <a:latin typeface="+mn-lt"/>
          <a:ea typeface="+mn-ea"/>
          <a:cs typeface="+mn-cs"/>
        </a:defRPr>
      </a:lvl5pPr>
      <a:lvl6pPr marL="1713785" algn="l" defTabSz="685515" rtl="0" eaLnBrk="1" latinLnBrk="0" hangingPunct="1">
        <a:defRPr sz="1350" kern="1200">
          <a:solidFill>
            <a:schemeClr val="tx1"/>
          </a:solidFill>
          <a:latin typeface="+mn-lt"/>
          <a:ea typeface="+mn-ea"/>
          <a:cs typeface="+mn-cs"/>
        </a:defRPr>
      </a:lvl6pPr>
      <a:lvl7pPr marL="2056543" algn="l" defTabSz="685515" rtl="0" eaLnBrk="1" latinLnBrk="0" hangingPunct="1">
        <a:defRPr sz="1350" kern="1200">
          <a:solidFill>
            <a:schemeClr val="tx1"/>
          </a:solidFill>
          <a:latin typeface="+mn-lt"/>
          <a:ea typeface="+mn-ea"/>
          <a:cs typeface="+mn-cs"/>
        </a:defRPr>
      </a:lvl7pPr>
      <a:lvl8pPr marL="2399300" algn="l" defTabSz="685515" rtl="0" eaLnBrk="1" latinLnBrk="0" hangingPunct="1">
        <a:defRPr sz="1350" kern="1200">
          <a:solidFill>
            <a:schemeClr val="tx1"/>
          </a:solidFill>
          <a:latin typeface="+mn-lt"/>
          <a:ea typeface="+mn-ea"/>
          <a:cs typeface="+mn-cs"/>
        </a:defRPr>
      </a:lvl8pPr>
      <a:lvl9pPr marL="2742058" algn="l" defTabSz="685515"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buClrTx/>
              <a:defRPr/>
            </a:pPr>
            <a:fld id="{08ED132D-452A-49E5-B8CD-EA0C46A12A5F}" type="datetimeFigureOut">
              <a:rPr lang="vi-VN" kern="1200" smtClean="0">
                <a:solidFill>
                  <a:prstClr val="black">
                    <a:tint val="75000"/>
                  </a:prstClr>
                </a:solidFill>
                <a:latin typeface="Arial" panose="020B0604020202020204" pitchFamily="34" charset="0"/>
                <a:ea typeface="+mn-ea"/>
                <a:cs typeface="+mn-cs"/>
              </a:rPr>
              <a:pPr defTabSz="685800">
                <a:buClrTx/>
                <a:defRPr/>
              </a:pPr>
              <a:t>03/10/2024</a:t>
            </a:fld>
            <a:endParaRPr lang="vi-VN" kern="1200">
              <a:solidFill>
                <a:prstClr val="black">
                  <a:tint val="75000"/>
                </a:prstClr>
              </a:solidFill>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buClrTx/>
              <a:defRPr/>
            </a:pPr>
            <a:endParaRPr lang="vi-VN" kern="1200">
              <a:solidFill>
                <a:prstClr val="black">
                  <a:tint val="75000"/>
                </a:prstClr>
              </a:solidFill>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buClrTx/>
              <a:defRPr/>
            </a:pPr>
            <a:fld id="{9CB03046-9975-4CD1-8163-35C299AA0868}" type="slidenum">
              <a:rPr lang="vi-VN" kern="1200" smtClean="0">
                <a:solidFill>
                  <a:prstClr val="black">
                    <a:tint val="75000"/>
                  </a:prstClr>
                </a:solidFill>
                <a:latin typeface="Arial" panose="020B0604020202020204" pitchFamily="34" charset="0"/>
                <a:ea typeface="+mn-ea"/>
                <a:cs typeface="+mn-cs"/>
              </a:rPr>
              <a:pPr defTabSz="685800">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1594712461"/>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vi-V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B43AC2D-8992-48A2-B41C-8EF76DA7F818}"/>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A2CF319-0C6D-4844-8792-CB7AC99DCFF6}"/>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4F5E41-0E19-4530-BB81-00CAC0118982}"/>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buClrTx/>
            </a:pPr>
            <a:fld id="{62C2B8D1-B2AA-4834-A394-6AB0F2A282B8}" type="datetimeFigureOut">
              <a:rPr lang="en-US" kern="1200" smtClean="0">
                <a:solidFill>
                  <a:prstClr val="black">
                    <a:tint val="75000"/>
                  </a:prstClr>
                </a:solidFill>
                <a:latin typeface="Calibri" panose="020F0502020204030204"/>
                <a:ea typeface="+mn-ea"/>
                <a:cs typeface="+mn-cs"/>
              </a:rPr>
              <a:pPr defTabSz="685800">
                <a:buClrTx/>
              </a:pPr>
              <a:t>3/10/2024</a:t>
            </a:fld>
            <a:endParaRPr lang="en-US"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7AB2F25B-364B-4FE6-A4B6-95F628A9D6C3}"/>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71C8AD3C-B01A-4892-8CF1-BBC4B405546A}"/>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buClrTx/>
            </a:pPr>
            <a:fld id="{86268C4C-B95F-49E7-AE5C-9904A1D9769E}"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04960498"/>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 id="2147483810"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B43AC2D-8992-48A2-B41C-8EF76DA7F818}"/>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A2CF319-0C6D-4844-8792-CB7AC99DCFF6}"/>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4F5E41-0E19-4530-BB81-00CAC0118982}"/>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buClrTx/>
            </a:pPr>
            <a:fld id="{62C2B8D1-B2AA-4834-A394-6AB0F2A282B8}" type="datetimeFigureOut">
              <a:rPr lang="en-US" kern="1200" smtClean="0">
                <a:solidFill>
                  <a:prstClr val="black">
                    <a:tint val="75000"/>
                  </a:prstClr>
                </a:solidFill>
                <a:latin typeface="Calibri" panose="020F0502020204030204"/>
                <a:ea typeface="+mn-ea"/>
                <a:cs typeface="+mn-cs"/>
              </a:rPr>
              <a:pPr defTabSz="685800">
                <a:buClrTx/>
              </a:pPr>
              <a:t>3/10/2024</a:t>
            </a:fld>
            <a:endParaRPr lang="en-US"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7AB2F25B-364B-4FE6-A4B6-95F628A9D6C3}"/>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71C8AD3C-B01A-4892-8CF1-BBC4B405546A}"/>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buClrTx/>
            </a:pPr>
            <a:fld id="{86268C4C-B95F-49E7-AE5C-9904A1D9769E}"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4215784901"/>
      </p:ext>
    </p:extLst>
  </p:cSld>
  <p:clrMap bg1="lt1" tx1="dk1" bg2="lt2" tx2="dk2" accent1="accent1" accent2="accent2" accent3="accent3" accent4="accent4" accent5="accent5" accent6="accent6" hlink="hlink" folHlink="folHlink"/>
  <p:sldLayoutIdLst>
    <p:sldLayoutId id="2147483812" r:id="rId1"/>
    <p:sldLayoutId id="2147483813" r:id="rId2"/>
    <p:sldLayoutId id="2147483814" r:id="rId3"/>
    <p:sldLayoutId id="2147483815" r:id="rId4"/>
    <p:sldLayoutId id="2147483816" r:id="rId5"/>
    <p:sldLayoutId id="2147483817" r:id="rId6"/>
    <p:sldLayoutId id="2147483818" r:id="rId7"/>
    <p:sldLayoutId id="2147483819" r:id="rId8"/>
    <p:sldLayoutId id="2147483820" r:id="rId9"/>
    <p:sldLayoutId id="2147483821" r:id="rId10"/>
    <p:sldLayoutId id="2147483822" r:id="rId11"/>
    <p:sldLayoutId id="2147483823"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B43AC2D-8992-48A2-B41C-8EF76DA7F818}"/>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A2CF319-0C6D-4844-8792-CB7AC99DCFF6}"/>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4F5E41-0E19-4530-BB81-00CAC0118982}"/>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buClrTx/>
            </a:pPr>
            <a:fld id="{62C2B8D1-B2AA-4834-A394-6AB0F2A282B8}" type="datetimeFigureOut">
              <a:rPr lang="en-US" kern="1200" smtClean="0">
                <a:solidFill>
                  <a:prstClr val="black">
                    <a:tint val="75000"/>
                  </a:prstClr>
                </a:solidFill>
                <a:latin typeface="Calibri" panose="020F0502020204030204"/>
                <a:ea typeface="+mn-ea"/>
                <a:cs typeface="+mn-cs"/>
              </a:rPr>
              <a:pPr defTabSz="685800">
                <a:buClrTx/>
              </a:pPr>
              <a:t>3/10/2024</a:t>
            </a:fld>
            <a:endParaRPr lang="en-US"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7AB2F25B-364B-4FE6-A4B6-95F628A9D6C3}"/>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71C8AD3C-B01A-4892-8CF1-BBC4B405546A}"/>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buClrTx/>
            </a:pPr>
            <a:fld id="{86268C4C-B95F-49E7-AE5C-9904A1D9769E}"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62616954"/>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 id="2147483836"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noChangeArrowheads="1"/>
          </p:cNvSpPr>
          <p:nvPr>
            <p:ph type="title"/>
          </p:nvPr>
        </p:nvSpPr>
        <p:spPr bwMode="auto">
          <a:xfrm>
            <a:off x="628516" y="273844"/>
            <a:ext cx="7886969" cy="994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vi-VN" smtClean="0"/>
              <a:t>Click to edit Master title style</a:t>
            </a:r>
            <a:endParaRPr lang="vi-VN" altLang="vi-VN" smtClean="0"/>
          </a:p>
        </p:txBody>
      </p:sp>
      <p:sp>
        <p:nvSpPr>
          <p:cNvPr id="1027" name="Text Placeholder 2"/>
          <p:cNvSpPr>
            <a:spLocks noGrp="1" noChangeArrowheads="1"/>
          </p:cNvSpPr>
          <p:nvPr>
            <p:ph type="body" idx="1"/>
          </p:nvPr>
        </p:nvSpPr>
        <p:spPr bwMode="auto">
          <a:xfrm>
            <a:off x="628516" y="1369219"/>
            <a:ext cx="7886969" cy="3263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vi-VN" smtClean="0"/>
              <a:t>Click to edit Master text styles</a:t>
            </a:r>
          </a:p>
          <a:p>
            <a:pPr lvl="1"/>
            <a:r>
              <a:rPr lang="en-US" altLang="vi-VN" smtClean="0"/>
              <a:t>Second level</a:t>
            </a:r>
          </a:p>
          <a:p>
            <a:pPr lvl="2"/>
            <a:r>
              <a:rPr lang="en-US" altLang="vi-VN" smtClean="0"/>
              <a:t>Third level</a:t>
            </a:r>
          </a:p>
          <a:p>
            <a:pPr lvl="3"/>
            <a:r>
              <a:rPr lang="en-US" altLang="vi-VN" smtClean="0"/>
              <a:t>Fourth level</a:t>
            </a:r>
          </a:p>
          <a:p>
            <a:pPr lvl="4"/>
            <a:r>
              <a:rPr lang="en-US" altLang="vi-VN" smtClean="0"/>
              <a:t>Fifth level</a:t>
            </a:r>
            <a:endParaRPr lang="vi-VN" altLang="vi-VN" smtClean="0"/>
          </a:p>
        </p:txBody>
      </p:sp>
      <p:sp>
        <p:nvSpPr>
          <p:cNvPr id="4" name="Date Placeholder 3"/>
          <p:cNvSpPr>
            <a:spLocks noGrp="1"/>
          </p:cNvSpPr>
          <p:nvPr>
            <p:ph type="dt" sz="half" idx="2"/>
          </p:nvPr>
        </p:nvSpPr>
        <p:spPr>
          <a:xfrm>
            <a:off x="628516" y="4767263"/>
            <a:ext cx="2057938" cy="273844"/>
          </a:xfrm>
          <a:prstGeom prst="rect">
            <a:avLst/>
          </a:prstGeom>
        </p:spPr>
        <p:txBody>
          <a:bodyPr vert="horz" lIns="91440" tIns="45720" rIns="91440" bIns="45720" rtlCol="0" anchor="ctr"/>
          <a:lstStyle>
            <a:lvl1pPr algn="l" eaLnBrk="1" fontAlgn="auto" hangingPunct="1">
              <a:spcBef>
                <a:spcPts val="0"/>
              </a:spcBef>
              <a:spcAft>
                <a:spcPts val="0"/>
              </a:spcAft>
              <a:defRPr sz="895">
                <a:solidFill>
                  <a:schemeClr val="tx1">
                    <a:tint val="75000"/>
                  </a:schemeClr>
                </a:solidFill>
                <a:latin typeface="+mn-lt"/>
              </a:defRPr>
            </a:lvl1pPr>
          </a:lstStyle>
          <a:p>
            <a:pPr defTabSz="685800">
              <a:buClrTx/>
              <a:defRPr/>
            </a:pPr>
            <a:endParaRPr lang="en-US" kern="1200">
              <a:solidFill>
                <a:prstClr val="black">
                  <a:tint val="75000"/>
                </a:prstClr>
              </a:solidFill>
              <a:ea typeface="+mn-ea"/>
              <a:cs typeface="+mn-cs"/>
            </a:endParaRPr>
          </a:p>
        </p:txBody>
      </p:sp>
      <p:sp>
        <p:nvSpPr>
          <p:cNvPr id="5" name="Footer Placeholder 4"/>
          <p:cNvSpPr>
            <a:spLocks noGrp="1"/>
          </p:cNvSpPr>
          <p:nvPr>
            <p:ph type="ftr" sz="quarter" idx="3"/>
          </p:nvPr>
        </p:nvSpPr>
        <p:spPr>
          <a:xfrm>
            <a:off x="3028845" y="4767263"/>
            <a:ext cx="3086310" cy="273844"/>
          </a:xfrm>
          <a:prstGeom prst="rect">
            <a:avLst/>
          </a:prstGeom>
        </p:spPr>
        <p:txBody>
          <a:bodyPr vert="horz" lIns="91440" tIns="45720" rIns="91440" bIns="45720" rtlCol="0" anchor="ctr"/>
          <a:lstStyle>
            <a:lvl1pPr algn="ctr" eaLnBrk="1" fontAlgn="auto" hangingPunct="1">
              <a:spcBef>
                <a:spcPts val="0"/>
              </a:spcBef>
              <a:spcAft>
                <a:spcPts val="0"/>
              </a:spcAft>
              <a:defRPr sz="895">
                <a:solidFill>
                  <a:schemeClr val="tx1">
                    <a:tint val="75000"/>
                  </a:schemeClr>
                </a:solidFill>
                <a:latin typeface="+mn-lt"/>
              </a:defRPr>
            </a:lvl1pPr>
          </a:lstStyle>
          <a:p>
            <a:pPr defTabSz="685800">
              <a:buClrTx/>
              <a:defRPr/>
            </a:pPr>
            <a:r>
              <a:rPr lang="en-US" kern="1200" smtClean="0">
                <a:solidFill>
                  <a:prstClr val="black">
                    <a:tint val="75000"/>
                  </a:prstClr>
                </a:solidFill>
                <a:ea typeface="+mn-ea"/>
                <a:cs typeface="+mn-cs"/>
              </a:rPr>
              <a:t>Sản phẩm của nhóm Zalo: NGỮ VĂN THPT (Nhóm cô Thu Huyền)_ DỰ ÁN CỘNG ĐỒNG</a:t>
            </a:r>
            <a:endParaRPr lang="en-US" kern="1200">
              <a:solidFill>
                <a:prstClr val="black">
                  <a:tint val="75000"/>
                </a:prstClr>
              </a:solidFill>
              <a:ea typeface="+mn-ea"/>
              <a:cs typeface="+mn-cs"/>
            </a:endParaRPr>
          </a:p>
        </p:txBody>
      </p:sp>
      <p:sp>
        <p:nvSpPr>
          <p:cNvPr id="6" name="Slide Number Placeholder 5"/>
          <p:cNvSpPr>
            <a:spLocks noGrp="1"/>
          </p:cNvSpPr>
          <p:nvPr>
            <p:ph type="sldNum" sz="quarter" idx="4"/>
          </p:nvPr>
        </p:nvSpPr>
        <p:spPr>
          <a:xfrm>
            <a:off x="6457546" y="4767263"/>
            <a:ext cx="2057939" cy="273844"/>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825">
                <a:solidFill>
                  <a:srgbClr val="898989"/>
                </a:solidFill>
              </a:defRPr>
            </a:lvl1pPr>
          </a:lstStyle>
          <a:p>
            <a:pPr defTabSz="685800" fontAlgn="base">
              <a:spcBef>
                <a:spcPct val="0"/>
              </a:spcBef>
              <a:spcAft>
                <a:spcPct val="0"/>
              </a:spcAft>
              <a:buClrTx/>
            </a:pPr>
            <a:fld id="{5665C17B-8F79-4A82-AE59-0AC6585DBE67}" type="slidenum">
              <a:rPr lang="en-US" altLang="vi-VN" kern="1200" smtClean="0">
                <a:latin typeface="Calibri" panose="020F0502020204030204" pitchFamily="34" charset="0"/>
                <a:ea typeface="+mn-ea"/>
                <a:cs typeface="+mn-cs"/>
              </a:rPr>
              <a:pPr defTabSz="685800" fontAlgn="base">
                <a:spcBef>
                  <a:spcPct val="0"/>
                </a:spcBef>
                <a:spcAft>
                  <a:spcPct val="0"/>
                </a:spcAft>
                <a:buClrTx/>
              </a:pPr>
              <a:t>‹#›</a:t>
            </a:fld>
            <a:endParaRPr lang="en-US" altLang="vi-VN" kern="1200" smtClean="0">
              <a:latin typeface="Calibri" panose="020F0502020204030204" pitchFamily="34" charset="0"/>
              <a:ea typeface="+mn-ea"/>
              <a:cs typeface="+mn-cs"/>
            </a:endParaRPr>
          </a:p>
        </p:txBody>
      </p:sp>
    </p:spTree>
    <p:extLst>
      <p:ext uri="{BB962C8B-B14F-4D97-AF65-F5344CB8AC3E}">
        <p14:creationId xmlns:p14="http://schemas.microsoft.com/office/powerpoint/2010/main" val="2046526547"/>
      </p:ext>
    </p:extLst>
  </p:cSld>
  <p:clrMap bg1="lt1" tx1="dk1" bg2="lt2" tx2="dk2" accent1="accent1" accent2="accent2" accent3="accent3" accent4="accent4" accent5="accent5" accent6="accent6" hlink="hlink" folHlink="folHlink"/>
  <p:sldLayoutIdLst>
    <p:sldLayoutId id="2147483838" r:id="rId1"/>
    <p:sldLayoutId id="2147483839" r:id="rId2"/>
    <p:sldLayoutId id="2147483840" r:id="rId3"/>
    <p:sldLayoutId id="2147483841" r:id="rId4"/>
    <p:sldLayoutId id="2147483842" r:id="rId5"/>
    <p:sldLayoutId id="2147483843" r:id="rId6"/>
    <p:sldLayoutId id="2147483844" r:id="rId7"/>
    <p:sldLayoutId id="2147483845" r:id="rId8"/>
    <p:sldLayoutId id="2147483846" r:id="rId9"/>
    <p:sldLayoutId id="2147483847" r:id="rId10"/>
    <p:sldLayoutId id="2147483848" r:id="rId11"/>
    <p:sldLayoutId id="2147483849" r:id="rId12"/>
  </p:sldLayoutIdLst>
  <p:hf sldNum="0" hdr="0" dt="0"/>
  <p:txStyles>
    <p:titleStyle>
      <a:lvl1pPr algn="l" defTabSz="681038" rtl="0" eaLnBrk="0" fontAlgn="base" hangingPunct="0">
        <a:lnSpc>
          <a:spcPct val="90000"/>
        </a:lnSpc>
        <a:spcBef>
          <a:spcPct val="0"/>
        </a:spcBef>
        <a:spcAft>
          <a:spcPct val="0"/>
        </a:spcAft>
        <a:defRPr sz="3225" kern="1200">
          <a:solidFill>
            <a:schemeClr val="tx1"/>
          </a:solidFill>
          <a:latin typeface="+mj-lt"/>
          <a:ea typeface="+mj-ea"/>
          <a:cs typeface="+mj-cs"/>
        </a:defRPr>
      </a:lvl1pPr>
      <a:lvl2pPr algn="l" defTabSz="681038" rtl="0" eaLnBrk="0" fontAlgn="base" hangingPunct="0">
        <a:lnSpc>
          <a:spcPct val="90000"/>
        </a:lnSpc>
        <a:spcBef>
          <a:spcPct val="0"/>
        </a:spcBef>
        <a:spcAft>
          <a:spcPct val="0"/>
        </a:spcAft>
        <a:defRPr sz="3225">
          <a:solidFill>
            <a:schemeClr val="tx1"/>
          </a:solidFill>
          <a:latin typeface="Times New Roman" panose="02020603050405020304" pitchFamily="18" charset="0"/>
        </a:defRPr>
      </a:lvl2pPr>
      <a:lvl3pPr algn="l" defTabSz="681038" rtl="0" eaLnBrk="0" fontAlgn="base" hangingPunct="0">
        <a:lnSpc>
          <a:spcPct val="90000"/>
        </a:lnSpc>
        <a:spcBef>
          <a:spcPct val="0"/>
        </a:spcBef>
        <a:spcAft>
          <a:spcPct val="0"/>
        </a:spcAft>
        <a:defRPr sz="3225">
          <a:solidFill>
            <a:schemeClr val="tx1"/>
          </a:solidFill>
          <a:latin typeface="Times New Roman" panose="02020603050405020304" pitchFamily="18" charset="0"/>
        </a:defRPr>
      </a:lvl3pPr>
      <a:lvl4pPr algn="l" defTabSz="681038" rtl="0" eaLnBrk="0" fontAlgn="base" hangingPunct="0">
        <a:lnSpc>
          <a:spcPct val="90000"/>
        </a:lnSpc>
        <a:spcBef>
          <a:spcPct val="0"/>
        </a:spcBef>
        <a:spcAft>
          <a:spcPct val="0"/>
        </a:spcAft>
        <a:defRPr sz="3225">
          <a:solidFill>
            <a:schemeClr val="tx1"/>
          </a:solidFill>
          <a:latin typeface="Times New Roman" panose="02020603050405020304" pitchFamily="18" charset="0"/>
        </a:defRPr>
      </a:lvl4pPr>
      <a:lvl5pPr algn="l" defTabSz="681038" rtl="0" eaLnBrk="0" fontAlgn="base" hangingPunct="0">
        <a:lnSpc>
          <a:spcPct val="90000"/>
        </a:lnSpc>
        <a:spcBef>
          <a:spcPct val="0"/>
        </a:spcBef>
        <a:spcAft>
          <a:spcPct val="0"/>
        </a:spcAft>
        <a:defRPr sz="3225">
          <a:solidFill>
            <a:schemeClr val="tx1"/>
          </a:solidFill>
          <a:latin typeface="Times New Roman" panose="02020603050405020304" pitchFamily="18" charset="0"/>
        </a:defRPr>
      </a:lvl5pPr>
      <a:lvl6pPr marL="342900" algn="l" defTabSz="681038" rtl="0" fontAlgn="base">
        <a:lnSpc>
          <a:spcPct val="90000"/>
        </a:lnSpc>
        <a:spcBef>
          <a:spcPct val="0"/>
        </a:spcBef>
        <a:spcAft>
          <a:spcPct val="0"/>
        </a:spcAft>
        <a:defRPr sz="3225">
          <a:solidFill>
            <a:schemeClr val="tx1"/>
          </a:solidFill>
          <a:latin typeface="Times New Roman" panose="02020603050405020304" pitchFamily="18" charset="0"/>
        </a:defRPr>
      </a:lvl6pPr>
      <a:lvl7pPr marL="685800" algn="l" defTabSz="681038" rtl="0" fontAlgn="base">
        <a:lnSpc>
          <a:spcPct val="90000"/>
        </a:lnSpc>
        <a:spcBef>
          <a:spcPct val="0"/>
        </a:spcBef>
        <a:spcAft>
          <a:spcPct val="0"/>
        </a:spcAft>
        <a:defRPr sz="3225">
          <a:solidFill>
            <a:schemeClr val="tx1"/>
          </a:solidFill>
          <a:latin typeface="Times New Roman" panose="02020603050405020304" pitchFamily="18" charset="0"/>
        </a:defRPr>
      </a:lvl7pPr>
      <a:lvl8pPr marL="1028700" algn="l" defTabSz="681038" rtl="0" fontAlgn="base">
        <a:lnSpc>
          <a:spcPct val="90000"/>
        </a:lnSpc>
        <a:spcBef>
          <a:spcPct val="0"/>
        </a:spcBef>
        <a:spcAft>
          <a:spcPct val="0"/>
        </a:spcAft>
        <a:defRPr sz="3225">
          <a:solidFill>
            <a:schemeClr val="tx1"/>
          </a:solidFill>
          <a:latin typeface="Times New Roman" panose="02020603050405020304" pitchFamily="18" charset="0"/>
        </a:defRPr>
      </a:lvl8pPr>
      <a:lvl9pPr marL="1371600" algn="l" defTabSz="681038" rtl="0" fontAlgn="base">
        <a:lnSpc>
          <a:spcPct val="90000"/>
        </a:lnSpc>
        <a:spcBef>
          <a:spcPct val="0"/>
        </a:spcBef>
        <a:spcAft>
          <a:spcPct val="0"/>
        </a:spcAft>
        <a:defRPr sz="3225">
          <a:solidFill>
            <a:schemeClr val="tx1"/>
          </a:solidFill>
          <a:latin typeface="Times New Roman" panose="02020603050405020304" pitchFamily="18" charset="0"/>
        </a:defRPr>
      </a:lvl9pPr>
    </p:titleStyle>
    <p:bodyStyle>
      <a:lvl1pPr marL="170260" indent="-170260" algn="l" defTabSz="681038" rtl="0" eaLnBrk="0" fontAlgn="base" hangingPunct="0">
        <a:lnSpc>
          <a:spcPct val="90000"/>
        </a:lnSpc>
        <a:spcBef>
          <a:spcPts val="750"/>
        </a:spcBef>
        <a:spcAft>
          <a:spcPct val="0"/>
        </a:spcAft>
        <a:buFont typeface="Arial" panose="020B0604020202020204" pitchFamily="34" charset="0"/>
        <a:buChar char="•"/>
        <a:defRPr sz="2025" kern="1200">
          <a:solidFill>
            <a:schemeClr val="tx1"/>
          </a:solidFill>
          <a:latin typeface="+mn-lt"/>
          <a:ea typeface="+mn-ea"/>
          <a:cs typeface="+mn-cs"/>
        </a:defRPr>
      </a:lvl1pPr>
      <a:lvl2pPr marL="510779" indent="-170260" algn="l" defTabSz="681038" rtl="0" eaLnBrk="0" fontAlgn="base" hangingPunct="0">
        <a:lnSpc>
          <a:spcPct val="90000"/>
        </a:lnSpc>
        <a:spcBef>
          <a:spcPts val="375"/>
        </a:spcBef>
        <a:spcAft>
          <a:spcPct val="0"/>
        </a:spcAft>
        <a:buFont typeface="Arial" panose="020B0604020202020204" pitchFamily="34" charset="0"/>
        <a:buChar char="•"/>
        <a:defRPr sz="1725" kern="1200">
          <a:solidFill>
            <a:schemeClr val="tx1"/>
          </a:solidFill>
          <a:latin typeface="+mn-lt"/>
          <a:ea typeface="+mn-ea"/>
          <a:cs typeface="+mn-cs"/>
        </a:defRPr>
      </a:lvl2pPr>
      <a:lvl3pPr marL="852488" indent="-170260" algn="l" defTabSz="681038" rtl="0" eaLnBrk="0" fontAlgn="base" hangingPunct="0">
        <a:lnSpc>
          <a:spcPct val="90000"/>
        </a:lnSpc>
        <a:spcBef>
          <a:spcPts val="375"/>
        </a:spcBef>
        <a:spcAft>
          <a:spcPct val="0"/>
        </a:spcAft>
        <a:buFont typeface="Arial" panose="020B0604020202020204" pitchFamily="34" charset="0"/>
        <a:buChar char="•"/>
        <a:defRPr sz="1425" kern="1200">
          <a:solidFill>
            <a:schemeClr val="tx1"/>
          </a:solidFill>
          <a:latin typeface="+mn-lt"/>
          <a:ea typeface="+mn-ea"/>
          <a:cs typeface="+mn-cs"/>
        </a:defRPr>
      </a:lvl3pPr>
      <a:lvl4pPr marL="1193006" indent="-170260" algn="l" defTabSz="681038" rtl="0" eaLnBrk="0" fontAlgn="base" hangingPunct="0">
        <a:lnSpc>
          <a:spcPct val="90000"/>
        </a:lnSpc>
        <a:spcBef>
          <a:spcPts val="375"/>
        </a:spcBef>
        <a:spcAft>
          <a:spcPct val="0"/>
        </a:spcAft>
        <a:buFont typeface="Arial" panose="020B0604020202020204" pitchFamily="34" charset="0"/>
        <a:buChar char="•"/>
        <a:defRPr sz="1275" kern="1200">
          <a:solidFill>
            <a:schemeClr val="tx1"/>
          </a:solidFill>
          <a:latin typeface="+mn-lt"/>
          <a:ea typeface="+mn-ea"/>
          <a:cs typeface="+mn-cs"/>
        </a:defRPr>
      </a:lvl4pPr>
      <a:lvl5pPr marL="1533525" indent="-170260" algn="l" defTabSz="681038" rtl="0" eaLnBrk="0" fontAlgn="base" hangingPunct="0">
        <a:lnSpc>
          <a:spcPct val="90000"/>
        </a:lnSpc>
        <a:spcBef>
          <a:spcPts val="375"/>
        </a:spcBef>
        <a:spcAft>
          <a:spcPct val="0"/>
        </a:spcAft>
        <a:buFont typeface="Arial" panose="020B0604020202020204" pitchFamily="34" charset="0"/>
        <a:buChar char="•"/>
        <a:defRPr sz="1275" kern="1200">
          <a:solidFill>
            <a:schemeClr val="tx1"/>
          </a:solidFill>
          <a:latin typeface="+mn-lt"/>
          <a:ea typeface="+mn-ea"/>
          <a:cs typeface="+mn-cs"/>
        </a:defRPr>
      </a:lvl5pPr>
      <a:lvl6pPr marL="1875578" indent="-170507" algn="l" defTabSz="682028" rtl="0" eaLnBrk="1" latinLnBrk="0" hangingPunct="1">
        <a:lnSpc>
          <a:spcPct val="90000"/>
        </a:lnSpc>
        <a:spcBef>
          <a:spcPts val="373"/>
        </a:spcBef>
        <a:buFont typeface="Arial" panose="020B0604020202020204" pitchFamily="34" charset="0"/>
        <a:buChar char="•"/>
        <a:defRPr sz="1343" kern="1200">
          <a:solidFill>
            <a:schemeClr val="tx1"/>
          </a:solidFill>
          <a:latin typeface="+mn-lt"/>
          <a:ea typeface="+mn-ea"/>
          <a:cs typeface="+mn-cs"/>
        </a:defRPr>
      </a:lvl6pPr>
      <a:lvl7pPr marL="2216591" indent="-170507" algn="l" defTabSz="682028" rtl="0" eaLnBrk="1" latinLnBrk="0" hangingPunct="1">
        <a:lnSpc>
          <a:spcPct val="90000"/>
        </a:lnSpc>
        <a:spcBef>
          <a:spcPts val="373"/>
        </a:spcBef>
        <a:buFont typeface="Arial" panose="020B0604020202020204" pitchFamily="34" charset="0"/>
        <a:buChar char="•"/>
        <a:defRPr sz="1343" kern="1200">
          <a:solidFill>
            <a:schemeClr val="tx1"/>
          </a:solidFill>
          <a:latin typeface="+mn-lt"/>
          <a:ea typeface="+mn-ea"/>
          <a:cs typeface="+mn-cs"/>
        </a:defRPr>
      </a:lvl7pPr>
      <a:lvl8pPr marL="2557606" indent="-170507" algn="l" defTabSz="682028" rtl="0" eaLnBrk="1" latinLnBrk="0" hangingPunct="1">
        <a:lnSpc>
          <a:spcPct val="90000"/>
        </a:lnSpc>
        <a:spcBef>
          <a:spcPts val="373"/>
        </a:spcBef>
        <a:buFont typeface="Arial" panose="020B0604020202020204" pitchFamily="34" charset="0"/>
        <a:buChar char="•"/>
        <a:defRPr sz="1343" kern="1200">
          <a:solidFill>
            <a:schemeClr val="tx1"/>
          </a:solidFill>
          <a:latin typeface="+mn-lt"/>
          <a:ea typeface="+mn-ea"/>
          <a:cs typeface="+mn-cs"/>
        </a:defRPr>
      </a:lvl8pPr>
      <a:lvl9pPr marL="2898620" indent="-170507" algn="l" defTabSz="682028" rtl="0" eaLnBrk="1" latinLnBrk="0" hangingPunct="1">
        <a:lnSpc>
          <a:spcPct val="90000"/>
        </a:lnSpc>
        <a:spcBef>
          <a:spcPts val="373"/>
        </a:spcBef>
        <a:buFont typeface="Arial" panose="020B0604020202020204" pitchFamily="34" charset="0"/>
        <a:buChar char="•"/>
        <a:defRPr sz="1343" kern="1200">
          <a:solidFill>
            <a:schemeClr val="tx1"/>
          </a:solidFill>
          <a:latin typeface="+mn-lt"/>
          <a:ea typeface="+mn-ea"/>
          <a:cs typeface="+mn-cs"/>
        </a:defRPr>
      </a:lvl9pPr>
    </p:bodyStyle>
    <p:otherStyle>
      <a:defPPr>
        <a:defRPr lang="vi-VN"/>
      </a:defPPr>
      <a:lvl1pPr marL="0" algn="l" defTabSz="682028" rtl="0" eaLnBrk="1" latinLnBrk="0" hangingPunct="1">
        <a:defRPr sz="1343" kern="1200">
          <a:solidFill>
            <a:schemeClr val="tx1"/>
          </a:solidFill>
          <a:latin typeface="+mn-lt"/>
          <a:ea typeface="+mn-ea"/>
          <a:cs typeface="+mn-cs"/>
        </a:defRPr>
      </a:lvl1pPr>
      <a:lvl2pPr marL="341014" algn="l" defTabSz="682028" rtl="0" eaLnBrk="1" latinLnBrk="0" hangingPunct="1">
        <a:defRPr sz="1343" kern="1200">
          <a:solidFill>
            <a:schemeClr val="tx1"/>
          </a:solidFill>
          <a:latin typeface="+mn-lt"/>
          <a:ea typeface="+mn-ea"/>
          <a:cs typeface="+mn-cs"/>
        </a:defRPr>
      </a:lvl2pPr>
      <a:lvl3pPr marL="682028" algn="l" defTabSz="682028" rtl="0" eaLnBrk="1" latinLnBrk="0" hangingPunct="1">
        <a:defRPr sz="1343" kern="1200">
          <a:solidFill>
            <a:schemeClr val="tx1"/>
          </a:solidFill>
          <a:latin typeface="+mn-lt"/>
          <a:ea typeface="+mn-ea"/>
          <a:cs typeface="+mn-cs"/>
        </a:defRPr>
      </a:lvl3pPr>
      <a:lvl4pPr marL="1023042" algn="l" defTabSz="682028" rtl="0" eaLnBrk="1" latinLnBrk="0" hangingPunct="1">
        <a:defRPr sz="1343" kern="1200">
          <a:solidFill>
            <a:schemeClr val="tx1"/>
          </a:solidFill>
          <a:latin typeface="+mn-lt"/>
          <a:ea typeface="+mn-ea"/>
          <a:cs typeface="+mn-cs"/>
        </a:defRPr>
      </a:lvl4pPr>
      <a:lvl5pPr marL="1364057" algn="l" defTabSz="682028" rtl="0" eaLnBrk="1" latinLnBrk="0" hangingPunct="1">
        <a:defRPr sz="1343" kern="1200">
          <a:solidFill>
            <a:schemeClr val="tx1"/>
          </a:solidFill>
          <a:latin typeface="+mn-lt"/>
          <a:ea typeface="+mn-ea"/>
          <a:cs typeface="+mn-cs"/>
        </a:defRPr>
      </a:lvl5pPr>
      <a:lvl6pPr marL="1705070" algn="l" defTabSz="682028" rtl="0" eaLnBrk="1" latinLnBrk="0" hangingPunct="1">
        <a:defRPr sz="1343" kern="1200">
          <a:solidFill>
            <a:schemeClr val="tx1"/>
          </a:solidFill>
          <a:latin typeface="+mn-lt"/>
          <a:ea typeface="+mn-ea"/>
          <a:cs typeface="+mn-cs"/>
        </a:defRPr>
      </a:lvl6pPr>
      <a:lvl7pPr marL="2046084" algn="l" defTabSz="682028" rtl="0" eaLnBrk="1" latinLnBrk="0" hangingPunct="1">
        <a:defRPr sz="1343" kern="1200">
          <a:solidFill>
            <a:schemeClr val="tx1"/>
          </a:solidFill>
          <a:latin typeface="+mn-lt"/>
          <a:ea typeface="+mn-ea"/>
          <a:cs typeface="+mn-cs"/>
        </a:defRPr>
      </a:lvl7pPr>
      <a:lvl8pPr marL="2387099" algn="l" defTabSz="682028" rtl="0" eaLnBrk="1" latinLnBrk="0" hangingPunct="1">
        <a:defRPr sz="1343" kern="1200">
          <a:solidFill>
            <a:schemeClr val="tx1"/>
          </a:solidFill>
          <a:latin typeface="+mn-lt"/>
          <a:ea typeface="+mn-ea"/>
          <a:cs typeface="+mn-cs"/>
        </a:defRPr>
      </a:lvl8pPr>
      <a:lvl9pPr marL="2728112" algn="l" defTabSz="682028" rtl="0" eaLnBrk="1" latinLnBrk="0" hangingPunct="1">
        <a:defRPr sz="134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5.xml"/><Relationship Id="rId1" Type="http://schemas.openxmlformats.org/officeDocument/2006/relationships/slideLayout" Target="../slideLayouts/slideLayout9.xml"/><Relationship Id="rId5" Type="http://schemas.openxmlformats.org/officeDocument/2006/relationships/slide" Target="slide6.xml"/><Relationship Id="rId4" Type="http://schemas.openxmlformats.org/officeDocument/2006/relationships/image" Target="../media/image31.png"/></Relationships>
</file>

<file path=ppt/slides/_rels/slide100.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audio" Target="../media/audio4.wav"/><Relationship Id="rId7" Type="http://schemas.openxmlformats.org/officeDocument/2006/relationships/image" Target="../media/image94.png"/><Relationship Id="rId2" Type="http://schemas.openxmlformats.org/officeDocument/2006/relationships/audio" Target="../media/audio2.wav"/><Relationship Id="rId1" Type="http://schemas.openxmlformats.org/officeDocument/2006/relationships/slideLayout" Target="../slideLayouts/slideLayout41.xml"/><Relationship Id="rId6" Type="http://schemas.openxmlformats.org/officeDocument/2006/relationships/image" Target="../media/image95.png"/><Relationship Id="rId5" Type="http://schemas.openxmlformats.org/officeDocument/2006/relationships/image" Target="../media/image88.png"/><Relationship Id="rId4" Type="http://schemas.openxmlformats.org/officeDocument/2006/relationships/audio" Target="../media/audio3.wav"/><Relationship Id="rId9" Type="http://schemas.openxmlformats.org/officeDocument/2006/relationships/slide" Target="slide95.xml"/></Relationships>
</file>

<file path=ppt/slides/_rels/slide101.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audio" Target="../media/audio2.wav"/><Relationship Id="rId7" Type="http://schemas.openxmlformats.org/officeDocument/2006/relationships/image" Target="../media/image95.png"/><Relationship Id="rId2" Type="http://schemas.openxmlformats.org/officeDocument/2006/relationships/notesSlide" Target="../notesSlides/notesSlide47.xml"/><Relationship Id="rId1" Type="http://schemas.openxmlformats.org/officeDocument/2006/relationships/slideLayout" Target="../slideLayouts/slideLayout41.xml"/><Relationship Id="rId6" Type="http://schemas.openxmlformats.org/officeDocument/2006/relationships/image" Target="../media/image88.png"/><Relationship Id="rId5" Type="http://schemas.openxmlformats.org/officeDocument/2006/relationships/audio" Target="../media/audio3.wav"/><Relationship Id="rId4" Type="http://schemas.openxmlformats.org/officeDocument/2006/relationships/audio" Target="../media/audio4.wav"/><Relationship Id="rId9" Type="http://schemas.openxmlformats.org/officeDocument/2006/relationships/slide" Target="slide95.xml"/></Relationships>
</file>

<file path=ppt/slides/_rels/slide102.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audio" Target="../media/audio4.wav"/><Relationship Id="rId7" Type="http://schemas.openxmlformats.org/officeDocument/2006/relationships/image" Target="../media/image94.png"/><Relationship Id="rId2" Type="http://schemas.openxmlformats.org/officeDocument/2006/relationships/audio" Target="../media/audio2.wav"/><Relationship Id="rId1" Type="http://schemas.openxmlformats.org/officeDocument/2006/relationships/slideLayout" Target="../slideLayouts/slideLayout41.xml"/><Relationship Id="rId6" Type="http://schemas.openxmlformats.org/officeDocument/2006/relationships/image" Target="../media/image95.png"/><Relationship Id="rId5" Type="http://schemas.openxmlformats.org/officeDocument/2006/relationships/image" Target="../media/image88.png"/><Relationship Id="rId4" Type="http://schemas.openxmlformats.org/officeDocument/2006/relationships/audio" Target="../media/audio3.wav"/><Relationship Id="rId9" Type="http://schemas.openxmlformats.org/officeDocument/2006/relationships/slide" Target="slide95.xml"/></Relationships>
</file>

<file path=ppt/slides/_rels/slide103.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audio" Target="../media/audio3.wav"/><Relationship Id="rId7" Type="http://schemas.openxmlformats.org/officeDocument/2006/relationships/image" Target="../media/image94.png"/><Relationship Id="rId2" Type="http://schemas.openxmlformats.org/officeDocument/2006/relationships/audio" Target="../media/audio2.wav"/><Relationship Id="rId1" Type="http://schemas.openxmlformats.org/officeDocument/2006/relationships/slideLayout" Target="../slideLayouts/slideLayout41.xml"/><Relationship Id="rId6" Type="http://schemas.openxmlformats.org/officeDocument/2006/relationships/image" Target="../media/image93.png"/><Relationship Id="rId5" Type="http://schemas.openxmlformats.org/officeDocument/2006/relationships/image" Target="../media/image88.png"/><Relationship Id="rId4" Type="http://schemas.openxmlformats.org/officeDocument/2006/relationships/audio" Target="../media/audio4.wav"/><Relationship Id="rId9" Type="http://schemas.openxmlformats.org/officeDocument/2006/relationships/slide" Target="slide95.xml"/></Relationships>
</file>

<file path=ppt/slides/_rels/slide104.xml.rels><?xml version="1.0" encoding="UTF-8" standalone="yes"?>
<Relationships xmlns="http://schemas.openxmlformats.org/package/2006/relationships"><Relationship Id="rId8" Type="http://schemas.openxmlformats.org/officeDocument/2006/relationships/slide" Target="slide95.xml"/><Relationship Id="rId3" Type="http://schemas.openxmlformats.org/officeDocument/2006/relationships/audio" Target="../media/audio4.wav"/><Relationship Id="rId7" Type="http://schemas.openxmlformats.org/officeDocument/2006/relationships/image" Target="../media/image96.png"/><Relationship Id="rId2" Type="http://schemas.openxmlformats.org/officeDocument/2006/relationships/audio" Target="../media/audio2.wav"/><Relationship Id="rId1" Type="http://schemas.openxmlformats.org/officeDocument/2006/relationships/slideLayout" Target="../slideLayouts/slideLayout41.xml"/><Relationship Id="rId6" Type="http://schemas.openxmlformats.org/officeDocument/2006/relationships/image" Target="../media/image95.png"/><Relationship Id="rId5" Type="http://schemas.openxmlformats.org/officeDocument/2006/relationships/image" Target="../media/image88.png"/><Relationship Id="rId4" Type="http://schemas.openxmlformats.org/officeDocument/2006/relationships/audio" Target="../media/audio3.wav"/></Relationships>
</file>

<file path=ppt/slides/_rels/slide10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49.xml"/><Relationship Id="rId1" Type="http://schemas.openxmlformats.org/officeDocument/2006/relationships/slideLayout" Target="../slideLayouts/slideLayout3.xml"/><Relationship Id="rId4" Type="http://schemas.openxmlformats.org/officeDocument/2006/relationships/image" Target="../media/image99.pn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g"/><Relationship Id="rId1" Type="http://schemas.openxmlformats.org/officeDocument/2006/relationships/slideLayout" Target="../slideLayouts/slideLayout9.xml"/><Relationship Id="rId4" Type="http://schemas.openxmlformats.org/officeDocument/2006/relationships/slide" Target="slide6.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7.xml"/><Relationship Id="rId1" Type="http://schemas.openxmlformats.org/officeDocument/2006/relationships/slideLayout" Target="../slideLayouts/slideLayout14.xml"/><Relationship Id="rId5" Type="http://schemas.openxmlformats.org/officeDocument/2006/relationships/image" Target="../media/image36.jpeg"/><Relationship Id="rId4" Type="http://schemas.openxmlformats.org/officeDocument/2006/relationships/image" Target="../media/image35.jpeg"/></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6.xml"/><Relationship Id="rId5" Type="http://schemas.openxmlformats.org/officeDocument/2006/relationships/image" Target="../media/image45.png"/><Relationship Id="rId4" Type="http://schemas.openxmlformats.org/officeDocument/2006/relationships/image" Target="../media/image44.png"/></Relationships>
</file>

<file path=ppt/slides/_rels/slide2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6.png"/><Relationship Id="rId1" Type="http://schemas.openxmlformats.org/officeDocument/2006/relationships/slideLayout" Target="../slideLayouts/slideLayout53.xml"/></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65.xml"/><Relationship Id="rId5" Type="http://schemas.openxmlformats.org/officeDocument/2006/relationships/image" Target="../media/image50.png"/><Relationship Id="rId4" Type="http://schemas.openxmlformats.org/officeDocument/2006/relationships/image" Target="../media/image49.png"/></Relationships>
</file>

<file path=ppt/slides/_rels/slide27.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7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5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microsoft.com/office/2007/relationships/hdphoto" Target="../media/hdphoto4.wdp"/></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5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3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94.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94.xml"/></Relationships>
</file>

<file path=ppt/slides/_rels/slide4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94.xml"/></Relationships>
</file>

<file path=ppt/slides/_rels/slide4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94.xml"/></Relationships>
</file>

<file path=ppt/slides/_rels/slide4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9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4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1.xml"/><Relationship Id="rId1" Type="http://schemas.openxmlformats.org/officeDocument/2006/relationships/slideLayout" Target="../slideLayouts/slideLayout14.xml"/><Relationship Id="rId4" Type="http://schemas.openxmlformats.org/officeDocument/2006/relationships/image" Target="../media/image63.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emf"/><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6.svg"/><Relationship Id="rId5" Type="http://schemas.openxmlformats.org/officeDocument/2006/relationships/image" Target="../media/image12.png"/><Relationship Id="rId4" Type="http://schemas.openxmlformats.org/officeDocument/2006/relationships/image" Target="../media/image14.svg"/></Relationships>
</file>

<file path=ppt/slides/_rels/slide5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2.png"/><Relationship Id="rId18" Type="http://schemas.openxmlformats.org/officeDocument/2006/relationships/image" Target="../media/image25.gif"/><Relationship Id="rId3" Type="http://schemas.openxmlformats.org/officeDocument/2006/relationships/image" Target="../media/image14.png"/><Relationship Id="rId21" Type="http://schemas.openxmlformats.org/officeDocument/2006/relationships/image" Target="../media/image28.gif"/><Relationship Id="rId7" Type="http://schemas.openxmlformats.org/officeDocument/2006/relationships/image" Target="../media/image18.png"/><Relationship Id="rId12" Type="http://schemas.openxmlformats.org/officeDocument/2006/relationships/slide" Target="slide8.xml"/><Relationship Id="rId17" Type="http://schemas.openxmlformats.org/officeDocument/2006/relationships/image" Target="../media/image24.png"/><Relationship Id="rId2" Type="http://schemas.openxmlformats.org/officeDocument/2006/relationships/audio" Target="../media/audio1.wav"/><Relationship Id="rId16" Type="http://schemas.openxmlformats.org/officeDocument/2006/relationships/slide" Target="slide10.xml"/><Relationship Id="rId20" Type="http://schemas.openxmlformats.org/officeDocument/2006/relationships/image" Target="../media/image27.gif"/><Relationship Id="rId1" Type="http://schemas.openxmlformats.org/officeDocument/2006/relationships/slideLayout" Target="../slideLayouts/slideLayout20.xml"/><Relationship Id="rId6" Type="http://schemas.openxmlformats.org/officeDocument/2006/relationships/image" Target="../media/image17.png"/><Relationship Id="rId11" Type="http://schemas.openxmlformats.org/officeDocument/2006/relationships/image" Target="../media/image21.png"/><Relationship Id="rId5" Type="http://schemas.openxmlformats.org/officeDocument/2006/relationships/image" Target="../media/image16.png"/><Relationship Id="rId15" Type="http://schemas.openxmlformats.org/officeDocument/2006/relationships/image" Target="../media/image23.png"/><Relationship Id="rId23" Type="http://schemas.openxmlformats.org/officeDocument/2006/relationships/slide" Target="slide11.xml"/><Relationship Id="rId10" Type="http://schemas.openxmlformats.org/officeDocument/2006/relationships/slide" Target="slide7.xml"/><Relationship Id="rId19" Type="http://schemas.openxmlformats.org/officeDocument/2006/relationships/image" Target="../media/image26.gif"/><Relationship Id="rId4" Type="http://schemas.openxmlformats.org/officeDocument/2006/relationships/image" Target="../media/image15.jpeg"/><Relationship Id="rId9" Type="http://schemas.openxmlformats.org/officeDocument/2006/relationships/image" Target="../media/image20.png"/><Relationship Id="rId14" Type="http://schemas.openxmlformats.org/officeDocument/2006/relationships/slide" Target="slide9.xml"/><Relationship Id="rId22" Type="http://schemas.openxmlformats.org/officeDocument/2006/relationships/image" Target="../media/image29.png"/></Relationships>
</file>

<file path=ppt/slides/_rels/slide60.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4.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9.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xml"/><Relationship Id="rId1" Type="http://schemas.openxmlformats.org/officeDocument/2006/relationships/slideLayout" Target="../slideLayouts/slideLayout9.xml"/><Relationship Id="rId5" Type="http://schemas.openxmlformats.org/officeDocument/2006/relationships/slide" Target="slide6.xml"/><Relationship Id="rId4" Type="http://schemas.openxmlformats.org/officeDocument/2006/relationships/image" Target="../media/image31.png"/></Relationships>
</file>

<file path=ppt/slides/_rels/slide70.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4.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microsoft.com/office/2007/relationships/hdphoto" Target="../media/hdphoto1.wdp"/></Relationships>
</file>

<file path=ppt/slides/_rels/slide7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73.png"/></Relationships>
</file>

<file path=ppt/slides/_rels/slide7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microsoft.com/office/2007/relationships/hdphoto" Target="../media/hdphoto1.wdp"/></Relationships>
</file>

<file path=ppt/slides/_rels/slide7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microsoft.com/office/2007/relationships/hdphoto" Target="../media/hdphoto5.wdp"/></Relationships>
</file>

<file path=ppt/slides/_rels/slide7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1.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2.xml"/><Relationship Id="rId1" Type="http://schemas.openxmlformats.org/officeDocument/2006/relationships/slideLayout" Target="../slideLayouts/slideLayout3.xml"/><Relationship Id="rId6" Type="http://schemas.openxmlformats.org/officeDocument/2006/relationships/image" Target="../media/image18.svg"/><Relationship Id="rId5" Type="http://schemas.openxmlformats.org/officeDocument/2006/relationships/image" Target="../media/image13.png"/><Relationship Id="rId4" Type="http://schemas.openxmlformats.org/officeDocument/2006/relationships/image" Target="../media/image16.svg"/></Relationships>
</file>

<file path=ppt/slides/_rels/slide7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3.xml"/><Relationship Id="rId1" Type="http://schemas.openxmlformats.org/officeDocument/2006/relationships/slideLayout" Target="../slideLayouts/slideLayout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g"/><Relationship Id="rId1" Type="http://schemas.openxmlformats.org/officeDocument/2006/relationships/slideLayout" Target="../slideLayouts/slideLayout9.xml"/><Relationship Id="rId4" Type="http://schemas.openxmlformats.org/officeDocument/2006/relationships/slide" Target="slide6.xml"/></Relationships>
</file>

<file path=ppt/slides/_rels/slide80.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90.svg"/><Relationship Id="rId2" Type="http://schemas.openxmlformats.org/officeDocument/2006/relationships/notesSlide" Target="../notesSlides/notesSlide35.xml"/><Relationship Id="rId1" Type="http://schemas.openxmlformats.org/officeDocument/2006/relationships/slideLayout" Target="../slideLayouts/slideLayout3.xml"/><Relationship Id="rId6" Type="http://schemas.openxmlformats.org/officeDocument/2006/relationships/image" Target="../media/image76.png"/><Relationship Id="rId5" Type="http://schemas.openxmlformats.org/officeDocument/2006/relationships/image" Target="../media/image88.svg"/><Relationship Id="rId4" Type="http://schemas.openxmlformats.org/officeDocument/2006/relationships/image" Target="../media/image75.png"/></Relationships>
</file>

<file path=ppt/slides/_rels/slide8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6.xml"/><Relationship Id="rId1" Type="http://schemas.openxmlformats.org/officeDocument/2006/relationships/slideLayout" Target="../slideLayouts/slideLayout25.xml"/></Relationships>
</file>

<file path=ppt/slides/_rels/slide8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7.xml"/><Relationship Id="rId1" Type="http://schemas.openxmlformats.org/officeDocument/2006/relationships/slideLayout" Target="../slideLayouts/slideLayout25.xml"/></Relationships>
</file>

<file path=ppt/slides/_rels/slide8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9.xml"/><Relationship Id="rId1" Type="http://schemas.openxmlformats.org/officeDocument/2006/relationships/slideLayout" Target="../slideLayouts/slideLayout3.xml"/><Relationship Id="rId4" Type="http://schemas.openxmlformats.org/officeDocument/2006/relationships/image" Target="../media/image37.png"/></Relationships>
</file>

<file path=ppt/slides/_rels/slide85.xml.rels><?xml version="1.0" encoding="UTF-8" standalone="yes"?>
<Relationships xmlns="http://schemas.openxmlformats.org/package/2006/relationships"><Relationship Id="rId8" Type="http://schemas.openxmlformats.org/officeDocument/2006/relationships/slide" Target="slide90.xml"/><Relationship Id="rId13" Type="http://schemas.openxmlformats.org/officeDocument/2006/relationships/slide" Target="slide94.xml"/><Relationship Id="rId3" Type="http://schemas.openxmlformats.org/officeDocument/2006/relationships/image" Target="../media/image82.png"/><Relationship Id="rId7" Type="http://schemas.openxmlformats.org/officeDocument/2006/relationships/slide" Target="slide89.xml"/><Relationship Id="rId12" Type="http://schemas.openxmlformats.org/officeDocument/2006/relationships/slide" Target="slide93.xml"/><Relationship Id="rId2" Type="http://schemas.openxmlformats.org/officeDocument/2006/relationships/image" Target="../media/image81.png"/><Relationship Id="rId1" Type="http://schemas.openxmlformats.org/officeDocument/2006/relationships/slideLayout" Target="../slideLayouts/slideLayout31.xml"/><Relationship Id="rId6" Type="http://schemas.openxmlformats.org/officeDocument/2006/relationships/slide" Target="slide88.xml"/><Relationship Id="rId11" Type="http://schemas.openxmlformats.org/officeDocument/2006/relationships/slide" Target="slide92.xml"/><Relationship Id="rId5" Type="http://schemas.openxmlformats.org/officeDocument/2006/relationships/slide" Target="slide87.xml"/><Relationship Id="rId10" Type="http://schemas.openxmlformats.org/officeDocument/2006/relationships/slide" Target="slide91.xml"/><Relationship Id="rId4" Type="http://schemas.openxmlformats.org/officeDocument/2006/relationships/slide" Target="slide86.xml"/><Relationship Id="rId9" Type="http://schemas.openxmlformats.org/officeDocument/2006/relationships/slide" Target="slide105.xml"/></Relationships>
</file>

<file path=ppt/slides/_rels/slide86.xml.rels><?xml version="1.0" encoding="UTF-8" standalone="yes"?>
<Relationships xmlns="http://schemas.openxmlformats.org/package/2006/relationships"><Relationship Id="rId3" Type="http://schemas.openxmlformats.org/officeDocument/2006/relationships/image" Target="../media/image84.png"/><Relationship Id="rId7" Type="http://schemas.openxmlformats.org/officeDocument/2006/relationships/slide" Target="slide86.xml"/><Relationship Id="rId2" Type="http://schemas.openxmlformats.org/officeDocument/2006/relationships/image" Target="../media/image83.png"/><Relationship Id="rId1" Type="http://schemas.openxmlformats.org/officeDocument/2006/relationships/slideLayout" Target="../slideLayouts/slideLayout31.xml"/><Relationship Id="rId6" Type="http://schemas.openxmlformats.org/officeDocument/2006/relationships/image" Target="../media/image100.svg"/><Relationship Id="rId5" Type="http://schemas.openxmlformats.org/officeDocument/2006/relationships/image" Target="../media/image85.png"/><Relationship Id="rId4" Type="http://schemas.openxmlformats.org/officeDocument/2006/relationships/slide" Target="slide85.xml"/></Relationships>
</file>

<file path=ppt/slides/_rels/slide87.xml.rels><?xml version="1.0" encoding="UTF-8" standalone="yes"?>
<Relationships xmlns="http://schemas.openxmlformats.org/package/2006/relationships"><Relationship Id="rId3" Type="http://schemas.openxmlformats.org/officeDocument/2006/relationships/slide" Target="slide85.xml"/><Relationship Id="rId2" Type="http://schemas.openxmlformats.org/officeDocument/2006/relationships/image" Target="../media/image83.png"/><Relationship Id="rId1" Type="http://schemas.openxmlformats.org/officeDocument/2006/relationships/slideLayout" Target="../slideLayouts/slideLayout31.xml"/><Relationship Id="rId6" Type="http://schemas.openxmlformats.org/officeDocument/2006/relationships/slide" Target="slide87.xml"/><Relationship Id="rId5" Type="http://schemas.openxmlformats.org/officeDocument/2006/relationships/image" Target="../media/image100.svg"/><Relationship Id="rId4" Type="http://schemas.openxmlformats.org/officeDocument/2006/relationships/image" Target="../media/image85.png"/></Relationships>
</file>

<file path=ppt/slides/_rels/slide88.xml.rels><?xml version="1.0" encoding="UTF-8" standalone="yes"?>
<Relationships xmlns="http://schemas.openxmlformats.org/package/2006/relationships"><Relationship Id="rId8" Type="http://schemas.openxmlformats.org/officeDocument/2006/relationships/slide" Target="slide88.xml"/><Relationship Id="rId3" Type="http://schemas.openxmlformats.org/officeDocument/2006/relationships/image" Target="../media/image83.png"/><Relationship Id="rId7" Type="http://schemas.openxmlformats.org/officeDocument/2006/relationships/image" Target="../media/image100.svg"/><Relationship Id="rId2" Type="http://schemas.openxmlformats.org/officeDocument/2006/relationships/notesSlide" Target="../notesSlides/notesSlide40.xml"/><Relationship Id="rId1" Type="http://schemas.openxmlformats.org/officeDocument/2006/relationships/slideLayout" Target="../slideLayouts/slideLayout31.xml"/><Relationship Id="rId6" Type="http://schemas.openxmlformats.org/officeDocument/2006/relationships/image" Target="../media/image85.png"/><Relationship Id="rId5" Type="http://schemas.openxmlformats.org/officeDocument/2006/relationships/slide" Target="slide85.xml"/><Relationship Id="rId4" Type="http://schemas.openxmlformats.org/officeDocument/2006/relationships/image" Target="../media/image84.png"/></Relationships>
</file>

<file path=ppt/slides/_rels/slide89.xml.rels><?xml version="1.0" encoding="UTF-8" standalone="yes"?>
<Relationships xmlns="http://schemas.openxmlformats.org/package/2006/relationships"><Relationship Id="rId8" Type="http://schemas.openxmlformats.org/officeDocument/2006/relationships/slide" Target="slide89.xml"/><Relationship Id="rId3" Type="http://schemas.openxmlformats.org/officeDocument/2006/relationships/image" Target="../media/image83.png"/><Relationship Id="rId7" Type="http://schemas.openxmlformats.org/officeDocument/2006/relationships/image" Target="../media/image100.svg"/><Relationship Id="rId2" Type="http://schemas.openxmlformats.org/officeDocument/2006/relationships/notesSlide" Target="../notesSlides/notesSlide41.xml"/><Relationship Id="rId1" Type="http://schemas.openxmlformats.org/officeDocument/2006/relationships/slideLayout" Target="../slideLayouts/slideLayout31.xml"/><Relationship Id="rId6" Type="http://schemas.openxmlformats.org/officeDocument/2006/relationships/image" Target="../media/image85.png"/><Relationship Id="rId5" Type="http://schemas.openxmlformats.org/officeDocument/2006/relationships/slide" Target="slide85.xml"/><Relationship Id="rId4" Type="http://schemas.openxmlformats.org/officeDocument/2006/relationships/image" Target="../media/image86.png"/></Relationships>
</file>

<file path=ppt/slides/_rels/slide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4.xml"/><Relationship Id="rId1" Type="http://schemas.openxmlformats.org/officeDocument/2006/relationships/slideLayout" Target="../slideLayouts/slideLayout9.xml"/><Relationship Id="rId5" Type="http://schemas.openxmlformats.org/officeDocument/2006/relationships/slide" Target="slide6.xml"/><Relationship Id="rId4" Type="http://schemas.openxmlformats.org/officeDocument/2006/relationships/image" Target="../media/image31.png"/></Relationships>
</file>

<file path=ppt/slides/_rels/slide90.xml.rels><?xml version="1.0" encoding="UTF-8" standalone="yes"?>
<Relationships xmlns="http://schemas.openxmlformats.org/package/2006/relationships"><Relationship Id="rId3" Type="http://schemas.openxmlformats.org/officeDocument/2006/relationships/image" Target="../media/image83.png"/><Relationship Id="rId7" Type="http://schemas.openxmlformats.org/officeDocument/2006/relationships/slide" Target="slide90.xml"/><Relationship Id="rId2" Type="http://schemas.openxmlformats.org/officeDocument/2006/relationships/notesSlide" Target="../notesSlides/notesSlide42.xml"/><Relationship Id="rId1" Type="http://schemas.openxmlformats.org/officeDocument/2006/relationships/slideLayout" Target="../slideLayouts/slideLayout31.xml"/><Relationship Id="rId6" Type="http://schemas.openxmlformats.org/officeDocument/2006/relationships/image" Target="../media/image100.svg"/><Relationship Id="rId5" Type="http://schemas.openxmlformats.org/officeDocument/2006/relationships/image" Target="../media/image85.png"/><Relationship Id="rId4" Type="http://schemas.openxmlformats.org/officeDocument/2006/relationships/slide" Target="slide85.xml"/></Relationships>
</file>

<file path=ppt/slides/_rels/slide91.xml.rels><?xml version="1.0" encoding="UTF-8" standalone="yes"?>
<Relationships xmlns="http://schemas.openxmlformats.org/package/2006/relationships"><Relationship Id="rId3" Type="http://schemas.openxmlformats.org/officeDocument/2006/relationships/image" Target="../media/image83.png"/><Relationship Id="rId7" Type="http://schemas.openxmlformats.org/officeDocument/2006/relationships/slide" Target="slide91.xml"/><Relationship Id="rId2" Type="http://schemas.openxmlformats.org/officeDocument/2006/relationships/notesSlide" Target="../notesSlides/notesSlide43.xml"/><Relationship Id="rId1" Type="http://schemas.openxmlformats.org/officeDocument/2006/relationships/slideLayout" Target="../slideLayouts/slideLayout31.xml"/><Relationship Id="rId6" Type="http://schemas.openxmlformats.org/officeDocument/2006/relationships/image" Target="../media/image100.svg"/><Relationship Id="rId5" Type="http://schemas.openxmlformats.org/officeDocument/2006/relationships/image" Target="../media/image85.png"/><Relationship Id="rId4" Type="http://schemas.openxmlformats.org/officeDocument/2006/relationships/slide" Target="slide85.xml"/></Relationships>
</file>

<file path=ppt/slides/_rels/slide92.xml.rels><?xml version="1.0" encoding="UTF-8" standalone="yes"?>
<Relationships xmlns="http://schemas.openxmlformats.org/package/2006/relationships"><Relationship Id="rId3" Type="http://schemas.openxmlformats.org/officeDocument/2006/relationships/image" Target="../media/image83.png"/><Relationship Id="rId7" Type="http://schemas.openxmlformats.org/officeDocument/2006/relationships/slide" Target="slide92.xml"/><Relationship Id="rId2" Type="http://schemas.openxmlformats.org/officeDocument/2006/relationships/notesSlide" Target="../notesSlides/notesSlide44.xml"/><Relationship Id="rId1" Type="http://schemas.openxmlformats.org/officeDocument/2006/relationships/slideLayout" Target="../slideLayouts/slideLayout31.xml"/><Relationship Id="rId6" Type="http://schemas.openxmlformats.org/officeDocument/2006/relationships/image" Target="../media/image100.svg"/><Relationship Id="rId5" Type="http://schemas.openxmlformats.org/officeDocument/2006/relationships/image" Target="../media/image85.png"/><Relationship Id="rId4" Type="http://schemas.openxmlformats.org/officeDocument/2006/relationships/slide" Target="slide85.xml"/></Relationships>
</file>

<file path=ppt/slides/_rels/slide93.xml.rels><?xml version="1.0" encoding="UTF-8" standalone="yes"?>
<Relationships xmlns="http://schemas.openxmlformats.org/package/2006/relationships"><Relationship Id="rId3" Type="http://schemas.openxmlformats.org/officeDocument/2006/relationships/slide" Target="slide85.xml"/><Relationship Id="rId2" Type="http://schemas.openxmlformats.org/officeDocument/2006/relationships/image" Target="../media/image83.png"/><Relationship Id="rId1" Type="http://schemas.openxmlformats.org/officeDocument/2006/relationships/slideLayout" Target="../slideLayouts/slideLayout31.xml"/><Relationship Id="rId6" Type="http://schemas.openxmlformats.org/officeDocument/2006/relationships/slide" Target="slide93.xml"/><Relationship Id="rId5" Type="http://schemas.openxmlformats.org/officeDocument/2006/relationships/image" Target="../media/image100.svg"/><Relationship Id="rId4" Type="http://schemas.openxmlformats.org/officeDocument/2006/relationships/image" Target="../media/image85.png"/></Relationships>
</file>

<file path=ppt/slides/_rels/slide94.xml.rels><?xml version="1.0" encoding="UTF-8" standalone="yes"?>
<Relationships xmlns="http://schemas.openxmlformats.org/package/2006/relationships"><Relationship Id="rId3" Type="http://schemas.openxmlformats.org/officeDocument/2006/relationships/slide" Target="slide85.xml"/><Relationship Id="rId2" Type="http://schemas.openxmlformats.org/officeDocument/2006/relationships/image" Target="../media/image83.png"/><Relationship Id="rId1" Type="http://schemas.openxmlformats.org/officeDocument/2006/relationships/slideLayout" Target="../slideLayouts/slideLayout31.xml"/><Relationship Id="rId6" Type="http://schemas.openxmlformats.org/officeDocument/2006/relationships/slide" Target="slide94.xml"/><Relationship Id="rId5" Type="http://schemas.openxmlformats.org/officeDocument/2006/relationships/image" Target="../media/image100.svg"/><Relationship Id="rId4" Type="http://schemas.openxmlformats.org/officeDocument/2006/relationships/image" Target="../media/image85.png"/></Relationships>
</file>

<file path=ppt/slides/_rels/slide95.xml.rels><?xml version="1.0" encoding="UTF-8" standalone="yes"?>
<Relationships xmlns="http://schemas.openxmlformats.org/package/2006/relationships"><Relationship Id="rId8" Type="http://schemas.openxmlformats.org/officeDocument/2006/relationships/slide" Target="slide96.xml"/><Relationship Id="rId13" Type="http://schemas.openxmlformats.org/officeDocument/2006/relationships/slide" Target="slide101.xml"/><Relationship Id="rId18" Type="http://schemas.openxmlformats.org/officeDocument/2006/relationships/image" Target="../media/image91.gif"/><Relationship Id="rId3" Type="http://schemas.openxmlformats.org/officeDocument/2006/relationships/slideLayout" Target="../slideLayouts/slideLayout42.xml"/><Relationship Id="rId7" Type="http://schemas.openxmlformats.org/officeDocument/2006/relationships/image" Target="../media/image89.png"/><Relationship Id="rId12" Type="http://schemas.openxmlformats.org/officeDocument/2006/relationships/slide" Target="slide100.xml"/><Relationship Id="rId17" Type="http://schemas.openxmlformats.org/officeDocument/2006/relationships/image" Target="../media/image90.gif"/><Relationship Id="rId2" Type="http://schemas.openxmlformats.org/officeDocument/2006/relationships/audio" Target="../media/media2.wav"/><Relationship Id="rId16" Type="http://schemas.openxmlformats.org/officeDocument/2006/relationships/slide" Target="slide104.xml"/><Relationship Id="rId20" Type="http://schemas.openxmlformats.org/officeDocument/2006/relationships/slide" Target="slide105.xml"/><Relationship Id="rId1" Type="http://schemas.microsoft.com/office/2007/relationships/media" Target="../media/media2.wav"/><Relationship Id="rId6" Type="http://schemas.openxmlformats.org/officeDocument/2006/relationships/image" Target="../media/image88.png"/><Relationship Id="rId11" Type="http://schemas.openxmlformats.org/officeDocument/2006/relationships/slide" Target="slide99.xml"/><Relationship Id="rId5" Type="http://schemas.openxmlformats.org/officeDocument/2006/relationships/image" Target="../media/image87.png"/><Relationship Id="rId15" Type="http://schemas.openxmlformats.org/officeDocument/2006/relationships/slide" Target="slide103.xml"/><Relationship Id="rId10" Type="http://schemas.openxmlformats.org/officeDocument/2006/relationships/slide" Target="slide98.xml"/><Relationship Id="rId19" Type="http://schemas.openxmlformats.org/officeDocument/2006/relationships/image" Target="../media/image92.png"/><Relationship Id="rId4" Type="http://schemas.openxmlformats.org/officeDocument/2006/relationships/notesSlide" Target="../notesSlides/notesSlide45.xml"/><Relationship Id="rId9" Type="http://schemas.openxmlformats.org/officeDocument/2006/relationships/slide" Target="slide97.xml"/><Relationship Id="rId14" Type="http://schemas.openxmlformats.org/officeDocument/2006/relationships/slide" Target="slide102.xml"/></Relationships>
</file>

<file path=ppt/slides/_rels/slide96.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audio" Target="../media/audio3.wav"/><Relationship Id="rId7" Type="http://schemas.openxmlformats.org/officeDocument/2006/relationships/image" Target="../media/image94.png"/><Relationship Id="rId2" Type="http://schemas.openxmlformats.org/officeDocument/2006/relationships/audio" Target="../media/audio2.wav"/><Relationship Id="rId1" Type="http://schemas.openxmlformats.org/officeDocument/2006/relationships/slideLayout" Target="../slideLayouts/slideLayout41.xml"/><Relationship Id="rId6" Type="http://schemas.openxmlformats.org/officeDocument/2006/relationships/image" Target="../media/image93.png"/><Relationship Id="rId5" Type="http://schemas.openxmlformats.org/officeDocument/2006/relationships/image" Target="../media/image88.png"/><Relationship Id="rId4" Type="http://schemas.openxmlformats.org/officeDocument/2006/relationships/audio" Target="../media/audio4.wav"/><Relationship Id="rId9" Type="http://schemas.openxmlformats.org/officeDocument/2006/relationships/slide" Target="slide95.xml"/></Relationships>
</file>

<file path=ppt/slides/_rels/slide97.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audio" Target="../media/audio4.wav"/><Relationship Id="rId7" Type="http://schemas.openxmlformats.org/officeDocument/2006/relationships/image" Target="../media/image94.png"/><Relationship Id="rId2" Type="http://schemas.openxmlformats.org/officeDocument/2006/relationships/audio" Target="../media/audio2.wav"/><Relationship Id="rId1" Type="http://schemas.openxmlformats.org/officeDocument/2006/relationships/slideLayout" Target="../slideLayouts/slideLayout41.xml"/><Relationship Id="rId6" Type="http://schemas.openxmlformats.org/officeDocument/2006/relationships/image" Target="../media/image95.png"/><Relationship Id="rId5" Type="http://schemas.openxmlformats.org/officeDocument/2006/relationships/image" Target="../media/image88.png"/><Relationship Id="rId4" Type="http://schemas.openxmlformats.org/officeDocument/2006/relationships/audio" Target="../media/audio3.wav"/><Relationship Id="rId9" Type="http://schemas.openxmlformats.org/officeDocument/2006/relationships/slide" Target="slide95.xml"/></Relationships>
</file>

<file path=ppt/slides/_rels/slide98.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audio" Target="../media/audio2.wav"/><Relationship Id="rId7" Type="http://schemas.openxmlformats.org/officeDocument/2006/relationships/image" Target="../media/image93.png"/><Relationship Id="rId2" Type="http://schemas.openxmlformats.org/officeDocument/2006/relationships/notesSlide" Target="../notesSlides/notesSlide46.xml"/><Relationship Id="rId1" Type="http://schemas.openxmlformats.org/officeDocument/2006/relationships/slideLayout" Target="../slideLayouts/slideLayout41.xml"/><Relationship Id="rId6" Type="http://schemas.openxmlformats.org/officeDocument/2006/relationships/image" Target="../media/image88.png"/><Relationship Id="rId5" Type="http://schemas.openxmlformats.org/officeDocument/2006/relationships/audio" Target="../media/audio4.wav"/><Relationship Id="rId10" Type="http://schemas.openxmlformats.org/officeDocument/2006/relationships/slide" Target="slide95.xml"/><Relationship Id="rId4" Type="http://schemas.openxmlformats.org/officeDocument/2006/relationships/audio" Target="../media/audio3.wav"/><Relationship Id="rId9" Type="http://schemas.openxmlformats.org/officeDocument/2006/relationships/image" Target="../media/image95.png"/></Relationships>
</file>

<file path=ppt/slides/_rels/slide99.xml.rels><?xml version="1.0" encoding="UTF-8" standalone="yes"?>
<Relationships xmlns="http://schemas.openxmlformats.org/package/2006/relationships"><Relationship Id="rId8" Type="http://schemas.openxmlformats.org/officeDocument/2006/relationships/slide" Target="slide95.xml"/><Relationship Id="rId3" Type="http://schemas.openxmlformats.org/officeDocument/2006/relationships/audio" Target="../media/audio4.wav"/><Relationship Id="rId7" Type="http://schemas.openxmlformats.org/officeDocument/2006/relationships/image" Target="../media/image96.png"/><Relationship Id="rId2" Type="http://schemas.openxmlformats.org/officeDocument/2006/relationships/audio" Target="../media/audio2.wav"/><Relationship Id="rId1" Type="http://schemas.openxmlformats.org/officeDocument/2006/relationships/slideLayout" Target="../slideLayouts/slideLayout41.xml"/><Relationship Id="rId6" Type="http://schemas.openxmlformats.org/officeDocument/2006/relationships/image" Target="../media/image95.png"/><Relationship Id="rId5" Type="http://schemas.openxmlformats.org/officeDocument/2006/relationships/image" Target="../media/image88.png"/><Relationship Id="rId4" Type="http://schemas.openxmlformats.org/officeDocument/2006/relationships/audio" Target="../media/audio3.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24303"/>
            <a:ext cx="9144000" cy="3819197"/>
          </a:xfrm>
          <a:prstGeom prst="rect">
            <a:avLst/>
          </a:prstGeom>
        </p:spPr>
      </p:pic>
      <p:sp>
        <p:nvSpPr>
          <p:cNvPr id="5" name="Rectangle 4"/>
          <p:cNvSpPr/>
          <p:nvPr/>
        </p:nvSpPr>
        <p:spPr>
          <a:xfrm>
            <a:off x="1184563" y="0"/>
            <a:ext cx="7104158" cy="16937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b="1">
                <a:solidFill>
                  <a:srgbClr val="002060"/>
                </a:solidFill>
                <a:latin typeface="Times New Roman" panose="02020603050405020304" pitchFamily="18" charset="0"/>
                <a:cs typeface="Times New Roman" panose="02020603050405020304" pitchFamily="18" charset="0"/>
              </a:rPr>
              <a:t>Tiết </a:t>
            </a:r>
            <a:r>
              <a:rPr lang="en-US" sz="2700" b="1" smtClean="0">
                <a:solidFill>
                  <a:srgbClr val="002060"/>
                </a:solidFill>
                <a:latin typeface="Times New Roman" panose="02020603050405020304" pitchFamily="18" charset="0"/>
                <a:cs typeface="Times New Roman" panose="02020603050405020304" pitchFamily="18" charset="0"/>
              </a:rPr>
              <a:t>1+2+3: </a:t>
            </a:r>
            <a:r>
              <a:rPr lang="en-US" sz="2700" b="1">
                <a:solidFill>
                  <a:srgbClr val="002060"/>
                </a:solidFill>
                <a:latin typeface="Times New Roman" panose="02020603050405020304" pitchFamily="18" charset="0"/>
                <a:cs typeface="Times New Roman" panose="02020603050405020304" pitchFamily="18" charset="0"/>
              </a:rPr>
              <a:t>VỢ </a:t>
            </a:r>
            <a:r>
              <a:rPr lang="en-US" sz="2700" b="1" dirty="0">
                <a:solidFill>
                  <a:srgbClr val="002060"/>
                </a:solidFill>
                <a:latin typeface="Times New Roman" panose="02020603050405020304" pitchFamily="18" charset="0"/>
                <a:cs typeface="Times New Roman" panose="02020603050405020304" pitchFamily="18" charset="0"/>
              </a:rPr>
              <a:t>NHẶT</a:t>
            </a:r>
          </a:p>
          <a:p>
            <a:pPr algn="ctr"/>
            <a:r>
              <a:rPr lang="en-US" sz="2100" b="1" dirty="0">
                <a:solidFill>
                  <a:srgbClr val="002060"/>
                </a:solidFill>
                <a:latin typeface="Times New Roman" panose="02020603050405020304" pitchFamily="18" charset="0"/>
                <a:cs typeface="Times New Roman" panose="02020603050405020304" pitchFamily="18" charset="0"/>
              </a:rPr>
              <a:t>                                                                           (Kim </a:t>
            </a:r>
            <a:r>
              <a:rPr lang="en-US" sz="2100" b="1" err="1">
                <a:solidFill>
                  <a:srgbClr val="002060"/>
                </a:solidFill>
                <a:latin typeface="Times New Roman" panose="02020603050405020304" pitchFamily="18" charset="0"/>
                <a:cs typeface="Times New Roman" panose="02020603050405020304" pitchFamily="18" charset="0"/>
              </a:rPr>
              <a:t>Lân</a:t>
            </a:r>
            <a:r>
              <a:rPr lang="en-US" sz="2100" b="1">
                <a:solidFill>
                  <a:srgbClr val="002060"/>
                </a:solidFill>
                <a:latin typeface="Times New Roman" panose="02020603050405020304" pitchFamily="18" charset="0"/>
                <a:cs typeface="Times New Roman" panose="02020603050405020304" pitchFamily="18" charset="0"/>
              </a:rPr>
              <a:t>)</a:t>
            </a:r>
          </a:p>
          <a:p>
            <a:pPr algn="ctr"/>
            <a:r>
              <a:rPr lang="en-US" sz="2100" b="1" smtClean="0">
                <a:solidFill>
                  <a:srgbClr val="002060"/>
                </a:solidFill>
                <a:latin typeface="Times New Roman" panose="02020603050405020304" pitchFamily="18" charset="0"/>
                <a:cs typeface="Times New Roman" panose="02020603050405020304" pitchFamily="18" charset="0"/>
              </a:rPr>
              <a:t>                    TGXDKH</a:t>
            </a:r>
            <a:r>
              <a:rPr lang="en-US" sz="2100" b="1">
                <a:solidFill>
                  <a:srgbClr val="002060"/>
                </a:solidFill>
                <a:latin typeface="Times New Roman" panose="02020603050405020304" pitchFamily="18" charset="0"/>
                <a:cs typeface="Times New Roman" panose="02020603050405020304" pitchFamily="18" charset="0"/>
              </a:rPr>
              <a:t>: </a:t>
            </a:r>
            <a:r>
              <a:rPr lang="en-US" sz="2100" b="1" smtClean="0">
                <a:solidFill>
                  <a:srgbClr val="002060"/>
                </a:solidFill>
                <a:latin typeface="Times New Roman" panose="02020603050405020304" pitchFamily="18" charset="0"/>
                <a:cs typeface="Times New Roman" panose="02020603050405020304" pitchFamily="18" charset="0"/>
              </a:rPr>
              <a:t>3/9/24</a:t>
            </a:r>
            <a:endParaRPr lang="en-US" sz="2100" b="1">
              <a:solidFill>
                <a:srgbClr val="002060"/>
              </a:solidFill>
              <a:latin typeface="Times New Roman" panose="02020603050405020304" pitchFamily="18" charset="0"/>
              <a:cs typeface="Times New Roman" panose="02020603050405020304" pitchFamily="18" charset="0"/>
            </a:endParaRPr>
          </a:p>
          <a:p>
            <a:pPr algn="ctr"/>
            <a:r>
              <a:rPr lang="en-US" sz="2100" b="1">
                <a:solidFill>
                  <a:srgbClr val="002060"/>
                </a:solidFill>
                <a:latin typeface="Times New Roman" panose="02020603050405020304" pitchFamily="18" charset="0"/>
                <a:cs typeface="Times New Roman" panose="02020603050405020304" pitchFamily="18" charset="0"/>
              </a:rPr>
              <a:t>                        TGTHKH</a:t>
            </a:r>
            <a:r>
              <a:rPr lang="en-US" sz="2100" b="1" smtClean="0">
                <a:solidFill>
                  <a:srgbClr val="002060"/>
                </a:solidFill>
                <a:latin typeface="Times New Roman" panose="02020603050405020304" pitchFamily="18" charset="0"/>
                <a:cs typeface="Times New Roman" panose="02020603050405020304" pitchFamily="18" charset="0"/>
              </a:rPr>
              <a:t>: Tuần 1+2</a:t>
            </a:r>
            <a:endParaRPr lang="en-US" sz="2100" b="1">
              <a:solidFill>
                <a:srgbClr val="002060"/>
              </a:solidFill>
              <a:latin typeface="Times New Roman" panose="02020603050405020304" pitchFamily="18" charset="0"/>
              <a:cs typeface="Times New Roman" panose="02020603050405020304" pitchFamily="18" charset="0"/>
            </a:endParaRPr>
          </a:p>
          <a:p>
            <a:pPr algn="ctr"/>
            <a:r>
              <a:rPr lang="en-US" sz="2100" b="1" smtClean="0">
                <a:solidFill>
                  <a:srgbClr val="002060"/>
                </a:solidFill>
                <a:latin typeface="Times New Roman" panose="02020603050405020304" pitchFamily="18" charset="0"/>
                <a:cs typeface="Times New Roman" panose="02020603050405020304" pitchFamily="18" charset="0"/>
              </a:rPr>
              <a:t>                    Lớp</a:t>
            </a:r>
            <a:r>
              <a:rPr lang="en-US" sz="2100" b="1">
                <a:solidFill>
                  <a:srgbClr val="002060"/>
                </a:solidFill>
                <a:latin typeface="Times New Roman" panose="02020603050405020304" pitchFamily="18" charset="0"/>
                <a:cs typeface="Times New Roman" panose="02020603050405020304" pitchFamily="18" charset="0"/>
              </a:rPr>
              <a:t>: </a:t>
            </a:r>
            <a:r>
              <a:rPr lang="en-US" sz="2100" b="1" smtClean="0">
                <a:solidFill>
                  <a:srgbClr val="002060"/>
                </a:solidFill>
                <a:latin typeface="Times New Roman" panose="02020603050405020304" pitchFamily="18" charset="0"/>
                <a:cs typeface="Times New Roman" panose="02020603050405020304" pitchFamily="18" charset="0"/>
              </a:rPr>
              <a:t>11D1,11A1</a:t>
            </a:r>
            <a:endParaRPr lang="vi-VN" sz="21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2341021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0000"/>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0CED173-719E-9058-A01B-B2ACCC11244E}"/>
              </a:ext>
            </a:extLst>
          </p:cNvPr>
          <p:cNvPicPr>
            <a:picLocks noChangeAspect="1"/>
          </p:cNvPicPr>
          <p:nvPr/>
        </p:nvPicPr>
        <p:blipFill>
          <a:blip r:embed="rId4"/>
          <a:stretch>
            <a:fillRect/>
          </a:stretch>
        </p:blipFill>
        <p:spPr>
          <a:xfrm>
            <a:off x="0" y="1255"/>
            <a:ext cx="9144000" cy="5140990"/>
          </a:xfrm>
          <a:prstGeom prst="rect">
            <a:avLst/>
          </a:prstGeom>
        </p:spPr>
      </p:pic>
      <p:sp>
        <p:nvSpPr>
          <p:cNvPr id="4" name="Snip Diagonal Corner Rectangle 3"/>
          <p:cNvSpPr/>
          <p:nvPr/>
        </p:nvSpPr>
        <p:spPr>
          <a:xfrm>
            <a:off x="1626019" y="832059"/>
            <a:ext cx="6464808" cy="1463040"/>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600" i="1">
                <a:solidFill>
                  <a:schemeClr val="tx1"/>
                </a:solidFill>
                <a:latin typeface="+mj-lt"/>
              </a:rPr>
              <a:t>Câu 4: Tên đồng bằng lớn nhất miền Bắc</a:t>
            </a:r>
            <a:endParaRPr lang="en-US" sz="3600">
              <a:solidFill>
                <a:schemeClr val="tx1"/>
              </a:solidFill>
              <a:latin typeface="+mj-lt"/>
            </a:endParaRPr>
          </a:p>
        </p:txBody>
      </p:sp>
      <p:sp>
        <p:nvSpPr>
          <p:cNvPr id="5" name="Snip Diagonal Corner Rectangle 4"/>
          <p:cNvSpPr/>
          <p:nvPr/>
        </p:nvSpPr>
        <p:spPr>
          <a:xfrm>
            <a:off x="1749463" y="2427687"/>
            <a:ext cx="6217920" cy="1129284"/>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3600" b="1">
                <a:solidFill>
                  <a:prstClr val="white"/>
                </a:solidFill>
                <a:latin typeface="Times New Roman" panose="02020603050405020304" pitchFamily="18" charset="0"/>
              </a:rPr>
              <a:t>Đồng bằng sông Hồng</a:t>
            </a:r>
            <a:endParaRPr kumimoji="0" lang="en-US" sz="3600" b="1" i="0" u="none" strike="noStrike" kern="0" cap="none" spc="0" normalizeH="0" baseline="0" noProof="0">
              <a:ln>
                <a:noFill/>
              </a:ln>
              <a:solidFill>
                <a:prstClr val="white"/>
              </a:solidFill>
              <a:effectLst/>
              <a:uLnTx/>
              <a:uFillTx/>
              <a:latin typeface="Calibri Light" panose="020F0302020204030204"/>
              <a:sym typeface="Arial"/>
            </a:endParaRPr>
          </a:p>
        </p:txBody>
      </p:sp>
      <p:sp>
        <p:nvSpPr>
          <p:cNvPr id="3" name="Pentagon 5">
            <a:hlinkClick r:id="rId5" action="ppaction://hlinksldjump"/>
            <a:extLst>
              <a:ext uri="{FF2B5EF4-FFF2-40B4-BE49-F238E27FC236}">
                <a16:creationId xmlns:a16="http://schemas.microsoft.com/office/drawing/2014/main" id="{536E74B2-8094-4EB7-7E03-94C43D458CA0}"/>
              </a:ext>
            </a:extLst>
          </p:cNvPr>
          <p:cNvSpPr/>
          <p:nvPr/>
        </p:nvSpPr>
        <p:spPr>
          <a:xfrm flipH="1">
            <a:off x="7542724" y="4539010"/>
            <a:ext cx="1499616" cy="566928"/>
          </a:xfrm>
          <a:prstGeom prst="homePlat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Quay lại </a:t>
            </a:r>
          </a:p>
        </p:txBody>
      </p:sp>
    </p:spTree>
    <p:extLst>
      <p:ext uri="{BB962C8B-B14F-4D97-AF65-F5344CB8AC3E}">
        <p14:creationId xmlns:p14="http://schemas.microsoft.com/office/powerpoint/2010/main" val="4132754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CA0FF64-0541-065F-AD7B-7DF362615C87}"/>
              </a:ext>
            </a:extLst>
          </p:cNvPr>
          <p:cNvPicPr>
            <a:picLocks noChangeAspect="1"/>
          </p:cNvPicPr>
          <p:nvPr/>
        </p:nvPicPr>
        <p:blipFill>
          <a:blip r:embed="rId5"/>
          <a:stretch>
            <a:fillRect/>
          </a:stretch>
        </p:blipFill>
        <p:spPr>
          <a:xfrm>
            <a:off x="0" y="1255"/>
            <a:ext cx="9144000" cy="5140990"/>
          </a:xfrm>
          <a:prstGeom prst="rect">
            <a:avLst/>
          </a:prstGeom>
        </p:spPr>
      </p:pic>
      <p:sp>
        <p:nvSpPr>
          <p:cNvPr id="4" name="Snip Diagonal Corner Rectangle 3"/>
          <p:cNvSpPr/>
          <p:nvPr/>
        </p:nvSpPr>
        <p:spPr>
          <a:xfrm>
            <a:off x="624477" y="149902"/>
            <a:ext cx="7895046" cy="1203448"/>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i="1">
                <a:solidFill>
                  <a:schemeClr val="tx1"/>
                </a:solidFill>
                <a:latin typeface="Times New Roman" panose="02020603050405020304" pitchFamily="18" charset="0"/>
                <a:cs typeface="Times New Roman" panose="02020603050405020304" pitchFamily="18" charset="0"/>
              </a:rPr>
              <a:t>Câu 5: Đáp án nào không đúng khi nói về vẻ đẹp tâm hồn của nhân vật Tràng?</a:t>
            </a:r>
            <a:endParaRPr lang="en-US" sz="2800" b="1" i="1">
              <a:solidFill>
                <a:schemeClr val="tx1"/>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832665" y="1462010"/>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2400" b="1" i="0" u="none" strike="noStrike" kern="1200" cap="none" spc="0" normalizeH="0" baseline="0" noProof="0">
              <a:ln>
                <a:noFill/>
              </a:ln>
              <a:solidFill>
                <a:schemeClr val="tx1"/>
              </a:solidFill>
              <a:effectLst/>
              <a:uLnTx/>
              <a:uFillTx/>
              <a:latin typeface="Times New Roman" pitchFamily="18" charset="0"/>
              <a:cs typeface="Times New Roman" pitchFamily="18" charset="0"/>
              <a:sym typeface="Arial"/>
            </a:endParaRPr>
          </a:p>
          <a:p>
            <a:pPr lvl="0" defTabSz="685800">
              <a:buClrTx/>
              <a:defRPr/>
            </a:pPr>
            <a:r>
              <a:rPr kumimoji="0" lang="en-US" sz="2400" b="1" i="0" u="none" strike="noStrike" kern="1200" cap="none" spc="0" normalizeH="0" baseline="0" noProof="0">
                <a:ln>
                  <a:noFill/>
                </a:ln>
                <a:solidFill>
                  <a:schemeClr val="tx1"/>
                </a:solidFill>
                <a:effectLst/>
                <a:uLnTx/>
                <a:uFillTx/>
                <a:latin typeface="Times New Roman" pitchFamily="18" charset="0"/>
                <a:cs typeface="Times New Roman" pitchFamily="18" charset="0"/>
                <a:sym typeface="Arial"/>
              </a:rPr>
              <a:t>A. </a:t>
            </a:r>
            <a:r>
              <a:rPr lang="vi-VN" sz="2400">
                <a:solidFill>
                  <a:schemeClr val="tx1"/>
                </a:solidFill>
                <a:latin typeface="Times New Roman" panose="02020603050405020304" pitchFamily="18" charset="0"/>
                <a:cs typeface="Times New Roman" panose="02020603050405020304" pitchFamily="18" charset="0"/>
              </a:rPr>
              <a:t>Thuần hậu, hiền lành, chất phác</a:t>
            </a:r>
            <a:endParaRPr kumimoji="0" lang="en-US" sz="2400" b="0" i="0" u="none" strike="noStrike" kern="0" cap="none" spc="0" normalizeH="0" baseline="0" noProof="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vi-VN" sz="24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p:txBody>
      </p:sp>
      <p:sp>
        <p:nvSpPr>
          <p:cNvPr id="40" name="Cloud 39"/>
          <p:cNvSpPr/>
          <p:nvPr/>
        </p:nvSpPr>
        <p:spPr>
          <a:xfrm>
            <a:off x="-512509" y="3676647"/>
            <a:ext cx="425336" cy="26190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42" name="Rectangle 41"/>
          <p:cNvSpPr/>
          <p:nvPr/>
        </p:nvSpPr>
        <p:spPr>
          <a:xfrm>
            <a:off x="4597961" y="1465151"/>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2400" b="1" i="0" u="none" strike="noStrike" kern="1200" cap="none" spc="0" normalizeH="0" baseline="0" noProof="0">
              <a:ln>
                <a:noFill/>
              </a:ln>
              <a:solidFill>
                <a:schemeClr val="tx1"/>
              </a:solidFill>
              <a:effectLst/>
              <a:uLnTx/>
              <a:uFillTx/>
              <a:latin typeface="Times New Roman" pitchFamily="18" charset="0"/>
              <a:cs typeface="Times New Roman" pitchFamily="18" charset="0"/>
              <a:sym typeface="Arial"/>
            </a:endParaRPr>
          </a:p>
          <a:p>
            <a:pPr lvl="0" defTabSz="685800">
              <a:buClrTx/>
              <a:defRPr/>
            </a:pPr>
            <a:r>
              <a:rPr kumimoji="0" lang="en-US" sz="2400" b="1" i="0" u="none" strike="noStrike" kern="1200" cap="none" spc="0" normalizeH="0" baseline="0" noProof="0">
                <a:ln>
                  <a:noFill/>
                </a:ln>
                <a:solidFill>
                  <a:schemeClr val="tx1"/>
                </a:solidFill>
                <a:effectLst/>
                <a:uLnTx/>
                <a:uFillTx/>
                <a:latin typeface="Times New Roman" pitchFamily="18" charset="0"/>
                <a:cs typeface="Times New Roman" pitchFamily="18" charset="0"/>
                <a:sym typeface="Arial"/>
              </a:rPr>
              <a:t>B. </a:t>
            </a:r>
            <a:r>
              <a:rPr lang="vi-VN" sz="2400">
                <a:solidFill>
                  <a:schemeClr val="tx1"/>
                </a:solidFill>
                <a:latin typeface="Times New Roman" panose="02020603050405020304" pitchFamily="18" charset="0"/>
                <a:cs typeface="Times New Roman" panose="02020603050405020304" pitchFamily="18" charset="0"/>
              </a:rPr>
              <a:t>Sức sống tiềm tàng</a:t>
            </a:r>
            <a:r>
              <a:rPr lang="vi-VN" sz="2400" b="1">
                <a:solidFill>
                  <a:schemeClr val="tx1"/>
                </a:solidFill>
                <a:latin typeface="Times New Roman" panose="02020603050405020304" pitchFamily="18" charset="0"/>
                <a:cs typeface="Times New Roman" panose="02020603050405020304" pitchFamily="18" charset="0"/>
              </a:rPr>
              <a:t> </a:t>
            </a:r>
            <a:endParaRPr kumimoji="0" lang="en-US" sz="2400" b="0" i="0" u="none" strike="noStrike" kern="0" cap="none" spc="0" normalizeH="0" baseline="0" noProof="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vi-VN" sz="24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p:txBody>
      </p:sp>
      <p:sp>
        <p:nvSpPr>
          <p:cNvPr id="43" name="Rectangle 42"/>
          <p:cNvSpPr/>
          <p:nvPr/>
        </p:nvSpPr>
        <p:spPr>
          <a:xfrm>
            <a:off x="832665" y="2157096"/>
            <a:ext cx="3680099" cy="71096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2400" b="1" i="0" u="none" strike="noStrike" kern="1200" cap="none" spc="0" normalizeH="0" baseline="0" noProof="0">
              <a:ln>
                <a:noFill/>
              </a:ln>
              <a:solidFill>
                <a:schemeClr val="tx1"/>
              </a:solidFill>
              <a:effectLst/>
              <a:uLnTx/>
              <a:uFillTx/>
              <a:latin typeface="Times New Roman" pitchFamily="18" charset="0"/>
              <a:cs typeface="Times New Roman" pitchFamily="18" charset="0"/>
              <a:sym typeface="Arial"/>
            </a:endParaRPr>
          </a:p>
          <a:p>
            <a:pPr lvl="0" defTabSz="685800">
              <a:buClrTx/>
              <a:defRPr/>
            </a:pPr>
            <a:r>
              <a:rPr kumimoji="0" lang="en-US" sz="2400" b="1" i="0" u="none" strike="noStrike" kern="1200" cap="none" spc="0" normalizeH="0" baseline="0" noProof="0">
                <a:ln>
                  <a:noFill/>
                </a:ln>
                <a:solidFill>
                  <a:schemeClr val="tx1"/>
                </a:solidFill>
                <a:effectLst/>
                <a:uLnTx/>
                <a:uFillTx/>
                <a:latin typeface="Times New Roman" pitchFamily="18" charset="0"/>
                <a:cs typeface="Times New Roman" pitchFamily="18" charset="0"/>
                <a:sym typeface="Arial"/>
              </a:rPr>
              <a:t>C. </a:t>
            </a:r>
            <a:r>
              <a:rPr kumimoji="0" lang="vi-VN" sz="2400" b="1" i="0" u="none" strike="noStrike" kern="1200" cap="none" spc="0" normalizeH="0" baseline="0" noProof="0">
                <a:ln>
                  <a:noFill/>
                </a:ln>
                <a:solidFill>
                  <a:schemeClr val="tx1"/>
                </a:solidFill>
                <a:effectLst/>
                <a:uLnTx/>
                <a:uFillTx/>
                <a:latin typeface="Times New Roman" pitchFamily="18" charset="0"/>
                <a:cs typeface="Times New Roman" pitchFamily="18" charset="0"/>
                <a:sym typeface="Arial"/>
              </a:rPr>
              <a:t> </a:t>
            </a:r>
            <a:r>
              <a:rPr lang="vi-VN" sz="2400">
                <a:solidFill>
                  <a:schemeClr val="tx1"/>
                </a:solidFill>
                <a:latin typeface="Times New Roman" panose="02020603050405020304" pitchFamily="18" charset="0"/>
                <a:cs typeface="Times New Roman" panose="02020603050405020304" pitchFamily="18" charset="0"/>
              </a:rPr>
              <a:t>Tâm hồn lạc quan, yêu đời</a:t>
            </a:r>
            <a:endParaRPr kumimoji="0" lang="en-US" sz="2400" b="0" i="0" u="none" strike="noStrike" kern="0" cap="none" spc="0" normalizeH="0" baseline="0" noProof="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vi-VN" sz="24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p:txBody>
      </p:sp>
      <p:sp>
        <p:nvSpPr>
          <p:cNvPr id="44" name="Rectangle 43"/>
          <p:cNvSpPr/>
          <p:nvPr/>
        </p:nvSpPr>
        <p:spPr>
          <a:xfrm>
            <a:off x="4597961" y="2132029"/>
            <a:ext cx="3713374" cy="75613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kumimoji="0" lang="en-US" sz="2400" b="1" i="0" u="none" strike="noStrike" kern="1200" cap="none" spc="0" normalizeH="0" baseline="0" noProof="0">
                <a:ln>
                  <a:noFill/>
                </a:ln>
                <a:solidFill>
                  <a:schemeClr val="tx1"/>
                </a:solidFill>
                <a:effectLst/>
                <a:uLnTx/>
                <a:uFillTx/>
                <a:latin typeface="Times New Roman" pitchFamily="18" charset="0"/>
                <a:cs typeface="Times New Roman" pitchFamily="18" charset="0"/>
                <a:sym typeface="Arial"/>
              </a:rPr>
              <a:t>D. </a:t>
            </a:r>
            <a:r>
              <a:rPr lang="vi-VN" sz="2400">
                <a:solidFill>
                  <a:schemeClr val="tx1"/>
                </a:solidFill>
                <a:latin typeface="Times New Roman" panose="02020603050405020304" pitchFamily="18" charset="0"/>
                <a:cs typeface="Times New Roman" panose="02020603050405020304" pitchFamily="18" charset="0"/>
              </a:rPr>
              <a:t>Tấm lòng nhân hậu</a:t>
            </a:r>
            <a:endParaRPr lang="en-US" sz="2400">
              <a:solidFill>
                <a:schemeClr val="tx1"/>
              </a:solidFill>
              <a:latin typeface="Times New Roman" panose="02020603050405020304" pitchFamily="18" charset="0"/>
              <a:cs typeface="Times New Roman" panose="02020603050405020304" pitchFamily="18" charset="0"/>
            </a:endParaRPr>
          </a:p>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2400" b="0" i="0" u="none" strike="noStrike" kern="0" cap="none" spc="0" normalizeH="0" baseline="0" noProof="0">
              <a:ln>
                <a:noFill/>
              </a:ln>
              <a:solidFill>
                <a:schemeClr val="tx1"/>
              </a:solidFill>
              <a:effectLst/>
              <a:uLnTx/>
              <a:uFillTx/>
              <a:latin typeface="Times New Roman" panose="02020603050405020304" pitchFamily="18" charset="0"/>
              <a:cs typeface="Times New Roman" panose="02020603050405020304" pitchFamily="18" charset="0"/>
              <a:sym typeface="Arial"/>
            </a:endParaRPr>
          </a:p>
        </p:txBody>
      </p:sp>
      <p:pic>
        <p:nvPicPr>
          <p:cNvPr id="47" name="Picture 4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08472" y="1481116"/>
            <a:ext cx="604292" cy="531044"/>
          </a:xfrm>
          <a:prstGeom prst="rect">
            <a:avLst/>
          </a:prstGeom>
        </p:spPr>
      </p:pic>
      <p:pic>
        <p:nvPicPr>
          <p:cNvPr id="51" name="Picture 50"/>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3909362" y="2153912"/>
            <a:ext cx="603402" cy="528066"/>
          </a:xfrm>
          <a:prstGeom prst="rect">
            <a:avLst/>
          </a:prstGeom>
        </p:spPr>
      </p:pic>
      <p:pic>
        <p:nvPicPr>
          <p:cNvPr id="49" name="Picture 4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74503" y="2162610"/>
            <a:ext cx="603557" cy="530398"/>
          </a:xfrm>
          <a:prstGeom prst="rect">
            <a:avLst/>
          </a:prstGeom>
        </p:spPr>
      </p:pic>
      <p:pic>
        <p:nvPicPr>
          <p:cNvPr id="53" name="Picture 5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74503" y="1519870"/>
            <a:ext cx="603557" cy="482845"/>
          </a:xfrm>
          <a:prstGeom prst="rect">
            <a:avLst/>
          </a:prstGeom>
        </p:spPr>
      </p:pic>
      <p:sp>
        <p:nvSpPr>
          <p:cNvPr id="18" name="Cloud 17">
            <a:hlinkClick r:id="rId9" action="ppaction://hlinksldjump"/>
          </p:cNvPr>
          <p:cNvSpPr/>
          <p:nvPr/>
        </p:nvSpPr>
        <p:spPr>
          <a:xfrm>
            <a:off x="2441210" y="3393263"/>
            <a:ext cx="1769408" cy="828675"/>
          </a:xfrm>
          <a:prstGeom prst="cloud">
            <a:avLst/>
          </a:prstGeom>
          <a:solidFill>
            <a:schemeClr val="accent6">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8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sym typeface="Arial"/>
              </a:rPr>
              <a:t>QUAY VỀ</a:t>
            </a:r>
            <a:endParaRPr kumimoji="0" lang="vi-VN" sz="18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sym typeface="Arial"/>
            </a:endParaRPr>
          </a:p>
        </p:txBody>
      </p:sp>
    </p:spTree>
    <p:extLst>
      <p:ext uri="{BB962C8B-B14F-4D97-AF65-F5344CB8AC3E}">
        <p14:creationId xmlns:p14="http://schemas.microsoft.com/office/powerpoint/2010/main" val="29199736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2" presetClass="entr" presetSubtype="2" repeatCount="indefinite" fill="hold" grpId="0" nodeType="withEffect">
                                  <p:stCondLst>
                                    <p:cond delay="500"/>
                                  </p:stCondLst>
                                  <p:childTnLst>
                                    <p:set>
                                      <p:cBhvr>
                                        <p:cTn id="31" dur="1" fill="hold">
                                          <p:stCondLst>
                                            <p:cond delay="0"/>
                                          </p:stCondLst>
                                        </p:cTn>
                                        <p:tgtEl>
                                          <p:spTgt spid="40"/>
                                        </p:tgtEl>
                                        <p:attrNameLst>
                                          <p:attrName>style.visibility</p:attrName>
                                        </p:attrNameLst>
                                      </p:cBhvr>
                                      <p:to>
                                        <p:strVal val="visible"/>
                                      </p:to>
                                    </p:set>
                                    <p:anim calcmode="lin" valueType="num">
                                      <p:cBhvr additive="base">
                                        <p:cTn id="32" dur="20000" fill="hold"/>
                                        <p:tgtEl>
                                          <p:spTgt spid="40"/>
                                        </p:tgtEl>
                                        <p:attrNameLst>
                                          <p:attrName>ppt_x</p:attrName>
                                        </p:attrNameLst>
                                      </p:cBhvr>
                                      <p:tavLst>
                                        <p:tav tm="0">
                                          <p:val>
                                            <p:strVal val="1+#ppt_w/2"/>
                                          </p:val>
                                        </p:tav>
                                        <p:tav tm="100000">
                                          <p:val>
                                            <p:strVal val="#ppt_x"/>
                                          </p:val>
                                        </p:tav>
                                      </p:tavLst>
                                    </p:anim>
                                    <p:anim calcmode="lin" valueType="num">
                                      <p:cBhvr additive="base">
                                        <p:cTn id="33" dur="20000" fill="hold"/>
                                        <p:tgtEl>
                                          <p:spTgt spid="4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26"/>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50" fill="hold"/>
                                        <p:tgtEl>
                                          <p:spTgt spid="26"/>
                                        </p:tgtEl>
                                        <p:attrNameLst>
                                          <p:attrName>fillcolor</p:attrName>
                                        </p:attrNameLst>
                                      </p:cBhvr>
                                      <p:to>
                                        <a:srgbClr val="FFF2CC"/>
                                      </p:to>
                                    </p:animClr>
                                    <p:set>
                                      <p:cBhvr>
                                        <p:cTn id="39" dur="250" fill="hold"/>
                                        <p:tgtEl>
                                          <p:spTgt spid="26"/>
                                        </p:tgtEl>
                                        <p:attrNameLst>
                                          <p:attrName>fill.type</p:attrName>
                                        </p:attrNameLst>
                                      </p:cBhvr>
                                      <p:to>
                                        <p:strVal val="solid"/>
                                      </p:to>
                                    </p:set>
                                    <p:set>
                                      <p:cBhvr>
                                        <p:cTn id="40" dur="250" fill="hold"/>
                                        <p:tgtEl>
                                          <p:spTgt spid="26"/>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2" name="click.wav"/>
                                        </p:tgtEl>
                                      </p:cMediaNode>
                                    </p:audio>
                                  </p:subTnLst>
                                </p:cTn>
                              </p:par>
                              <p:par>
                                <p:cTn id="41" presetID="23" presetClass="entr" presetSubtype="32" fill="hold" nodeType="withEffect">
                                  <p:stCondLst>
                                    <p:cond delay="1000"/>
                                  </p:stCondLst>
                                  <p:childTnLst>
                                    <p:set>
                                      <p:cBhvr>
                                        <p:cTn id="42" dur="1" fill="hold">
                                          <p:stCondLst>
                                            <p:cond delay="0"/>
                                          </p:stCondLst>
                                        </p:cTn>
                                        <p:tgtEl>
                                          <p:spTgt spid="47"/>
                                        </p:tgtEl>
                                        <p:attrNameLst>
                                          <p:attrName>style.visibility</p:attrName>
                                        </p:attrNameLst>
                                      </p:cBhvr>
                                      <p:to>
                                        <p:strVal val="visible"/>
                                      </p:to>
                                    </p:set>
                                    <p:anim calcmode="lin" valueType="num">
                                      <p:cBhvr>
                                        <p:cTn id="43" dur="250" fill="hold"/>
                                        <p:tgtEl>
                                          <p:spTgt spid="47"/>
                                        </p:tgtEl>
                                        <p:attrNameLst>
                                          <p:attrName>ppt_w</p:attrName>
                                        </p:attrNameLst>
                                      </p:cBhvr>
                                      <p:tavLst>
                                        <p:tav tm="0">
                                          <p:val>
                                            <p:strVal val="4*#ppt_w"/>
                                          </p:val>
                                        </p:tav>
                                        <p:tav tm="100000">
                                          <p:val>
                                            <p:strVal val="#ppt_w"/>
                                          </p:val>
                                        </p:tav>
                                      </p:tavLst>
                                    </p:anim>
                                    <p:anim calcmode="lin" valueType="num">
                                      <p:cBhvr>
                                        <p:cTn id="4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3" name="Wrong Buzzer.wav"/>
                                        </p:tgtEl>
                                      </p:cMediaNode>
                                    </p:audio>
                                  </p:subTnLst>
                                </p:cTn>
                              </p:par>
                              <p:par>
                                <p:cTn id="45" presetID="1" presetClass="emph" presetSubtype="2" fill="hold" nodeType="withEffect">
                                  <p:stCondLst>
                                    <p:cond delay="1000"/>
                                  </p:stCondLst>
                                  <p:childTnLst>
                                    <p:animClr clrSpc="rgb" dir="cw">
                                      <p:cBhvr>
                                        <p:cTn id="46" dur="250" fill="hold"/>
                                        <p:tgtEl>
                                          <p:spTgt spid="26"/>
                                        </p:tgtEl>
                                        <p:attrNameLst>
                                          <p:attrName>fillcolor</p:attrName>
                                        </p:attrNameLst>
                                      </p:cBhvr>
                                      <p:to>
                                        <a:srgbClr val="FFFF00"/>
                                      </p:to>
                                    </p:animClr>
                                    <p:set>
                                      <p:cBhvr>
                                        <p:cTn id="47" dur="250" fill="hold"/>
                                        <p:tgtEl>
                                          <p:spTgt spid="26"/>
                                        </p:tgtEl>
                                        <p:attrNameLst>
                                          <p:attrName>fill.type</p:attrName>
                                        </p:attrNameLst>
                                      </p:cBhvr>
                                      <p:to>
                                        <p:strVal val="solid"/>
                                      </p:to>
                                    </p:set>
                                    <p:set>
                                      <p:cBhvr>
                                        <p:cTn id="4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9" restart="whenNotActive" fill="hold" evtFilter="cancelBubble" nodeType="interactiveSeq">
                <p:stCondLst>
                  <p:cond evt="onClick" delay="0">
                    <p:tgtEl>
                      <p:spTgt spid="42"/>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250" fill="hold"/>
                                        <p:tgtEl>
                                          <p:spTgt spid="42"/>
                                        </p:tgtEl>
                                        <p:attrNameLst>
                                          <p:attrName>fillcolor</p:attrName>
                                        </p:attrNameLst>
                                      </p:cBhvr>
                                      <p:to>
                                        <a:srgbClr val="FFF2CC"/>
                                      </p:to>
                                    </p:animClr>
                                    <p:set>
                                      <p:cBhvr>
                                        <p:cTn id="54" dur="250" fill="hold"/>
                                        <p:tgtEl>
                                          <p:spTgt spid="42"/>
                                        </p:tgtEl>
                                        <p:attrNameLst>
                                          <p:attrName>fill.type</p:attrName>
                                        </p:attrNameLst>
                                      </p:cBhvr>
                                      <p:to>
                                        <p:strVal val="solid"/>
                                      </p:to>
                                    </p:set>
                                    <p:set>
                                      <p:cBhvr>
                                        <p:cTn id="55" dur="250" fill="hold"/>
                                        <p:tgtEl>
                                          <p:spTgt spid="42"/>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2" name="click.wav"/>
                                        </p:tgtEl>
                                      </p:cMediaNode>
                                    </p:audio>
                                  </p:subTnLst>
                                </p:cTn>
                              </p:par>
                              <p:par>
                                <p:cTn id="56" presetID="23" presetClass="entr" presetSubtype="32" fill="hold" nodeType="withEffect">
                                  <p:stCondLst>
                                    <p:cond delay="1000"/>
                                  </p:stCondLst>
                                  <p:childTnLst>
                                    <p:set>
                                      <p:cBhvr>
                                        <p:cTn id="57" dur="1" fill="hold">
                                          <p:stCondLst>
                                            <p:cond delay="0"/>
                                          </p:stCondLst>
                                        </p:cTn>
                                        <p:tgtEl>
                                          <p:spTgt spid="53"/>
                                        </p:tgtEl>
                                        <p:attrNameLst>
                                          <p:attrName>style.visibility</p:attrName>
                                        </p:attrNameLst>
                                      </p:cBhvr>
                                      <p:to>
                                        <p:strVal val="visible"/>
                                      </p:to>
                                    </p:set>
                                    <p:anim calcmode="lin" valueType="num">
                                      <p:cBhvr>
                                        <p:cTn id="58" dur="250" fill="hold"/>
                                        <p:tgtEl>
                                          <p:spTgt spid="53"/>
                                        </p:tgtEl>
                                        <p:attrNameLst>
                                          <p:attrName>ppt_w</p:attrName>
                                        </p:attrNameLst>
                                      </p:cBhvr>
                                      <p:tavLst>
                                        <p:tav tm="0">
                                          <p:val>
                                            <p:strVal val="4*#ppt_w"/>
                                          </p:val>
                                        </p:tav>
                                        <p:tav tm="100000">
                                          <p:val>
                                            <p:strVal val="#ppt_w"/>
                                          </p:val>
                                        </p:tav>
                                      </p:tavLst>
                                    </p:anim>
                                    <p:anim calcmode="lin" valueType="num">
                                      <p:cBhvr>
                                        <p:cTn id="5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6"/>
                                            </p:cond>
                                          </p:stCondLst>
                                          <p:endCondLst>
                                            <p:cond evt="onStopAudio" delay="0">
                                              <p:tgtEl>
                                                <p:sldTgt/>
                                              </p:tgtEl>
                                            </p:cond>
                                          </p:endCondLst>
                                        </p:cTn>
                                        <p:tgtEl>
                                          <p:sndTgt r:embed="rId4" name="Check mark.wav"/>
                                        </p:tgtEl>
                                      </p:cMediaNode>
                                    </p:audio>
                                  </p:subTnLst>
                                </p:cTn>
                              </p:par>
                              <p:par>
                                <p:cTn id="60" presetID="1" presetClass="emph" presetSubtype="2" fill="hold" nodeType="withEffect">
                                  <p:stCondLst>
                                    <p:cond delay="1000"/>
                                  </p:stCondLst>
                                  <p:childTnLst>
                                    <p:animClr clrSpc="rgb" dir="cw">
                                      <p:cBhvr>
                                        <p:cTn id="61" dur="250" fill="hold"/>
                                        <p:tgtEl>
                                          <p:spTgt spid="42"/>
                                        </p:tgtEl>
                                        <p:attrNameLst>
                                          <p:attrName>fillcolor</p:attrName>
                                        </p:attrNameLst>
                                      </p:cBhvr>
                                      <p:to>
                                        <a:srgbClr val="00B050"/>
                                      </p:to>
                                    </p:animClr>
                                    <p:set>
                                      <p:cBhvr>
                                        <p:cTn id="62" dur="250" fill="hold"/>
                                        <p:tgtEl>
                                          <p:spTgt spid="42"/>
                                        </p:tgtEl>
                                        <p:attrNameLst>
                                          <p:attrName>fill.type</p:attrName>
                                        </p:attrNameLst>
                                      </p:cBhvr>
                                      <p:to>
                                        <p:strVal val="solid"/>
                                      </p:to>
                                    </p:set>
                                    <p:set>
                                      <p:cBhvr>
                                        <p:cTn id="6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4" restart="whenNotActive" fill="hold" evtFilter="cancelBubble" nodeType="interactiveSeq">
                <p:stCondLst>
                  <p:cond evt="onClick" delay="0">
                    <p:tgtEl>
                      <p:spTgt spid="43"/>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250" fill="hold"/>
                                        <p:tgtEl>
                                          <p:spTgt spid="43"/>
                                        </p:tgtEl>
                                        <p:attrNameLst>
                                          <p:attrName>fillcolor</p:attrName>
                                        </p:attrNameLst>
                                      </p:cBhvr>
                                      <p:to>
                                        <a:srgbClr val="FFF2CC"/>
                                      </p:to>
                                    </p:animClr>
                                    <p:set>
                                      <p:cBhvr>
                                        <p:cTn id="69" dur="250" fill="hold"/>
                                        <p:tgtEl>
                                          <p:spTgt spid="43"/>
                                        </p:tgtEl>
                                        <p:attrNameLst>
                                          <p:attrName>fill.type</p:attrName>
                                        </p:attrNameLst>
                                      </p:cBhvr>
                                      <p:to>
                                        <p:strVal val="solid"/>
                                      </p:to>
                                    </p:set>
                                    <p:set>
                                      <p:cBhvr>
                                        <p:cTn id="70" dur="250" fill="hold"/>
                                        <p:tgtEl>
                                          <p:spTgt spid="43"/>
                                        </p:tgtEl>
                                        <p:attrNameLst>
                                          <p:attrName>fill.on</p:attrName>
                                        </p:attrNameLst>
                                      </p:cBhvr>
                                      <p:to>
                                        <p:strVal val="true"/>
                                      </p:to>
                                    </p:set>
                                  </p:childTnLst>
                                  <p:subTnLst>
                                    <p:audio>
                                      <p:cMediaNode>
                                        <p:cTn display="0" masterRel="sameClick">
                                          <p:stCondLst>
                                            <p:cond evt="begin" delay="0">
                                              <p:tn val="67"/>
                                            </p:cond>
                                          </p:stCondLst>
                                          <p:endCondLst>
                                            <p:cond evt="onStopAudio" delay="0">
                                              <p:tgtEl>
                                                <p:sldTgt/>
                                              </p:tgtEl>
                                            </p:cond>
                                          </p:endCondLst>
                                        </p:cTn>
                                        <p:tgtEl>
                                          <p:sndTgt r:embed="rId2" name="click.wav"/>
                                        </p:tgtEl>
                                      </p:cMediaNode>
                                    </p:audio>
                                  </p:subTnLst>
                                </p:cTn>
                              </p:par>
                              <p:par>
                                <p:cTn id="71" presetID="23" presetClass="entr" presetSubtype="32" fill="hold" nodeType="withEffect">
                                  <p:stCondLst>
                                    <p:cond delay="1000"/>
                                  </p:stCondLst>
                                  <p:childTnLst>
                                    <p:set>
                                      <p:cBhvr>
                                        <p:cTn id="72" dur="1" fill="hold">
                                          <p:stCondLst>
                                            <p:cond delay="0"/>
                                          </p:stCondLst>
                                        </p:cTn>
                                        <p:tgtEl>
                                          <p:spTgt spid="51"/>
                                        </p:tgtEl>
                                        <p:attrNameLst>
                                          <p:attrName>style.visibility</p:attrName>
                                        </p:attrNameLst>
                                      </p:cBhvr>
                                      <p:to>
                                        <p:strVal val="visible"/>
                                      </p:to>
                                    </p:set>
                                    <p:anim calcmode="lin" valueType="num">
                                      <p:cBhvr>
                                        <p:cTn id="73" dur="250" fill="hold"/>
                                        <p:tgtEl>
                                          <p:spTgt spid="51"/>
                                        </p:tgtEl>
                                        <p:attrNameLst>
                                          <p:attrName>ppt_w</p:attrName>
                                        </p:attrNameLst>
                                      </p:cBhvr>
                                      <p:tavLst>
                                        <p:tav tm="0">
                                          <p:val>
                                            <p:strVal val="4*#ppt_w"/>
                                          </p:val>
                                        </p:tav>
                                        <p:tav tm="100000">
                                          <p:val>
                                            <p:strVal val="#ppt_w"/>
                                          </p:val>
                                        </p:tav>
                                      </p:tavLst>
                                    </p:anim>
                                    <p:anim calcmode="lin" valueType="num">
                                      <p:cBhvr>
                                        <p:cTn id="7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1"/>
                                            </p:cond>
                                          </p:stCondLst>
                                          <p:endCondLst>
                                            <p:cond evt="onStopAudio" delay="0">
                                              <p:tgtEl>
                                                <p:sldTgt/>
                                              </p:tgtEl>
                                            </p:cond>
                                          </p:endCondLst>
                                        </p:cTn>
                                        <p:tgtEl>
                                          <p:sndTgt r:embed="rId3" name="Wrong Buzzer.wav"/>
                                        </p:tgtEl>
                                      </p:cMediaNode>
                                    </p:audio>
                                  </p:subTnLst>
                                </p:cTn>
                              </p:par>
                              <p:par>
                                <p:cTn id="75" presetID="1" presetClass="emph" presetSubtype="2" fill="hold" nodeType="withEffect">
                                  <p:stCondLst>
                                    <p:cond delay="1000"/>
                                  </p:stCondLst>
                                  <p:childTnLst>
                                    <p:animClr clrSpc="rgb" dir="cw">
                                      <p:cBhvr>
                                        <p:cTn id="76" dur="250" fill="hold"/>
                                        <p:tgtEl>
                                          <p:spTgt spid="43"/>
                                        </p:tgtEl>
                                        <p:attrNameLst>
                                          <p:attrName>fillcolor</p:attrName>
                                        </p:attrNameLst>
                                      </p:cBhvr>
                                      <p:to>
                                        <a:srgbClr val="FFFF00"/>
                                      </p:to>
                                    </p:animClr>
                                    <p:set>
                                      <p:cBhvr>
                                        <p:cTn id="77" dur="250" fill="hold"/>
                                        <p:tgtEl>
                                          <p:spTgt spid="43"/>
                                        </p:tgtEl>
                                        <p:attrNameLst>
                                          <p:attrName>fill.type</p:attrName>
                                        </p:attrNameLst>
                                      </p:cBhvr>
                                      <p:to>
                                        <p:strVal val="solid"/>
                                      </p:to>
                                    </p:set>
                                    <p:set>
                                      <p:cBhvr>
                                        <p:cTn id="7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9" restart="whenNotActive" fill="hold" evtFilter="cancelBubble" nodeType="interactiveSeq">
                <p:stCondLst>
                  <p:cond evt="onClick" delay="0">
                    <p:tgtEl>
                      <p:spTgt spid="44"/>
                    </p:tgtEl>
                  </p:cond>
                </p:stCondLst>
                <p:endSync evt="end" delay="0">
                  <p:rtn val="all"/>
                </p:endSync>
                <p:childTnLst>
                  <p:par>
                    <p:cTn id="80" fill="hold">
                      <p:stCondLst>
                        <p:cond delay="0"/>
                      </p:stCondLst>
                      <p:childTnLst>
                        <p:par>
                          <p:cTn id="81" fill="hold">
                            <p:stCondLst>
                              <p:cond delay="0"/>
                            </p:stCondLst>
                            <p:childTnLst>
                              <p:par>
                                <p:cTn id="82" presetID="1" presetClass="emph" presetSubtype="2" fill="hold" nodeType="clickEffect">
                                  <p:stCondLst>
                                    <p:cond delay="0"/>
                                  </p:stCondLst>
                                  <p:childTnLst>
                                    <p:animClr clrSpc="rgb" dir="cw">
                                      <p:cBhvr>
                                        <p:cTn id="83" dur="250" fill="hold"/>
                                        <p:tgtEl>
                                          <p:spTgt spid="44"/>
                                        </p:tgtEl>
                                        <p:attrNameLst>
                                          <p:attrName>fillcolor</p:attrName>
                                        </p:attrNameLst>
                                      </p:cBhvr>
                                      <p:to>
                                        <a:srgbClr val="FFF2CC"/>
                                      </p:to>
                                    </p:animClr>
                                    <p:set>
                                      <p:cBhvr>
                                        <p:cTn id="84" dur="250" fill="hold"/>
                                        <p:tgtEl>
                                          <p:spTgt spid="44"/>
                                        </p:tgtEl>
                                        <p:attrNameLst>
                                          <p:attrName>fill.type</p:attrName>
                                        </p:attrNameLst>
                                      </p:cBhvr>
                                      <p:to>
                                        <p:strVal val="solid"/>
                                      </p:to>
                                    </p:set>
                                    <p:set>
                                      <p:cBhvr>
                                        <p:cTn id="85" dur="250" fill="hold"/>
                                        <p:tgtEl>
                                          <p:spTgt spid="44"/>
                                        </p:tgtEl>
                                        <p:attrNameLst>
                                          <p:attrName>fill.on</p:attrName>
                                        </p:attrNameLst>
                                      </p:cBhvr>
                                      <p:to>
                                        <p:strVal val="true"/>
                                      </p:to>
                                    </p:set>
                                  </p:childTnLst>
                                  <p:subTnLst>
                                    <p:audio>
                                      <p:cMediaNode>
                                        <p:cTn display="0" masterRel="sameClick">
                                          <p:stCondLst>
                                            <p:cond evt="begin" delay="0">
                                              <p:tn val="82"/>
                                            </p:cond>
                                          </p:stCondLst>
                                          <p:endCondLst>
                                            <p:cond evt="onStopAudio" delay="0">
                                              <p:tgtEl>
                                                <p:sldTgt/>
                                              </p:tgtEl>
                                            </p:cond>
                                          </p:endCondLst>
                                        </p:cTn>
                                        <p:tgtEl>
                                          <p:sndTgt r:embed="rId2" name="click.wav"/>
                                        </p:tgtEl>
                                      </p:cMediaNode>
                                    </p:audio>
                                  </p:subTnLst>
                                </p:cTn>
                              </p:par>
                              <p:par>
                                <p:cTn id="86" presetID="23" presetClass="entr" presetSubtype="32" fill="hold" nodeType="withEffect">
                                  <p:stCondLst>
                                    <p:cond delay="1000"/>
                                  </p:stCondLst>
                                  <p:childTnLst>
                                    <p:set>
                                      <p:cBhvr>
                                        <p:cTn id="87" dur="1" fill="hold">
                                          <p:stCondLst>
                                            <p:cond delay="0"/>
                                          </p:stCondLst>
                                        </p:cTn>
                                        <p:tgtEl>
                                          <p:spTgt spid="49"/>
                                        </p:tgtEl>
                                        <p:attrNameLst>
                                          <p:attrName>style.visibility</p:attrName>
                                        </p:attrNameLst>
                                      </p:cBhvr>
                                      <p:to>
                                        <p:strVal val="visible"/>
                                      </p:to>
                                    </p:set>
                                    <p:anim calcmode="lin" valueType="num">
                                      <p:cBhvr>
                                        <p:cTn id="88" dur="250" fill="hold"/>
                                        <p:tgtEl>
                                          <p:spTgt spid="49"/>
                                        </p:tgtEl>
                                        <p:attrNameLst>
                                          <p:attrName>ppt_w</p:attrName>
                                        </p:attrNameLst>
                                      </p:cBhvr>
                                      <p:tavLst>
                                        <p:tav tm="0">
                                          <p:val>
                                            <p:strVal val="4*#ppt_w"/>
                                          </p:val>
                                        </p:tav>
                                        <p:tav tm="100000">
                                          <p:val>
                                            <p:strVal val="#ppt_w"/>
                                          </p:val>
                                        </p:tav>
                                      </p:tavLst>
                                    </p:anim>
                                    <p:anim calcmode="lin" valueType="num">
                                      <p:cBhvr>
                                        <p:cTn id="8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6"/>
                                            </p:cond>
                                          </p:stCondLst>
                                          <p:endCondLst>
                                            <p:cond evt="onStopAudio" delay="0">
                                              <p:tgtEl>
                                                <p:sldTgt/>
                                              </p:tgtEl>
                                            </p:cond>
                                          </p:endCondLst>
                                        </p:cTn>
                                        <p:tgtEl>
                                          <p:sndTgt r:embed="rId3" name="Wrong Buzzer.wav"/>
                                        </p:tgtEl>
                                      </p:cMediaNode>
                                    </p:audio>
                                  </p:subTnLst>
                                </p:cTn>
                              </p:par>
                              <p:par>
                                <p:cTn id="90" presetID="1" presetClass="emph" presetSubtype="2" fill="hold" nodeType="withEffect">
                                  <p:stCondLst>
                                    <p:cond delay="1000"/>
                                  </p:stCondLst>
                                  <p:childTnLst>
                                    <p:animClr clrSpc="rgb" dir="cw">
                                      <p:cBhvr>
                                        <p:cTn id="91" dur="250" fill="hold"/>
                                        <p:tgtEl>
                                          <p:spTgt spid="44"/>
                                        </p:tgtEl>
                                        <p:attrNameLst>
                                          <p:attrName>fillcolor</p:attrName>
                                        </p:attrNameLst>
                                      </p:cBhvr>
                                      <p:to>
                                        <a:srgbClr val="FFFF00"/>
                                      </p:to>
                                    </p:animClr>
                                    <p:set>
                                      <p:cBhvr>
                                        <p:cTn id="92" dur="250" fill="hold"/>
                                        <p:tgtEl>
                                          <p:spTgt spid="44"/>
                                        </p:tgtEl>
                                        <p:attrNameLst>
                                          <p:attrName>fill.type</p:attrName>
                                        </p:attrNameLst>
                                      </p:cBhvr>
                                      <p:to>
                                        <p:strVal val="solid"/>
                                      </p:to>
                                    </p:set>
                                    <p:set>
                                      <p:cBhvr>
                                        <p:cTn id="9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2" grpId="0" animBg="1"/>
      <p:bldP spid="43" grpId="0" animBg="1"/>
      <p:bldP spid="44"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5CFCA58-3AF3-6552-8108-C61A35C02065}"/>
              </a:ext>
            </a:extLst>
          </p:cNvPr>
          <p:cNvPicPr>
            <a:picLocks noChangeAspect="1"/>
          </p:cNvPicPr>
          <p:nvPr/>
        </p:nvPicPr>
        <p:blipFill>
          <a:blip r:embed="rId6"/>
          <a:stretch>
            <a:fillRect/>
          </a:stretch>
        </p:blipFill>
        <p:spPr>
          <a:xfrm>
            <a:off x="0" y="1255"/>
            <a:ext cx="9144000" cy="5140990"/>
          </a:xfrm>
          <a:prstGeom prst="rect">
            <a:avLst/>
          </a:prstGeom>
        </p:spPr>
      </p:pic>
      <p:sp>
        <p:nvSpPr>
          <p:cNvPr id="4" name="Snip Diagonal Corner Rectangle 3"/>
          <p:cNvSpPr/>
          <p:nvPr/>
        </p:nvSpPr>
        <p:spPr>
          <a:xfrm>
            <a:off x="352986" y="149902"/>
            <a:ext cx="8166538" cy="942933"/>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b="1" i="1">
                <a:solidFill>
                  <a:schemeClr val="tx1"/>
                </a:solidFill>
                <a:latin typeface="Times New Roman" panose="02020603050405020304" pitchFamily="18" charset="0"/>
                <a:cs typeface="Times New Roman" panose="02020603050405020304" pitchFamily="18" charset="0"/>
              </a:rPr>
              <a:t>Câu 6: Giá trị hiện thực của truyện ngắn “Vợ nhặt” là:</a:t>
            </a:r>
            <a:endParaRPr lang="en-US" sz="2400" b="1" i="1">
              <a:solidFill>
                <a:schemeClr val="tx1"/>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164124" y="1358173"/>
            <a:ext cx="3961298" cy="68272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685800">
              <a:buClrTx/>
              <a:defRPr/>
            </a:pPr>
            <a:r>
              <a:rPr kumimoji="0" lang="en-US" sz="20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rPr>
              <a:t>A</a:t>
            </a:r>
            <a:r>
              <a:rPr kumimoji="0" lang="en-US" sz="2000" b="1" i="0" u="none" strike="noStrike" kern="1200" cap="none" spc="0" normalizeH="0" baseline="0" noProof="0">
                <a:ln>
                  <a:noFill/>
                </a:ln>
                <a:solidFill>
                  <a:schemeClr val="tx1"/>
                </a:solidFill>
                <a:effectLst/>
                <a:uLnTx/>
                <a:uFillTx/>
                <a:latin typeface="Times New Roman" pitchFamily="18" charset="0"/>
                <a:cs typeface="Times New Roman" pitchFamily="18" charset="0"/>
                <a:sym typeface="Arial"/>
              </a:rPr>
              <a:t>. </a:t>
            </a:r>
            <a:r>
              <a:rPr lang="vi-VN" sz="2000">
                <a:solidFill>
                  <a:schemeClr val="tx1"/>
                </a:solidFill>
                <a:latin typeface="Times New Roman" panose="02020603050405020304" pitchFamily="18" charset="0"/>
                <a:cs typeface="Times New Roman" panose="02020603050405020304" pitchFamily="18" charset="0"/>
              </a:rPr>
              <a:t>Tố cáo tội ác man rợ của bọn thực dân Pháp và phát xít Nhật</a:t>
            </a:r>
            <a:endParaRPr kumimoji="0" lang="vi-VN" sz="20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p:txBody>
      </p:sp>
      <p:sp>
        <p:nvSpPr>
          <p:cNvPr id="42" name="Rectangle 41"/>
          <p:cNvSpPr/>
          <p:nvPr/>
        </p:nvSpPr>
        <p:spPr>
          <a:xfrm>
            <a:off x="4570741" y="1358173"/>
            <a:ext cx="4491196" cy="68272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2000" b="1" i="0" u="none" strike="noStrike" kern="1200" cap="none" spc="0" normalizeH="0" baseline="0" noProof="0">
              <a:ln>
                <a:noFill/>
              </a:ln>
              <a:solidFill>
                <a:schemeClr val="tx1"/>
              </a:solidFill>
              <a:effectLst/>
              <a:uLnTx/>
              <a:uFillTx/>
              <a:latin typeface="Times New Roman" pitchFamily="18" charset="0"/>
              <a:cs typeface="Times New Roman" pitchFamily="18" charset="0"/>
              <a:sym typeface="Arial"/>
            </a:endParaRPr>
          </a:p>
          <a:p>
            <a:pPr lvl="0" defTabSz="685800">
              <a:buClrTx/>
              <a:defRPr/>
            </a:pPr>
            <a:r>
              <a:rPr kumimoji="0" lang="en-US" sz="2000" b="1" i="0" u="none" strike="noStrike" kern="1200" cap="none" spc="0" normalizeH="0" baseline="0" noProof="0">
                <a:ln>
                  <a:noFill/>
                </a:ln>
                <a:solidFill>
                  <a:schemeClr val="tx1"/>
                </a:solidFill>
                <a:effectLst/>
                <a:uLnTx/>
                <a:uFillTx/>
                <a:latin typeface="Times New Roman" pitchFamily="18" charset="0"/>
                <a:cs typeface="Times New Roman" pitchFamily="18" charset="0"/>
                <a:sym typeface="Arial"/>
              </a:rPr>
              <a:t>B. </a:t>
            </a:r>
            <a:r>
              <a:rPr lang="vi-VN" sz="2000">
                <a:solidFill>
                  <a:schemeClr val="tx1"/>
                </a:solidFill>
                <a:latin typeface="Times New Roman" panose="02020603050405020304" pitchFamily="18" charset="0"/>
                <a:cs typeface="Times New Roman" panose="02020603050405020304" pitchFamily="18" charset="0"/>
              </a:rPr>
              <a:t>Là bài ca ca ngợi sự sống, tình thương, sự cưu mang, đùm bọc, khát vọng</a:t>
            </a:r>
            <a:endParaRPr kumimoji="0" lang="en-US" sz="2000" b="0" i="0" u="none" strike="noStrike" kern="0" cap="none" spc="0" normalizeH="0" baseline="0" noProof="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vi-VN" sz="20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p:txBody>
      </p:sp>
      <p:sp>
        <p:nvSpPr>
          <p:cNvPr id="43" name="Rectangle 42"/>
          <p:cNvSpPr/>
          <p:nvPr/>
        </p:nvSpPr>
        <p:spPr>
          <a:xfrm>
            <a:off x="164124" y="2173248"/>
            <a:ext cx="3961298" cy="74818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2000" b="1" i="0" u="none" strike="noStrike" kern="1200" cap="none" spc="0" normalizeH="0" baseline="0" noProof="0">
              <a:ln>
                <a:noFill/>
              </a:ln>
              <a:solidFill>
                <a:schemeClr val="tx1"/>
              </a:solidFill>
              <a:effectLst/>
              <a:uLnTx/>
              <a:uFillTx/>
              <a:latin typeface="Times New Roman" pitchFamily="18" charset="0"/>
              <a:cs typeface="Times New Roman" pitchFamily="18" charset="0"/>
              <a:sym typeface="Arial"/>
            </a:endParaRPr>
          </a:p>
          <a:p>
            <a:pPr lvl="0" defTabSz="685800">
              <a:buClrTx/>
              <a:defRPr/>
            </a:pPr>
            <a:r>
              <a:rPr kumimoji="0" lang="en-US" sz="2000" b="1" i="0" u="none" strike="noStrike" kern="1200" cap="none" spc="0" normalizeH="0" baseline="0" noProof="0">
                <a:ln>
                  <a:noFill/>
                </a:ln>
                <a:solidFill>
                  <a:schemeClr val="tx1"/>
                </a:solidFill>
                <a:effectLst/>
                <a:uLnTx/>
                <a:uFillTx/>
                <a:latin typeface="Times New Roman" pitchFamily="18" charset="0"/>
                <a:cs typeface="Times New Roman" pitchFamily="18" charset="0"/>
                <a:sym typeface="Arial"/>
              </a:rPr>
              <a:t>C. </a:t>
            </a:r>
            <a:r>
              <a:rPr lang="vi-VN" sz="2000">
                <a:solidFill>
                  <a:schemeClr val="tx1"/>
                </a:solidFill>
                <a:latin typeface="Times New Roman" panose="02020603050405020304" pitchFamily="18" charset="0"/>
                <a:cs typeface="Times New Roman" panose="02020603050405020304" pitchFamily="18" charset="0"/>
              </a:rPr>
              <a:t>Thể hiện lòng cảm thông sâu sắc đối với số phận con người trong nạn đói</a:t>
            </a:r>
            <a:endParaRPr kumimoji="0" lang="en-US" sz="2000" b="0" i="0" u="none" strike="noStrike" kern="0" cap="none" spc="0" normalizeH="0" baseline="0" noProof="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vi-VN" sz="20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p:txBody>
      </p:sp>
      <p:sp>
        <p:nvSpPr>
          <p:cNvPr id="44" name="Rectangle 43"/>
          <p:cNvSpPr/>
          <p:nvPr/>
        </p:nvSpPr>
        <p:spPr>
          <a:xfrm>
            <a:off x="4570742" y="2176389"/>
            <a:ext cx="4491196" cy="74818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685800">
              <a:buClrTx/>
              <a:defRPr/>
            </a:pPr>
            <a:r>
              <a:rPr kumimoji="0" lang="en-US" sz="2000" b="1" i="0" u="none" strike="noStrike" kern="1200" cap="none" spc="0" normalizeH="0" baseline="0" noProof="0">
                <a:ln>
                  <a:noFill/>
                </a:ln>
                <a:solidFill>
                  <a:schemeClr val="tx1"/>
                </a:solidFill>
                <a:effectLst/>
                <a:uLnTx/>
                <a:uFillTx/>
                <a:latin typeface="Times New Roman" pitchFamily="18" charset="0"/>
                <a:cs typeface="Times New Roman" pitchFamily="18" charset="0"/>
                <a:sym typeface="Arial"/>
              </a:rPr>
              <a:t>D</a:t>
            </a:r>
            <a:r>
              <a:rPr kumimoji="0" lang="vi-VN" sz="2000" b="1" i="0" u="none" strike="noStrike" kern="1200" cap="none" spc="0" normalizeH="0" baseline="0" noProof="0">
                <a:ln>
                  <a:noFill/>
                </a:ln>
                <a:solidFill>
                  <a:schemeClr val="tx1"/>
                </a:solidFill>
                <a:effectLst/>
                <a:uLnTx/>
                <a:uFillTx/>
                <a:latin typeface="Times New Roman" pitchFamily="18" charset="0"/>
                <a:cs typeface="Times New Roman" pitchFamily="18" charset="0"/>
                <a:sym typeface="Arial"/>
              </a:rPr>
              <a:t>.</a:t>
            </a:r>
            <a:r>
              <a:rPr kumimoji="0" lang="en-US" sz="2000" b="1" i="0" u="none" strike="noStrike" kern="1200" cap="none" spc="0" normalizeH="0" baseline="0" noProof="0">
                <a:ln>
                  <a:noFill/>
                </a:ln>
                <a:solidFill>
                  <a:schemeClr val="tx1"/>
                </a:solidFill>
                <a:effectLst/>
                <a:uLnTx/>
                <a:uFillTx/>
                <a:latin typeface="Times New Roman" pitchFamily="18" charset="0"/>
                <a:cs typeface="Times New Roman" pitchFamily="18" charset="0"/>
                <a:sym typeface="Arial"/>
              </a:rPr>
              <a:t> </a:t>
            </a:r>
            <a:r>
              <a:rPr lang="vi-VN" sz="2000">
                <a:solidFill>
                  <a:schemeClr val="tx1"/>
                </a:solidFill>
                <a:latin typeface="Times New Roman" panose="02020603050405020304" pitchFamily="18" charset="0"/>
                <a:cs typeface="Times New Roman" panose="02020603050405020304" pitchFamily="18" charset="0"/>
              </a:rPr>
              <a:t>Cho thấy một thảm cảnh thê thảm của dân nghèo trong nạn đói 1945</a:t>
            </a:r>
            <a:r>
              <a:rPr lang="vi-VN" sz="2000" b="1">
                <a:solidFill>
                  <a:schemeClr val="tx1"/>
                </a:solidFill>
                <a:latin typeface="Times New Roman" panose="02020603050405020304" pitchFamily="18" charset="0"/>
                <a:cs typeface="Times New Roman" panose="02020603050405020304" pitchFamily="18" charset="0"/>
              </a:rPr>
              <a:t> </a:t>
            </a:r>
            <a:endParaRPr kumimoji="0" lang="vi-VN" sz="20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p:txBody>
      </p:sp>
      <p:pic>
        <p:nvPicPr>
          <p:cNvPr id="47" name="Picture 4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31750" y="1486324"/>
            <a:ext cx="604292" cy="531044"/>
          </a:xfrm>
          <a:prstGeom prst="rect">
            <a:avLst/>
          </a:prstGeom>
        </p:spPr>
      </p:pic>
      <p:pic>
        <p:nvPicPr>
          <p:cNvPr id="51" name="Picture 5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16003" y="2288071"/>
            <a:ext cx="549303" cy="482721"/>
          </a:xfrm>
          <a:prstGeom prst="rect">
            <a:avLst/>
          </a:prstGeom>
        </p:spPr>
      </p:pic>
      <p:pic>
        <p:nvPicPr>
          <p:cNvPr id="49" name="Picture 4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434269" y="2297009"/>
            <a:ext cx="603557" cy="482845"/>
          </a:xfrm>
          <a:prstGeom prst="rect">
            <a:avLst/>
          </a:prstGeom>
        </p:spPr>
      </p:pic>
      <p:pic>
        <p:nvPicPr>
          <p:cNvPr id="53" name="Picture 5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60866" y="1558057"/>
            <a:ext cx="549444" cy="482845"/>
          </a:xfrm>
          <a:prstGeom prst="rect">
            <a:avLst/>
          </a:prstGeom>
        </p:spPr>
      </p:pic>
      <p:sp>
        <p:nvSpPr>
          <p:cNvPr id="18" name="Cloud 17">
            <a:hlinkClick r:id="rId9" action="ppaction://hlinksldjump"/>
          </p:cNvPr>
          <p:cNvSpPr/>
          <p:nvPr/>
        </p:nvSpPr>
        <p:spPr>
          <a:xfrm>
            <a:off x="2441210" y="3524217"/>
            <a:ext cx="1769408" cy="828675"/>
          </a:xfrm>
          <a:prstGeom prst="cloud">
            <a:avLst/>
          </a:prstGeom>
          <a:solidFill>
            <a:schemeClr val="accent6">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8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sym typeface="Arial"/>
              </a:rPr>
              <a:t>QUAY VỀ</a:t>
            </a:r>
            <a:endParaRPr kumimoji="0" lang="vi-VN" sz="18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sym typeface="Arial"/>
            </a:endParaRPr>
          </a:p>
        </p:txBody>
      </p:sp>
    </p:spTree>
    <p:extLst>
      <p:ext uri="{BB962C8B-B14F-4D97-AF65-F5344CB8AC3E}">
        <p14:creationId xmlns:p14="http://schemas.microsoft.com/office/powerpoint/2010/main" val="12676467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Wrong Buzzer.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FFFF0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Wrong Buzzer.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FFFF0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Wrong Buzzer.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FFFF0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3"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5" name="Check mark.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00B05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0855DE4-8E48-79B0-F0D0-EF06D271AE5B}"/>
              </a:ext>
            </a:extLst>
          </p:cNvPr>
          <p:cNvPicPr>
            <a:picLocks noChangeAspect="1"/>
          </p:cNvPicPr>
          <p:nvPr/>
        </p:nvPicPr>
        <p:blipFill>
          <a:blip r:embed="rId5"/>
          <a:stretch>
            <a:fillRect/>
          </a:stretch>
        </p:blipFill>
        <p:spPr>
          <a:xfrm>
            <a:off x="0" y="1255"/>
            <a:ext cx="9144000" cy="5140990"/>
          </a:xfrm>
          <a:prstGeom prst="rect">
            <a:avLst/>
          </a:prstGeom>
        </p:spPr>
      </p:pic>
      <p:sp>
        <p:nvSpPr>
          <p:cNvPr id="4" name="Snip Diagonal Corner Rectangle 3"/>
          <p:cNvSpPr/>
          <p:nvPr/>
        </p:nvSpPr>
        <p:spPr>
          <a:xfrm>
            <a:off x="624477" y="149902"/>
            <a:ext cx="7895046" cy="1203448"/>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b="1" i="1">
                <a:solidFill>
                  <a:schemeClr val="tx1"/>
                </a:solidFill>
                <a:latin typeface="Times New Roman" panose="02020603050405020304" pitchFamily="18" charset="0"/>
                <a:cs typeface="Times New Roman" panose="02020603050405020304" pitchFamily="18" charset="0"/>
              </a:rPr>
              <a:t>Câu 7: Tâm trạng bà cụ Tứ thay đổi như thế nào khi biết chuyện Tràng đưa thị về làm vợ?</a:t>
            </a:r>
            <a:endParaRPr lang="en-US" sz="2400" b="1" i="1">
              <a:solidFill>
                <a:schemeClr val="tx1"/>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832665" y="1462010"/>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685800">
              <a:buClrTx/>
              <a:defRPr/>
            </a:pPr>
            <a:r>
              <a:rPr kumimoji="0" lang="en-US" sz="20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rPr>
              <a:t>A</a:t>
            </a:r>
            <a:r>
              <a:rPr kumimoji="0" lang="en-US" sz="2000" b="1" i="0" u="none" strike="noStrike" kern="1200" cap="none" spc="0" normalizeH="0" baseline="0" noProof="0">
                <a:ln>
                  <a:noFill/>
                </a:ln>
                <a:solidFill>
                  <a:schemeClr val="tx1"/>
                </a:solidFill>
                <a:effectLst/>
                <a:uLnTx/>
                <a:uFillTx/>
                <a:latin typeface="Times New Roman" pitchFamily="18" charset="0"/>
                <a:cs typeface="Times New Roman" pitchFamily="18" charset="0"/>
                <a:sym typeface="Arial"/>
              </a:rPr>
              <a:t>. </a:t>
            </a:r>
            <a:r>
              <a:rPr lang="vi-VN" sz="2000">
                <a:solidFill>
                  <a:schemeClr val="tx1"/>
                </a:solidFill>
                <a:latin typeface="Times New Roman" panose="02020603050405020304" pitchFamily="18" charset="0"/>
                <a:cs typeface="Times New Roman" panose="02020603050405020304" pitchFamily="18" charset="0"/>
              </a:rPr>
              <a:t>Ngỡ ngàng, lo lắng, tức giận, xót xa</a:t>
            </a:r>
            <a:endParaRPr kumimoji="0" lang="vi-VN" sz="20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p:txBody>
      </p:sp>
      <p:sp>
        <p:nvSpPr>
          <p:cNvPr id="42" name="Rectangle 41"/>
          <p:cNvSpPr/>
          <p:nvPr/>
        </p:nvSpPr>
        <p:spPr>
          <a:xfrm>
            <a:off x="4597961" y="1465151"/>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2000" b="1" i="0" u="none" strike="noStrike" kern="1200" cap="none" spc="0" normalizeH="0" baseline="0" noProof="0">
              <a:ln>
                <a:noFill/>
              </a:ln>
              <a:solidFill>
                <a:schemeClr val="tx1"/>
              </a:solidFill>
              <a:effectLst/>
              <a:uLnTx/>
              <a:uFillTx/>
              <a:latin typeface="Times New Roman" pitchFamily="18" charset="0"/>
              <a:cs typeface="Times New Roman" pitchFamily="18" charset="0"/>
              <a:sym typeface="Arial"/>
            </a:endParaRPr>
          </a:p>
          <a:p>
            <a:pPr lvl="0" defTabSz="685800">
              <a:buClrTx/>
              <a:defRPr/>
            </a:pPr>
            <a:r>
              <a:rPr kumimoji="0" lang="en-US" sz="2000" b="1" i="0" u="none" strike="noStrike" kern="1200" cap="none" spc="0" normalizeH="0" baseline="0" noProof="0">
                <a:ln>
                  <a:noFill/>
                </a:ln>
                <a:solidFill>
                  <a:schemeClr val="tx1"/>
                </a:solidFill>
                <a:effectLst/>
                <a:uLnTx/>
                <a:uFillTx/>
                <a:latin typeface="Times New Roman" pitchFamily="18" charset="0"/>
                <a:cs typeface="Times New Roman" pitchFamily="18" charset="0"/>
                <a:sym typeface="Arial"/>
              </a:rPr>
              <a:t>B. </a:t>
            </a:r>
            <a:r>
              <a:rPr lang="vi-VN" sz="2000">
                <a:solidFill>
                  <a:schemeClr val="tx1"/>
                </a:solidFill>
                <a:latin typeface="Times New Roman" panose="02020603050405020304" pitchFamily="18" charset="0"/>
                <a:cs typeface="Times New Roman" panose="02020603050405020304" pitchFamily="18" charset="0"/>
              </a:rPr>
              <a:t>Ngỡ ngàng, tủi cực, xót xa, vui mừng</a:t>
            </a:r>
            <a:endParaRPr kumimoji="0" lang="en-US" sz="2000" b="0" i="0" u="none" strike="noStrike" kern="0" cap="none" spc="0" normalizeH="0" baseline="0" noProof="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vi-VN" sz="20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p:txBody>
      </p:sp>
      <p:sp>
        <p:nvSpPr>
          <p:cNvPr id="43" name="Rectangle 42"/>
          <p:cNvSpPr/>
          <p:nvPr/>
        </p:nvSpPr>
        <p:spPr>
          <a:xfrm>
            <a:off x="832665" y="2128889"/>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2000" b="1" i="0" u="none" strike="noStrike" kern="1200" cap="none" spc="0" normalizeH="0" baseline="0" noProof="0">
              <a:ln>
                <a:noFill/>
              </a:ln>
              <a:solidFill>
                <a:schemeClr val="tx1"/>
              </a:solidFill>
              <a:effectLst/>
              <a:uLnTx/>
              <a:uFillTx/>
              <a:latin typeface="Times New Roman" pitchFamily="18" charset="0"/>
              <a:cs typeface="Times New Roman" pitchFamily="18" charset="0"/>
              <a:sym typeface="Arial"/>
            </a:endParaRPr>
          </a:p>
          <a:p>
            <a:pPr lvl="0" defTabSz="685800">
              <a:buClrTx/>
              <a:defRPr/>
            </a:pPr>
            <a:r>
              <a:rPr kumimoji="0" lang="en-US" sz="2000" b="1" i="0" u="none" strike="noStrike" kern="1200" cap="none" spc="0" normalizeH="0" baseline="0" noProof="0">
                <a:ln>
                  <a:noFill/>
                </a:ln>
                <a:solidFill>
                  <a:schemeClr val="tx1"/>
                </a:solidFill>
                <a:effectLst/>
                <a:uLnTx/>
                <a:uFillTx/>
                <a:latin typeface="Times New Roman" pitchFamily="18" charset="0"/>
                <a:cs typeface="Times New Roman" pitchFamily="18" charset="0"/>
                <a:sym typeface="Arial"/>
              </a:rPr>
              <a:t>C. </a:t>
            </a:r>
            <a:r>
              <a:rPr lang="vi-VN" sz="2000">
                <a:solidFill>
                  <a:schemeClr val="tx1"/>
                </a:solidFill>
                <a:latin typeface="Times New Roman" panose="02020603050405020304" pitchFamily="18" charset="0"/>
                <a:cs typeface="Times New Roman" panose="02020603050405020304" pitchFamily="18" charset="0"/>
              </a:rPr>
              <a:t>Ngỡ ngàng, tức giận, phản đối</a:t>
            </a:r>
            <a:endParaRPr kumimoji="0" lang="en-US" sz="2000" b="0" i="0" u="none" strike="noStrike" kern="0" cap="none" spc="0" normalizeH="0" baseline="0" noProof="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vi-VN" sz="20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p:txBody>
      </p:sp>
      <p:sp>
        <p:nvSpPr>
          <p:cNvPr id="44" name="Rectangle 43"/>
          <p:cNvSpPr/>
          <p:nvPr/>
        </p:nvSpPr>
        <p:spPr>
          <a:xfrm>
            <a:off x="4597961" y="2132030"/>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2000" b="1" i="0" u="none" strike="noStrike" kern="1200" cap="none" spc="0" normalizeH="0" baseline="0" noProof="0">
              <a:ln>
                <a:noFill/>
              </a:ln>
              <a:solidFill>
                <a:schemeClr val="tx1"/>
              </a:solidFill>
              <a:effectLst/>
              <a:uLnTx/>
              <a:uFillTx/>
              <a:latin typeface="Times New Roman" pitchFamily="18" charset="0"/>
              <a:cs typeface="Times New Roman" pitchFamily="18" charset="0"/>
              <a:sym typeface="Arial"/>
            </a:endParaRPr>
          </a:p>
          <a:p>
            <a:pPr lvl="0" defTabSz="685800">
              <a:buClrTx/>
              <a:defRPr/>
            </a:pPr>
            <a:r>
              <a:rPr kumimoji="0" lang="en-US" sz="2000" b="1" i="0" u="none" strike="noStrike" kern="1200" cap="none" spc="0" normalizeH="0" baseline="0" noProof="0">
                <a:ln>
                  <a:noFill/>
                </a:ln>
                <a:solidFill>
                  <a:schemeClr val="tx1"/>
                </a:solidFill>
                <a:effectLst/>
                <a:uLnTx/>
                <a:uFillTx/>
                <a:latin typeface="Times New Roman" pitchFamily="18" charset="0"/>
                <a:cs typeface="Times New Roman" pitchFamily="18" charset="0"/>
                <a:sym typeface="Arial"/>
              </a:rPr>
              <a:t>D. </a:t>
            </a:r>
            <a:r>
              <a:rPr lang="vi-VN" sz="2000">
                <a:solidFill>
                  <a:schemeClr val="tx1"/>
                </a:solidFill>
                <a:latin typeface="Times New Roman" panose="02020603050405020304" pitchFamily="18" charset="0"/>
                <a:cs typeface="Times New Roman" panose="02020603050405020304" pitchFamily="18" charset="0"/>
              </a:rPr>
              <a:t>Sung sướng, vỡ òa hạnh phúc</a:t>
            </a:r>
            <a:endParaRPr kumimoji="0" lang="vi-VN" sz="20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p:txBody>
      </p:sp>
      <p:pic>
        <p:nvPicPr>
          <p:cNvPr id="47" name="Picture 4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08472" y="1481116"/>
            <a:ext cx="604292" cy="531044"/>
          </a:xfrm>
          <a:prstGeom prst="rect">
            <a:avLst/>
          </a:prstGeom>
        </p:spPr>
      </p:pic>
      <p:pic>
        <p:nvPicPr>
          <p:cNvPr id="51" name="Picture 50"/>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3909362" y="2153912"/>
            <a:ext cx="603402" cy="528066"/>
          </a:xfrm>
          <a:prstGeom prst="rect">
            <a:avLst/>
          </a:prstGeom>
        </p:spPr>
      </p:pic>
      <p:pic>
        <p:nvPicPr>
          <p:cNvPr id="49" name="Picture 4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74503" y="2162610"/>
            <a:ext cx="603557" cy="530398"/>
          </a:xfrm>
          <a:prstGeom prst="rect">
            <a:avLst/>
          </a:prstGeom>
        </p:spPr>
      </p:pic>
      <p:pic>
        <p:nvPicPr>
          <p:cNvPr id="53" name="Picture 5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74503" y="1519870"/>
            <a:ext cx="603557" cy="482845"/>
          </a:xfrm>
          <a:prstGeom prst="rect">
            <a:avLst/>
          </a:prstGeom>
        </p:spPr>
      </p:pic>
      <p:sp>
        <p:nvSpPr>
          <p:cNvPr id="18" name="Cloud 17">
            <a:hlinkClick r:id="rId9" action="ppaction://hlinksldjump"/>
          </p:cNvPr>
          <p:cNvSpPr/>
          <p:nvPr/>
        </p:nvSpPr>
        <p:spPr>
          <a:xfrm>
            <a:off x="2139064" y="3676647"/>
            <a:ext cx="1769408" cy="828675"/>
          </a:xfrm>
          <a:prstGeom prst="cloud">
            <a:avLst/>
          </a:prstGeom>
          <a:solidFill>
            <a:schemeClr val="accent6">
              <a:lumMod val="40000"/>
              <a:lumOff val="6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8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sym typeface="Arial"/>
              </a:rPr>
              <a:t>QUAY VỀ</a:t>
            </a:r>
            <a:endParaRPr kumimoji="0" lang="vi-VN" sz="18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sym typeface="Arial"/>
            </a:endParaRPr>
          </a:p>
        </p:txBody>
      </p:sp>
    </p:spTree>
    <p:extLst>
      <p:ext uri="{BB962C8B-B14F-4D97-AF65-F5344CB8AC3E}">
        <p14:creationId xmlns:p14="http://schemas.microsoft.com/office/powerpoint/2010/main" val="19940959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FFFF0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Check mark.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00B05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FFFF0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FFFF0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8CBF183-56B9-9F35-167C-191B7100409B}"/>
              </a:ext>
            </a:extLst>
          </p:cNvPr>
          <p:cNvPicPr>
            <a:picLocks noChangeAspect="1"/>
          </p:cNvPicPr>
          <p:nvPr/>
        </p:nvPicPr>
        <p:blipFill>
          <a:blip r:embed="rId5"/>
          <a:stretch>
            <a:fillRect/>
          </a:stretch>
        </p:blipFill>
        <p:spPr>
          <a:xfrm>
            <a:off x="0" y="1255"/>
            <a:ext cx="9144000" cy="5140990"/>
          </a:xfrm>
          <a:prstGeom prst="rect">
            <a:avLst/>
          </a:prstGeom>
        </p:spPr>
      </p:pic>
      <p:sp>
        <p:nvSpPr>
          <p:cNvPr id="4" name="Snip Diagonal Corner Rectangle 3"/>
          <p:cNvSpPr/>
          <p:nvPr/>
        </p:nvSpPr>
        <p:spPr>
          <a:xfrm>
            <a:off x="524036" y="149902"/>
            <a:ext cx="7895046" cy="1058680"/>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buClrTx/>
              <a:defRPr/>
            </a:pPr>
            <a:r>
              <a:rPr lang="vi-VN" sz="2400" b="1" i="1">
                <a:solidFill>
                  <a:schemeClr val="tx1"/>
                </a:solidFill>
                <a:latin typeface="Times New Roman" panose="02020603050405020304" pitchFamily="18" charset="0"/>
                <a:cs typeface="Times New Roman" panose="02020603050405020304" pitchFamily="18" charset="0"/>
              </a:rPr>
              <a:t>Câu 8: Dòng nào sau đây chưa nói đúng về đặc điểm nghệ thuật của truyện "Vợ nhặt"?</a:t>
            </a:r>
            <a:endParaRPr kumimoji="0" lang="vi-VN" sz="2400" b="1" i="1"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p:txBody>
      </p:sp>
      <p:sp>
        <p:nvSpPr>
          <p:cNvPr id="26" name="Rectangle 25"/>
          <p:cNvSpPr/>
          <p:nvPr/>
        </p:nvSpPr>
        <p:spPr>
          <a:xfrm>
            <a:off x="152401" y="1354088"/>
            <a:ext cx="4360364" cy="68603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685800">
              <a:buClrTx/>
              <a:defRPr/>
            </a:pPr>
            <a:r>
              <a:rPr kumimoji="0" lang="en-US" sz="2000" b="1" i="0" u="none" strike="noStrike" kern="1200" cap="none" spc="0" normalizeH="0" baseline="0" noProof="0">
                <a:ln>
                  <a:noFill/>
                </a:ln>
                <a:solidFill>
                  <a:schemeClr val="tx1"/>
                </a:solidFill>
                <a:effectLst/>
                <a:uLnTx/>
                <a:uFillTx/>
                <a:latin typeface="Times New Roman" pitchFamily="18" charset="0"/>
                <a:cs typeface="Times New Roman" pitchFamily="18" charset="0"/>
                <a:sym typeface="Arial"/>
              </a:rPr>
              <a:t>A. </a:t>
            </a:r>
            <a:r>
              <a:rPr lang="vi-VN" sz="2000">
                <a:solidFill>
                  <a:schemeClr val="tx1"/>
                </a:solidFill>
                <a:latin typeface="Times New Roman" panose="02020603050405020304" pitchFamily="18" charset="0"/>
                <a:cs typeface="Times New Roman" panose="02020603050405020304" pitchFamily="18" charset="0"/>
              </a:rPr>
              <a:t>Ngôn ngữ truyện giàu màu sắc trào phúng</a:t>
            </a:r>
            <a:endParaRPr kumimoji="0" lang="vi-VN" sz="20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p:txBody>
      </p:sp>
      <p:sp>
        <p:nvSpPr>
          <p:cNvPr id="42" name="Rectangle 41"/>
          <p:cNvSpPr/>
          <p:nvPr/>
        </p:nvSpPr>
        <p:spPr>
          <a:xfrm>
            <a:off x="4597961" y="1357229"/>
            <a:ext cx="4229516" cy="68603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2000" b="1" i="0" u="none" strike="noStrike" kern="1200" cap="none" spc="0" normalizeH="0" baseline="0" noProof="0">
              <a:ln>
                <a:noFill/>
              </a:ln>
              <a:solidFill>
                <a:schemeClr val="tx1"/>
              </a:solidFill>
              <a:effectLst/>
              <a:uLnTx/>
              <a:uFillTx/>
              <a:latin typeface="Times New Roman" pitchFamily="18" charset="0"/>
              <a:cs typeface="Times New Roman" pitchFamily="18" charset="0"/>
              <a:sym typeface="Arial"/>
            </a:endParaRPr>
          </a:p>
          <a:p>
            <a:pPr lvl="0" defTabSz="685800">
              <a:buClrTx/>
              <a:defRPr/>
            </a:pPr>
            <a:r>
              <a:rPr kumimoji="0" lang="en-US" sz="2000" b="1" i="0" u="none" strike="noStrike" kern="1200" cap="none" spc="0" normalizeH="0" baseline="0" noProof="0">
                <a:ln>
                  <a:noFill/>
                </a:ln>
                <a:solidFill>
                  <a:schemeClr val="tx1"/>
                </a:solidFill>
                <a:effectLst/>
                <a:uLnTx/>
                <a:uFillTx/>
                <a:latin typeface="Times New Roman" pitchFamily="18" charset="0"/>
                <a:cs typeface="Times New Roman" pitchFamily="18" charset="0"/>
                <a:sym typeface="Arial"/>
              </a:rPr>
              <a:t>B. </a:t>
            </a:r>
            <a:r>
              <a:rPr lang="vi-VN" sz="2000">
                <a:solidFill>
                  <a:schemeClr val="tx1"/>
                </a:solidFill>
                <a:latin typeface="Times New Roman" panose="02020603050405020304" pitchFamily="18" charset="0"/>
                <a:cs typeface="Times New Roman" panose="02020603050405020304" pitchFamily="18" charset="0"/>
              </a:rPr>
              <a:t>Khắc hoạ được những nhân vật sinh động, giàu tâm trạng</a:t>
            </a:r>
            <a:endParaRPr kumimoji="0" lang="en-US" sz="2000" b="0" i="0" u="none" strike="noStrike" kern="0" cap="none" spc="0" normalizeH="0" baseline="0" noProof="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vi-VN" sz="20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p:txBody>
      </p:sp>
      <p:sp>
        <p:nvSpPr>
          <p:cNvPr id="43" name="Rectangle 42"/>
          <p:cNvSpPr/>
          <p:nvPr/>
        </p:nvSpPr>
        <p:spPr>
          <a:xfrm>
            <a:off x="152401" y="2128889"/>
            <a:ext cx="4360364"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2000" b="1" i="0" u="none" strike="noStrike" kern="1200" cap="none" spc="0" normalizeH="0" baseline="0" noProof="0">
              <a:ln>
                <a:noFill/>
              </a:ln>
              <a:solidFill>
                <a:schemeClr val="tx1"/>
              </a:solidFill>
              <a:effectLst/>
              <a:uLnTx/>
              <a:uFillTx/>
              <a:latin typeface="Times New Roman" pitchFamily="18" charset="0"/>
              <a:cs typeface="Times New Roman" pitchFamily="18" charset="0"/>
              <a:sym typeface="Arial"/>
            </a:endParaRPr>
          </a:p>
          <a:p>
            <a:pPr lvl="0" defTabSz="685800">
              <a:buClrTx/>
              <a:defRPr/>
            </a:pPr>
            <a:r>
              <a:rPr kumimoji="0" lang="en-US" sz="2000" b="1" i="0" u="none" strike="noStrike" kern="1200" cap="none" spc="0" normalizeH="0" baseline="0" noProof="0">
                <a:ln>
                  <a:noFill/>
                </a:ln>
                <a:solidFill>
                  <a:schemeClr val="tx1"/>
                </a:solidFill>
                <a:effectLst/>
                <a:uLnTx/>
                <a:uFillTx/>
                <a:latin typeface="Times New Roman" pitchFamily="18" charset="0"/>
                <a:cs typeface="Times New Roman" pitchFamily="18" charset="0"/>
                <a:sym typeface="Arial"/>
              </a:rPr>
              <a:t>C. </a:t>
            </a:r>
            <a:r>
              <a:rPr lang="vi-VN" sz="2000">
                <a:solidFill>
                  <a:schemeClr val="tx1"/>
                </a:solidFill>
                <a:latin typeface="Times New Roman" panose="02020603050405020304" pitchFamily="18" charset="0"/>
                <a:cs typeface="Times New Roman" panose="02020603050405020304" pitchFamily="18" charset="0"/>
              </a:rPr>
              <a:t>Tạo tình huống truyện độc đáo</a:t>
            </a:r>
            <a:endParaRPr kumimoji="0" lang="vi-VN" sz="20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p:txBody>
      </p:sp>
      <p:sp>
        <p:nvSpPr>
          <p:cNvPr id="44" name="Rectangle 43"/>
          <p:cNvSpPr/>
          <p:nvPr/>
        </p:nvSpPr>
        <p:spPr>
          <a:xfrm>
            <a:off x="4597961" y="2132030"/>
            <a:ext cx="4229516"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685800">
              <a:buClrTx/>
              <a:defRPr/>
            </a:pPr>
            <a:r>
              <a:rPr kumimoji="0" lang="en-US" sz="20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rPr>
              <a:t>D</a:t>
            </a:r>
            <a:r>
              <a:rPr kumimoji="0" lang="en-US" sz="2000" b="1" i="0" u="none" strike="noStrike" kern="1200" cap="none" spc="0" normalizeH="0" baseline="0" noProof="0">
                <a:ln>
                  <a:noFill/>
                </a:ln>
                <a:solidFill>
                  <a:schemeClr val="tx1"/>
                </a:solidFill>
                <a:effectLst/>
                <a:uLnTx/>
                <a:uFillTx/>
                <a:latin typeface="Times New Roman" pitchFamily="18" charset="0"/>
                <a:cs typeface="Times New Roman" pitchFamily="18" charset="0"/>
                <a:sym typeface="Arial"/>
              </a:rPr>
              <a:t>. </a:t>
            </a:r>
            <a:r>
              <a:rPr lang="vi-VN" sz="2000">
                <a:solidFill>
                  <a:schemeClr val="tx1"/>
                </a:solidFill>
                <a:latin typeface="Times New Roman" panose="02020603050405020304" pitchFamily="18" charset="0"/>
                <a:cs typeface="Times New Roman" panose="02020603050405020304" pitchFamily="18" charset="0"/>
              </a:rPr>
              <a:t>Cách kể chuyện tự nhiên, ngôn ngữ gần với khẩu ngữ, giàu biểu cảm</a:t>
            </a:r>
            <a:endParaRPr kumimoji="0" lang="vi-VN" sz="20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p:txBody>
      </p:sp>
      <p:pic>
        <p:nvPicPr>
          <p:cNvPr id="47" name="Picture 46"/>
          <p:cNvPicPr>
            <a:picLocks noChangeAspect="1"/>
          </p:cNvPicPr>
          <p:nvPr/>
        </p:nvPicPr>
        <p:blipFill rotWithShape="1">
          <a:blip r:embed="rId6"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3848911" y="1481116"/>
            <a:ext cx="663853" cy="531044"/>
          </a:xfrm>
          <a:prstGeom prst="rect">
            <a:avLst/>
          </a:prstGeom>
        </p:spPr>
      </p:pic>
      <p:pic>
        <p:nvPicPr>
          <p:cNvPr id="51" name="Picture 50"/>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3909362" y="2153912"/>
            <a:ext cx="603402" cy="528066"/>
          </a:xfrm>
          <a:prstGeom prst="rect">
            <a:avLst/>
          </a:prstGeom>
        </p:spPr>
      </p:pic>
      <p:pic>
        <p:nvPicPr>
          <p:cNvPr id="49" name="Picture 4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23920" y="2153912"/>
            <a:ext cx="603557" cy="530398"/>
          </a:xfrm>
          <a:prstGeom prst="rect">
            <a:avLst/>
          </a:prstGeom>
        </p:spPr>
      </p:pic>
      <p:pic>
        <p:nvPicPr>
          <p:cNvPr id="53" name="Picture 5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23920" y="1487396"/>
            <a:ext cx="603557" cy="530398"/>
          </a:xfrm>
          <a:prstGeom prst="rect">
            <a:avLst/>
          </a:prstGeom>
        </p:spPr>
      </p:pic>
      <p:sp>
        <p:nvSpPr>
          <p:cNvPr id="17" name="Cloud 16">
            <a:hlinkClick r:id="rId9" action="ppaction://hlinksldjump"/>
          </p:cNvPr>
          <p:cNvSpPr/>
          <p:nvPr/>
        </p:nvSpPr>
        <p:spPr>
          <a:xfrm>
            <a:off x="2702151" y="3393263"/>
            <a:ext cx="1769408" cy="828675"/>
          </a:xfrm>
          <a:prstGeom prst="cloud">
            <a:avLst/>
          </a:prstGeom>
          <a:solidFill>
            <a:schemeClr val="accent6">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8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sym typeface="Arial"/>
              </a:rPr>
              <a:t>QUAY VỀ</a:t>
            </a:r>
            <a:endParaRPr kumimoji="0" lang="vi-VN" sz="18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sym typeface="Arial"/>
            </a:endParaRPr>
          </a:p>
        </p:txBody>
      </p:sp>
    </p:spTree>
    <p:extLst>
      <p:ext uri="{BB962C8B-B14F-4D97-AF65-F5344CB8AC3E}">
        <p14:creationId xmlns:p14="http://schemas.microsoft.com/office/powerpoint/2010/main" val="23565142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Check mark.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00B05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Wrong Buzzer.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FFFF0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Wrong Buzzer.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FFFF0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Wrong Buzzer.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FFFF0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424659C-F317-1E03-A193-BF2E7C4B1094}"/>
              </a:ext>
            </a:extLst>
          </p:cNvPr>
          <p:cNvPicPr>
            <a:picLocks noChangeAspect="1"/>
          </p:cNvPicPr>
          <p:nvPr/>
        </p:nvPicPr>
        <p:blipFill>
          <a:blip r:embed="rId5"/>
          <a:stretch>
            <a:fillRect/>
          </a:stretch>
        </p:blipFill>
        <p:spPr>
          <a:xfrm>
            <a:off x="0" y="1255"/>
            <a:ext cx="9144000" cy="5140990"/>
          </a:xfrm>
          <a:prstGeom prst="rect">
            <a:avLst/>
          </a:prstGeom>
        </p:spPr>
      </p:pic>
      <p:sp>
        <p:nvSpPr>
          <p:cNvPr id="4" name="Snip Diagonal Corner Rectangle 3"/>
          <p:cNvSpPr/>
          <p:nvPr/>
        </p:nvSpPr>
        <p:spPr>
          <a:xfrm>
            <a:off x="624477" y="149902"/>
            <a:ext cx="7653583" cy="1057514"/>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b="1" i="1">
                <a:solidFill>
                  <a:schemeClr val="tx1"/>
                </a:solidFill>
                <a:latin typeface="Times New Roman" panose="02020603050405020304" pitchFamily="18" charset="0"/>
                <a:cs typeface="Times New Roman" panose="02020603050405020304" pitchFamily="18" charset="0"/>
              </a:rPr>
              <a:t>Câu 9:  Trong truyện ngắn “Vợ nhặt” nạn đói hiện lên chủ yếu qua điểm nhìn của ai?</a:t>
            </a:r>
            <a:endParaRPr lang="en-US" sz="2400" b="1" i="1">
              <a:solidFill>
                <a:schemeClr val="tx1"/>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832665" y="1462010"/>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685800">
              <a:buClrTx/>
              <a:defRPr/>
            </a:pPr>
            <a:r>
              <a:rPr kumimoji="0" lang="en-US" sz="2400" b="1" i="0" u="none" strike="noStrike" kern="1200" cap="none" spc="0" normalizeH="0" baseline="0" noProof="0">
                <a:ln>
                  <a:noFill/>
                </a:ln>
                <a:solidFill>
                  <a:schemeClr val="tx1"/>
                </a:solidFill>
                <a:effectLst/>
                <a:uLnTx/>
                <a:uFillTx/>
                <a:latin typeface="Times New Roman" pitchFamily="18" charset="0"/>
                <a:cs typeface="Times New Roman" pitchFamily="18" charset="0"/>
                <a:sym typeface="Arial"/>
              </a:rPr>
              <a:t>A. </a:t>
            </a:r>
            <a:r>
              <a:rPr lang="vi-VN" sz="2400">
                <a:solidFill>
                  <a:schemeClr val="tx1"/>
                </a:solidFill>
                <a:latin typeface="Times New Roman" panose="02020603050405020304" pitchFamily="18" charset="0"/>
                <a:cs typeface="Times New Roman" panose="02020603050405020304" pitchFamily="18" charset="0"/>
              </a:rPr>
              <a:t>Bà cụ Tứ</a:t>
            </a:r>
            <a:endParaRPr kumimoji="0" lang="vi-VN" sz="24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p:txBody>
      </p:sp>
      <p:sp>
        <p:nvSpPr>
          <p:cNvPr id="42" name="Rectangle 41"/>
          <p:cNvSpPr/>
          <p:nvPr/>
        </p:nvSpPr>
        <p:spPr>
          <a:xfrm>
            <a:off x="4597961" y="1465151"/>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685800">
              <a:buClrTx/>
              <a:defRPr/>
            </a:pPr>
            <a:r>
              <a:rPr kumimoji="0" lang="en-US" sz="24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rPr>
              <a:t>B</a:t>
            </a:r>
            <a:r>
              <a:rPr kumimoji="0" lang="en-US" sz="2400" b="1" i="0" u="none" strike="noStrike" kern="1200" cap="none" spc="0" normalizeH="0" baseline="0" noProof="0">
                <a:ln>
                  <a:noFill/>
                </a:ln>
                <a:solidFill>
                  <a:schemeClr val="tx1"/>
                </a:solidFill>
                <a:effectLst/>
                <a:uLnTx/>
                <a:uFillTx/>
                <a:latin typeface="Times New Roman" pitchFamily="18" charset="0"/>
                <a:cs typeface="Times New Roman" pitchFamily="18" charset="0"/>
                <a:sym typeface="Arial"/>
              </a:rPr>
              <a:t>. </a:t>
            </a:r>
            <a:r>
              <a:rPr lang="vi-VN" sz="2400">
                <a:solidFill>
                  <a:schemeClr val="tx1"/>
                </a:solidFill>
                <a:latin typeface="Times New Roman" panose="02020603050405020304" pitchFamily="18" charset="0"/>
                <a:cs typeface="Times New Roman" panose="02020603050405020304" pitchFamily="18" charset="0"/>
              </a:rPr>
              <a:t>Nhân vật người “vợ nhặt”</a:t>
            </a:r>
            <a:endParaRPr kumimoji="0" lang="vi-VN" sz="24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p:txBody>
      </p:sp>
      <p:sp>
        <p:nvSpPr>
          <p:cNvPr id="43" name="Rectangle 42"/>
          <p:cNvSpPr/>
          <p:nvPr/>
        </p:nvSpPr>
        <p:spPr>
          <a:xfrm>
            <a:off x="832665" y="2128889"/>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685800">
              <a:buClrTx/>
              <a:defRPr/>
            </a:pPr>
            <a:r>
              <a:rPr kumimoji="0" lang="en-US" sz="24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rPr>
              <a:t>C</a:t>
            </a:r>
            <a:r>
              <a:rPr kumimoji="0" lang="en-US" sz="2400" b="1" i="0" u="none" strike="noStrike" kern="1200" cap="none" spc="0" normalizeH="0" baseline="0" noProof="0">
                <a:ln>
                  <a:noFill/>
                </a:ln>
                <a:solidFill>
                  <a:schemeClr val="tx1"/>
                </a:solidFill>
                <a:effectLst/>
                <a:uLnTx/>
                <a:uFillTx/>
                <a:latin typeface="Times New Roman" pitchFamily="18" charset="0"/>
                <a:cs typeface="Times New Roman" pitchFamily="18" charset="0"/>
                <a:sym typeface="Arial"/>
              </a:rPr>
              <a:t>. </a:t>
            </a:r>
            <a:r>
              <a:rPr lang="vi-VN" sz="2400">
                <a:solidFill>
                  <a:schemeClr val="tx1"/>
                </a:solidFill>
                <a:latin typeface="Times New Roman" panose="02020603050405020304" pitchFamily="18" charset="0"/>
                <a:cs typeface="Times New Roman" panose="02020603050405020304" pitchFamily="18" charset="0"/>
              </a:rPr>
              <a:t>Người kể chuyện</a:t>
            </a:r>
            <a:endParaRPr kumimoji="0" lang="vi-VN" sz="24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p:txBody>
      </p:sp>
      <p:sp>
        <p:nvSpPr>
          <p:cNvPr id="44" name="Rectangle 43"/>
          <p:cNvSpPr/>
          <p:nvPr/>
        </p:nvSpPr>
        <p:spPr>
          <a:xfrm>
            <a:off x="4597961" y="2132030"/>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685800">
              <a:buClrTx/>
              <a:defRPr/>
            </a:pPr>
            <a:r>
              <a:rPr kumimoji="0" lang="en-US" sz="2400" b="1" i="0" u="none" strike="noStrike" kern="1200" cap="none" spc="0" normalizeH="0" baseline="0" noProof="0">
                <a:ln>
                  <a:noFill/>
                </a:ln>
                <a:solidFill>
                  <a:schemeClr val="tx1"/>
                </a:solidFill>
                <a:effectLst/>
                <a:uLnTx/>
                <a:uFillTx/>
                <a:latin typeface="Times New Roman" pitchFamily="18" charset="0"/>
                <a:cs typeface="Times New Roman" pitchFamily="18" charset="0"/>
                <a:sym typeface="Arial"/>
              </a:rPr>
              <a:t>D. </a:t>
            </a:r>
            <a:r>
              <a:rPr lang="vi-VN" sz="2400">
                <a:solidFill>
                  <a:schemeClr val="tx1"/>
                </a:solidFill>
                <a:latin typeface="Times New Roman" panose="02020603050405020304" pitchFamily="18" charset="0"/>
                <a:cs typeface="Times New Roman" panose="02020603050405020304" pitchFamily="18" charset="0"/>
              </a:rPr>
              <a:t>Nhân vật Tràng</a:t>
            </a:r>
            <a:endParaRPr kumimoji="0" lang="vi-VN" sz="24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p:txBody>
      </p:sp>
      <p:pic>
        <p:nvPicPr>
          <p:cNvPr id="47" name="Picture 4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08472" y="1481116"/>
            <a:ext cx="604292" cy="531044"/>
          </a:xfrm>
          <a:prstGeom prst="rect">
            <a:avLst/>
          </a:prstGeom>
        </p:spPr>
      </p:pic>
      <p:pic>
        <p:nvPicPr>
          <p:cNvPr id="51" name="Picture 5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09362" y="2176584"/>
            <a:ext cx="603402" cy="482721"/>
          </a:xfrm>
          <a:prstGeom prst="rect">
            <a:avLst/>
          </a:prstGeom>
        </p:spPr>
      </p:pic>
      <p:pic>
        <p:nvPicPr>
          <p:cNvPr id="49" name="Picture 4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74503" y="2162610"/>
            <a:ext cx="603557" cy="530398"/>
          </a:xfrm>
          <a:prstGeom prst="rect">
            <a:avLst/>
          </a:prstGeom>
        </p:spPr>
      </p:pic>
      <p:pic>
        <p:nvPicPr>
          <p:cNvPr id="53" name="Picture 5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28616" y="1519870"/>
            <a:ext cx="549444" cy="482845"/>
          </a:xfrm>
          <a:prstGeom prst="rect">
            <a:avLst/>
          </a:prstGeom>
        </p:spPr>
      </p:pic>
      <p:sp>
        <p:nvSpPr>
          <p:cNvPr id="18" name="Cloud 17">
            <a:hlinkClick r:id="rId8" action="ppaction://hlinksldjump"/>
          </p:cNvPr>
          <p:cNvSpPr/>
          <p:nvPr/>
        </p:nvSpPr>
        <p:spPr>
          <a:xfrm>
            <a:off x="2681860" y="3628474"/>
            <a:ext cx="1769408" cy="828675"/>
          </a:xfrm>
          <a:prstGeom prst="cloud">
            <a:avLst/>
          </a:prstGeom>
          <a:solidFill>
            <a:schemeClr val="accent6">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8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sym typeface="Arial"/>
              </a:rPr>
              <a:t>QUAY VỀ</a:t>
            </a:r>
            <a:endParaRPr kumimoji="0" lang="vi-VN" sz="18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sym typeface="Arial"/>
            </a:endParaRPr>
          </a:p>
        </p:txBody>
      </p:sp>
    </p:spTree>
    <p:extLst>
      <p:ext uri="{BB962C8B-B14F-4D97-AF65-F5344CB8AC3E}">
        <p14:creationId xmlns:p14="http://schemas.microsoft.com/office/powerpoint/2010/main" val="3081623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FFFF0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3" name="Wrong Buzzer.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FFFF0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Check mark.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00B05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FFFF0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573"/>
        <p:cNvGrpSpPr/>
        <p:nvPr/>
      </p:nvGrpSpPr>
      <p:grpSpPr>
        <a:xfrm>
          <a:off x="0" y="0"/>
          <a:ext cx="0" cy="0"/>
          <a:chOff x="0" y="0"/>
          <a:chExt cx="0" cy="0"/>
        </a:xfrm>
      </p:grpSpPr>
      <p:pic>
        <p:nvPicPr>
          <p:cNvPr id="4" name="Picture 3">
            <a:extLst>
              <a:ext uri="{FF2B5EF4-FFF2-40B4-BE49-F238E27FC236}">
                <a16:creationId xmlns:a16="http://schemas.microsoft.com/office/drawing/2014/main" id="{C01AFE68-7ECB-63DA-2BC2-66C453EF2218}"/>
              </a:ext>
            </a:extLst>
          </p:cNvPr>
          <p:cNvPicPr>
            <a:picLocks noChangeAspect="1"/>
          </p:cNvPicPr>
          <p:nvPr/>
        </p:nvPicPr>
        <p:blipFill rotWithShape="1">
          <a:blip r:embed="rId3">
            <a:clrChange>
              <a:clrFrom>
                <a:srgbClr val="FFFFFF"/>
              </a:clrFrom>
              <a:clrTo>
                <a:srgbClr val="FFFFFF">
                  <a:alpha val="0"/>
                </a:srgbClr>
              </a:clrTo>
            </a:clrChange>
          </a:blip>
          <a:srcRect t="9827" r="23846" b="17933"/>
          <a:stretch/>
        </p:blipFill>
        <p:spPr>
          <a:xfrm>
            <a:off x="752621" y="604910"/>
            <a:ext cx="5802924" cy="3094893"/>
          </a:xfrm>
          <a:prstGeom prst="rect">
            <a:avLst/>
          </a:prstGeom>
        </p:spPr>
      </p:pic>
    </p:spTree>
    <p:extLst>
      <p:ext uri="{BB962C8B-B14F-4D97-AF65-F5344CB8AC3E}">
        <p14:creationId xmlns:p14="http://schemas.microsoft.com/office/powerpoint/2010/main" val="1631176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825"/>
        <p:cNvGrpSpPr/>
        <p:nvPr/>
      </p:nvGrpSpPr>
      <p:grpSpPr>
        <a:xfrm>
          <a:off x="0" y="0"/>
          <a:ext cx="0" cy="0"/>
          <a:chOff x="0" y="0"/>
          <a:chExt cx="0" cy="0"/>
        </a:xfrm>
      </p:grpSpPr>
      <p:sp>
        <p:nvSpPr>
          <p:cNvPr id="8" name="Google Shape;246;p45">
            <a:extLst>
              <a:ext uri="{FF2B5EF4-FFF2-40B4-BE49-F238E27FC236}">
                <a16:creationId xmlns:a16="http://schemas.microsoft.com/office/drawing/2014/main" id="{102CA564-DA72-12C6-06D5-E83EA59BAC8B}"/>
              </a:ext>
            </a:extLst>
          </p:cNvPr>
          <p:cNvSpPr txBox="1">
            <a:spLocks/>
          </p:cNvSpPr>
          <p:nvPr/>
        </p:nvSpPr>
        <p:spPr>
          <a:xfrm>
            <a:off x="713250" y="309803"/>
            <a:ext cx="7717500" cy="5727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2800"/>
              <a:buFont typeface="Handlee"/>
              <a:buNone/>
              <a:defRPr sz="3600" b="1" i="0" u="none" strike="noStrike" cap="none">
                <a:solidFill>
                  <a:schemeClr val="accent1"/>
                </a:solidFill>
                <a:latin typeface="Handlee"/>
                <a:ea typeface="Handlee"/>
                <a:cs typeface="Handlee"/>
                <a:sym typeface="Handlee"/>
              </a:defRPr>
            </a:lvl1pPr>
            <a:lvl2pPr marR="0" lvl="1"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2pPr>
            <a:lvl3pPr marR="0" lvl="2"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3pPr>
            <a:lvl4pPr marR="0" lvl="3"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4pPr>
            <a:lvl5pPr marR="0" lvl="4"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5pPr>
            <a:lvl6pPr marR="0" lvl="5"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6pPr>
            <a:lvl7pPr marR="0" lvl="6"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7pPr>
            <a:lvl8pPr marR="0" lvl="7"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8pPr>
            <a:lvl9pPr marR="0" lvl="8"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9pPr>
          </a:lstStyle>
          <a:p>
            <a:r>
              <a:rPr lang="en-US">
                <a:latin typeface="Times New Roman" panose="02020603050405020304" pitchFamily="18" charset="0"/>
                <a:cs typeface="Times New Roman" panose="02020603050405020304" pitchFamily="18" charset="0"/>
              </a:rPr>
              <a:t>Hoạt động vận dụng</a:t>
            </a:r>
          </a:p>
        </p:txBody>
      </p:sp>
      <p:sp>
        <p:nvSpPr>
          <p:cNvPr id="9" name="Google Shape;2045;p65">
            <a:extLst>
              <a:ext uri="{FF2B5EF4-FFF2-40B4-BE49-F238E27FC236}">
                <a16:creationId xmlns:a16="http://schemas.microsoft.com/office/drawing/2014/main" id="{E829315F-3083-80B8-A059-1BB176A89A7E}"/>
              </a:ext>
            </a:extLst>
          </p:cNvPr>
          <p:cNvSpPr/>
          <p:nvPr/>
        </p:nvSpPr>
        <p:spPr>
          <a:xfrm>
            <a:off x="1083212" y="309803"/>
            <a:ext cx="7160456" cy="572700"/>
          </a:xfrm>
          <a:prstGeom prst="roundRect">
            <a:avLst>
              <a:gd name="adj" fmla="val 9575"/>
            </a:avLst>
          </a:prstGeom>
          <a:noFill/>
          <a:ln w="19050" cap="flat" cmpd="sng">
            <a:solidFill>
              <a:srgbClr val="333333">
                <a:lumMod val="50000"/>
              </a:srgbClr>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2" name="图片 2">
            <a:extLst>
              <a:ext uri="{FF2B5EF4-FFF2-40B4-BE49-F238E27FC236}">
                <a16:creationId xmlns:a16="http://schemas.microsoft.com/office/drawing/2014/main" id="{6A26389C-CC9E-9BEC-4E19-4469E1962A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179" y="2195436"/>
            <a:ext cx="3409692" cy="3061070"/>
          </a:xfrm>
          <a:prstGeom prst="rect">
            <a:avLst/>
          </a:prstGeom>
        </p:spPr>
      </p:pic>
      <p:pic>
        <p:nvPicPr>
          <p:cNvPr id="3" name="图片 23">
            <a:extLst>
              <a:ext uri="{FF2B5EF4-FFF2-40B4-BE49-F238E27FC236}">
                <a16:creationId xmlns:a16="http://schemas.microsoft.com/office/drawing/2014/main" id="{C860878B-078B-BEE4-D2C3-765237E25022}"/>
              </a:ext>
            </a:extLst>
          </p:cNvPr>
          <p:cNvPicPr>
            <a:picLocks noChangeAspect="1"/>
          </p:cNvPicPr>
          <p:nvPr/>
        </p:nvPicPr>
        <p:blipFill>
          <a:blip r:embed="rId4"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4180656" y="1249370"/>
            <a:ext cx="4250094" cy="3061069"/>
          </a:xfrm>
          <a:prstGeom prst="rect">
            <a:avLst/>
          </a:prstGeom>
        </p:spPr>
      </p:pic>
      <p:sp>
        <p:nvSpPr>
          <p:cNvPr id="4" name="TextBox 30">
            <a:extLst>
              <a:ext uri="{FF2B5EF4-FFF2-40B4-BE49-F238E27FC236}">
                <a16:creationId xmlns:a16="http://schemas.microsoft.com/office/drawing/2014/main" id="{B5211907-632D-D3D5-297C-3C89EF54DEF2}"/>
              </a:ext>
            </a:extLst>
          </p:cNvPr>
          <p:cNvSpPr txBox="1"/>
          <p:nvPr/>
        </p:nvSpPr>
        <p:spPr>
          <a:xfrm>
            <a:off x="4603326" y="1670212"/>
            <a:ext cx="3409692" cy="2308324"/>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2400" i="1">
                <a:solidFill>
                  <a:schemeClr val="bg1">
                    <a:lumMod val="50000"/>
                  </a:schemeClr>
                </a:solidFill>
                <a:latin typeface="+mj-lt"/>
              </a:rPr>
              <a:t>Viết đoạn văn (khoảng 150 chữ) trình bày suy nghĩ của bạn về một thông điệp có ý nghĩa với bản thân được rút ra từ truyện ngắn Vợ nhặt.</a:t>
            </a:r>
            <a:r>
              <a:rPr lang="vi-VN" sz="2400">
                <a:solidFill>
                  <a:schemeClr val="bg1">
                    <a:lumMod val="50000"/>
                  </a:schemeClr>
                </a:solidFill>
                <a:latin typeface="+mj-lt"/>
              </a:rPr>
              <a:t> </a:t>
            </a:r>
            <a:endParaRPr lang="en-US" sz="2400">
              <a:solidFill>
                <a:schemeClr val="bg1">
                  <a:lumMod val="50000"/>
                </a:schemeClr>
              </a:solidFill>
              <a:latin typeface="+mj-lt"/>
            </a:endParaRPr>
          </a:p>
        </p:txBody>
      </p:sp>
    </p:spTree>
    <p:extLst>
      <p:ext uri="{BB962C8B-B14F-4D97-AF65-F5344CB8AC3E}">
        <p14:creationId xmlns:p14="http://schemas.microsoft.com/office/powerpoint/2010/main" val="1577843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57C209F-471B-0F2D-54C4-434CE2ECAD33}"/>
              </a:ext>
            </a:extLst>
          </p:cNvPr>
          <p:cNvPicPr>
            <a:picLocks noChangeAspect="1"/>
          </p:cNvPicPr>
          <p:nvPr/>
        </p:nvPicPr>
        <p:blipFill>
          <a:blip r:embed="rId3"/>
          <a:stretch>
            <a:fillRect/>
          </a:stretch>
        </p:blipFill>
        <p:spPr>
          <a:xfrm>
            <a:off x="0" y="1255"/>
            <a:ext cx="9144000" cy="5140990"/>
          </a:xfrm>
          <a:prstGeom prst="rect">
            <a:avLst/>
          </a:prstGeom>
        </p:spPr>
      </p:pic>
      <p:sp>
        <p:nvSpPr>
          <p:cNvPr id="4" name="Snip Diagonal Corner Rectangle 3"/>
          <p:cNvSpPr/>
          <p:nvPr/>
        </p:nvSpPr>
        <p:spPr>
          <a:xfrm>
            <a:off x="1572231" y="832059"/>
            <a:ext cx="6464808" cy="954538"/>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Bức</a:t>
            </a:r>
            <a:r>
              <a:rPr kumimoji="0" lang="en-US" sz="2800" b="1" i="0" u="none" strike="noStrike" kern="0" cap="none" spc="0" normalizeH="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ảnh bí mật</a:t>
            </a:r>
            <a:endParaRPr kumimoji="0" lang="en-US" sz="2800" b="0" i="0" u="none" strike="noStrike" kern="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5" name="Snip Diagonal Corner Rectangle 4"/>
          <p:cNvSpPr/>
          <p:nvPr/>
        </p:nvSpPr>
        <p:spPr>
          <a:xfrm>
            <a:off x="1695675" y="2138289"/>
            <a:ext cx="6217920" cy="141868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a:latin typeface="+mj-lt"/>
              </a:rPr>
              <a:t>Nạn đói 1945/ Nạn đói năm Ất Dậu</a:t>
            </a:r>
            <a:endParaRPr lang="en-US" sz="2800" b="1">
              <a:latin typeface="+mj-lt"/>
            </a:endParaRPr>
          </a:p>
        </p:txBody>
      </p:sp>
      <p:sp>
        <p:nvSpPr>
          <p:cNvPr id="3" name="Pentagon 5">
            <a:hlinkClick r:id="rId4" action="ppaction://hlinksldjump"/>
            <a:extLst>
              <a:ext uri="{FF2B5EF4-FFF2-40B4-BE49-F238E27FC236}">
                <a16:creationId xmlns:a16="http://schemas.microsoft.com/office/drawing/2014/main" id="{9AF1B0CE-4FC5-59D8-63DC-FD73E35CEBE2}"/>
              </a:ext>
            </a:extLst>
          </p:cNvPr>
          <p:cNvSpPr/>
          <p:nvPr/>
        </p:nvSpPr>
        <p:spPr>
          <a:xfrm flipH="1">
            <a:off x="7542724" y="4539010"/>
            <a:ext cx="1499616" cy="566928"/>
          </a:xfrm>
          <a:prstGeom prst="homePlat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Quay lại </a:t>
            </a:r>
          </a:p>
        </p:txBody>
      </p:sp>
    </p:spTree>
    <p:extLst>
      <p:ext uri="{BB962C8B-B14F-4D97-AF65-F5344CB8AC3E}">
        <p14:creationId xmlns:p14="http://schemas.microsoft.com/office/powerpoint/2010/main" val="4251998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25"/>
        <p:cNvGrpSpPr/>
        <p:nvPr/>
      </p:nvGrpSpPr>
      <p:grpSpPr>
        <a:xfrm>
          <a:off x="0" y="0"/>
          <a:ext cx="0" cy="0"/>
          <a:chOff x="0" y="0"/>
          <a:chExt cx="0" cy="0"/>
        </a:xfrm>
      </p:grpSpPr>
      <p:sp>
        <p:nvSpPr>
          <p:cNvPr id="8" name="Google Shape;246;p45">
            <a:extLst>
              <a:ext uri="{FF2B5EF4-FFF2-40B4-BE49-F238E27FC236}">
                <a16:creationId xmlns:a16="http://schemas.microsoft.com/office/drawing/2014/main" id="{102CA564-DA72-12C6-06D5-E83EA59BAC8B}"/>
              </a:ext>
            </a:extLst>
          </p:cNvPr>
          <p:cNvSpPr txBox="1">
            <a:spLocks/>
          </p:cNvSpPr>
          <p:nvPr/>
        </p:nvSpPr>
        <p:spPr>
          <a:xfrm>
            <a:off x="713250" y="309803"/>
            <a:ext cx="7717500" cy="5727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2800"/>
              <a:buFont typeface="Handlee"/>
              <a:buNone/>
              <a:defRPr sz="3600" b="1" i="0" u="none" strike="noStrike" cap="none">
                <a:solidFill>
                  <a:schemeClr val="accent1"/>
                </a:solidFill>
                <a:latin typeface="Handlee"/>
                <a:ea typeface="Handlee"/>
                <a:cs typeface="Handlee"/>
                <a:sym typeface="Handlee"/>
              </a:defRPr>
            </a:lvl1pPr>
            <a:lvl2pPr marR="0" lvl="1"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2pPr>
            <a:lvl3pPr marR="0" lvl="2"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3pPr>
            <a:lvl4pPr marR="0" lvl="3"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4pPr>
            <a:lvl5pPr marR="0" lvl="4"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5pPr>
            <a:lvl6pPr marR="0" lvl="5"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6pPr>
            <a:lvl7pPr marR="0" lvl="6"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7pPr>
            <a:lvl8pPr marR="0" lvl="7"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8pPr>
            <a:lvl9pPr marR="0" lvl="8"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9pPr>
          </a:lstStyle>
          <a:p>
            <a:r>
              <a:rPr lang="en-US">
                <a:latin typeface="Times New Roman" panose="02020603050405020304" pitchFamily="18" charset="0"/>
                <a:cs typeface="Times New Roman" panose="02020603050405020304" pitchFamily="18" charset="0"/>
              </a:rPr>
              <a:t>Hoạt động khởi động</a:t>
            </a:r>
          </a:p>
        </p:txBody>
      </p:sp>
      <p:sp>
        <p:nvSpPr>
          <p:cNvPr id="9" name="Google Shape;2045;p65">
            <a:extLst>
              <a:ext uri="{FF2B5EF4-FFF2-40B4-BE49-F238E27FC236}">
                <a16:creationId xmlns:a16="http://schemas.microsoft.com/office/drawing/2014/main" id="{E829315F-3083-80B8-A059-1BB176A89A7E}"/>
              </a:ext>
            </a:extLst>
          </p:cNvPr>
          <p:cNvSpPr/>
          <p:nvPr/>
        </p:nvSpPr>
        <p:spPr>
          <a:xfrm>
            <a:off x="1083212" y="309803"/>
            <a:ext cx="7160456" cy="572700"/>
          </a:xfrm>
          <a:prstGeom prst="roundRect">
            <a:avLst>
              <a:gd name="adj" fmla="val 9575"/>
            </a:avLst>
          </a:prstGeom>
          <a:noFill/>
          <a:ln w="19050" cap="flat" cmpd="sng">
            <a:solidFill>
              <a:srgbClr val="333333">
                <a:lumMod val="50000"/>
              </a:srgbClr>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53" name="图片 8">
            <a:extLst>
              <a:ext uri="{FF2B5EF4-FFF2-40B4-BE49-F238E27FC236}">
                <a16:creationId xmlns:a16="http://schemas.microsoft.com/office/drawing/2014/main" id="{E4D05296-EC5A-DADD-B484-9A92A0B16C12}"/>
              </a:ext>
            </a:extLst>
          </p:cNvPr>
          <p:cNvPicPr>
            <a:picLocks noChangeAspect="1"/>
          </p:cNvPicPr>
          <p:nvPr/>
        </p:nvPicPr>
        <p:blipFill>
          <a:blip r:embed="rId3"/>
          <a:stretch>
            <a:fillRect/>
          </a:stretch>
        </p:blipFill>
        <p:spPr>
          <a:xfrm>
            <a:off x="4097910" y="973021"/>
            <a:ext cx="4332840" cy="4027962"/>
          </a:xfrm>
          <a:prstGeom prst="rect">
            <a:avLst/>
          </a:prstGeom>
        </p:spPr>
      </p:pic>
      <p:sp>
        <p:nvSpPr>
          <p:cNvPr id="54" name="Rectangle 53">
            <a:extLst>
              <a:ext uri="{FF2B5EF4-FFF2-40B4-BE49-F238E27FC236}">
                <a16:creationId xmlns:a16="http://schemas.microsoft.com/office/drawing/2014/main" id="{0978DFBD-29E7-28F6-C8BC-ED9A7B849FEC}"/>
              </a:ext>
            </a:extLst>
          </p:cNvPr>
          <p:cNvSpPr/>
          <p:nvPr/>
        </p:nvSpPr>
        <p:spPr>
          <a:xfrm>
            <a:off x="4895568" y="2803719"/>
            <a:ext cx="2737524" cy="1384995"/>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2800" i="1">
                <a:solidFill>
                  <a:schemeClr val="bg1">
                    <a:lumMod val="50000"/>
                  </a:schemeClr>
                </a:solidFill>
                <a:latin typeface="+mj-lt"/>
              </a:rPr>
              <a:t>Nêu hiểu biết của em về nạn đói năm 1945</a:t>
            </a:r>
            <a:endParaRPr lang="en-US" sz="2800">
              <a:solidFill>
                <a:schemeClr val="bg1">
                  <a:lumMod val="50000"/>
                </a:schemeClr>
              </a:solidFill>
              <a:latin typeface="+mj-lt"/>
            </a:endParaRPr>
          </a:p>
        </p:txBody>
      </p:sp>
      <p:sp>
        <p:nvSpPr>
          <p:cNvPr id="55" name="Rectangle 54">
            <a:extLst>
              <a:ext uri="{FF2B5EF4-FFF2-40B4-BE49-F238E27FC236}">
                <a16:creationId xmlns:a16="http://schemas.microsoft.com/office/drawing/2014/main" id="{2D29493F-D6CF-37E2-3D71-7F73A7EA1483}"/>
              </a:ext>
            </a:extLst>
          </p:cNvPr>
          <p:cNvSpPr/>
          <p:nvPr/>
        </p:nvSpPr>
        <p:spPr>
          <a:xfrm>
            <a:off x="5215679" y="1468230"/>
            <a:ext cx="2060486" cy="523220"/>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9170">
              <a:buClrTx/>
              <a:buFontTx/>
              <a:buNone/>
              <a:defRPr/>
            </a:pPr>
            <a:r>
              <a:rPr lang="en-US" sz="2800" b="1">
                <a:solidFill>
                  <a:sysClr val="window" lastClr="FFFFFF"/>
                </a:solidFill>
                <a:latin typeface="Times New Roman" panose="02020603050405020304" pitchFamily="18" charset="0"/>
                <a:ea typeface="Times New Roman" panose="02020603050405020304" pitchFamily="18" charset="0"/>
              </a:rPr>
              <a:t>Nhiệm vụ</a:t>
            </a:r>
          </a:p>
        </p:txBody>
      </p:sp>
      <p:pic>
        <p:nvPicPr>
          <p:cNvPr id="56" name="图片 18" descr="C:\Users\summer\Desktop\PPT\ALL\ALL-素材\卡通\元素及艺术字\5563e3bb41a4c8a1c26a5fd0ce41a95c.png5563e3bb41a4c8a1c26a5fd0ce41a95c">
            <a:extLst>
              <a:ext uri="{FF2B5EF4-FFF2-40B4-BE49-F238E27FC236}">
                <a16:creationId xmlns:a16="http://schemas.microsoft.com/office/drawing/2014/main" id="{D98375C6-E39F-345C-DE1E-B0169ABD5128}"/>
              </a:ext>
            </a:extLst>
          </p:cNvPr>
          <p:cNvPicPr>
            <a:picLocks noChangeAspect="1"/>
          </p:cNvPicPr>
          <p:nvPr/>
        </p:nvPicPr>
        <p:blipFill>
          <a:blip r:embed="rId4"/>
          <a:srcRect/>
          <a:stretch>
            <a:fillRect/>
          </a:stretch>
        </p:blipFill>
        <p:spPr>
          <a:xfrm>
            <a:off x="119649" y="2886419"/>
            <a:ext cx="4007333" cy="2465343"/>
          </a:xfrm>
          <a:prstGeom prst="rect">
            <a:avLst/>
          </a:prstGeom>
        </p:spPr>
      </p:pic>
    </p:spTree>
    <p:extLst>
      <p:ext uri="{BB962C8B-B14F-4D97-AF65-F5344CB8AC3E}">
        <p14:creationId xmlns:p14="http://schemas.microsoft.com/office/powerpoint/2010/main" val="372480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additive="base">
                                        <p:cTn id="7" dur="500" fill="hold"/>
                                        <p:tgtEl>
                                          <p:spTgt spid="53"/>
                                        </p:tgtEl>
                                        <p:attrNameLst>
                                          <p:attrName>ppt_x</p:attrName>
                                        </p:attrNameLst>
                                      </p:cBhvr>
                                      <p:tavLst>
                                        <p:tav tm="0">
                                          <p:val>
                                            <p:strVal val="#ppt_x"/>
                                          </p:val>
                                        </p:tav>
                                        <p:tav tm="100000">
                                          <p:val>
                                            <p:strVal val="#ppt_x"/>
                                          </p:val>
                                        </p:tav>
                                      </p:tavLst>
                                    </p:anim>
                                    <p:anim calcmode="lin" valueType="num">
                                      <p:cBhvr additive="base">
                                        <p:cTn id="8" dur="500" fill="hold"/>
                                        <p:tgtEl>
                                          <p:spTgt spid="53"/>
                                        </p:tgtEl>
                                        <p:attrNameLst>
                                          <p:attrName>ppt_y</p:attrName>
                                        </p:attrNameLst>
                                      </p:cBhvr>
                                      <p:tavLst>
                                        <p:tav tm="0">
                                          <p:val>
                                            <p:strVal val="1+#ppt_h/2"/>
                                          </p:val>
                                        </p:tav>
                                        <p:tav tm="100000">
                                          <p:val>
                                            <p:strVal val="#ppt_y"/>
                                          </p:val>
                                        </p:tav>
                                      </p:tavLst>
                                    </p:anim>
                                  </p:childTnLst>
                                </p:cTn>
                              </p:par>
                              <p:par>
                                <p:cTn id="9" presetID="23" presetClass="entr" presetSubtype="16" fill="hold" nodeType="withEffect">
                                  <p:stCondLst>
                                    <p:cond delay="0"/>
                                  </p:stCondLst>
                                  <p:childTnLst>
                                    <p:set>
                                      <p:cBhvr>
                                        <p:cTn id="10" dur="1" fill="hold">
                                          <p:stCondLst>
                                            <p:cond delay="0"/>
                                          </p:stCondLst>
                                        </p:cTn>
                                        <p:tgtEl>
                                          <p:spTgt spid="56"/>
                                        </p:tgtEl>
                                        <p:attrNameLst>
                                          <p:attrName>style.visibility</p:attrName>
                                        </p:attrNameLst>
                                      </p:cBhvr>
                                      <p:to>
                                        <p:strVal val="visible"/>
                                      </p:to>
                                    </p:set>
                                    <p:anim calcmode="lin" valueType="num">
                                      <p:cBhvr>
                                        <p:cTn id="11" dur="500" fill="hold"/>
                                        <p:tgtEl>
                                          <p:spTgt spid="56"/>
                                        </p:tgtEl>
                                        <p:attrNameLst>
                                          <p:attrName>ppt_w</p:attrName>
                                        </p:attrNameLst>
                                      </p:cBhvr>
                                      <p:tavLst>
                                        <p:tav tm="0">
                                          <p:val>
                                            <p:fltVal val="0"/>
                                          </p:val>
                                        </p:tav>
                                        <p:tav tm="100000">
                                          <p:val>
                                            <p:strVal val="#ppt_w"/>
                                          </p:val>
                                        </p:tav>
                                      </p:tavLst>
                                    </p:anim>
                                    <p:anim calcmode="lin" valueType="num">
                                      <p:cBhvr>
                                        <p:cTn id="12" dur="500" fill="hold"/>
                                        <p:tgtEl>
                                          <p:spTgt spid="56"/>
                                        </p:tgtEl>
                                        <p:attrNameLst>
                                          <p:attrName>ppt_h</p:attrName>
                                        </p:attrNameLst>
                                      </p:cBhvr>
                                      <p:tavLst>
                                        <p:tav tm="0">
                                          <p:val>
                                            <p:fltVal val="0"/>
                                          </p:val>
                                        </p:tav>
                                        <p:tav tm="100000">
                                          <p:val>
                                            <p:strVal val="#ppt_h"/>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5"/>
                                        </p:tgtEl>
                                        <p:attrNameLst>
                                          <p:attrName>style.visibility</p:attrName>
                                        </p:attrNameLst>
                                      </p:cBhvr>
                                      <p:to>
                                        <p:strVal val="visible"/>
                                      </p:to>
                                    </p:set>
                                    <p:anim calcmode="lin" valueType="num">
                                      <p:cBhvr additive="base">
                                        <p:cTn id="15" dur="500" fill="hold"/>
                                        <p:tgtEl>
                                          <p:spTgt spid="55"/>
                                        </p:tgtEl>
                                        <p:attrNameLst>
                                          <p:attrName>ppt_x</p:attrName>
                                        </p:attrNameLst>
                                      </p:cBhvr>
                                      <p:tavLst>
                                        <p:tav tm="0">
                                          <p:val>
                                            <p:strVal val="#ppt_x"/>
                                          </p:val>
                                        </p:tav>
                                        <p:tav tm="100000">
                                          <p:val>
                                            <p:strVal val="#ppt_x"/>
                                          </p:val>
                                        </p:tav>
                                      </p:tavLst>
                                    </p:anim>
                                    <p:anim calcmode="lin" valueType="num">
                                      <p:cBhvr additive="base">
                                        <p:cTn id="16"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54"/>
                                        </p:tgtEl>
                                        <p:attrNameLst>
                                          <p:attrName>style.visibility</p:attrName>
                                        </p:attrNameLst>
                                      </p:cBhvr>
                                      <p:to>
                                        <p:strVal val="visible"/>
                                      </p:to>
                                    </p:set>
                                    <p:anim calcmode="lin" valueType="num">
                                      <p:cBhvr additive="base">
                                        <p:cTn id="21" dur="500" fill="hold"/>
                                        <p:tgtEl>
                                          <p:spTgt spid="54"/>
                                        </p:tgtEl>
                                        <p:attrNameLst>
                                          <p:attrName>ppt_x</p:attrName>
                                        </p:attrNameLst>
                                      </p:cBhvr>
                                      <p:tavLst>
                                        <p:tav tm="0">
                                          <p:val>
                                            <p:strVal val="#ppt_x"/>
                                          </p:val>
                                        </p:tav>
                                        <p:tav tm="100000">
                                          <p:val>
                                            <p:strVal val="#ppt_x"/>
                                          </p:val>
                                        </p:tav>
                                      </p:tavLst>
                                    </p:anim>
                                    <p:anim calcmode="lin" valueType="num">
                                      <p:cBhvr additive="base">
                                        <p:cTn id="22" dur="500" fill="hold"/>
                                        <p:tgtEl>
                                          <p:spTgt spid="5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5"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5" name="Rectangle 1034">
            <a:extLst>
              <a:ext uri="{FF2B5EF4-FFF2-40B4-BE49-F238E27FC236}">
                <a16:creationId xmlns:a16="http://schemas.microsoft.com/office/drawing/2014/main" id="{6C2997EE-0889-44C3-AC0D-18F26AC9AAA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0" name="Picture 6" descr="Nguồn cơn nạn đói kinh hoàng khiến gần 2 triệu người chết năm Ất Dậu | Báo  Pháp luật Việt Nam điện tử">
            <a:extLst>
              <a:ext uri="{FF2B5EF4-FFF2-40B4-BE49-F238E27FC236}">
                <a16:creationId xmlns:a16="http://schemas.microsoft.com/office/drawing/2014/main" id="{96C817D2-9AB4-F985-8E20-6E4A93AB171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 b="8653"/>
          <a:stretch/>
        </p:blipFill>
        <p:spPr bwMode="auto">
          <a:xfrm>
            <a:off x="4216674" y="10"/>
            <a:ext cx="4927327" cy="2813040"/>
          </a:xfrm>
          <a:custGeom>
            <a:avLst/>
            <a:gdLst/>
            <a:ahLst/>
            <a:cxnLst/>
            <a:rect l="l" t="t" r="r" b="b"/>
            <a:pathLst>
              <a:path w="6569769" h="3750734">
                <a:moveTo>
                  <a:pt x="1738471" y="0"/>
                </a:moveTo>
                <a:lnTo>
                  <a:pt x="6569769" y="0"/>
                </a:lnTo>
                <a:lnTo>
                  <a:pt x="6569769" y="3750734"/>
                </a:lnTo>
                <a:lnTo>
                  <a:pt x="0" y="3750734"/>
                </a:lnTo>
                <a:close/>
              </a:path>
            </a:pathLst>
          </a:custGeom>
          <a:noFill/>
          <a:extLst>
            <a:ext uri="{909E8E84-426E-40DD-AFC4-6F175D3DCCD1}">
              <a14:hiddenFill xmlns:a14="http://schemas.microsoft.com/office/drawing/2010/main">
                <a:solidFill>
                  <a:srgbClr val="FFFFFF"/>
                </a:solidFill>
              </a14:hiddenFill>
            </a:ext>
          </a:extLst>
        </p:spPr>
      </p:pic>
      <p:pic>
        <p:nvPicPr>
          <p:cNvPr id="1028" name="Picture 4" descr="Nạn đói lịch sử năm Ất Dậu - VnExpress">
            <a:extLst>
              <a:ext uri="{FF2B5EF4-FFF2-40B4-BE49-F238E27FC236}">
                <a16:creationId xmlns:a16="http://schemas.microsoft.com/office/drawing/2014/main" id="{38DF3F39-307F-9AC2-A82A-9080C2893B9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 t="16334" b="28734"/>
          <a:stretch/>
        </p:blipFill>
        <p:spPr bwMode="auto">
          <a:xfrm>
            <a:off x="3136508" y="2915920"/>
            <a:ext cx="6007493" cy="2227580"/>
          </a:xfrm>
          <a:custGeom>
            <a:avLst/>
            <a:gdLst/>
            <a:ahLst/>
            <a:cxnLst/>
            <a:rect l="l" t="t" r="r" b="b"/>
            <a:pathLst>
              <a:path w="8009991" h="2970106">
                <a:moveTo>
                  <a:pt x="1376648" y="0"/>
                </a:moveTo>
                <a:lnTo>
                  <a:pt x="8009991" y="0"/>
                </a:lnTo>
                <a:lnTo>
                  <a:pt x="8009991" y="2970106"/>
                </a:lnTo>
                <a:lnTo>
                  <a:pt x="0" y="2970106"/>
                </a:lnTo>
                <a:close/>
              </a:path>
            </a:pathLst>
          </a:custGeom>
          <a:noFill/>
          <a:extLst>
            <a:ext uri="{909E8E84-426E-40DD-AFC4-6F175D3DCCD1}">
              <a14:hiddenFill xmlns:a14="http://schemas.microsoft.com/office/drawing/2010/main">
                <a:solidFill>
                  <a:srgbClr val="FFFFFF"/>
                </a:solidFill>
              </a14:hiddenFill>
            </a:ext>
          </a:extLst>
        </p:spPr>
      </p:pic>
      <p:pic>
        <p:nvPicPr>
          <p:cNvPr id="1026" name="Picture 2" descr="Giải ảo 3 - Hai triệu dân Việt chết đói năm 1945 là do Hồ đem gạo về Trung  Cộng! - Dân Làm Báo">
            <a:extLst>
              <a:ext uri="{FF2B5EF4-FFF2-40B4-BE49-F238E27FC236}">
                <a16:creationId xmlns:a16="http://schemas.microsoft.com/office/drawing/2014/main" id="{E0CEFF53-32DA-F417-893C-18BE710FFA1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2632" r="-2" b="19043"/>
          <a:stretch/>
        </p:blipFill>
        <p:spPr bwMode="auto">
          <a:xfrm>
            <a:off x="20" y="10"/>
            <a:ext cx="5627313" cy="5143490"/>
          </a:xfrm>
          <a:custGeom>
            <a:avLst/>
            <a:gdLst/>
            <a:ahLst/>
            <a:cxnLst/>
            <a:rect l="l" t="t" r="r" b="b"/>
            <a:pathLst>
              <a:path w="7503111" h="6858000">
                <a:moveTo>
                  <a:pt x="0" y="0"/>
                </a:moveTo>
                <a:lnTo>
                  <a:pt x="677334" y="0"/>
                </a:lnTo>
                <a:lnTo>
                  <a:pt x="1168036" y="0"/>
                </a:lnTo>
                <a:lnTo>
                  <a:pt x="1205499" y="0"/>
                </a:lnTo>
                <a:lnTo>
                  <a:pt x="1647632" y="0"/>
                </a:lnTo>
                <a:lnTo>
                  <a:pt x="7215401" y="0"/>
                </a:lnTo>
                <a:lnTo>
                  <a:pt x="4041567" y="6852993"/>
                </a:lnTo>
                <a:lnTo>
                  <a:pt x="7503111" y="6852993"/>
                </a:lnTo>
                <a:lnTo>
                  <a:pt x="7503111" y="6852994"/>
                </a:lnTo>
                <a:lnTo>
                  <a:pt x="1647632" y="6852994"/>
                </a:lnTo>
                <a:lnTo>
                  <a:pt x="1647632"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44255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25"/>
        <p:cNvGrpSpPr/>
        <p:nvPr/>
      </p:nvGrpSpPr>
      <p:grpSpPr>
        <a:xfrm>
          <a:off x="0" y="0"/>
          <a:ext cx="0" cy="0"/>
          <a:chOff x="0" y="0"/>
          <a:chExt cx="0" cy="0"/>
        </a:xfrm>
      </p:grpSpPr>
      <p:sp>
        <p:nvSpPr>
          <p:cNvPr id="8" name="Google Shape;246;p45">
            <a:extLst>
              <a:ext uri="{FF2B5EF4-FFF2-40B4-BE49-F238E27FC236}">
                <a16:creationId xmlns:a16="http://schemas.microsoft.com/office/drawing/2014/main" id="{102CA564-DA72-12C6-06D5-E83EA59BAC8B}"/>
              </a:ext>
            </a:extLst>
          </p:cNvPr>
          <p:cNvSpPr txBox="1">
            <a:spLocks/>
          </p:cNvSpPr>
          <p:nvPr/>
        </p:nvSpPr>
        <p:spPr>
          <a:xfrm>
            <a:off x="713250" y="309803"/>
            <a:ext cx="7717500" cy="5727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2800"/>
              <a:buFont typeface="Handlee"/>
              <a:buNone/>
              <a:defRPr sz="3600" b="1" i="0" u="none" strike="noStrike" cap="none">
                <a:solidFill>
                  <a:schemeClr val="accent1"/>
                </a:solidFill>
                <a:latin typeface="Handlee"/>
                <a:ea typeface="Handlee"/>
                <a:cs typeface="Handlee"/>
                <a:sym typeface="Handlee"/>
              </a:defRPr>
            </a:lvl1pPr>
            <a:lvl2pPr marR="0" lvl="1"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2pPr>
            <a:lvl3pPr marR="0" lvl="2"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3pPr>
            <a:lvl4pPr marR="0" lvl="3"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4pPr>
            <a:lvl5pPr marR="0" lvl="4"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5pPr>
            <a:lvl6pPr marR="0" lvl="5"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6pPr>
            <a:lvl7pPr marR="0" lvl="6"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7pPr>
            <a:lvl8pPr marR="0" lvl="7"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8pPr>
            <a:lvl9pPr marR="0" lvl="8"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9pPr>
          </a:lstStyle>
          <a:p>
            <a:r>
              <a:rPr lang="en-US">
                <a:latin typeface="Times New Roman" panose="02020603050405020304" pitchFamily="18" charset="0"/>
                <a:cs typeface="Times New Roman" panose="02020603050405020304" pitchFamily="18" charset="0"/>
              </a:rPr>
              <a:t>Hoạt động khởi động</a:t>
            </a:r>
          </a:p>
        </p:txBody>
      </p:sp>
      <p:sp>
        <p:nvSpPr>
          <p:cNvPr id="9" name="Google Shape;2045;p65">
            <a:extLst>
              <a:ext uri="{FF2B5EF4-FFF2-40B4-BE49-F238E27FC236}">
                <a16:creationId xmlns:a16="http://schemas.microsoft.com/office/drawing/2014/main" id="{E829315F-3083-80B8-A059-1BB176A89A7E}"/>
              </a:ext>
            </a:extLst>
          </p:cNvPr>
          <p:cNvSpPr/>
          <p:nvPr/>
        </p:nvSpPr>
        <p:spPr>
          <a:xfrm>
            <a:off x="1083212" y="309803"/>
            <a:ext cx="7160456" cy="572700"/>
          </a:xfrm>
          <a:prstGeom prst="roundRect">
            <a:avLst>
              <a:gd name="adj" fmla="val 9575"/>
            </a:avLst>
          </a:prstGeom>
          <a:noFill/>
          <a:ln w="19050" cap="flat" cmpd="sng">
            <a:solidFill>
              <a:srgbClr val="333333">
                <a:lumMod val="50000"/>
              </a:srgbClr>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 name="Google Shape;2377;p89">
            <a:extLst>
              <a:ext uri="{FF2B5EF4-FFF2-40B4-BE49-F238E27FC236}">
                <a16:creationId xmlns:a16="http://schemas.microsoft.com/office/drawing/2014/main" id="{1B5037EB-0F65-A33E-EF3E-3F5F771B4D75}"/>
              </a:ext>
            </a:extLst>
          </p:cNvPr>
          <p:cNvGrpSpPr/>
          <p:nvPr/>
        </p:nvGrpSpPr>
        <p:grpSpPr>
          <a:xfrm flipH="1">
            <a:off x="389486" y="2369848"/>
            <a:ext cx="3115870" cy="3028270"/>
            <a:chOff x="5048729" y="1803650"/>
            <a:chExt cx="3228846" cy="3339845"/>
          </a:xfrm>
        </p:grpSpPr>
        <p:sp>
          <p:nvSpPr>
            <p:cNvPr id="3" name="Google Shape;2378;p89">
              <a:extLst>
                <a:ext uri="{FF2B5EF4-FFF2-40B4-BE49-F238E27FC236}">
                  <a16:creationId xmlns:a16="http://schemas.microsoft.com/office/drawing/2014/main" id="{0A2043F9-908E-CF3B-CB34-EA10F9D79B99}"/>
                </a:ext>
              </a:extLst>
            </p:cNvPr>
            <p:cNvSpPr/>
            <p:nvPr/>
          </p:nvSpPr>
          <p:spPr>
            <a:xfrm flipH="1">
              <a:off x="6302287" y="4163918"/>
              <a:ext cx="1637173" cy="979577"/>
            </a:xfrm>
            <a:custGeom>
              <a:avLst/>
              <a:gdLst/>
              <a:ahLst/>
              <a:cxnLst/>
              <a:rect l="l" t="t" r="r" b="b"/>
              <a:pathLst>
                <a:path w="17049" h="10201" extrusionOk="0">
                  <a:moveTo>
                    <a:pt x="12495" y="0"/>
                  </a:moveTo>
                  <a:cubicBezTo>
                    <a:pt x="9639" y="0"/>
                    <a:pt x="5190" y="393"/>
                    <a:pt x="4451" y="864"/>
                  </a:cubicBezTo>
                  <a:cubicBezTo>
                    <a:pt x="4376" y="910"/>
                    <a:pt x="4293" y="975"/>
                    <a:pt x="4200" y="1059"/>
                  </a:cubicBezTo>
                  <a:cubicBezTo>
                    <a:pt x="4125" y="1124"/>
                    <a:pt x="4051" y="1198"/>
                    <a:pt x="3967" y="1272"/>
                  </a:cubicBezTo>
                  <a:cubicBezTo>
                    <a:pt x="2955" y="2267"/>
                    <a:pt x="1431" y="4385"/>
                    <a:pt x="1004" y="4998"/>
                  </a:cubicBezTo>
                  <a:cubicBezTo>
                    <a:pt x="920" y="5109"/>
                    <a:pt x="883" y="5175"/>
                    <a:pt x="883" y="5175"/>
                  </a:cubicBezTo>
                  <a:cubicBezTo>
                    <a:pt x="883" y="5175"/>
                    <a:pt x="474" y="7023"/>
                    <a:pt x="158" y="9049"/>
                  </a:cubicBezTo>
                  <a:cubicBezTo>
                    <a:pt x="102" y="9430"/>
                    <a:pt x="47" y="9811"/>
                    <a:pt x="0" y="10192"/>
                  </a:cubicBezTo>
                  <a:lnTo>
                    <a:pt x="8762" y="10192"/>
                  </a:lnTo>
                  <a:cubicBezTo>
                    <a:pt x="8762" y="10192"/>
                    <a:pt x="9328" y="8742"/>
                    <a:pt x="9774" y="7906"/>
                  </a:cubicBezTo>
                  <a:lnTo>
                    <a:pt x="9960" y="8640"/>
                  </a:lnTo>
                  <a:lnTo>
                    <a:pt x="10360" y="10201"/>
                  </a:lnTo>
                  <a:lnTo>
                    <a:pt x="17049" y="10201"/>
                  </a:lnTo>
                  <a:cubicBezTo>
                    <a:pt x="17049" y="10201"/>
                    <a:pt x="15674" y="780"/>
                    <a:pt x="14856" y="232"/>
                  </a:cubicBezTo>
                  <a:cubicBezTo>
                    <a:pt x="14614" y="70"/>
                    <a:pt x="13695" y="0"/>
                    <a:pt x="12495" y="0"/>
                  </a:cubicBezTo>
                  <a:close/>
                </a:path>
              </a:pathLst>
            </a:custGeom>
            <a:solidFill>
              <a:srgbClr val="00AC9A"/>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 name="Google Shape;2379;p89">
              <a:extLst>
                <a:ext uri="{FF2B5EF4-FFF2-40B4-BE49-F238E27FC236}">
                  <a16:creationId xmlns:a16="http://schemas.microsoft.com/office/drawing/2014/main" id="{F01A0DA5-1B23-B5AB-8814-202A7D317BE3}"/>
                </a:ext>
              </a:extLst>
            </p:cNvPr>
            <p:cNvSpPr/>
            <p:nvPr/>
          </p:nvSpPr>
          <p:spPr>
            <a:xfrm flipH="1">
              <a:off x="7186507" y="4225568"/>
              <a:ext cx="529976" cy="917927"/>
            </a:xfrm>
            <a:custGeom>
              <a:avLst/>
              <a:gdLst/>
              <a:ahLst/>
              <a:cxnLst/>
              <a:rect l="l" t="t" r="r" b="b"/>
              <a:pathLst>
                <a:path w="5519" h="9559" extrusionOk="0">
                  <a:moveTo>
                    <a:pt x="5246" y="1"/>
                  </a:moveTo>
                  <a:cubicBezTo>
                    <a:pt x="5143" y="1"/>
                    <a:pt x="5044" y="60"/>
                    <a:pt x="5027" y="194"/>
                  </a:cubicBezTo>
                  <a:cubicBezTo>
                    <a:pt x="4888" y="1299"/>
                    <a:pt x="4442" y="2349"/>
                    <a:pt x="3708" y="3204"/>
                  </a:cubicBezTo>
                  <a:cubicBezTo>
                    <a:pt x="3104" y="3901"/>
                    <a:pt x="2110" y="4663"/>
                    <a:pt x="1116" y="4746"/>
                  </a:cubicBezTo>
                  <a:cubicBezTo>
                    <a:pt x="1227" y="4161"/>
                    <a:pt x="1330" y="3585"/>
                    <a:pt x="1432" y="3000"/>
                  </a:cubicBezTo>
                  <a:cubicBezTo>
                    <a:pt x="1580" y="2154"/>
                    <a:pt x="1729" y="1299"/>
                    <a:pt x="1878" y="454"/>
                  </a:cubicBezTo>
                  <a:cubicBezTo>
                    <a:pt x="1878" y="435"/>
                    <a:pt x="1878" y="426"/>
                    <a:pt x="1878" y="417"/>
                  </a:cubicBezTo>
                  <a:cubicBezTo>
                    <a:pt x="1869" y="374"/>
                    <a:pt x="1832" y="353"/>
                    <a:pt x="1791" y="353"/>
                  </a:cubicBezTo>
                  <a:cubicBezTo>
                    <a:pt x="1742" y="353"/>
                    <a:pt x="1689" y="384"/>
                    <a:pt x="1673" y="445"/>
                  </a:cubicBezTo>
                  <a:cubicBezTo>
                    <a:pt x="1664" y="510"/>
                    <a:pt x="1655" y="565"/>
                    <a:pt x="1645" y="630"/>
                  </a:cubicBezTo>
                  <a:cubicBezTo>
                    <a:pt x="1404" y="2005"/>
                    <a:pt x="1162" y="3380"/>
                    <a:pt x="911" y="4755"/>
                  </a:cubicBezTo>
                  <a:cubicBezTo>
                    <a:pt x="902" y="4811"/>
                    <a:pt x="893" y="4867"/>
                    <a:pt x="884" y="4923"/>
                  </a:cubicBezTo>
                  <a:cubicBezTo>
                    <a:pt x="865" y="5025"/>
                    <a:pt x="846" y="5127"/>
                    <a:pt x="828" y="5229"/>
                  </a:cubicBezTo>
                  <a:cubicBezTo>
                    <a:pt x="568" y="6623"/>
                    <a:pt x="298" y="8026"/>
                    <a:pt x="29" y="9419"/>
                  </a:cubicBezTo>
                  <a:cubicBezTo>
                    <a:pt x="20" y="9466"/>
                    <a:pt x="10" y="9512"/>
                    <a:pt x="1" y="9559"/>
                  </a:cubicBezTo>
                  <a:lnTo>
                    <a:pt x="205" y="9559"/>
                  </a:lnTo>
                  <a:cubicBezTo>
                    <a:pt x="345" y="8871"/>
                    <a:pt x="475" y="8193"/>
                    <a:pt x="596" y="7515"/>
                  </a:cubicBezTo>
                  <a:cubicBezTo>
                    <a:pt x="744" y="6753"/>
                    <a:pt x="884" y="5991"/>
                    <a:pt x="1023" y="5229"/>
                  </a:cubicBezTo>
                  <a:cubicBezTo>
                    <a:pt x="2110" y="5183"/>
                    <a:pt x="3206" y="4440"/>
                    <a:pt x="3894" y="3706"/>
                  </a:cubicBezTo>
                  <a:cubicBezTo>
                    <a:pt x="4786" y="2767"/>
                    <a:pt x="5334" y="1541"/>
                    <a:pt x="5492" y="268"/>
                  </a:cubicBezTo>
                  <a:cubicBezTo>
                    <a:pt x="5518" y="100"/>
                    <a:pt x="5379" y="1"/>
                    <a:pt x="5246" y="1"/>
                  </a:cubicBezTo>
                  <a:close/>
                </a:path>
              </a:pathLst>
            </a:custGeom>
            <a:solidFill>
              <a:srgbClr val="000000">
                <a:alpha val="15639"/>
              </a:srgb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 name="Google Shape;2380;p89">
              <a:extLst>
                <a:ext uri="{FF2B5EF4-FFF2-40B4-BE49-F238E27FC236}">
                  <a16:creationId xmlns:a16="http://schemas.microsoft.com/office/drawing/2014/main" id="{E104E6AF-AD34-9968-8B0F-2562C91A9BC0}"/>
                </a:ext>
              </a:extLst>
            </p:cNvPr>
            <p:cNvSpPr/>
            <p:nvPr/>
          </p:nvSpPr>
          <p:spPr>
            <a:xfrm flipH="1">
              <a:off x="6901492" y="4791075"/>
              <a:ext cx="99388" cy="202522"/>
            </a:xfrm>
            <a:custGeom>
              <a:avLst/>
              <a:gdLst/>
              <a:ahLst/>
              <a:cxnLst/>
              <a:rect l="l" t="t" r="r" b="b"/>
              <a:pathLst>
                <a:path w="1035" h="2109" extrusionOk="0">
                  <a:moveTo>
                    <a:pt x="875" y="1"/>
                  </a:moveTo>
                  <a:cubicBezTo>
                    <a:pt x="867" y="1"/>
                    <a:pt x="857" y="4"/>
                    <a:pt x="846" y="9"/>
                  </a:cubicBezTo>
                  <a:cubicBezTo>
                    <a:pt x="511" y="167"/>
                    <a:pt x="0" y="1375"/>
                    <a:pt x="0" y="1375"/>
                  </a:cubicBezTo>
                  <a:lnTo>
                    <a:pt x="186" y="2109"/>
                  </a:lnTo>
                  <a:cubicBezTo>
                    <a:pt x="514" y="1127"/>
                    <a:pt x="1035" y="1"/>
                    <a:pt x="875" y="1"/>
                  </a:cubicBezTo>
                  <a:close/>
                </a:path>
              </a:pathLst>
            </a:custGeom>
            <a:solidFill>
              <a:srgbClr val="000000">
                <a:alpha val="15639"/>
              </a:srgb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 name="Google Shape;2381;p89">
              <a:extLst>
                <a:ext uri="{FF2B5EF4-FFF2-40B4-BE49-F238E27FC236}">
                  <a16:creationId xmlns:a16="http://schemas.microsoft.com/office/drawing/2014/main" id="{51DECBB2-0EEE-5FD9-0D0B-2FE73B89A7BE}"/>
                </a:ext>
              </a:extLst>
            </p:cNvPr>
            <p:cNvSpPr/>
            <p:nvPr/>
          </p:nvSpPr>
          <p:spPr>
            <a:xfrm flipH="1">
              <a:off x="5048729" y="2571489"/>
              <a:ext cx="691494" cy="448640"/>
            </a:xfrm>
            <a:custGeom>
              <a:avLst/>
              <a:gdLst/>
              <a:ahLst/>
              <a:cxnLst/>
              <a:rect l="l" t="t" r="r" b="b"/>
              <a:pathLst>
                <a:path w="7201" h="4672" extrusionOk="0">
                  <a:moveTo>
                    <a:pt x="4015" y="1"/>
                  </a:moveTo>
                  <a:cubicBezTo>
                    <a:pt x="3755" y="1"/>
                    <a:pt x="3532" y="290"/>
                    <a:pt x="3103" y="556"/>
                  </a:cubicBezTo>
                  <a:cubicBezTo>
                    <a:pt x="2555" y="881"/>
                    <a:pt x="1793" y="482"/>
                    <a:pt x="874" y="1058"/>
                  </a:cubicBezTo>
                  <a:cubicBezTo>
                    <a:pt x="205" y="1485"/>
                    <a:pt x="47" y="2182"/>
                    <a:pt x="19" y="2535"/>
                  </a:cubicBezTo>
                  <a:cubicBezTo>
                    <a:pt x="0" y="2656"/>
                    <a:pt x="10" y="2739"/>
                    <a:pt x="10" y="2739"/>
                  </a:cubicBezTo>
                  <a:lnTo>
                    <a:pt x="2295" y="4672"/>
                  </a:lnTo>
                  <a:cubicBezTo>
                    <a:pt x="2295" y="4672"/>
                    <a:pt x="2407" y="4653"/>
                    <a:pt x="2574" y="4625"/>
                  </a:cubicBezTo>
                  <a:cubicBezTo>
                    <a:pt x="3168" y="4514"/>
                    <a:pt x="4516" y="4254"/>
                    <a:pt x="4924" y="4189"/>
                  </a:cubicBezTo>
                  <a:cubicBezTo>
                    <a:pt x="5454" y="4096"/>
                    <a:pt x="5872" y="3771"/>
                    <a:pt x="6532" y="3027"/>
                  </a:cubicBezTo>
                  <a:cubicBezTo>
                    <a:pt x="7201" y="2293"/>
                    <a:pt x="6643" y="2182"/>
                    <a:pt x="6643" y="2182"/>
                  </a:cubicBezTo>
                  <a:cubicBezTo>
                    <a:pt x="6996" y="1541"/>
                    <a:pt x="6392" y="1448"/>
                    <a:pt x="6392" y="1448"/>
                  </a:cubicBezTo>
                  <a:cubicBezTo>
                    <a:pt x="6574" y="833"/>
                    <a:pt x="6241" y="749"/>
                    <a:pt x="6053" y="749"/>
                  </a:cubicBezTo>
                  <a:cubicBezTo>
                    <a:pt x="5990" y="749"/>
                    <a:pt x="5944" y="758"/>
                    <a:pt x="5937" y="760"/>
                  </a:cubicBezTo>
                  <a:cubicBezTo>
                    <a:pt x="5946" y="733"/>
                    <a:pt x="6076" y="259"/>
                    <a:pt x="5705" y="119"/>
                  </a:cubicBezTo>
                  <a:cubicBezTo>
                    <a:pt x="5675" y="108"/>
                    <a:pt x="5641" y="102"/>
                    <a:pt x="5605" y="102"/>
                  </a:cubicBezTo>
                  <a:cubicBezTo>
                    <a:pt x="5185" y="102"/>
                    <a:pt x="4413" y="835"/>
                    <a:pt x="4413" y="835"/>
                  </a:cubicBezTo>
                  <a:cubicBezTo>
                    <a:pt x="4413" y="835"/>
                    <a:pt x="4609" y="277"/>
                    <a:pt x="4228" y="64"/>
                  </a:cubicBezTo>
                  <a:cubicBezTo>
                    <a:pt x="4151" y="20"/>
                    <a:pt x="4082" y="1"/>
                    <a:pt x="4015" y="1"/>
                  </a:cubicBezTo>
                  <a:close/>
                </a:path>
              </a:pathLst>
            </a:custGeom>
            <a:solidFill>
              <a:srgbClr val="FDA980"/>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 name="Google Shape;2382;p89">
              <a:extLst>
                <a:ext uri="{FF2B5EF4-FFF2-40B4-BE49-F238E27FC236}">
                  <a16:creationId xmlns:a16="http://schemas.microsoft.com/office/drawing/2014/main" id="{32CF306E-AB71-B0F3-7A96-7F6A5BFF023A}"/>
                </a:ext>
              </a:extLst>
            </p:cNvPr>
            <p:cNvSpPr/>
            <p:nvPr/>
          </p:nvSpPr>
          <p:spPr>
            <a:xfrm flipH="1">
              <a:off x="5493049" y="2814919"/>
              <a:ext cx="247175" cy="205211"/>
            </a:xfrm>
            <a:custGeom>
              <a:avLst/>
              <a:gdLst/>
              <a:ahLst/>
              <a:cxnLst/>
              <a:rect l="l" t="t" r="r" b="b"/>
              <a:pathLst>
                <a:path w="2574" h="2137" extrusionOk="0">
                  <a:moveTo>
                    <a:pt x="19" y="0"/>
                  </a:moveTo>
                  <a:cubicBezTo>
                    <a:pt x="0" y="121"/>
                    <a:pt x="10" y="204"/>
                    <a:pt x="10" y="204"/>
                  </a:cubicBezTo>
                  <a:lnTo>
                    <a:pt x="2295" y="2137"/>
                  </a:lnTo>
                  <a:cubicBezTo>
                    <a:pt x="2295" y="2137"/>
                    <a:pt x="2407" y="2118"/>
                    <a:pt x="2574" y="2090"/>
                  </a:cubicBezTo>
                  <a:cubicBezTo>
                    <a:pt x="1728" y="1384"/>
                    <a:pt x="874" y="688"/>
                    <a:pt x="19" y="0"/>
                  </a:cubicBezTo>
                  <a:close/>
                </a:path>
              </a:pathLst>
            </a:custGeom>
            <a:solidFill>
              <a:srgbClr val="000000">
                <a:alpha val="15639"/>
              </a:srgb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2383;p89">
              <a:extLst>
                <a:ext uri="{FF2B5EF4-FFF2-40B4-BE49-F238E27FC236}">
                  <a16:creationId xmlns:a16="http://schemas.microsoft.com/office/drawing/2014/main" id="{468D314A-153C-B5BB-D191-C279518E75FE}"/>
                </a:ext>
              </a:extLst>
            </p:cNvPr>
            <p:cNvSpPr/>
            <p:nvPr/>
          </p:nvSpPr>
          <p:spPr>
            <a:xfrm flipH="1">
              <a:off x="5310979" y="2647927"/>
              <a:ext cx="257066" cy="140296"/>
            </a:xfrm>
            <a:custGeom>
              <a:avLst/>
              <a:gdLst/>
              <a:ahLst/>
              <a:cxnLst/>
              <a:rect l="l" t="t" r="r" b="b"/>
              <a:pathLst>
                <a:path w="2677" h="1461" extrusionOk="0">
                  <a:moveTo>
                    <a:pt x="2624" y="1"/>
                  </a:moveTo>
                  <a:cubicBezTo>
                    <a:pt x="2611" y="1"/>
                    <a:pt x="2598" y="9"/>
                    <a:pt x="2593" y="20"/>
                  </a:cubicBezTo>
                  <a:cubicBezTo>
                    <a:pt x="2584" y="28"/>
                    <a:pt x="2171" y="577"/>
                    <a:pt x="1812" y="577"/>
                  </a:cubicBezTo>
                  <a:cubicBezTo>
                    <a:pt x="1761" y="577"/>
                    <a:pt x="1711" y="566"/>
                    <a:pt x="1663" y="541"/>
                  </a:cubicBezTo>
                  <a:cubicBezTo>
                    <a:pt x="1656" y="533"/>
                    <a:pt x="1649" y="530"/>
                    <a:pt x="1642" y="530"/>
                  </a:cubicBezTo>
                  <a:cubicBezTo>
                    <a:pt x="1631" y="530"/>
                    <a:pt x="1619" y="538"/>
                    <a:pt x="1608" y="550"/>
                  </a:cubicBezTo>
                  <a:cubicBezTo>
                    <a:pt x="1600" y="558"/>
                    <a:pt x="942" y="1381"/>
                    <a:pt x="344" y="1381"/>
                  </a:cubicBezTo>
                  <a:cubicBezTo>
                    <a:pt x="249" y="1381"/>
                    <a:pt x="155" y="1360"/>
                    <a:pt x="65" y="1312"/>
                  </a:cubicBezTo>
                  <a:cubicBezTo>
                    <a:pt x="59" y="1308"/>
                    <a:pt x="51" y="1306"/>
                    <a:pt x="43" y="1306"/>
                  </a:cubicBezTo>
                  <a:cubicBezTo>
                    <a:pt x="29" y="1306"/>
                    <a:pt x="16" y="1313"/>
                    <a:pt x="10" y="1330"/>
                  </a:cubicBezTo>
                  <a:cubicBezTo>
                    <a:pt x="0" y="1349"/>
                    <a:pt x="10" y="1377"/>
                    <a:pt x="28" y="1386"/>
                  </a:cubicBezTo>
                  <a:cubicBezTo>
                    <a:pt x="130" y="1442"/>
                    <a:pt x="242" y="1460"/>
                    <a:pt x="344" y="1460"/>
                  </a:cubicBezTo>
                  <a:cubicBezTo>
                    <a:pt x="929" y="1460"/>
                    <a:pt x="1533" y="773"/>
                    <a:pt x="1654" y="624"/>
                  </a:cubicBezTo>
                  <a:cubicBezTo>
                    <a:pt x="1707" y="647"/>
                    <a:pt x="1761" y="657"/>
                    <a:pt x="1815" y="657"/>
                  </a:cubicBezTo>
                  <a:cubicBezTo>
                    <a:pt x="2220" y="657"/>
                    <a:pt x="2641" y="91"/>
                    <a:pt x="2658" y="67"/>
                  </a:cubicBezTo>
                  <a:cubicBezTo>
                    <a:pt x="2676" y="48"/>
                    <a:pt x="2667" y="20"/>
                    <a:pt x="2648" y="11"/>
                  </a:cubicBezTo>
                  <a:cubicBezTo>
                    <a:pt x="2641" y="4"/>
                    <a:pt x="2633" y="1"/>
                    <a:pt x="2624" y="1"/>
                  </a:cubicBezTo>
                  <a:close/>
                </a:path>
              </a:pathLst>
            </a:custGeom>
            <a:solidFill>
              <a:srgbClr val="000000">
                <a:alpha val="15639"/>
              </a:srgb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2384;p89">
              <a:extLst>
                <a:ext uri="{FF2B5EF4-FFF2-40B4-BE49-F238E27FC236}">
                  <a16:creationId xmlns:a16="http://schemas.microsoft.com/office/drawing/2014/main" id="{4332C029-1776-88B9-85B1-77C6FC35E699}"/>
                </a:ext>
              </a:extLst>
            </p:cNvPr>
            <p:cNvSpPr/>
            <p:nvPr/>
          </p:nvSpPr>
          <p:spPr>
            <a:xfrm flipH="1">
              <a:off x="5165593" y="2640533"/>
              <a:ext cx="230274" cy="128965"/>
            </a:xfrm>
            <a:custGeom>
              <a:avLst/>
              <a:gdLst/>
              <a:ahLst/>
              <a:cxnLst/>
              <a:rect l="l" t="t" r="r" b="b"/>
              <a:pathLst>
                <a:path w="2398" h="1343" extrusionOk="0">
                  <a:moveTo>
                    <a:pt x="2358" y="1"/>
                  </a:moveTo>
                  <a:cubicBezTo>
                    <a:pt x="2352" y="1"/>
                    <a:pt x="2347" y="2"/>
                    <a:pt x="2342" y="4"/>
                  </a:cubicBezTo>
                  <a:cubicBezTo>
                    <a:pt x="2286" y="23"/>
                    <a:pt x="1134" y="450"/>
                    <a:pt x="911" y="1101"/>
                  </a:cubicBezTo>
                  <a:cubicBezTo>
                    <a:pt x="872" y="1098"/>
                    <a:pt x="804" y="1094"/>
                    <a:pt x="720" y="1094"/>
                  </a:cubicBezTo>
                  <a:cubicBezTo>
                    <a:pt x="506" y="1094"/>
                    <a:pt x="193" y="1121"/>
                    <a:pt x="19" y="1268"/>
                  </a:cubicBezTo>
                  <a:cubicBezTo>
                    <a:pt x="1" y="1277"/>
                    <a:pt x="1" y="1305"/>
                    <a:pt x="19" y="1324"/>
                  </a:cubicBezTo>
                  <a:cubicBezTo>
                    <a:pt x="28" y="1333"/>
                    <a:pt x="38" y="1342"/>
                    <a:pt x="47" y="1342"/>
                  </a:cubicBezTo>
                  <a:cubicBezTo>
                    <a:pt x="56" y="1342"/>
                    <a:pt x="66" y="1333"/>
                    <a:pt x="75" y="1333"/>
                  </a:cubicBezTo>
                  <a:cubicBezTo>
                    <a:pt x="217" y="1207"/>
                    <a:pt x="489" y="1181"/>
                    <a:pt x="688" y="1181"/>
                  </a:cubicBezTo>
                  <a:cubicBezTo>
                    <a:pt x="826" y="1181"/>
                    <a:pt x="930" y="1194"/>
                    <a:pt x="930" y="1194"/>
                  </a:cubicBezTo>
                  <a:cubicBezTo>
                    <a:pt x="957" y="1194"/>
                    <a:pt x="976" y="1184"/>
                    <a:pt x="976" y="1156"/>
                  </a:cubicBezTo>
                  <a:cubicBezTo>
                    <a:pt x="1162" y="525"/>
                    <a:pt x="2360" y="88"/>
                    <a:pt x="2370" y="79"/>
                  </a:cubicBezTo>
                  <a:cubicBezTo>
                    <a:pt x="2388" y="69"/>
                    <a:pt x="2398" y="51"/>
                    <a:pt x="2398" y="23"/>
                  </a:cubicBezTo>
                  <a:cubicBezTo>
                    <a:pt x="2391" y="9"/>
                    <a:pt x="2374" y="1"/>
                    <a:pt x="2358" y="1"/>
                  </a:cubicBezTo>
                  <a:close/>
                </a:path>
              </a:pathLst>
            </a:custGeom>
            <a:solidFill>
              <a:srgbClr val="000000">
                <a:alpha val="15639"/>
              </a:srgb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2385;p89">
              <a:extLst>
                <a:ext uri="{FF2B5EF4-FFF2-40B4-BE49-F238E27FC236}">
                  <a16:creationId xmlns:a16="http://schemas.microsoft.com/office/drawing/2014/main" id="{1E705F09-575D-427A-F33C-7770FF16CFC7}"/>
                </a:ext>
              </a:extLst>
            </p:cNvPr>
            <p:cNvSpPr/>
            <p:nvPr/>
          </p:nvSpPr>
          <p:spPr>
            <a:xfrm flipH="1">
              <a:off x="5123628" y="2705735"/>
              <a:ext cx="230274" cy="128869"/>
            </a:xfrm>
            <a:custGeom>
              <a:avLst/>
              <a:gdLst/>
              <a:ahLst/>
              <a:cxnLst/>
              <a:rect l="l" t="t" r="r" b="b"/>
              <a:pathLst>
                <a:path w="2398" h="1342" extrusionOk="0">
                  <a:moveTo>
                    <a:pt x="2351" y="0"/>
                  </a:moveTo>
                  <a:cubicBezTo>
                    <a:pt x="2346" y="0"/>
                    <a:pt x="2339" y="1"/>
                    <a:pt x="2332" y="4"/>
                  </a:cubicBezTo>
                  <a:cubicBezTo>
                    <a:pt x="2286" y="22"/>
                    <a:pt x="1134" y="449"/>
                    <a:pt x="911" y="1109"/>
                  </a:cubicBezTo>
                  <a:cubicBezTo>
                    <a:pt x="866" y="1103"/>
                    <a:pt x="783" y="1096"/>
                    <a:pt x="683" y="1096"/>
                  </a:cubicBezTo>
                  <a:cubicBezTo>
                    <a:pt x="469" y="1096"/>
                    <a:pt x="177" y="1128"/>
                    <a:pt x="19" y="1267"/>
                  </a:cubicBezTo>
                  <a:cubicBezTo>
                    <a:pt x="0" y="1286"/>
                    <a:pt x="0" y="1304"/>
                    <a:pt x="9" y="1323"/>
                  </a:cubicBezTo>
                  <a:cubicBezTo>
                    <a:pt x="19" y="1332"/>
                    <a:pt x="28" y="1341"/>
                    <a:pt x="47" y="1341"/>
                  </a:cubicBezTo>
                  <a:cubicBezTo>
                    <a:pt x="56" y="1341"/>
                    <a:pt x="65" y="1341"/>
                    <a:pt x="65" y="1332"/>
                  </a:cubicBezTo>
                  <a:cubicBezTo>
                    <a:pt x="213" y="1206"/>
                    <a:pt x="484" y="1180"/>
                    <a:pt x="683" y="1180"/>
                  </a:cubicBezTo>
                  <a:cubicBezTo>
                    <a:pt x="822" y="1180"/>
                    <a:pt x="925" y="1193"/>
                    <a:pt x="929" y="1193"/>
                  </a:cubicBezTo>
                  <a:cubicBezTo>
                    <a:pt x="948" y="1193"/>
                    <a:pt x="966" y="1183"/>
                    <a:pt x="976" y="1165"/>
                  </a:cubicBezTo>
                  <a:cubicBezTo>
                    <a:pt x="1162" y="524"/>
                    <a:pt x="2351" y="87"/>
                    <a:pt x="2360" y="78"/>
                  </a:cubicBezTo>
                  <a:cubicBezTo>
                    <a:pt x="2388" y="78"/>
                    <a:pt x="2397" y="50"/>
                    <a:pt x="2388" y="31"/>
                  </a:cubicBezTo>
                  <a:cubicBezTo>
                    <a:pt x="2381" y="11"/>
                    <a:pt x="2369" y="0"/>
                    <a:pt x="2351" y="0"/>
                  </a:cubicBezTo>
                  <a:close/>
                </a:path>
              </a:pathLst>
            </a:custGeom>
            <a:solidFill>
              <a:srgbClr val="000000">
                <a:alpha val="15639"/>
              </a:srgb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2386;p89">
              <a:extLst>
                <a:ext uri="{FF2B5EF4-FFF2-40B4-BE49-F238E27FC236}">
                  <a16:creationId xmlns:a16="http://schemas.microsoft.com/office/drawing/2014/main" id="{ED4A2656-0AE3-10DE-204E-1535731C9547}"/>
                </a:ext>
              </a:extLst>
            </p:cNvPr>
            <p:cNvSpPr/>
            <p:nvPr/>
          </p:nvSpPr>
          <p:spPr>
            <a:xfrm flipH="1">
              <a:off x="5098661" y="2777084"/>
              <a:ext cx="230274" cy="128869"/>
            </a:xfrm>
            <a:custGeom>
              <a:avLst/>
              <a:gdLst/>
              <a:ahLst/>
              <a:cxnLst/>
              <a:rect l="l" t="t" r="r" b="b"/>
              <a:pathLst>
                <a:path w="2398" h="1342" extrusionOk="0">
                  <a:moveTo>
                    <a:pt x="2357" y="0"/>
                  </a:moveTo>
                  <a:cubicBezTo>
                    <a:pt x="2351" y="0"/>
                    <a:pt x="2346" y="1"/>
                    <a:pt x="2342" y="4"/>
                  </a:cubicBezTo>
                  <a:cubicBezTo>
                    <a:pt x="2286" y="22"/>
                    <a:pt x="1134" y="450"/>
                    <a:pt x="911" y="1109"/>
                  </a:cubicBezTo>
                  <a:cubicBezTo>
                    <a:pt x="866" y="1103"/>
                    <a:pt x="784" y="1097"/>
                    <a:pt x="685" y="1097"/>
                  </a:cubicBezTo>
                  <a:cubicBezTo>
                    <a:pt x="473" y="1097"/>
                    <a:pt x="184" y="1128"/>
                    <a:pt x="19" y="1267"/>
                  </a:cubicBezTo>
                  <a:cubicBezTo>
                    <a:pt x="0" y="1286"/>
                    <a:pt x="0" y="1314"/>
                    <a:pt x="19" y="1332"/>
                  </a:cubicBezTo>
                  <a:cubicBezTo>
                    <a:pt x="28" y="1342"/>
                    <a:pt x="37" y="1342"/>
                    <a:pt x="47" y="1342"/>
                  </a:cubicBezTo>
                  <a:cubicBezTo>
                    <a:pt x="56" y="1342"/>
                    <a:pt x="65" y="1342"/>
                    <a:pt x="75" y="1332"/>
                  </a:cubicBezTo>
                  <a:cubicBezTo>
                    <a:pt x="222" y="1207"/>
                    <a:pt x="509" y="1183"/>
                    <a:pt x="709" y="1183"/>
                  </a:cubicBezTo>
                  <a:cubicBezTo>
                    <a:pt x="837" y="1183"/>
                    <a:pt x="929" y="1193"/>
                    <a:pt x="929" y="1193"/>
                  </a:cubicBezTo>
                  <a:cubicBezTo>
                    <a:pt x="957" y="1193"/>
                    <a:pt x="976" y="1184"/>
                    <a:pt x="976" y="1165"/>
                  </a:cubicBezTo>
                  <a:cubicBezTo>
                    <a:pt x="1162" y="533"/>
                    <a:pt x="2360" y="87"/>
                    <a:pt x="2369" y="87"/>
                  </a:cubicBezTo>
                  <a:cubicBezTo>
                    <a:pt x="2388" y="78"/>
                    <a:pt x="2397" y="50"/>
                    <a:pt x="2397" y="32"/>
                  </a:cubicBezTo>
                  <a:cubicBezTo>
                    <a:pt x="2390" y="11"/>
                    <a:pt x="2373" y="0"/>
                    <a:pt x="2357" y="0"/>
                  </a:cubicBezTo>
                  <a:close/>
                </a:path>
              </a:pathLst>
            </a:custGeom>
            <a:solidFill>
              <a:srgbClr val="000000">
                <a:alpha val="15639"/>
              </a:srgb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2387;p89">
              <a:extLst>
                <a:ext uri="{FF2B5EF4-FFF2-40B4-BE49-F238E27FC236}">
                  <a16:creationId xmlns:a16="http://schemas.microsoft.com/office/drawing/2014/main" id="{85C00323-1250-C330-0C4C-136A31F9EDF4}"/>
                </a:ext>
              </a:extLst>
            </p:cNvPr>
            <p:cNvSpPr/>
            <p:nvPr/>
          </p:nvSpPr>
          <p:spPr>
            <a:xfrm flipH="1">
              <a:off x="5467138" y="2689219"/>
              <a:ext cx="2810437" cy="2047498"/>
            </a:xfrm>
            <a:custGeom>
              <a:avLst/>
              <a:gdLst/>
              <a:ahLst/>
              <a:cxnLst/>
              <a:rect l="l" t="t" r="r" b="b"/>
              <a:pathLst>
                <a:path w="29267" h="21322" extrusionOk="0">
                  <a:moveTo>
                    <a:pt x="13240" y="1"/>
                  </a:moveTo>
                  <a:cubicBezTo>
                    <a:pt x="12807" y="1"/>
                    <a:pt x="12543" y="36"/>
                    <a:pt x="12543" y="36"/>
                  </a:cubicBezTo>
                  <a:lnTo>
                    <a:pt x="7786" y="872"/>
                  </a:lnTo>
                  <a:cubicBezTo>
                    <a:pt x="7405" y="1012"/>
                    <a:pt x="7033" y="1179"/>
                    <a:pt x="6680" y="1365"/>
                  </a:cubicBezTo>
                  <a:cubicBezTo>
                    <a:pt x="3809" y="2861"/>
                    <a:pt x="1923" y="5741"/>
                    <a:pt x="966" y="8258"/>
                  </a:cubicBezTo>
                  <a:cubicBezTo>
                    <a:pt x="0" y="10832"/>
                    <a:pt x="46" y="13025"/>
                    <a:pt x="46" y="13025"/>
                  </a:cubicBezTo>
                  <a:lnTo>
                    <a:pt x="6086" y="13006"/>
                  </a:lnTo>
                  <a:lnTo>
                    <a:pt x="3484" y="21321"/>
                  </a:lnTo>
                  <a:cubicBezTo>
                    <a:pt x="7126" y="20578"/>
                    <a:pt x="7916" y="17010"/>
                    <a:pt x="7916" y="17010"/>
                  </a:cubicBezTo>
                  <a:cubicBezTo>
                    <a:pt x="8114" y="17786"/>
                    <a:pt x="8563" y="18063"/>
                    <a:pt x="9268" y="18063"/>
                  </a:cubicBezTo>
                  <a:cubicBezTo>
                    <a:pt x="9821" y="18063"/>
                    <a:pt x="10531" y="17893"/>
                    <a:pt x="11400" y="17661"/>
                  </a:cubicBezTo>
                  <a:cubicBezTo>
                    <a:pt x="13379" y="17131"/>
                    <a:pt x="18991" y="15803"/>
                    <a:pt x="18991" y="15803"/>
                  </a:cubicBezTo>
                  <a:cubicBezTo>
                    <a:pt x="18991" y="15803"/>
                    <a:pt x="18424" y="14409"/>
                    <a:pt x="18043" y="13006"/>
                  </a:cubicBezTo>
                  <a:cubicBezTo>
                    <a:pt x="17662" y="11603"/>
                    <a:pt x="18312" y="10507"/>
                    <a:pt x="18312" y="10507"/>
                  </a:cubicBezTo>
                  <a:cubicBezTo>
                    <a:pt x="18312" y="10507"/>
                    <a:pt x="19004" y="11440"/>
                    <a:pt x="20511" y="11440"/>
                  </a:cubicBezTo>
                  <a:cubicBezTo>
                    <a:pt x="21032" y="11440"/>
                    <a:pt x="21651" y="11328"/>
                    <a:pt x="22372" y="11027"/>
                  </a:cubicBezTo>
                  <a:cubicBezTo>
                    <a:pt x="23757" y="10442"/>
                    <a:pt x="26748" y="7014"/>
                    <a:pt x="28300" y="5165"/>
                  </a:cubicBezTo>
                  <a:cubicBezTo>
                    <a:pt x="28328" y="5127"/>
                    <a:pt x="28356" y="5090"/>
                    <a:pt x="28384" y="5053"/>
                  </a:cubicBezTo>
                  <a:cubicBezTo>
                    <a:pt x="28922" y="4403"/>
                    <a:pt x="29266" y="3975"/>
                    <a:pt x="29266" y="3975"/>
                  </a:cubicBezTo>
                  <a:cubicBezTo>
                    <a:pt x="29201" y="3901"/>
                    <a:pt x="29118" y="3799"/>
                    <a:pt x="29025" y="3706"/>
                  </a:cubicBezTo>
                  <a:cubicBezTo>
                    <a:pt x="28988" y="3669"/>
                    <a:pt x="28960" y="3641"/>
                    <a:pt x="28922" y="3604"/>
                  </a:cubicBezTo>
                  <a:cubicBezTo>
                    <a:pt x="28709" y="3390"/>
                    <a:pt x="28439" y="3139"/>
                    <a:pt x="28151" y="2879"/>
                  </a:cubicBezTo>
                  <a:cubicBezTo>
                    <a:pt x="28123" y="2851"/>
                    <a:pt x="28086" y="2814"/>
                    <a:pt x="28049" y="2786"/>
                  </a:cubicBezTo>
                  <a:cubicBezTo>
                    <a:pt x="27789" y="2554"/>
                    <a:pt x="27510" y="2312"/>
                    <a:pt x="27250" y="2089"/>
                  </a:cubicBezTo>
                  <a:cubicBezTo>
                    <a:pt x="27213" y="2052"/>
                    <a:pt x="27176" y="2024"/>
                    <a:pt x="27148" y="1997"/>
                  </a:cubicBezTo>
                  <a:cubicBezTo>
                    <a:pt x="26841" y="1736"/>
                    <a:pt x="26553" y="1495"/>
                    <a:pt x="26321" y="1309"/>
                  </a:cubicBezTo>
                  <a:cubicBezTo>
                    <a:pt x="26293" y="1281"/>
                    <a:pt x="26256" y="1253"/>
                    <a:pt x="26219" y="1225"/>
                  </a:cubicBezTo>
                  <a:cubicBezTo>
                    <a:pt x="25959" y="1002"/>
                    <a:pt x="25791" y="872"/>
                    <a:pt x="25791" y="872"/>
                  </a:cubicBezTo>
                  <a:cubicBezTo>
                    <a:pt x="25373" y="1030"/>
                    <a:pt x="24955" y="1272"/>
                    <a:pt x="24556" y="1551"/>
                  </a:cubicBezTo>
                  <a:cubicBezTo>
                    <a:pt x="24519" y="1578"/>
                    <a:pt x="24481" y="1597"/>
                    <a:pt x="24435" y="1625"/>
                  </a:cubicBezTo>
                  <a:cubicBezTo>
                    <a:pt x="23116" y="2573"/>
                    <a:pt x="21936" y="3948"/>
                    <a:pt x="21360" y="4663"/>
                  </a:cubicBezTo>
                  <a:cubicBezTo>
                    <a:pt x="21360" y="4663"/>
                    <a:pt x="21360" y="4672"/>
                    <a:pt x="21360" y="4672"/>
                  </a:cubicBezTo>
                  <a:cubicBezTo>
                    <a:pt x="21127" y="4960"/>
                    <a:pt x="20988" y="5146"/>
                    <a:pt x="20988" y="5146"/>
                  </a:cubicBezTo>
                  <a:cubicBezTo>
                    <a:pt x="20988" y="5146"/>
                    <a:pt x="20644" y="4152"/>
                    <a:pt x="18294" y="1876"/>
                  </a:cubicBezTo>
                  <a:cubicBezTo>
                    <a:pt x="17151" y="779"/>
                    <a:pt x="15767" y="315"/>
                    <a:pt x="14642" y="120"/>
                  </a:cubicBezTo>
                  <a:cubicBezTo>
                    <a:pt x="14093" y="26"/>
                    <a:pt x="13606" y="1"/>
                    <a:pt x="13240" y="1"/>
                  </a:cubicBezTo>
                  <a:close/>
                </a:path>
              </a:pathLst>
            </a:custGeom>
            <a:solidFill>
              <a:srgbClr val="CC445E"/>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2388;p89">
              <a:extLst>
                <a:ext uri="{FF2B5EF4-FFF2-40B4-BE49-F238E27FC236}">
                  <a16:creationId xmlns:a16="http://schemas.microsoft.com/office/drawing/2014/main" id="{44168FDF-3EF2-2BBC-BC4C-B3409D61765E}"/>
                </a:ext>
              </a:extLst>
            </p:cNvPr>
            <p:cNvSpPr/>
            <p:nvPr/>
          </p:nvSpPr>
          <p:spPr>
            <a:xfrm flipH="1">
              <a:off x="6870576" y="2689603"/>
              <a:ext cx="777055" cy="304695"/>
            </a:xfrm>
            <a:custGeom>
              <a:avLst/>
              <a:gdLst/>
              <a:ahLst/>
              <a:cxnLst/>
              <a:rect l="l" t="t" r="r" b="b"/>
              <a:pathLst>
                <a:path w="8092" h="3173" extrusionOk="0">
                  <a:moveTo>
                    <a:pt x="6660" y="0"/>
                  </a:moveTo>
                  <a:cubicBezTo>
                    <a:pt x="6239" y="0"/>
                    <a:pt x="5983" y="32"/>
                    <a:pt x="5983" y="32"/>
                  </a:cubicBezTo>
                  <a:lnTo>
                    <a:pt x="1226" y="868"/>
                  </a:lnTo>
                  <a:cubicBezTo>
                    <a:pt x="836" y="1008"/>
                    <a:pt x="473" y="1166"/>
                    <a:pt x="120" y="1351"/>
                  </a:cubicBezTo>
                  <a:cubicBezTo>
                    <a:pt x="14" y="1997"/>
                    <a:pt x="0" y="3172"/>
                    <a:pt x="1393" y="3172"/>
                  </a:cubicBezTo>
                  <a:cubicBezTo>
                    <a:pt x="1464" y="3172"/>
                    <a:pt x="1538" y="3169"/>
                    <a:pt x="1616" y="3163"/>
                  </a:cubicBezTo>
                  <a:cubicBezTo>
                    <a:pt x="3809" y="2977"/>
                    <a:pt x="4394" y="1565"/>
                    <a:pt x="4394" y="1565"/>
                  </a:cubicBezTo>
                  <a:cubicBezTo>
                    <a:pt x="4394" y="1565"/>
                    <a:pt x="5232" y="1901"/>
                    <a:pt x="6113" y="1901"/>
                  </a:cubicBezTo>
                  <a:cubicBezTo>
                    <a:pt x="6850" y="1901"/>
                    <a:pt x="7618" y="1666"/>
                    <a:pt x="7952" y="803"/>
                  </a:cubicBezTo>
                  <a:cubicBezTo>
                    <a:pt x="8055" y="543"/>
                    <a:pt x="8092" y="320"/>
                    <a:pt x="8082" y="116"/>
                  </a:cubicBezTo>
                  <a:cubicBezTo>
                    <a:pt x="7523" y="25"/>
                    <a:pt x="7029" y="0"/>
                    <a:pt x="6660" y="0"/>
                  </a:cubicBezTo>
                  <a:close/>
                </a:path>
              </a:pathLst>
            </a:custGeom>
            <a:solidFill>
              <a:srgbClr val="FFFFFF"/>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2389;p89">
              <a:extLst>
                <a:ext uri="{FF2B5EF4-FFF2-40B4-BE49-F238E27FC236}">
                  <a16:creationId xmlns:a16="http://schemas.microsoft.com/office/drawing/2014/main" id="{6E54BB23-C64C-99E4-8AFD-B626E7F4550B}"/>
                </a:ext>
              </a:extLst>
            </p:cNvPr>
            <p:cNvSpPr/>
            <p:nvPr/>
          </p:nvSpPr>
          <p:spPr>
            <a:xfrm flipH="1">
              <a:off x="6226414" y="3137861"/>
              <a:ext cx="73269" cy="261099"/>
            </a:xfrm>
            <a:custGeom>
              <a:avLst/>
              <a:gdLst/>
              <a:ahLst/>
              <a:cxnLst/>
              <a:rect l="l" t="t" r="r" b="b"/>
              <a:pathLst>
                <a:path w="763" h="2719" extrusionOk="0">
                  <a:moveTo>
                    <a:pt x="763" y="0"/>
                  </a:moveTo>
                  <a:lnTo>
                    <a:pt x="763" y="0"/>
                  </a:lnTo>
                  <a:cubicBezTo>
                    <a:pt x="530" y="288"/>
                    <a:pt x="391" y="474"/>
                    <a:pt x="391" y="474"/>
                  </a:cubicBezTo>
                  <a:cubicBezTo>
                    <a:pt x="391" y="474"/>
                    <a:pt x="1" y="2258"/>
                    <a:pt x="122" y="2685"/>
                  </a:cubicBezTo>
                  <a:cubicBezTo>
                    <a:pt x="128" y="2708"/>
                    <a:pt x="135" y="2719"/>
                    <a:pt x="144" y="2719"/>
                  </a:cubicBezTo>
                  <a:cubicBezTo>
                    <a:pt x="251" y="2719"/>
                    <a:pt x="531" y="1049"/>
                    <a:pt x="763" y="0"/>
                  </a:cubicBezTo>
                  <a:close/>
                </a:path>
              </a:pathLst>
            </a:custGeom>
            <a:solidFill>
              <a:srgbClr val="000000">
                <a:alpha val="15639"/>
              </a:srgb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2390;p89">
              <a:extLst>
                <a:ext uri="{FF2B5EF4-FFF2-40B4-BE49-F238E27FC236}">
                  <a16:creationId xmlns:a16="http://schemas.microsoft.com/office/drawing/2014/main" id="{13D402BD-0D6A-8089-046F-83151C6111CF}"/>
                </a:ext>
              </a:extLst>
            </p:cNvPr>
            <p:cNvSpPr/>
            <p:nvPr/>
          </p:nvSpPr>
          <p:spPr>
            <a:xfrm flipH="1">
              <a:off x="6475320" y="3041449"/>
              <a:ext cx="190999" cy="652315"/>
            </a:xfrm>
            <a:custGeom>
              <a:avLst/>
              <a:gdLst/>
              <a:ahLst/>
              <a:cxnLst/>
              <a:rect l="l" t="t" r="r" b="b"/>
              <a:pathLst>
                <a:path w="1989" h="6793" extrusionOk="0">
                  <a:moveTo>
                    <a:pt x="65" y="1"/>
                  </a:moveTo>
                  <a:cubicBezTo>
                    <a:pt x="0" y="307"/>
                    <a:pt x="10" y="614"/>
                    <a:pt x="56" y="921"/>
                  </a:cubicBezTo>
                  <a:cubicBezTo>
                    <a:pt x="112" y="1227"/>
                    <a:pt x="214" y="1525"/>
                    <a:pt x="353" y="1803"/>
                  </a:cubicBezTo>
                  <a:cubicBezTo>
                    <a:pt x="483" y="2082"/>
                    <a:pt x="669" y="2342"/>
                    <a:pt x="855" y="2584"/>
                  </a:cubicBezTo>
                  <a:cubicBezTo>
                    <a:pt x="1041" y="2816"/>
                    <a:pt x="1208" y="3067"/>
                    <a:pt x="1357" y="3336"/>
                  </a:cubicBezTo>
                  <a:cubicBezTo>
                    <a:pt x="1496" y="3596"/>
                    <a:pt x="1617" y="3875"/>
                    <a:pt x="1701" y="4163"/>
                  </a:cubicBezTo>
                  <a:cubicBezTo>
                    <a:pt x="1784" y="4442"/>
                    <a:pt x="1840" y="4739"/>
                    <a:pt x="1849" y="5036"/>
                  </a:cubicBezTo>
                  <a:cubicBezTo>
                    <a:pt x="1849" y="5343"/>
                    <a:pt x="1831" y="5640"/>
                    <a:pt x="1756" y="5938"/>
                  </a:cubicBezTo>
                  <a:cubicBezTo>
                    <a:pt x="1728" y="6086"/>
                    <a:pt x="1682" y="6226"/>
                    <a:pt x="1636" y="6365"/>
                  </a:cubicBezTo>
                  <a:cubicBezTo>
                    <a:pt x="1617" y="6439"/>
                    <a:pt x="1580" y="6514"/>
                    <a:pt x="1552" y="6579"/>
                  </a:cubicBezTo>
                  <a:lnTo>
                    <a:pt x="1459" y="6792"/>
                  </a:lnTo>
                  <a:cubicBezTo>
                    <a:pt x="1775" y="6272"/>
                    <a:pt x="1979" y="5668"/>
                    <a:pt x="1979" y="5036"/>
                  </a:cubicBezTo>
                  <a:cubicBezTo>
                    <a:pt x="1989" y="4414"/>
                    <a:pt x="1803" y="3791"/>
                    <a:pt x="1505" y="3253"/>
                  </a:cubicBezTo>
                  <a:cubicBezTo>
                    <a:pt x="1357" y="2974"/>
                    <a:pt x="1180" y="2723"/>
                    <a:pt x="985" y="2481"/>
                  </a:cubicBezTo>
                  <a:lnTo>
                    <a:pt x="846" y="2305"/>
                  </a:lnTo>
                  <a:cubicBezTo>
                    <a:pt x="799" y="2240"/>
                    <a:pt x="753" y="2184"/>
                    <a:pt x="706" y="2119"/>
                  </a:cubicBezTo>
                  <a:cubicBezTo>
                    <a:pt x="669" y="2063"/>
                    <a:pt x="623" y="1998"/>
                    <a:pt x="586" y="1933"/>
                  </a:cubicBezTo>
                  <a:lnTo>
                    <a:pt x="465" y="1738"/>
                  </a:lnTo>
                  <a:cubicBezTo>
                    <a:pt x="325" y="1478"/>
                    <a:pt x="214" y="1199"/>
                    <a:pt x="140" y="902"/>
                  </a:cubicBezTo>
                  <a:cubicBezTo>
                    <a:pt x="75" y="614"/>
                    <a:pt x="37" y="307"/>
                    <a:pt x="65" y="1"/>
                  </a:cubicBezTo>
                  <a:close/>
                </a:path>
              </a:pathLst>
            </a:custGeom>
            <a:solidFill>
              <a:srgbClr val="000000">
                <a:alpha val="15639"/>
              </a:srgb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2391;p89">
              <a:extLst>
                <a:ext uri="{FF2B5EF4-FFF2-40B4-BE49-F238E27FC236}">
                  <a16:creationId xmlns:a16="http://schemas.microsoft.com/office/drawing/2014/main" id="{F7DA6F65-AAA2-ACF3-2F85-B1D0E70E4C97}"/>
                </a:ext>
              </a:extLst>
            </p:cNvPr>
            <p:cNvSpPr/>
            <p:nvPr/>
          </p:nvSpPr>
          <p:spPr>
            <a:xfrm flipH="1">
              <a:off x="5491225" y="2806853"/>
              <a:ext cx="439998" cy="377484"/>
            </a:xfrm>
            <a:custGeom>
              <a:avLst/>
              <a:gdLst/>
              <a:ahLst/>
              <a:cxnLst/>
              <a:rect l="l" t="t" r="r" b="b"/>
              <a:pathLst>
                <a:path w="4582" h="3931" extrusionOk="0">
                  <a:moveTo>
                    <a:pt x="1785" y="0"/>
                  </a:moveTo>
                  <a:cubicBezTo>
                    <a:pt x="1460" y="279"/>
                    <a:pt x="1144" y="567"/>
                    <a:pt x="828" y="864"/>
                  </a:cubicBezTo>
                  <a:cubicBezTo>
                    <a:pt x="596" y="688"/>
                    <a:pt x="354" y="502"/>
                    <a:pt x="122" y="326"/>
                  </a:cubicBezTo>
                  <a:cubicBezTo>
                    <a:pt x="85" y="353"/>
                    <a:pt x="38" y="372"/>
                    <a:pt x="1" y="400"/>
                  </a:cubicBezTo>
                  <a:cubicBezTo>
                    <a:pt x="252" y="586"/>
                    <a:pt x="493" y="772"/>
                    <a:pt x="735" y="957"/>
                  </a:cubicBezTo>
                  <a:cubicBezTo>
                    <a:pt x="772" y="985"/>
                    <a:pt x="809" y="1013"/>
                    <a:pt x="846" y="1041"/>
                  </a:cubicBezTo>
                  <a:cubicBezTo>
                    <a:pt x="1116" y="1264"/>
                    <a:pt x="1395" y="1487"/>
                    <a:pt x="1664" y="1710"/>
                  </a:cubicBezTo>
                  <a:cubicBezTo>
                    <a:pt x="1701" y="1738"/>
                    <a:pt x="1738" y="1775"/>
                    <a:pt x="1776" y="1803"/>
                  </a:cubicBezTo>
                  <a:cubicBezTo>
                    <a:pt x="1859" y="1877"/>
                    <a:pt x="1943" y="1951"/>
                    <a:pt x="2026" y="2026"/>
                  </a:cubicBezTo>
                  <a:cubicBezTo>
                    <a:pt x="2212" y="2184"/>
                    <a:pt x="2389" y="2342"/>
                    <a:pt x="2556" y="2509"/>
                  </a:cubicBezTo>
                  <a:cubicBezTo>
                    <a:pt x="2593" y="2546"/>
                    <a:pt x="2621" y="2574"/>
                    <a:pt x="2649" y="2602"/>
                  </a:cubicBezTo>
                  <a:cubicBezTo>
                    <a:pt x="2900" y="2853"/>
                    <a:pt x="3151" y="3103"/>
                    <a:pt x="3383" y="3364"/>
                  </a:cubicBezTo>
                  <a:cubicBezTo>
                    <a:pt x="3411" y="3401"/>
                    <a:pt x="3439" y="3438"/>
                    <a:pt x="3466" y="3466"/>
                  </a:cubicBezTo>
                  <a:cubicBezTo>
                    <a:pt x="3606" y="3624"/>
                    <a:pt x="3736" y="3772"/>
                    <a:pt x="3866" y="3930"/>
                  </a:cubicBezTo>
                  <a:cubicBezTo>
                    <a:pt x="3894" y="3893"/>
                    <a:pt x="3922" y="3865"/>
                    <a:pt x="3950" y="3828"/>
                  </a:cubicBezTo>
                  <a:cubicBezTo>
                    <a:pt x="3829" y="3670"/>
                    <a:pt x="3699" y="3522"/>
                    <a:pt x="3578" y="3373"/>
                  </a:cubicBezTo>
                  <a:cubicBezTo>
                    <a:pt x="3903" y="3066"/>
                    <a:pt x="4247" y="2769"/>
                    <a:pt x="4581" y="2472"/>
                  </a:cubicBezTo>
                  <a:cubicBezTo>
                    <a:pt x="4554" y="2444"/>
                    <a:pt x="4526" y="2407"/>
                    <a:pt x="4488" y="2379"/>
                  </a:cubicBezTo>
                  <a:cubicBezTo>
                    <a:pt x="4145" y="2667"/>
                    <a:pt x="3810" y="2964"/>
                    <a:pt x="3485" y="3271"/>
                  </a:cubicBezTo>
                  <a:cubicBezTo>
                    <a:pt x="3439" y="3224"/>
                    <a:pt x="3392" y="3178"/>
                    <a:pt x="3346" y="3122"/>
                  </a:cubicBezTo>
                  <a:cubicBezTo>
                    <a:pt x="3151" y="2918"/>
                    <a:pt x="2955" y="2713"/>
                    <a:pt x="2751" y="2509"/>
                  </a:cubicBezTo>
                  <a:cubicBezTo>
                    <a:pt x="3067" y="2221"/>
                    <a:pt x="3392" y="1933"/>
                    <a:pt x="3717" y="1654"/>
                  </a:cubicBezTo>
                  <a:cubicBezTo>
                    <a:pt x="3689" y="1626"/>
                    <a:pt x="3652" y="1589"/>
                    <a:pt x="3615" y="1561"/>
                  </a:cubicBezTo>
                  <a:cubicBezTo>
                    <a:pt x="3290" y="1840"/>
                    <a:pt x="2974" y="2128"/>
                    <a:pt x="2658" y="2416"/>
                  </a:cubicBezTo>
                  <a:cubicBezTo>
                    <a:pt x="2398" y="2174"/>
                    <a:pt x="2138" y="1942"/>
                    <a:pt x="1868" y="1710"/>
                  </a:cubicBezTo>
                  <a:cubicBezTo>
                    <a:pt x="2175" y="1422"/>
                    <a:pt x="2491" y="1134"/>
                    <a:pt x="2816" y="864"/>
                  </a:cubicBezTo>
                  <a:cubicBezTo>
                    <a:pt x="2779" y="827"/>
                    <a:pt x="2742" y="799"/>
                    <a:pt x="2705" y="772"/>
                  </a:cubicBezTo>
                  <a:cubicBezTo>
                    <a:pt x="2389" y="1050"/>
                    <a:pt x="2073" y="1329"/>
                    <a:pt x="1766" y="1626"/>
                  </a:cubicBezTo>
                  <a:cubicBezTo>
                    <a:pt x="1534" y="1422"/>
                    <a:pt x="1292" y="1236"/>
                    <a:pt x="1060" y="1050"/>
                  </a:cubicBezTo>
                  <a:cubicBezTo>
                    <a:pt x="1014" y="1013"/>
                    <a:pt x="977" y="985"/>
                    <a:pt x="939" y="948"/>
                  </a:cubicBezTo>
                  <a:cubicBezTo>
                    <a:pt x="1246" y="651"/>
                    <a:pt x="1571" y="363"/>
                    <a:pt x="1887" y="84"/>
                  </a:cubicBezTo>
                  <a:cubicBezTo>
                    <a:pt x="1850" y="56"/>
                    <a:pt x="1822" y="28"/>
                    <a:pt x="1785" y="0"/>
                  </a:cubicBezTo>
                  <a:close/>
                </a:path>
              </a:pathLst>
            </a:custGeom>
            <a:solidFill>
              <a:srgbClr val="000000">
                <a:alpha val="15639"/>
              </a:srgb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2392;p89">
              <a:extLst>
                <a:ext uri="{FF2B5EF4-FFF2-40B4-BE49-F238E27FC236}">
                  <a16:creationId xmlns:a16="http://schemas.microsoft.com/office/drawing/2014/main" id="{B53AEF4D-FD77-535C-51BF-432C49BBD65C}"/>
                </a:ext>
              </a:extLst>
            </p:cNvPr>
            <p:cNvSpPr/>
            <p:nvPr/>
          </p:nvSpPr>
          <p:spPr>
            <a:xfrm flipH="1">
              <a:off x="6702819" y="2941580"/>
              <a:ext cx="1458850" cy="533625"/>
            </a:xfrm>
            <a:custGeom>
              <a:avLst/>
              <a:gdLst/>
              <a:ahLst/>
              <a:cxnLst/>
              <a:rect l="l" t="t" r="r" b="b"/>
              <a:pathLst>
                <a:path w="15192" h="5557" extrusionOk="0">
                  <a:moveTo>
                    <a:pt x="13147" y="0"/>
                  </a:moveTo>
                  <a:cubicBezTo>
                    <a:pt x="10713" y="744"/>
                    <a:pt x="8976" y="1989"/>
                    <a:pt x="8037" y="2945"/>
                  </a:cubicBezTo>
                  <a:cubicBezTo>
                    <a:pt x="7387" y="3605"/>
                    <a:pt x="7192" y="4163"/>
                    <a:pt x="7192" y="4163"/>
                  </a:cubicBezTo>
                  <a:cubicBezTo>
                    <a:pt x="6802" y="3735"/>
                    <a:pt x="6365" y="3521"/>
                    <a:pt x="5845" y="3317"/>
                  </a:cubicBezTo>
                  <a:cubicBezTo>
                    <a:pt x="3829" y="2527"/>
                    <a:pt x="1041" y="2527"/>
                    <a:pt x="1041" y="2527"/>
                  </a:cubicBezTo>
                  <a:cubicBezTo>
                    <a:pt x="447" y="2908"/>
                    <a:pt x="1" y="4014"/>
                    <a:pt x="1" y="4014"/>
                  </a:cubicBezTo>
                  <a:lnTo>
                    <a:pt x="122" y="4469"/>
                  </a:lnTo>
                  <a:lnTo>
                    <a:pt x="7118" y="5556"/>
                  </a:lnTo>
                  <a:cubicBezTo>
                    <a:pt x="7118" y="5556"/>
                    <a:pt x="14801" y="2407"/>
                    <a:pt x="14996" y="1626"/>
                  </a:cubicBezTo>
                  <a:cubicBezTo>
                    <a:pt x="15191" y="846"/>
                    <a:pt x="13147" y="0"/>
                    <a:pt x="13147" y="0"/>
                  </a:cubicBezTo>
                  <a:close/>
                </a:path>
              </a:pathLst>
            </a:custGeom>
            <a:solidFill>
              <a:srgbClr val="FFFFFF"/>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393;p89">
              <a:extLst>
                <a:ext uri="{FF2B5EF4-FFF2-40B4-BE49-F238E27FC236}">
                  <a16:creationId xmlns:a16="http://schemas.microsoft.com/office/drawing/2014/main" id="{94EA0B59-8497-9D77-AADC-B7BE4304F17A}"/>
                </a:ext>
              </a:extLst>
            </p:cNvPr>
            <p:cNvSpPr/>
            <p:nvPr/>
          </p:nvSpPr>
          <p:spPr>
            <a:xfrm flipH="1">
              <a:off x="6707333" y="3060174"/>
              <a:ext cx="1479304" cy="1053806"/>
            </a:xfrm>
            <a:custGeom>
              <a:avLst/>
              <a:gdLst/>
              <a:ahLst/>
              <a:cxnLst/>
              <a:rect l="l" t="t" r="r" b="b"/>
              <a:pathLst>
                <a:path w="15405" h="10974" extrusionOk="0">
                  <a:moveTo>
                    <a:pt x="15405" y="1"/>
                  </a:moveTo>
                  <a:lnTo>
                    <a:pt x="8474" y="2779"/>
                  </a:lnTo>
                  <a:cubicBezTo>
                    <a:pt x="8483" y="2835"/>
                    <a:pt x="8613" y="3587"/>
                    <a:pt x="7675" y="3792"/>
                  </a:cubicBezTo>
                  <a:cubicBezTo>
                    <a:pt x="7528" y="3823"/>
                    <a:pt x="7397" y="3837"/>
                    <a:pt x="7279" y="3837"/>
                  </a:cubicBezTo>
                  <a:cubicBezTo>
                    <a:pt x="6570" y="3837"/>
                    <a:pt x="6362" y="3340"/>
                    <a:pt x="6346" y="3308"/>
                  </a:cubicBezTo>
                  <a:cubicBezTo>
                    <a:pt x="5269" y="3160"/>
                    <a:pt x="1" y="2872"/>
                    <a:pt x="1" y="2872"/>
                  </a:cubicBezTo>
                  <a:lnTo>
                    <a:pt x="1" y="2872"/>
                  </a:lnTo>
                  <a:lnTo>
                    <a:pt x="4414" y="10871"/>
                  </a:lnTo>
                  <a:lnTo>
                    <a:pt x="8650" y="10945"/>
                  </a:lnTo>
                  <a:lnTo>
                    <a:pt x="9663" y="10973"/>
                  </a:lnTo>
                  <a:lnTo>
                    <a:pt x="10611" y="10648"/>
                  </a:lnTo>
                  <a:lnTo>
                    <a:pt x="15043" y="9143"/>
                  </a:lnTo>
                  <a:lnTo>
                    <a:pt x="15405" y="1"/>
                  </a:lnTo>
                  <a:close/>
                </a:path>
              </a:pathLst>
            </a:custGeom>
            <a:solidFill>
              <a:srgbClr val="E6CC9B"/>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394;p89">
              <a:extLst>
                <a:ext uri="{FF2B5EF4-FFF2-40B4-BE49-F238E27FC236}">
                  <a16:creationId xmlns:a16="http://schemas.microsoft.com/office/drawing/2014/main" id="{02215A24-53C6-620C-C790-4B0B8C1A7B35}"/>
                </a:ext>
              </a:extLst>
            </p:cNvPr>
            <p:cNvSpPr/>
            <p:nvPr/>
          </p:nvSpPr>
          <p:spPr>
            <a:xfrm flipH="1">
              <a:off x="7167685" y="3336830"/>
              <a:ext cx="419352" cy="803270"/>
            </a:xfrm>
            <a:custGeom>
              <a:avLst/>
              <a:gdLst/>
              <a:ahLst/>
              <a:cxnLst/>
              <a:rect l="l" t="t" r="r" b="b"/>
              <a:pathLst>
                <a:path w="4367" h="8365" extrusionOk="0">
                  <a:moveTo>
                    <a:pt x="0" y="585"/>
                  </a:moveTo>
                  <a:lnTo>
                    <a:pt x="0" y="585"/>
                  </a:lnTo>
                  <a:cubicBezTo>
                    <a:pt x="0" y="586"/>
                    <a:pt x="0" y="586"/>
                    <a:pt x="1" y="587"/>
                  </a:cubicBezTo>
                  <a:lnTo>
                    <a:pt x="1" y="587"/>
                  </a:lnTo>
                  <a:lnTo>
                    <a:pt x="0" y="585"/>
                  </a:lnTo>
                  <a:close/>
                  <a:moveTo>
                    <a:pt x="2416" y="0"/>
                  </a:moveTo>
                  <a:cubicBezTo>
                    <a:pt x="2425" y="56"/>
                    <a:pt x="2369" y="706"/>
                    <a:pt x="1431" y="911"/>
                  </a:cubicBezTo>
                  <a:cubicBezTo>
                    <a:pt x="1249" y="950"/>
                    <a:pt x="1087" y="967"/>
                    <a:pt x="943" y="967"/>
                  </a:cubicBezTo>
                  <a:cubicBezTo>
                    <a:pt x="288" y="967"/>
                    <a:pt x="15" y="625"/>
                    <a:pt x="1" y="587"/>
                  </a:cubicBezTo>
                  <a:lnTo>
                    <a:pt x="1" y="587"/>
                  </a:lnTo>
                  <a:lnTo>
                    <a:pt x="2416" y="8074"/>
                  </a:lnTo>
                  <a:cubicBezTo>
                    <a:pt x="2416" y="8074"/>
                    <a:pt x="2725" y="8364"/>
                    <a:pt x="3243" y="8364"/>
                  </a:cubicBezTo>
                  <a:cubicBezTo>
                    <a:pt x="3346" y="8364"/>
                    <a:pt x="3458" y="8352"/>
                    <a:pt x="3577" y="8325"/>
                  </a:cubicBezTo>
                  <a:cubicBezTo>
                    <a:pt x="4293" y="8157"/>
                    <a:pt x="4367" y="7767"/>
                    <a:pt x="4367" y="7767"/>
                  </a:cubicBezTo>
                  <a:lnTo>
                    <a:pt x="2416" y="0"/>
                  </a:lnTo>
                  <a:close/>
                </a:path>
              </a:pathLst>
            </a:custGeom>
            <a:solidFill>
              <a:srgbClr val="E6CC9B"/>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395;p89">
              <a:extLst>
                <a:ext uri="{FF2B5EF4-FFF2-40B4-BE49-F238E27FC236}">
                  <a16:creationId xmlns:a16="http://schemas.microsoft.com/office/drawing/2014/main" id="{BBCB91F6-BC96-2826-DDD8-9DD3C7654633}"/>
                </a:ext>
              </a:extLst>
            </p:cNvPr>
            <p:cNvSpPr/>
            <p:nvPr/>
          </p:nvSpPr>
          <p:spPr>
            <a:xfrm flipH="1">
              <a:off x="7167685" y="3336830"/>
              <a:ext cx="419352" cy="803270"/>
            </a:xfrm>
            <a:custGeom>
              <a:avLst/>
              <a:gdLst/>
              <a:ahLst/>
              <a:cxnLst/>
              <a:rect l="l" t="t" r="r" b="b"/>
              <a:pathLst>
                <a:path w="4367" h="8365" extrusionOk="0">
                  <a:moveTo>
                    <a:pt x="0" y="585"/>
                  </a:moveTo>
                  <a:lnTo>
                    <a:pt x="0" y="585"/>
                  </a:lnTo>
                  <a:cubicBezTo>
                    <a:pt x="0" y="586"/>
                    <a:pt x="0" y="586"/>
                    <a:pt x="1" y="587"/>
                  </a:cubicBezTo>
                  <a:lnTo>
                    <a:pt x="1" y="587"/>
                  </a:lnTo>
                  <a:lnTo>
                    <a:pt x="0" y="585"/>
                  </a:lnTo>
                  <a:close/>
                  <a:moveTo>
                    <a:pt x="2416" y="0"/>
                  </a:moveTo>
                  <a:cubicBezTo>
                    <a:pt x="2425" y="56"/>
                    <a:pt x="2369" y="706"/>
                    <a:pt x="1431" y="911"/>
                  </a:cubicBezTo>
                  <a:cubicBezTo>
                    <a:pt x="1249" y="950"/>
                    <a:pt x="1087" y="967"/>
                    <a:pt x="943" y="967"/>
                  </a:cubicBezTo>
                  <a:cubicBezTo>
                    <a:pt x="288" y="967"/>
                    <a:pt x="15" y="625"/>
                    <a:pt x="1" y="587"/>
                  </a:cubicBezTo>
                  <a:lnTo>
                    <a:pt x="1" y="587"/>
                  </a:lnTo>
                  <a:lnTo>
                    <a:pt x="2416" y="8074"/>
                  </a:lnTo>
                  <a:cubicBezTo>
                    <a:pt x="2416" y="8074"/>
                    <a:pt x="2725" y="8364"/>
                    <a:pt x="3243" y="8364"/>
                  </a:cubicBezTo>
                  <a:cubicBezTo>
                    <a:pt x="3346" y="8364"/>
                    <a:pt x="3458" y="8352"/>
                    <a:pt x="3577" y="8325"/>
                  </a:cubicBezTo>
                  <a:cubicBezTo>
                    <a:pt x="4293" y="8157"/>
                    <a:pt x="4367" y="7767"/>
                    <a:pt x="4367" y="7767"/>
                  </a:cubicBezTo>
                  <a:lnTo>
                    <a:pt x="2416" y="0"/>
                  </a:lnTo>
                  <a:close/>
                </a:path>
              </a:pathLst>
            </a:custGeom>
            <a:solidFill>
              <a:srgbClr val="000000">
                <a:alpha val="6150"/>
              </a:srgb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96;p89">
              <a:extLst>
                <a:ext uri="{FF2B5EF4-FFF2-40B4-BE49-F238E27FC236}">
                  <a16:creationId xmlns:a16="http://schemas.microsoft.com/office/drawing/2014/main" id="{9B6DF71E-F8BA-0A7C-3F14-5181F08BD179}"/>
                </a:ext>
              </a:extLst>
            </p:cNvPr>
            <p:cNvSpPr/>
            <p:nvPr/>
          </p:nvSpPr>
          <p:spPr>
            <a:xfrm flipH="1">
              <a:off x="6703684" y="3046346"/>
              <a:ext cx="1485641" cy="398514"/>
            </a:xfrm>
            <a:custGeom>
              <a:avLst/>
              <a:gdLst/>
              <a:ahLst/>
              <a:cxnLst/>
              <a:rect l="l" t="t" r="r" b="b"/>
              <a:pathLst>
                <a:path w="15471" h="4150" extrusionOk="0">
                  <a:moveTo>
                    <a:pt x="15286" y="1"/>
                  </a:moveTo>
                  <a:cubicBezTo>
                    <a:pt x="15264" y="1"/>
                    <a:pt x="15241" y="5"/>
                    <a:pt x="15219" y="15"/>
                  </a:cubicBezTo>
                  <a:lnTo>
                    <a:pt x="8437" y="2765"/>
                  </a:lnTo>
                  <a:cubicBezTo>
                    <a:pt x="8363" y="2793"/>
                    <a:pt x="8325" y="2876"/>
                    <a:pt x="8335" y="2951"/>
                  </a:cubicBezTo>
                  <a:cubicBezTo>
                    <a:pt x="8363" y="3062"/>
                    <a:pt x="8428" y="3601"/>
                    <a:pt x="7666" y="3768"/>
                  </a:cubicBezTo>
                  <a:cubicBezTo>
                    <a:pt x="7532" y="3798"/>
                    <a:pt x="7412" y="3810"/>
                    <a:pt x="7306" y="3810"/>
                  </a:cubicBezTo>
                  <a:cubicBezTo>
                    <a:pt x="6709" y="3810"/>
                    <a:pt x="6540" y="3411"/>
                    <a:pt x="6532" y="3387"/>
                  </a:cubicBezTo>
                  <a:cubicBezTo>
                    <a:pt x="6532" y="3387"/>
                    <a:pt x="6532" y="3378"/>
                    <a:pt x="6523" y="3369"/>
                  </a:cubicBezTo>
                  <a:cubicBezTo>
                    <a:pt x="6504" y="3322"/>
                    <a:pt x="6458" y="3295"/>
                    <a:pt x="6402" y="3285"/>
                  </a:cubicBezTo>
                  <a:cubicBezTo>
                    <a:pt x="5324" y="3137"/>
                    <a:pt x="391" y="2821"/>
                    <a:pt x="187" y="2802"/>
                  </a:cubicBezTo>
                  <a:cubicBezTo>
                    <a:pt x="94" y="2802"/>
                    <a:pt x="10" y="2867"/>
                    <a:pt x="1" y="2960"/>
                  </a:cubicBezTo>
                  <a:cubicBezTo>
                    <a:pt x="1" y="3053"/>
                    <a:pt x="66" y="3137"/>
                    <a:pt x="159" y="3137"/>
                  </a:cubicBezTo>
                  <a:cubicBezTo>
                    <a:pt x="214" y="3146"/>
                    <a:pt x="5046" y="3452"/>
                    <a:pt x="6272" y="3610"/>
                  </a:cubicBezTo>
                  <a:cubicBezTo>
                    <a:pt x="6374" y="3778"/>
                    <a:pt x="6662" y="4149"/>
                    <a:pt x="7303" y="4149"/>
                  </a:cubicBezTo>
                  <a:cubicBezTo>
                    <a:pt x="7433" y="4149"/>
                    <a:pt x="7582" y="4131"/>
                    <a:pt x="7740" y="4094"/>
                  </a:cubicBezTo>
                  <a:cubicBezTo>
                    <a:pt x="8521" y="3926"/>
                    <a:pt x="8697" y="3387"/>
                    <a:pt x="8678" y="3025"/>
                  </a:cubicBezTo>
                  <a:lnTo>
                    <a:pt x="15349" y="321"/>
                  </a:lnTo>
                  <a:cubicBezTo>
                    <a:pt x="15433" y="284"/>
                    <a:pt x="15470" y="191"/>
                    <a:pt x="15442" y="108"/>
                  </a:cubicBezTo>
                  <a:cubicBezTo>
                    <a:pt x="15415" y="39"/>
                    <a:pt x="15351" y="1"/>
                    <a:pt x="15286" y="1"/>
                  </a:cubicBezTo>
                  <a:close/>
                </a:path>
              </a:pathLst>
            </a:custGeom>
            <a:solidFill>
              <a:srgbClr val="F6B26B"/>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2397;p89">
              <a:extLst>
                <a:ext uri="{FF2B5EF4-FFF2-40B4-BE49-F238E27FC236}">
                  <a16:creationId xmlns:a16="http://schemas.microsoft.com/office/drawing/2014/main" id="{5B8E9FAF-02FD-C2D7-53AF-8CA436E4A71A}"/>
                </a:ext>
              </a:extLst>
            </p:cNvPr>
            <p:cNvSpPr/>
            <p:nvPr/>
          </p:nvSpPr>
          <p:spPr>
            <a:xfrm flipH="1">
              <a:off x="6971403" y="3029541"/>
              <a:ext cx="353381" cy="214525"/>
            </a:xfrm>
            <a:custGeom>
              <a:avLst/>
              <a:gdLst/>
              <a:ahLst/>
              <a:cxnLst/>
              <a:rect l="l" t="t" r="r" b="b"/>
              <a:pathLst>
                <a:path w="3680" h="2234" extrusionOk="0">
                  <a:moveTo>
                    <a:pt x="3630" y="1"/>
                  </a:moveTo>
                  <a:cubicBezTo>
                    <a:pt x="3625" y="1"/>
                    <a:pt x="3619" y="2"/>
                    <a:pt x="3615" y="4"/>
                  </a:cubicBezTo>
                  <a:cubicBezTo>
                    <a:pt x="2193" y="543"/>
                    <a:pt x="38" y="2141"/>
                    <a:pt x="19" y="2160"/>
                  </a:cubicBezTo>
                  <a:cubicBezTo>
                    <a:pt x="1" y="2169"/>
                    <a:pt x="1" y="2197"/>
                    <a:pt x="10" y="2215"/>
                  </a:cubicBezTo>
                  <a:cubicBezTo>
                    <a:pt x="19" y="2225"/>
                    <a:pt x="29" y="2234"/>
                    <a:pt x="47" y="2234"/>
                  </a:cubicBezTo>
                  <a:cubicBezTo>
                    <a:pt x="56" y="2234"/>
                    <a:pt x="66" y="2234"/>
                    <a:pt x="66" y="2225"/>
                  </a:cubicBezTo>
                  <a:cubicBezTo>
                    <a:pt x="94" y="2206"/>
                    <a:pt x="2240" y="617"/>
                    <a:pt x="3643" y="88"/>
                  </a:cubicBezTo>
                  <a:cubicBezTo>
                    <a:pt x="3671" y="78"/>
                    <a:pt x="3680" y="51"/>
                    <a:pt x="3671" y="32"/>
                  </a:cubicBezTo>
                  <a:cubicBezTo>
                    <a:pt x="3664" y="11"/>
                    <a:pt x="3646" y="1"/>
                    <a:pt x="3630" y="1"/>
                  </a:cubicBezTo>
                  <a:close/>
                </a:path>
              </a:pathLst>
            </a:custGeom>
            <a:solidFill>
              <a:srgbClr val="000000">
                <a:alpha val="15639"/>
              </a:srgb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2398;p89">
              <a:extLst>
                <a:ext uri="{FF2B5EF4-FFF2-40B4-BE49-F238E27FC236}">
                  <a16:creationId xmlns:a16="http://schemas.microsoft.com/office/drawing/2014/main" id="{C1939C7E-8D04-C80E-8B33-99197FBEBD57}"/>
                </a:ext>
              </a:extLst>
            </p:cNvPr>
            <p:cNvSpPr/>
            <p:nvPr/>
          </p:nvSpPr>
          <p:spPr>
            <a:xfrm flipH="1">
              <a:off x="6865196" y="3045674"/>
              <a:ext cx="370378" cy="182356"/>
            </a:xfrm>
            <a:custGeom>
              <a:avLst/>
              <a:gdLst/>
              <a:ahLst/>
              <a:cxnLst/>
              <a:rect l="l" t="t" r="r" b="b"/>
              <a:pathLst>
                <a:path w="3857" h="1899" extrusionOk="0">
                  <a:moveTo>
                    <a:pt x="3812" y="1"/>
                  </a:moveTo>
                  <a:cubicBezTo>
                    <a:pt x="3808" y="1"/>
                    <a:pt x="3804" y="2"/>
                    <a:pt x="3801" y="3"/>
                  </a:cubicBezTo>
                  <a:cubicBezTo>
                    <a:pt x="2333" y="403"/>
                    <a:pt x="47" y="1806"/>
                    <a:pt x="29" y="1824"/>
                  </a:cubicBezTo>
                  <a:cubicBezTo>
                    <a:pt x="1" y="1834"/>
                    <a:pt x="1" y="1861"/>
                    <a:pt x="10" y="1880"/>
                  </a:cubicBezTo>
                  <a:cubicBezTo>
                    <a:pt x="19" y="1889"/>
                    <a:pt x="29" y="1899"/>
                    <a:pt x="47" y="1899"/>
                  </a:cubicBezTo>
                  <a:cubicBezTo>
                    <a:pt x="56" y="1899"/>
                    <a:pt x="66" y="1899"/>
                    <a:pt x="66" y="1889"/>
                  </a:cubicBezTo>
                  <a:cubicBezTo>
                    <a:pt x="94" y="1880"/>
                    <a:pt x="2370" y="486"/>
                    <a:pt x="3819" y="87"/>
                  </a:cubicBezTo>
                  <a:cubicBezTo>
                    <a:pt x="3847" y="78"/>
                    <a:pt x="3856" y="50"/>
                    <a:pt x="3847" y="31"/>
                  </a:cubicBezTo>
                  <a:cubicBezTo>
                    <a:pt x="3847" y="16"/>
                    <a:pt x="3829" y="1"/>
                    <a:pt x="3812" y="1"/>
                  </a:cubicBezTo>
                  <a:close/>
                </a:path>
              </a:pathLst>
            </a:custGeom>
            <a:solidFill>
              <a:srgbClr val="000000">
                <a:alpha val="15639"/>
              </a:srgb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2399;p89">
              <a:extLst>
                <a:ext uri="{FF2B5EF4-FFF2-40B4-BE49-F238E27FC236}">
                  <a16:creationId xmlns:a16="http://schemas.microsoft.com/office/drawing/2014/main" id="{ED1DF93B-52AE-8D8C-B95E-2765B04B297B}"/>
                </a:ext>
              </a:extLst>
            </p:cNvPr>
            <p:cNvSpPr/>
            <p:nvPr/>
          </p:nvSpPr>
          <p:spPr>
            <a:xfrm flipH="1">
              <a:off x="7643216" y="3226206"/>
              <a:ext cx="403315" cy="77686"/>
            </a:xfrm>
            <a:custGeom>
              <a:avLst/>
              <a:gdLst/>
              <a:ahLst/>
              <a:cxnLst/>
              <a:rect l="l" t="t" r="r" b="b"/>
              <a:pathLst>
                <a:path w="4200" h="809" extrusionOk="0">
                  <a:moveTo>
                    <a:pt x="38" y="0"/>
                  </a:moveTo>
                  <a:cubicBezTo>
                    <a:pt x="19" y="0"/>
                    <a:pt x="0" y="19"/>
                    <a:pt x="0" y="46"/>
                  </a:cubicBezTo>
                  <a:cubicBezTo>
                    <a:pt x="0" y="65"/>
                    <a:pt x="10" y="84"/>
                    <a:pt x="38" y="84"/>
                  </a:cubicBezTo>
                  <a:cubicBezTo>
                    <a:pt x="41" y="87"/>
                    <a:pt x="43" y="88"/>
                    <a:pt x="44" y="88"/>
                  </a:cubicBezTo>
                  <a:cubicBezTo>
                    <a:pt x="48" y="88"/>
                    <a:pt x="50" y="84"/>
                    <a:pt x="56" y="84"/>
                  </a:cubicBezTo>
                  <a:cubicBezTo>
                    <a:pt x="1561" y="84"/>
                    <a:pt x="4116" y="808"/>
                    <a:pt x="4144" y="808"/>
                  </a:cubicBezTo>
                  <a:lnTo>
                    <a:pt x="4153" y="808"/>
                  </a:lnTo>
                  <a:cubicBezTo>
                    <a:pt x="4172" y="808"/>
                    <a:pt x="4191" y="799"/>
                    <a:pt x="4191" y="780"/>
                  </a:cubicBezTo>
                  <a:cubicBezTo>
                    <a:pt x="4200" y="762"/>
                    <a:pt x="4181" y="734"/>
                    <a:pt x="4163" y="734"/>
                  </a:cubicBezTo>
                  <a:cubicBezTo>
                    <a:pt x="4135" y="725"/>
                    <a:pt x="1570" y="0"/>
                    <a:pt x="56" y="0"/>
                  </a:cubicBezTo>
                  <a:close/>
                </a:path>
              </a:pathLst>
            </a:custGeom>
            <a:solidFill>
              <a:srgbClr val="000000">
                <a:alpha val="15639"/>
              </a:srgb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400;p89">
              <a:extLst>
                <a:ext uri="{FF2B5EF4-FFF2-40B4-BE49-F238E27FC236}">
                  <a16:creationId xmlns:a16="http://schemas.microsoft.com/office/drawing/2014/main" id="{C30F2BF8-36F3-54E2-6AE7-637953FCE575}"/>
                </a:ext>
              </a:extLst>
            </p:cNvPr>
            <p:cNvSpPr/>
            <p:nvPr/>
          </p:nvSpPr>
          <p:spPr>
            <a:xfrm flipH="1">
              <a:off x="7732425" y="3279694"/>
              <a:ext cx="265036" cy="41100"/>
            </a:xfrm>
            <a:custGeom>
              <a:avLst/>
              <a:gdLst/>
              <a:ahLst/>
              <a:cxnLst/>
              <a:rect l="l" t="t" r="r" b="b"/>
              <a:pathLst>
                <a:path w="2760" h="428" extrusionOk="0">
                  <a:moveTo>
                    <a:pt x="47" y="0"/>
                  </a:moveTo>
                  <a:cubicBezTo>
                    <a:pt x="28" y="0"/>
                    <a:pt x="10" y="19"/>
                    <a:pt x="0" y="38"/>
                  </a:cubicBezTo>
                  <a:cubicBezTo>
                    <a:pt x="0" y="66"/>
                    <a:pt x="19" y="84"/>
                    <a:pt x="47" y="84"/>
                  </a:cubicBezTo>
                  <a:cubicBezTo>
                    <a:pt x="1348" y="177"/>
                    <a:pt x="2695" y="428"/>
                    <a:pt x="2704" y="428"/>
                  </a:cubicBezTo>
                  <a:lnTo>
                    <a:pt x="2713" y="428"/>
                  </a:lnTo>
                  <a:cubicBezTo>
                    <a:pt x="2732" y="428"/>
                    <a:pt x="2750" y="419"/>
                    <a:pt x="2750" y="400"/>
                  </a:cubicBezTo>
                  <a:cubicBezTo>
                    <a:pt x="2760" y="372"/>
                    <a:pt x="2741" y="354"/>
                    <a:pt x="2723" y="344"/>
                  </a:cubicBezTo>
                  <a:cubicBezTo>
                    <a:pt x="2704" y="344"/>
                    <a:pt x="1357" y="93"/>
                    <a:pt x="47" y="0"/>
                  </a:cubicBezTo>
                  <a:close/>
                </a:path>
              </a:pathLst>
            </a:custGeom>
            <a:solidFill>
              <a:srgbClr val="000000">
                <a:alpha val="15639"/>
              </a:srgb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401;p89">
              <a:extLst>
                <a:ext uri="{FF2B5EF4-FFF2-40B4-BE49-F238E27FC236}">
                  <a16:creationId xmlns:a16="http://schemas.microsoft.com/office/drawing/2014/main" id="{0E3D480D-99CF-A108-6E4C-44FEACF861DF}"/>
                </a:ext>
              </a:extLst>
            </p:cNvPr>
            <p:cNvSpPr/>
            <p:nvPr/>
          </p:nvSpPr>
          <p:spPr>
            <a:xfrm flipH="1">
              <a:off x="6634154" y="3497581"/>
              <a:ext cx="643288" cy="440670"/>
            </a:xfrm>
            <a:custGeom>
              <a:avLst/>
              <a:gdLst/>
              <a:ahLst/>
              <a:cxnLst/>
              <a:rect l="l" t="t" r="r" b="b"/>
              <a:pathLst>
                <a:path w="6699" h="4589" extrusionOk="0">
                  <a:moveTo>
                    <a:pt x="4232" y="1"/>
                  </a:moveTo>
                  <a:cubicBezTo>
                    <a:pt x="3976" y="1"/>
                    <a:pt x="3576" y="242"/>
                    <a:pt x="3233" y="389"/>
                  </a:cubicBezTo>
                  <a:cubicBezTo>
                    <a:pt x="3104" y="445"/>
                    <a:pt x="2990" y="466"/>
                    <a:pt x="2870" y="466"/>
                  </a:cubicBezTo>
                  <a:cubicBezTo>
                    <a:pt x="2575" y="466"/>
                    <a:pt x="2244" y="341"/>
                    <a:pt x="1570" y="314"/>
                  </a:cubicBezTo>
                  <a:cubicBezTo>
                    <a:pt x="1557" y="314"/>
                    <a:pt x="1543" y="314"/>
                    <a:pt x="1530" y="314"/>
                  </a:cubicBezTo>
                  <a:cubicBezTo>
                    <a:pt x="1092" y="314"/>
                    <a:pt x="726" y="459"/>
                    <a:pt x="465" y="621"/>
                  </a:cubicBezTo>
                  <a:cubicBezTo>
                    <a:pt x="353" y="686"/>
                    <a:pt x="270" y="751"/>
                    <a:pt x="195" y="807"/>
                  </a:cubicBezTo>
                  <a:cubicBezTo>
                    <a:pt x="65" y="909"/>
                    <a:pt x="0" y="983"/>
                    <a:pt x="0" y="983"/>
                  </a:cubicBezTo>
                  <a:lnTo>
                    <a:pt x="697" y="4579"/>
                  </a:lnTo>
                  <a:cubicBezTo>
                    <a:pt x="697" y="4579"/>
                    <a:pt x="715" y="4588"/>
                    <a:pt x="753" y="4588"/>
                  </a:cubicBezTo>
                  <a:lnTo>
                    <a:pt x="1041" y="4588"/>
                  </a:lnTo>
                  <a:cubicBezTo>
                    <a:pt x="1840" y="4588"/>
                    <a:pt x="3828" y="4551"/>
                    <a:pt x="4738" y="4142"/>
                  </a:cubicBezTo>
                  <a:cubicBezTo>
                    <a:pt x="5565" y="3770"/>
                    <a:pt x="5324" y="3306"/>
                    <a:pt x="5324" y="3306"/>
                  </a:cubicBezTo>
                  <a:cubicBezTo>
                    <a:pt x="6290" y="2804"/>
                    <a:pt x="6021" y="2228"/>
                    <a:pt x="6021" y="2228"/>
                  </a:cubicBezTo>
                  <a:cubicBezTo>
                    <a:pt x="6699" y="1624"/>
                    <a:pt x="6169" y="1160"/>
                    <a:pt x="6169" y="1160"/>
                  </a:cubicBezTo>
                  <a:cubicBezTo>
                    <a:pt x="6327" y="974"/>
                    <a:pt x="6383" y="816"/>
                    <a:pt x="6383" y="677"/>
                  </a:cubicBezTo>
                  <a:cubicBezTo>
                    <a:pt x="6366" y="498"/>
                    <a:pt x="6209" y="366"/>
                    <a:pt x="6033" y="366"/>
                  </a:cubicBezTo>
                  <a:cubicBezTo>
                    <a:pt x="6017" y="366"/>
                    <a:pt x="6000" y="368"/>
                    <a:pt x="5983" y="370"/>
                  </a:cubicBezTo>
                  <a:cubicBezTo>
                    <a:pt x="5426" y="444"/>
                    <a:pt x="4274" y="872"/>
                    <a:pt x="4274" y="872"/>
                  </a:cubicBezTo>
                  <a:cubicBezTo>
                    <a:pt x="4274" y="872"/>
                    <a:pt x="4627" y="342"/>
                    <a:pt x="4432" y="91"/>
                  </a:cubicBezTo>
                  <a:cubicBezTo>
                    <a:pt x="4386" y="27"/>
                    <a:pt x="4317" y="1"/>
                    <a:pt x="4232" y="1"/>
                  </a:cubicBezTo>
                  <a:close/>
                </a:path>
              </a:pathLst>
            </a:custGeom>
            <a:solidFill>
              <a:srgbClr val="FDA980"/>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402;p89">
              <a:extLst>
                <a:ext uri="{FF2B5EF4-FFF2-40B4-BE49-F238E27FC236}">
                  <a16:creationId xmlns:a16="http://schemas.microsoft.com/office/drawing/2014/main" id="{9B7A2DBA-26A1-700B-D179-C643CBC8351C}"/>
                </a:ext>
              </a:extLst>
            </p:cNvPr>
            <p:cNvSpPr/>
            <p:nvPr/>
          </p:nvSpPr>
          <p:spPr>
            <a:xfrm flipH="1">
              <a:off x="7178341" y="3557118"/>
              <a:ext cx="80375" cy="381133"/>
            </a:xfrm>
            <a:custGeom>
              <a:avLst/>
              <a:gdLst/>
              <a:ahLst/>
              <a:cxnLst/>
              <a:rect l="l" t="t" r="r" b="b"/>
              <a:pathLst>
                <a:path w="837" h="3969" extrusionOk="0">
                  <a:moveTo>
                    <a:pt x="270" y="1"/>
                  </a:moveTo>
                  <a:cubicBezTo>
                    <a:pt x="158" y="66"/>
                    <a:pt x="65" y="131"/>
                    <a:pt x="0" y="187"/>
                  </a:cubicBezTo>
                  <a:cubicBezTo>
                    <a:pt x="37" y="1460"/>
                    <a:pt x="223" y="2732"/>
                    <a:pt x="558" y="3968"/>
                  </a:cubicBezTo>
                  <a:lnTo>
                    <a:pt x="836" y="3968"/>
                  </a:lnTo>
                  <a:cubicBezTo>
                    <a:pt x="567" y="3002"/>
                    <a:pt x="390" y="2008"/>
                    <a:pt x="316" y="1004"/>
                  </a:cubicBezTo>
                  <a:cubicBezTo>
                    <a:pt x="288" y="670"/>
                    <a:pt x="270" y="335"/>
                    <a:pt x="270" y="1"/>
                  </a:cubicBezTo>
                  <a:close/>
                </a:path>
              </a:pathLst>
            </a:custGeom>
            <a:solidFill>
              <a:srgbClr val="000000">
                <a:alpha val="15639"/>
              </a:srgb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2403;p89">
              <a:extLst>
                <a:ext uri="{FF2B5EF4-FFF2-40B4-BE49-F238E27FC236}">
                  <a16:creationId xmlns:a16="http://schemas.microsoft.com/office/drawing/2014/main" id="{68949B6C-F28D-83F6-EDDB-C79CF0536D82}"/>
                </a:ext>
              </a:extLst>
            </p:cNvPr>
            <p:cNvSpPr/>
            <p:nvPr/>
          </p:nvSpPr>
          <p:spPr>
            <a:xfrm flipH="1">
              <a:off x="6680533" y="3604748"/>
              <a:ext cx="249864" cy="96988"/>
            </a:xfrm>
            <a:custGeom>
              <a:avLst/>
              <a:gdLst/>
              <a:ahLst/>
              <a:cxnLst/>
              <a:rect l="l" t="t" r="r" b="b"/>
              <a:pathLst>
                <a:path w="2602" h="1010" extrusionOk="0">
                  <a:moveTo>
                    <a:pt x="2557" y="0"/>
                  </a:moveTo>
                  <a:cubicBezTo>
                    <a:pt x="2543" y="0"/>
                    <a:pt x="2529" y="5"/>
                    <a:pt x="2518" y="16"/>
                  </a:cubicBezTo>
                  <a:cubicBezTo>
                    <a:pt x="1849" y="768"/>
                    <a:pt x="65" y="926"/>
                    <a:pt x="47" y="926"/>
                  </a:cubicBezTo>
                  <a:cubicBezTo>
                    <a:pt x="19" y="926"/>
                    <a:pt x="0" y="945"/>
                    <a:pt x="10" y="973"/>
                  </a:cubicBezTo>
                  <a:cubicBezTo>
                    <a:pt x="10" y="991"/>
                    <a:pt x="28" y="1010"/>
                    <a:pt x="47" y="1010"/>
                  </a:cubicBezTo>
                  <a:lnTo>
                    <a:pt x="56" y="1010"/>
                  </a:lnTo>
                  <a:cubicBezTo>
                    <a:pt x="121" y="1001"/>
                    <a:pt x="1886" y="852"/>
                    <a:pt x="2583" y="72"/>
                  </a:cubicBezTo>
                  <a:cubicBezTo>
                    <a:pt x="2602" y="53"/>
                    <a:pt x="2592" y="25"/>
                    <a:pt x="2583" y="7"/>
                  </a:cubicBezTo>
                  <a:cubicBezTo>
                    <a:pt x="2575" y="3"/>
                    <a:pt x="2566" y="0"/>
                    <a:pt x="2557" y="0"/>
                  </a:cubicBezTo>
                  <a:close/>
                </a:path>
              </a:pathLst>
            </a:custGeom>
            <a:solidFill>
              <a:srgbClr val="000000">
                <a:alpha val="15639"/>
              </a:srgb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2404;p89">
              <a:extLst>
                <a:ext uri="{FF2B5EF4-FFF2-40B4-BE49-F238E27FC236}">
                  <a16:creationId xmlns:a16="http://schemas.microsoft.com/office/drawing/2014/main" id="{26B3CEE9-A53D-0389-B72F-8C771FE728A1}"/>
                </a:ext>
              </a:extLst>
            </p:cNvPr>
            <p:cNvSpPr/>
            <p:nvPr/>
          </p:nvSpPr>
          <p:spPr>
            <a:xfrm flipH="1">
              <a:off x="6694841" y="3706921"/>
              <a:ext cx="224896" cy="90362"/>
            </a:xfrm>
            <a:custGeom>
              <a:avLst/>
              <a:gdLst/>
              <a:ahLst/>
              <a:cxnLst/>
              <a:rect l="l" t="t" r="r" b="b"/>
              <a:pathLst>
                <a:path w="2342" h="941" extrusionOk="0">
                  <a:moveTo>
                    <a:pt x="2301" y="1"/>
                  </a:moveTo>
                  <a:cubicBezTo>
                    <a:pt x="2293" y="1"/>
                    <a:pt x="2284" y="4"/>
                    <a:pt x="2277" y="11"/>
                  </a:cubicBezTo>
                  <a:cubicBezTo>
                    <a:pt x="2258" y="20"/>
                    <a:pt x="1069" y="829"/>
                    <a:pt x="38" y="847"/>
                  </a:cubicBezTo>
                  <a:cubicBezTo>
                    <a:pt x="19" y="847"/>
                    <a:pt x="1" y="875"/>
                    <a:pt x="1" y="894"/>
                  </a:cubicBezTo>
                  <a:cubicBezTo>
                    <a:pt x="1" y="922"/>
                    <a:pt x="19" y="940"/>
                    <a:pt x="38" y="940"/>
                  </a:cubicBezTo>
                  <a:cubicBezTo>
                    <a:pt x="1097" y="922"/>
                    <a:pt x="2268" y="113"/>
                    <a:pt x="2323" y="76"/>
                  </a:cubicBezTo>
                  <a:cubicBezTo>
                    <a:pt x="2342" y="67"/>
                    <a:pt x="2342" y="39"/>
                    <a:pt x="2333" y="20"/>
                  </a:cubicBezTo>
                  <a:cubicBezTo>
                    <a:pt x="2327" y="9"/>
                    <a:pt x="2314" y="1"/>
                    <a:pt x="2301" y="1"/>
                  </a:cubicBezTo>
                  <a:close/>
                </a:path>
              </a:pathLst>
            </a:custGeom>
            <a:solidFill>
              <a:srgbClr val="000000">
                <a:alpha val="15639"/>
              </a:srgb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2405;p89">
              <a:extLst>
                <a:ext uri="{FF2B5EF4-FFF2-40B4-BE49-F238E27FC236}">
                  <a16:creationId xmlns:a16="http://schemas.microsoft.com/office/drawing/2014/main" id="{E5BA69DD-806B-1851-2850-BB23ABDD46A5}"/>
                </a:ext>
              </a:extLst>
            </p:cNvPr>
            <p:cNvSpPr/>
            <p:nvPr/>
          </p:nvSpPr>
          <p:spPr>
            <a:xfrm flipH="1">
              <a:off x="6761676" y="3811112"/>
              <a:ext cx="155372" cy="53967"/>
            </a:xfrm>
            <a:custGeom>
              <a:avLst/>
              <a:gdLst/>
              <a:ahLst/>
              <a:cxnLst/>
              <a:rect l="l" t="t" r="r" b="b"/>
              <a:pathLst>
                <a:path w="1618" h="562" extrusionOk="0">
                  <a:moveTo>
                    <a:pt x="1569" y="0"/>
                  </a:moveTo>
                  <a:cubicBezTo>
                    <a:pt x="1563" y="0"/>
                    <a:pt x="1557" y="1"/>
                    <a:pt x="1552" y="4"/>
                  </a:cubicBezTo>
                  <a:cubicBezTo>
                    <a:pt x="1078" y="282"/>
                    <a:pt x="47" y="468"/>
                    <a:pt x="38" y="478"/>
                  </a:cubicBezTo>
                  <a:cubicBezTo>
                    <a:pt x="19" y="478"/>
                    <a:pt x="1" y="496"/>
                    <a:pt x="10" y="524"/>
                  </a:cubicBezTo>
                  <a:cubicBezTo>
                    <a:pt x="10" y="543"/>
                    <a:pt x="28" y="561"/>
                    <a:pt x="47" y="561"/>
                  </a:cubicBezTo>
                  <a:cubicBezTo>
                    <a:pt x="47" y="561"/>
                    <a:pt x="56" y="561"/>
                    <a:pt x="56" y="552"/>
                  </a:cubicBezTo>
                  <a:cubicBezTo>
                    <a:pt x="93" y="552"/>
                    <a:pt x="1106" y="357"/>
                    <a:pt x="1589" y="78"/>
                  </a:cubicBezTo>
                  <a:cubicBezTo>
                    <a:pt x="1617" y="69"/>
                    <a:pt x="1617" y="41"/>
                    <a:pt x="1608" y="22"/>
                  </a:cubicBezTo>
                  <a:cubicBezTo>
                    <a:pt x="1601" y="9"/>
                    <a:pt x="1584" y="0"/>
                    <a:pt x="1569" y="0"/>
                  </a:cubicBezTo>
                  <a:close/>
                </a:path>
              </a:pathLst>
            </a:custGeom>
            <a:solidFill>
              <a:srgbClr val="000000">
                <a:alpha val="15639"/>
              </a:srgb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2406;p89">
              <a:extLst>
                <a:ext uri="{FF2B5EF4-FFF2-40B4-BE49-F238E27FC236}">
                  <a16:creationId xmlns:a16="http://schemas.microsoft.com/office/drawing/2014/main" id="{9D6578AD-D8EB-3C61-CA3D-9A5977EAF906}"/>
                </a:ext>
              </a:extLst>
            </p:cNvPr>
            <p:cNvSpPr/>
            <p:nvPr/>
          </p:nvSpPr>
          <p:spPr>
            <a:xfrm flipH="1">
              <a:off x="6862506" y="3577380"/>
              <a:ext cx="208860" cy="41388"/>
            </a:xfrm>
            <a:custGeom>
              <a:avLst/>
              <a:gdLst/>
              <a:ahLst/>
              <a:cxnLst/>
              <a:rect l="l" t="t" r="r" b="b"/>
              <a:pathLst>
                <a:path w="2175" h="431" extrusionOk="0">
                  <a:moveTo>
                    <a:pt x="2132" y="0"/>
                  </a:moveTo>
                  <a:cubicBezTo>
                    <a:pt x="2128" y="0"/>
                    <a:pt x="2123" y="1"/>
                    <a:pt x="2119" y="4"/>
                  </a:cubicBezTo>
                  <a:cubicBezTo>
                    <a:pt x="2109" y="4"/>
                    <a:pt x="1199" y="301"/>
                    <a:pt x="716" y="338"/>
                  </a:cubicBezTo>
                  <a:cubicBezTo>
                    <a:pt x="684" y="341"/>
                    <a:pt x="654" y="342"/>
                    <a:pt x="626" y="342"/>
                  </a:cubicBezTo>
                  <a:cubicBezTo>
                    <a:pt x="237" y="342"/>
                    <a:pt x="83" y="124"/>
                    <a:pt x="75" y="115"/>
                  </a:cubicBezTo>
                  <a:cubicBezTo>
                    <a:pt x="69" y="104"/>
                    <a:pt x="56" y="96"/>
                    <a:pt x="43" y="96"/>
                  </a:cubicBezTo>
                  <a:cubicBezTo>
                    <a:pt x="34" y="96"/>
                    <a:pt x="26" y="99"/>
                    <a:pt x="19" y="106"/>
                  </a:cubicBezTo>
                  <a:cubicBezTo>
                    <a:pt x="0" y="115"/>
                    <a:pt x="0" y="143"/>
                    <a:pt x="10" y="162"/>
                  </a:cubicBezTo>
                  <a:cubicBezTo>
                    <a:pt x="19" y="171"/>
                    <a:pt x="195" y="431"/>
                    <a:pt x="632" y="431"/>
                  </a:cubicBezTo>
                  <a:cubicBezTo>
                    <a:pt x="660" y="431"/>
                    <a:pt x="697" y="431"/>
                    <a:pt x="725" y="422"/>
                  </a:cubicBezTo>
                  <a:cubicBezTo>
                    <a:pt x="1217" y="384"/>
                    <a:pt x="2100" y="96"/>
                    <a:pt x="2137" y="78"/>
                  </a:cubicBezTo>
                  <a:cubicBezTo>
                    <a:pt x="2165" y="69"/>
                    <a:pt x="2174" y="50"/>
                    <a:pt x="2165" y="31"/>
                  </a:cubicBezTo>
                  <a:cubicBezTo>
                    <a:pt x="2158" y="11"/>
                    <a:pt x="2146" y="0"/>
                    <a:pt x="2132" y="0"/>
                  </a:cubicBezTo>
                  <a:close/>
                </a:path>
              </a:pathLst>
            </a:custGeom>
            <a:solidFill>
              <a:srgbClr val="000000">
                <a:alpha val="15639"/>
              </a:srgb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2407;p89">
              <a:extLst>
                <a:ext uri="{FF2B5EF4-FFF2-40B4-BE49-F238E27FC236}">
                  <a16:creationId xmlns:a16="http://schemas.microsoft.com/office/drawing/2014/main" id="{BE028DEE-3482-1E70-3170-CCA43CC4C61E}"/>
                </a:ext>
              </a:extLst>
            </p:cNvPr>
            <p:cNvSpPr/>
            <p:nvPr/>
          </p:nvSpPr>
          <p:spPr>
            <a:xfrm flipH="1">
              <a:off x="7073097" y="2466914"/>
              <a:ext cx="456899" cy="373067"/>
            </a:xfrm>
            <a:custGeom>
              <a:avLst/>
              <a:gdLst/>
              <a:ahLst/>
              <a:cxnLst/>
              <a:rect l="l" t="t" r="r" b="b"/>
              <a:pathLst>
                <a:path w="4758" h="3885" extrusionOk="0">
                  <a:moveTo>
                    <a:pt x="3764" y="1"/>
                  </a:moveTo>
                  <a:lnTo>
                    <a:pt x="1116" y="279"/>
                  </a:lnTo>
                  <a:cubicBezTo>
                    <a:pt x="1069" y="317"/>
                    <a:pt x="1264" y="2667"/>
                    <a:pt x="1264" y="2667"/>
                  </a:cubicBezTo>
                  <a:cubicBezTo>
                    <a:pt x="1264" y="2667"/>
                    <a:pt x="196" y="3094"/>
                    <a:pt x="1" y="3187"/>
                  </a:cubicBezTo>
                  <a:cubicBezTo>
                    <a:pt x="1" y="3187"/>
                    <a:pt x="1950" y="3885"/>
                    <a:pt x="3103" y="3885"/>
                  </a:cubicBezTo>
                  <a:cubicBezTo>
                    <a:pt x="3125" y="3885"/>
                    <a:pt x="3147" y="3885"/>
                    <a:pt x="3169" y="3884"/>
                  </a:cubicBezTo>
                  <a:cubicBezTo>
                    <a:pt x="3169" y="3884"/>
                    <a:pt x="4228" y="3215"/>
                    <a:pt x="4758" y="2351"/>
                  </a:cubicBezTo>
                  <a:cubicBezTo>
                    <a:pt x="4758" y="2351"/>
                    <a:pt x="4237" y="2295"/>
                    <a:pt x="4070" y="2295"/>
                  </a:cubicBezTo>
                  <a:lnTo>
                    <a:pt x="3764" y="1"/>
                  </a:lnTo>
                  <a:close/>
                </a:path>
              </a:pathLst>
            </a:custGeom>
            <a:solidFill>
              <a:srgbClr val="FDA980"/>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2408;p89">
              <a:extLst>
                <a:ext uri="{FF2B5EF4-FFF2-40B4-BE49-F238E27FC236}">
                  <a16:creationId xmlns:a16="http://schemas.microsoft.com/office/drawing/2014/main" id="{BE70683D-6A84-BF72-5F09-557EF7A1AA26}"/>
                </a:ext>
              </a:extLst>
            </p:cNvPr>
            <p:cNvSpPr/>
            <p:nvPr/>
          </p:nvSpPr>
          <p:spPr>
            <a:xfrm flipH="1">
              <a:off x="6644818" y="1803650"/>
              <a:ext cx="1408819" cy="889119"/>
            </a:xfrm>
            <a:custGeom>
              <a:avLst/>
              <a:gdLst/>
              <a:ahLst/>
              <a:cxnLst/>
              <a:rect l="l" t="t" r="r" b="b"/>
              <a:pathLst>
                <a:path w="14671" h="9259" extrusionOk="0">
                  <a:moveTo>
                    <a:pt x="7723" y="0"/>
                  </a:moveTo>
                  <a:cubicBezTo>
                    <a:pt x="7242" y="0"/>
                    <a:pt x="6756" y="196"/>
                    <a:pt x="6569" y="683"/>
                  </a:cubicBezTo>
                  <a:cubicBezTo>
                    <a:pt x="6569" y="683"/>
                    <a:pt x="5971" y="51"/>
                    <a:pt x="5279" y="51"/>
                  </a:cubicBezTo>
                  <a:cubicBezTo>
                    <a:pt x="5026" y="51"/>
                    <a:pt x="4760" y="135"/>
                    <a:pt x="4506" y="367"/>
                  </a:cubicBezTo>
                  <a:cubicBezTo>
                    <a:pt x="3568" y="1240"/>
                    <a:pt x="4255" y="1993"/>
                    <a:pt x="3493" y="2262"/>
                  </a:cubicBezTo>
                  <a:cubicBezTo>
                    <a:pt x="2722" y="2541"/>
                    <a:pt x="2146" y="2262"/>
                    <a:pt x="1793" y="3080"/>
                  </a:cubicBezTo>
                  <a:cubicBezTo>
                    <a:pt x="1440" y="3888"/>
                    <a:pt x="2267" y="4362"/>
                    <a:pt x="1700" y="4854"/>
                  </a:cubicBezTo>
                  <a:cubicBezTo>
                    <a:pt x="1412" y="5105"/>
                    <a:pt x="1050" y="5254"/>
                    <a:pt x="762" y="5505"/>
                  </a:cubicBezTo>
                  <a:cubicBezTo>
                    <a:pt x="427" y="5811"/>
                    <a:pt x="269" y="6285"/>
                    <a:pt x="307" y="6731"/>
                  </a:cubicBezTo>
                  <a:cubicBezTo>
                    <a:pt x="325" y="6954"/>
                    <a:pt x="390" y="7168"/>
                    <a:pt x="511" y="7354"/>
                  </a:cubicBezTo>
                  <a:cubicBezTo>
                    <a:pt x="622" y="7549"/>
                    <a:pt x="790" y="7716"/>
                    <a:pt x="780" y="7957"/>
                  </a:cubicBezTo>
                  <a:cubicBezTo>
                    <a:pt x="771" y="8320"/>
                    <a:pt x="0" y="8608"/>
                    <a:pt x="362" y="9258"/>
                  </a:cubicBezTo>
                  <a:lnTo>
                    <a:pt x="2202" y="8561"/>
                  </a:lnTo>
                  <a:cubicBezTo>
                    <a:pt x="2211" y="8552"/>
                    <a:pt x="2211" y="8543"/>
                    <a:pt x="2221" y="8534"/>
                  </a:cubicBezTo>
                  <a:cubicBezTo>
                    <a:pt x="2304" y="8311"/>
                    <a:pt x="2332" y="8060"/>
                    <a:pt x="2258" y="7846"/>
                  </a:cubicBezTo>
                  <a:cubicBezTo>
                    <a:pt x="2221" y="7753"/>
                    <a:pt x="2165" y="7660"/>
                    <a:pt x="2128" y="7567"/>
                  </a:cubicBezTo>
                  <a:cubicBezTo>
                    <a:pt x="2063" y="7391"/>
                    <a:pt x="2072" y="7196"/>
                    <a:pt x="2128" y="7010"/>
                  </a:cubicBezTo>
                  <a:cubicBezTo>
                    <a:pt x="2183" y="6833"/>
                    <a:pt x="2276" y="6666"/>
                    <a:pt x="2388" y="6517"/>
                  </a:cubicBezTo>
                  <a:lnTo>
                    <a:pt x="2388" y="6517"/>
                  </a:lnTo>
                  <a:cubicBezTo>
                    <a:pt x="2369" y="6666"/>
                    <a:pt x="2360" y="6852"/>
                    <a:pt x="2397" y="7001"/>
                  </a:cubicBezTo>
                  <a:cubicBezTo>
                    <a:pt x="2453" y="7224"/>
                    <a:pt x="2639" y="7400"/>
                    <a:pt x="2759" y="7595"/>
                  </a:cubicBezTo>
                  <a:cubicBezTo>
                    <a:pt x="2880" y="7800"/>
                    <a:pt x="2945" y="8032"/>
                    <a:pt x="2964" y="8273"/>
                  </a:cubicBezTo>
                  <a:lnTo>
                    <a:pt x="3967" y="7892"/>
                  </a:lnTo>
                  <a:cubicBezTo>
                    <a:pt x="3977" y="7837"/>
                    <a:pt x="3995" y="7781"/>
                    <a:pt x="4004" y="7716"/>
                  </a:cubicBezTo>
                  <a:cubicBezTo>
                    <a:pt x="4069" y="7372"/>
                    <a:pt x="4079" y="7001"/>
                    <a:pt x="3967" y="6666"/>
                  </a:cubicBezTo>
                  <a:lnTo>
                    <a:pt x="3967" y="6666"/>
                  </a:lnTo>
                  <a:cubicBezTo>
                    <a:pt x="4199" y="6833"/>
                    <a:pt x="4339" y="7093"/>
                    <a:pt x="4432" y="7372"/>
                  </a:cubicBezTo>
                  <a:cubicBezTo>
                    <a:pt x="4460" y="7474"/>
                    <a:pt x="4488" y="7577"/>
                    <a:pt x="4506" y="7688"/>
                  </a:cubicBezTo>
                  <a:lnTo>
                    <a:pt x="10926" y="5263"/>
                  </a:lnTo>
                  <a:cubicBezTo>
                    <a:pt x="10861" y="5040"/>
                    <a:pt x="10815" y="4808"/>
                    <a:pt x="10796" y="4585"/>
                  </a:cubicBezTo>
                  <a:cubicBezTo>
                    <a:pt x="10768" y="4297"/>
                    <a:pt x="10796" y="4000"/>
                    <a:pt x="10954" y="3758"/>
                  </a:cubicBezTo>
                  <a:cubicBezTo>
                    <a:pt x="10973" y="4111"/>
                    <a:pt x="11121" y="4446"/>
                    <a:pt x="11316" y="4743"/>
                  </a:cubicBezTo>
                  <a:cubicBezTo>
                    <a:pt x="11381" y="4845"/>
                    <a:pt x="11456" y="4938"/>
                    <a:pt x="11530" y="5031"/>
                  </a:cubicBezTo>
                  <a:lnTo>
                    <a:pt x="13072" y="4446"/>
                  </a:lnTo>
                  <a:cubicBezTo>
                    <a:pt x="13017" y="4371"/>
                    <a:pt x="12942" y="4306"/>
                    <a:pt x="12868" y="4241"/>
                  </a:cubicBezTo>
                  <a:cubicBezTo>
                    <a:pt x="12756" y="4158"/>
                    <a:pt x="12626" y="4102"/>
                    <a:pt x="12506" y="4018"/>
                  </a:cubicBezTo>
                  <a:cubicBezTo>
                    <a:pt x="12301" y="3860"/>
                    <a:pt x="12162" y="3619"/>
                    <a:pt x="12087" y="3368"/>
                  </a:cubicBezTo>
                  <a:cubicBezTo>
                    <a:pt x="12004" y="3117"/>
                    <a:pt x="11995" y="2857"/>
                    <a:pt x="12004" y="2597"/>
                  </a:cubicBezTo>
                  <a:lnTo>
                    <a:pt x="12004" y="2597"/>
                  </a:lnTo>
                  <a:cubicBezTo>
                    <a:pt x="12097" y="2783"/>
                    <a:pt x="12227" y="3006"/>
                    <a:pt x="12385" y="3154"/>
                  </a:cubicBezTo>
                  <a:cubicBezTo>
                    <a:pt x="12626" y="3368"/>
                    <a:pt x="12970" y="3433"/>
                    <a:pt x="13258" y="3563"/>
                  </a:cubicBezTo>
                  <a:cubicBezTo>
                    <a:pt x="13537" y="3693"/>
                    <a:pt x="13760" y="3888"/>
                    <a:pt x="13955" y="4111"/>
                  </a:cubicBezTo>
                  <a:lnTo>
                    <a:pt x="14670" y="3842"/>
                  </a:lnTo>
                  <a:cubicBezTo>
                    <a:pt x="14670" y="3842"/>
                    <a:pt x="14624" y="3275"/>
                    <a:pt x="14215" y="2857"/>
                  </a:cubicBezTo>
                  <a:cubicBezTo>
                    <a:pt x="13806" y="2429"/>
                    <a:pt x="12524" y="2550"/>
                    <a:pt x="12422" y="1853"/>
                  </a:cubicBezTo>
                  <a:cubicBezTo>
                    <a:pt x="12337" y="1270"/>
                    <a:pt x="11891" y="870"/>
                    <a:pt x="11198" y="870"/>
                  </a:cubicBezTo>
                  <a:cubicBezTo>
                    <a:pt x="11052" y="870"/>
                    <a:pt x="10897" y="887"/>
                    <a:pt x="10731" y="924"/>
                  </a:cubicBezTo>
                  <a:cubicBezTo>
                    <a:pt x="10337" y="1009"/>
                    <a:pt x="10004" y="1086"/>
                    <a:pt x="9725" y="1086"/>
                  </a:cubicBezTo>
                  <a:cubicBezTo>
                    <a:pt x="9419" y="1086"/>
                    <a:pt x="9178" y="993"/>
                    <a:pt x="8994" y="711"/>
                  </a:cubicBezTo>
                  <a:cubicBezTo>
                    <a:pt x="8733" y="320"/>
                    <a:pt x="8325" y="42"/>
                    <a:pt x="7851" y="5"/>
                  </a:cubicBezTo>
                  <a:cubicBezTo>
                    <a:pt x="7808" y="2"/>
                    <a:pt x="7766" y="0"/>
                    <a:pt x="7723" y="0"/>
                  </a:cubicBezTo>
                  <a:close/>
                </a:path>
              </a:pathLst>
            </a:custGeom>
            <a:solidFill>
              <a:srgbClr val="531F6D"/>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2409;p89">
              <a:extLst>
                <a:ext uri="{FF2B5EF4-FFF2-40B4-BE49-F238E27FC236}">
                  <a16:creationId xmlns:a16="http://schemas.microsoft.com/office/drawing/2014/main" id="{BBBA7ABD-D473-9E4C-CB2F-E6E3869AA50C}"/>
                </a:ext>
              </a:extLst>
            </p:cNvPr>
            <p:cNvSpPr/>
            <p:nvPr/>
          </p:nvSpPr>
          <p:spPr>
            <a:xfrm flipH="1">
              <a:off x="7092688" y="1909281"/>
              <a:ext cx="601420" cy="615440"/>
            </a:xfrm>
            <a:custGeom>
              <a:avLst/>
              <a:gdLst/>
              <a:ahLst/>
              <a:cxnLst/>
              <a:rect l="l" t="t" r="r" b="b"/>
              <a:pathLst>
                <a:path w="6263" h="6409" extrusionOk="0">
                  <a:moveTo>
                    <a:pt x="3373" y="1"/>
                  </a:moveTo>
                  <a:lnTo>
                    <a:pt x="3373" y="1"/>
                  </a:lnTo>
                  <a:cubicBezTo>
                    <a:pt x="3382" y="438"/>
                    <a:pt x="3298" y="614"/>
                    <a:pt x="2983" y="828"/>
                  </a:cubicBezTo>
                  <a:cubicBezTo>
                    <a:pt x="2871" y="902"/>
                    <a:pt x="2741" y="967"/>
                    <a:pt x="2620" y="1014"/>
                  </a:cubicBezTo>
                  <a:cubicBezTo>
                    <a:pt x="2379" y="1107"/>
                    <a:pt x="2100" y="1227"/>
                    <a:pt x="1970" y="1469"/>
                  </a:cubicBezTo>
                  <a:cubicBezTo>
                    <a:pt x="1812" y="1766"/>
                    <a:pt x="1951" y="2296"/>
                    <a:pt x="1914" y="2639"/>
                  </a:cubicBezTo>
                  <a:cubicBezTo>
                    <a:pt x="1868" y="3002"/>
                    <a:pt x="1747" y="3206"/>
                    <a:pt x="1524" y="3308"/>
                  </a:cubicBezTo>
                  <a:cubicBezTo>
                    <a:pt x="1475" y="3331"/>
                    <a:pt x="1422" y="3342"/>
                    <a:pt x="1369" y="3342"/>
                  </a:cubicBezTo>
                  <a:cubicBezTo>
                    <a:pt x="1311" y="3342"/>
                    <a:pt x="1252" y="3328"/>
                    <a:pt x="1199" y="3299"/>
                  </a:cubicBezTo>
                  <a:cubicBezTo>
                    <a:pt x="1076" y="3236"/>
                    <a:pt x="958" y="3212"/>
                    <a:pt x="850" y="3212"/>
                  </a:cubicBezTo>
                  <a:cubicBezTo>
                    <a:pt x="737" y="3212"/>
                    <a:pt x="634" y="3238"/>
                    <a:pt x="548" y="3271"/>
                  </a:cubicBezTo>
                  <a:cubicBezTo>
                    <a:pt x="195" y="3392"/>
                    <a:pt x="19" y="3792"/>
                    <a:pt x="10" y="4163"/>
                  </a:cubicBezTo>
                  <a:cubicBezTo>
                    <a:pt x="0" y="4386"/>
                    <a:pt x="37" y="4609"/>
                    <a:pt x="177" y="4776"/>
                  </a:cubicBezTo>
                  <a:cubicBezTo>
                    <a:pt x="279" y="4906"/>
                    <a:pt x="437" y="4981"/>
                    <a:pt x="595" y="5027"/>
                  </a:cubicBezTo>
                  <a:cubicBezTo>
                    <a:pt x="738" y="5072"/>
                    <a:pt x="887" y="5095"/>
                    <a:pt x="1036" y="5095"/>
                  </a:cubicBezTo>
                  <a:cubicBezTo>
                    <a:pt x="1255" y="5095"/>
                    <a:pt x="1474" y="5047"/>
                    <a:pt x="1673" y="4953"/>
                  </a:cubicBezTo>
                  <a:cubicBezTo>
                    <a:pt x="1673" y="4953"/>
                    <a:pt x="1775" y="5352"/>
                    <a:pt x="2100" y="5733"/>
                  </a:cubicBezTo>
                  <a:cubicBezTo>
                    <a:pt x="2417" y="6111"/>
                    <a:pt x="2940" y="6409"/>
                    <a:pt x="3800" y="6409"/>
                  </a:cubicBezTo>
                  <a:cubicBezTo>
                    <a:pt x="3872" y="6409"/>
                    <a:pt x="3946" y="6407"/>
                    <a:pt x="4023" y="6402"/>
                  </a:cubicBezTo>
                  <a:cubicBezTo>
                    <a:pt x="5101" y="6346"/>
                    <a:pt x="5742" y="5910"/>
                    <a:pt x="6021" y="5352"/>
                  </a:cubicBezTo>
                  <a:cubicBezTo>
                    <a:pt x="6225" y="4953"/>
                    <a:pt x="6262" y="4442"/>
                    <a:pt x="6197" y="3792"/>
                  </a:cubicBezTo>
                  <a:cubicBezTo>
                    <a:pt x="6049" y="2259"/>
                    <a:pt x="5630" y="1097"/>
                    <a:pt x="5630" y="1097"/>
                  </a:cubicBezTo>
                  <a:cubicBezTo>
                    <a:pt x="5630" y="1097"/>
                    <a:pt x="3596" y="530"/>
                    <a:pt x="3373" y="1"/>
                  </a:cubicBezTo>
                  <a:close/>
                </a:path>
              </a:pathLst>
            </a:custGeom>
            <a:solidFill>
              <a:srgbClr val="FDA980"/>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2410;p89">
              <a:extLst>
                <a:ext uri="{FF2B5EF4-FFF2-40B4-BE49-F238E27FC236}">
                  <a16:creationId xmlns:a16="http://schemas.microsoft.com/office/drawing/2014/main" id="{DFCFE04B-8C75-E3A1-E120-B3EE0DB3150C}"/>
                </a:ext>
              </a:extLst>
            </p:cNvPr>
            <p:cNvSpPr/>
            <p:nvPr/>
          </p:nvSpPr>
          <p:spPr>
            <a:xfrm flipH="1">
              <a:off x="7553427" y="2276011"/>
              <a:ext cx="92282" cy="66259"/>
            </a:xfrm>
            <a:custGeom>
              <a:avLst/>
              <a:gdLst/>
              <a:ahLst/>
              <a:cxnLst/>
              <a:rect l="l" t="t" r="r" b="b"/>
              <a:pathLst>
                <a:path w="961" h="690" extrusionOk="0">
                  <a:moveTo>
                    <a:pt x="243" y="0"/>
                  </a:moveTo>
                  <a:cubicBezTo>
                    <a:pt x="173" y="0"/>
                    <a:pt x="103" y="10"/>
                    <a:pt x="35" y="28"/>
                  </a:cubicBezTo>
                  <a:cubicBezTo>
                    <a:pt x="0" y="37"/>
                    <a:pt x="6" y="94"/>
                    <a:pt x="45" y="94"/>
                  </a:cubicBezTo>
                  <a:cubicBezTo>
                    <a:pt x="48" y="94"/>
                    <a:pt x="51" y="94"/>
                    <a:pt x="54" y="93"/>
                  </a:cubicBezTo>
                  <a:cubicBezTo>
                    <a:pt x="116" y="75"/>
                    <a:pt x="180" y="65"/>
                    <a:pt x="244" y="65"/>
                  </a:cubicBezTo>
                  <a:cubicBezTo>
                    <a:pt x="372" y="65"/>
                    <a:pt x="500" y="103"/>
                    <a:pt x="611" y="177"/>
                  </a:cubicBezTo>
                  <a:cubicBezTo>
                    <a:pt x="620" y="186"/>
                    <a:pt x="630" y="186"/>
                    <a:pt x="639" y="196"/>
                  </a:cubicBezTo>
                  <a:cubicBezTo>
                    <a:pt x="481" y="307"/>
                    <a:pt x="370" y="465"/>
                    <a:pt x="305" y="651"/>
                  </a:cubicBezTo>
                  <a:cubicBezTo>
                    <a:pt x="299" y="674"/>
                    <a:pt x="321" y="690"/>
                    <a:pt x="342" y="690"/>
                  </a:cubicBezTo>
                  <a:cubicBezTo>
                    <a:pt x="354" y="690"/>
                    <a:pt x="366" y="684"/>
                    <a:pt x="370" y="669"/>
                  </a:cubicBezTo>
                  <a:cubicBezTo>
                    <a:pt x="435" y="493"/>
                    <a:pt x="546" y="344"/>
                    <a:pt x="695" y="242"/>
                  </a:cubicBezTo>
                  <a:cubicBezTo>
                    <a:pt x="797" y="335"/>
                    <a:pt x="862" y="465"/>
                    <a:pt x="890" y="595"/>
                  </a:cubicBezTo>
                  <a:cubicBezTo>
                    <a:pt x="894" y="614"/>
                    <a:pt x="906" y="622"/>
                    <a:pt x="920" y="622"/>
                  </a:cubicBezTo>
                  <a:cubicBezTo>
                    <a:pt x="940" y="622"/>
                    <a:pt x="960" y="604"/>
                    <a:pt x="955" y="576"/>
                  </a:cubicBezTo>
                  <a:cubicBezTo>
                    <a:pt x="918" y="391"/>
                    <a:pt x="806" y="223"/>
                    <a:pt x="639" y="112"/>
                  </a:cubicBezTo>
                  <a:cubicBezTo>
                    <a:pt x="521" y="38"/>
                    <a:pt x="383" y="0"/>
                    <a:pt x="243" y="0"/>
                  </a:cubicBezTo>
                  <a:close/>
                </a:path>
              </a:pathLst>
            </a:custGeom>
            <a:solidFill>
              <a:srgbClr val="531F6D"/>
            </a:solidFill>
            <a:ln w="9525" cap="flat" cmpd="sng">
              <a:solidFill>
                <a:srgbClr val="531F6D"/>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2411;p89">
              <a:extLst>
                <a:ext uri="{FF2B5EF4-FFF2-40B4-BE49-F238E27FC236}">
                  <a16:creationId xmlns:a16="http://schemas.microsoft.com/office/drawing/2014/main" id="{5CEA1606-3D48-8AEC-B12F-0EEAAB5955CE}"/>
                </a:ext>
              </a:extLst>
            </p:cNvPr>
            <p:cNvSpPr/>
            <p:nvPr/>
          </p:nvSpPr>
          <p:spPr>
            <a:xfrm flipH="1">
              <a:off x="7229236" y="2140324"/>
              <a:ext cx="70772" cy="121283"/>
            </a:xfrm>
            <a:custGeom>
              <a:avLst/>
              <a:gdLst/>
              <a:ahLst/>
              <a:cxnLst/>
              <a:rect l="l" t="t" r="r" b="b"/>
              <a:pathLst>
                <a:path w="737" h="1263" extrusionOk="0">
                  <a:moveTo>
                    <a:pt x="84" y="1"/>
                  </a:moveTo>
                  <a:cubicBezTo>
                    <a:pt x="44" y="1"/>
                    <a:pt x="1" y="34"/>
                    <a:pt x="12" y="85"/>
                  </a:cubicBezTo>
                  <a:cubicBezTo>
                    <a:pt x="77" y="326"/>
                    <a:pt x="226" y="540"/>
                    <a:pt x="412" y="707"/>
                  </a:cubicBezTo>
                  <a:cubicBezTo>
                    <a:pt x="421" y="707"/>
                    <a:pt x="495" y="782"/>
                    <a:pt x="532" y="810"/>
                  </a:cubicBezTo>
                  <a:cubicBezTo>
                    <a:pt x="523" y="810"/>
                    <a:pt x="523" y="819"/>
                    <a:pt x="523" y="819"/>
                  </a:cubicBezTo>
                  <a:cubicBezTo>
                    <a:pt x="514" y="828"/>
                    <a:pt x="505" y="847"/>
                    <a:pt x="495" y="856"/>
                  </a:cubicBezTo>
                  <a:cubicBezTo>
                    <a:pt x="477" y="884"/>
                    <a:pt x="458" y="902"/>
                    <a:pt x="439" y="921"/>
                  </a:cubicBezTo>
                  <a:cubicBezTo>
                    <a:pt x="356" y="1014"/>
                    <a:pt x="254" y="1088"/>
                    <a:pt x="133" y="1125"/>
                  </a:cubicBezTo>
                  <a:cubicBezTo>
                    <a:pt x="68" y="1158"/>
                    <a:pt x="81" y="1262"/>
                    <a:pt x="142" y="1262"/>
                  </a:cubicBezTo>
                  <a:cubicBezTo>
                    <a:pt x="150" y="1262"/>
                    <a:pt x="160" y="1260"/>
                    <a:pt x="170" y="1255"/>
                  </a:cubicBezTo>
                  <a:cubicBezTo>
                    <a:pt x="300" y="1209"/>
                    <a:pt x="421" y="1144"/>
                    <a:pt x="514" y="1042"/>
                  </a:cubicBezTo>
                  <a:cubicBezTo>
                    <a:pt x="588" y="967"/>
                    <a:pt x="737" y="810"/>
                    <a:pt x="625" y="707"/>
                  </a:cubicBezTo>
                  <a:cubicBezTo>
                    <a:pt x="523" y="614"/>
                    <a:pt x="421" y="531"/>
                    <a:pt x="337" y="429"/>
                  </a:cubicBezTo>
                  <a:cubicBezTo>
                    <a:pt x="244" y="317"/>
                    <a:pt x="179" y="187"/>
                    <a:pt x="142" y="48"/>
                  </a:cubicBezTo>
                  <a:cubicBezTo>
                    <a:pt x="135" y="15"/>
                    <a:pt x="110" y="1"/>
                    <a:pt x="84" y="1"/>
                  </a:cubicBezTo>
                  <a:close/>
                </a:path>
              </a:pathLst>
            </a:custGeom>
            <a:solidFill>
              <a:srgbClr val="531F6D"/>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2412;p89">
              <a:extLst>
                <a:ext uri="{FF2B5EF4-FFF2-40B4-BE49-F238E27FC236}">
                  <a16:creationId xmlns:a16="http://schemas.microsoft.com/office/drawing/2014/main" id="{C73F630C-D3A0-0A94-856D-4E8D4E22C995}"/>
                </a:ext>
              </a:extLst>
            </p:cNvPr>
            <p:cNvSpPr/>
            <p:nvPr/>
          </p:nvSpPr>
          <p:spPr>
            <a:xfrm flipH="1">
              <a:off x="7354073" y="2151943"/>
              <a:ext cx="41196" cy="41196"/>
            </a:xfrm>
            <a:custGeom>
              <a:avLst/>
              <a:gdLst/>
              <a:ahLst/>
              <a:cxnLst/>
              <a:rect l="l" t="t" r="r" b="b"/>
              <a:pathLst>
                <a:path w="429" h="429" extrusionOk="0">
                  <a:moveTo>
                    <a:pt x="214" y="1"/>
                  </a:moveTo>
                  <a:cubicBezTo>
                    <a:pt x="94" y="1"/>
                    <a:pt x="1" y="94"/>
                    <a:pt x="1" y="215"/>
                  </a:cubicBezTo>
                  <a:cubicBezTo>
                    <a:pt x="1" y="335"/>
                    <a:pt x="94" y="428"/>
                    <a:pt x="214" y="428"/>
                  </a:cubicBezTo>
                  <a:cubicBezTo>
                    <a:pt x="326" y="428"/>
                    <a:pt x="428" y="335"/>
                    <a:pt x="428" y="215"/>
                  </a:cubicBezTo>
                  <a:cubicBezTo>
                    <a:pt x="428" y="94"/>
                    <a:pt x="326" y="1"/>
                    <a:pt x="214" y="1"/>
                  </a:cubicBezTo>
                  <a:close/>
                </a:path>
              </a:pathLst>
            </a:custGeom>
            <a:solidFill>
              <a:srgbClr val="531F6D"/>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2413;p89">
              <a:extLst>
                <a:ext uri="{FF2B5EF4-FFF2-40B4-BE49-F238E27FC236}">
                  <a16:creationId xmlns:a16="http://schemas.microsoft.com/office/drawing/2014/main" id="{98EB130B-4199-B435-3A09-B8A2772FDCB0}"/>
                </a:ext>
              </a:extLst>
            </p:cNvPr>
            <p:cNvSpPr/>
            <p:nvPr/>
          </p:nvSpPr>
          <p:spPr>
            <a:xfrm flipH="1">
              <a:off x="7183719" y="2114492"/>
              <a:ext cx="40236" cy="40236"/>
            </a:xfrm>
            <a:custGeom>
              <a:avLst/>
              <a:gdLst/>
              <a:ahLst/>
              <a:cxnLst/>
              <a:rect l="l" t="t" r="r" b="b"/>
              <a:pathLst>
                <a:path w="419" h="419" extrusionOk="0">
                  <a:moveTo>
                    <a:pt x="214" y="1"/>
                  </a:moveTo>
                  <a:cubicBezTo>
                    <a:pt x="93" y="1"/>
                    <a:pt x="1" y="94"/>
                    <a:pt x="1" y="214"/>
                  </a:cubicBezTo>
                  <a:cubicBezTo>
                    <a:pt x="1" y="326"/>
                    <a:pt x="93" y="419"/>
                    <a:pt x="214" y="419"/>
                  </a:cubicBezTo>
                  <a:cubicBezTo>
                    <a:pt x="326" y="419"/>
                    <a:pt x="419" y="326"/>
                    <a:pt x="419" y="214"/>
                  </a:cubicBezTo>
                  <a:cubicBezTo>
                    <a:pt x="419" y="94"/>
                    <a:pt x="326" y="1"/>
                    <a:pt x="214" y="1"/>
                  </a:cubicBezTo>
                  <a:close/>
                </a:path>
              </a:pathLst>
            </a:custGeom>
            <a:solidFill>
              <a:srgbClr val="531F6D"/>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2414;p89">
              <a:extLst>
                <a:ext uri="{FF2B5EF4-FFF2-40B4-BE49-F238E27FC236}">
                  <a16:creationId xmlns:a16="http://schemas.microsoft.com/office/drawing/2014/main" id="{E3FD978B-9E81-04E3-73E2-0823F4EF33AC}"/>
                </a:ext>
              </a:extLst>
            </p:cNvPr>
            <p:cNvSpPr/>
            <p:nvPr/>
          </p:nvSpPr>
          <p:spPr>
            <a:xfrm flipH="1">
              <a:off x="7376447" y="2085012"/>
              <a:ext cx="70580" cy="56944"/>
            </a:xfrm>
            <a:custGeom>
              <a:avLst/>
              <a:gdLst/>
              <a:ahLst/>
              <a:cxnLst/>
              <a:rect l="l" t="t" r="r" b="b"/>
              <a:pathLst>
                <a:path w="735" h="593" extrusionOk="0">
                  <a:moveTo>
                    <a:pt x="636" y="0"/>
                  </a:moveTo>
                  <a:cubicBezTo>
                    <a:pt x="632" y="0"/>
                    <a:pt x="628" y="1"/>
                    <a:pt x="623" y="1"/>
                  </a:cubicBezTo>
                  <a:cubicBezTo>
                    <a:pt x="493" y="20"/>
                    <a:pt x="372" y="66"/>
                    <a:pt x="270" y="141"/>
                  </a:cubicBezTo>
                  <a:cubicBezTo>
                    <a:pt x="159" y="224"/>
                    <a:pt x="75" y="317"/>
                    <a:pt x="19" y="438"/>
                  </a:cubicBezTo>
                  <a:cubicBezTo>
                    <a:pt x="1" y="484"/>
                    <a:pt x="10" y="549"/>
                    <a:pt x="57" y="577"/>
                  </a:cubicBezTo>
                  <a:cubicBezTo>
                    <a:pt x="73" y="587"/>
                    <a:pt x="93" y="592"/>
                    <a:pt x="113" y="592"/>
                  </a:cubicBezTo>
                  <a:cubicBezTo>
                    <a:pt x="149" y="592"/>
                    <a:pt x="184" y="576"/>
                    <a:pt x="196" y="540"/>
                  </a:cubicBezTo>
                  <a:cubicBezTo>
                    <a:pt x="242" y="429"/>
                    <a:pt x="335" y="336"/>
                    <a:pt x="437" y="280"/>
                  </a:cubicBezTo>
                  <a:cubicBezTo>
                    <a:pt x="493" y="243"/>
                    <a:pt x="549" y="224"/>
                    <a:pt x="614" y="206"/>
                  </a:cubicBezTo>
                  <a:cubicBezTo>
                    <a:pt x="670" y="196"/>
                    <a:pt x="735" y="178"/>
                    <a:pt x="725" y="103"/>
                  </a:cubicBezTo>
                  <a:cubicBezTo>
                    <a:pt x="725" y="60"/>
                    <a:pt x="693" y="0"/>
                    <a:pt x="636" y="0"/>
                  </a:cubicBezTo>
                  <a:close/>
                </a:path>
              </a:pathLst>
            </a:custGeom>
            <a:solidFill>
              <a:srgbClr val="531F6D"/>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2415;p89">
              <a:extLst>
                <a:ext uri="{FF2B5EF4-FFF2-40B4-BE49-F238E27FC236}">
                  <a16:creationId xmlns:a16="http://schemas.microsoft.com/office/drawing/2014/main" id="{AE7146A9-B5C5-6B90-8CD9-20C901FC074E}"/>
                </a:ext>
              </a:extLst>
            </p:cNvPr>
            <p:cNvSpPr/>
            <p:nvPr/>
          </p:nvSpPr>
          <p:spPr>
            <a:xfrm flipH="1">
              <a:off x="7162305" y="2038534"/>
              <a:ext cx="82200" cy="38795"/>
            </a:xfrm>
            <a:custGeom>
              <a:avLst/>
              <a:gdLst/>
              <a:ahLst/>
              <a:cxnLst/>
              <a:rect l="l" t="t" r="r" b="b"/>
              <a:pathLst>
                <a:path w="856" h="404" extrusionOk="0">
                  <a:moveTo>
                    <a:pt x="256" y="1"/>
                  </a:moveTo>
                  <a:cubicBezTo>
                    <a:pt x="196" y="1"/>
                    <a:pt x="136" y="8"/>
                    <a:pt x="75" y="21"/>
                  </a:cubicBezTo>
                  <a:cubicBezTo>
                    <a:pt x="19" y="39"/>
                    <a:pt x="1" y="104"/>
                    <a:pt x="19" y="151"/>
                  </a:cubicBezTo>
                  <a:cubicBezTo>
                    <a:pt x="32" y="200"/>
                    <a:pt x="65" y="213"/>
                    <a:pt x="105" y="213"/>
                  </a:cubicBezTo>
                  <a:cubicBezTo>
                    <a:pt x="125" y="213"/>
                    <a:pt x="146" y="210"/>
                    <a:pt x="168" y="206"/>
                  </a:cubicBezTo>
                  <a:cubicBezTo>
                    <a:pt x="224" y="206"/>
                    <a:pt x="289" y="206"/>
                    <a:pt x="354" y="216"/>
                  </a:cubicBezTo>
                  <a:cubicBezTo>
                    <a:pt x="475" y="234"/>
                    <a:pt x="586" y="299"/>
                    <a:pt x="670" y="383"/>
                  </a:cubicBezTo>
                  <a:cubicBezTo>
                    <a:pt x="684" y="397"/>
                    <a:pt x="704" y="403"/>
                    <a:pt x="724" y="403"/>
                  </a:cubicBezTo>
                  <a:cubicBezTo>
                    <a:pt x="757" y="403"/>
                    <a:pt x="792" y="387"/>
                    <a:pt x="809" y="364"/>
                  </a:cubicBezTo>
                  <a:cubicBezTo>
                    <a:pt x="856" y="327"/>
                    <a:pt x="837" y="262"/>
                    <a:pt x="800" y="225"/>
                  </a:cubicBezTo>
                  <a:cubicBezTo>
                    <a:pt x="707" y="132"/>
                    <a:pt x="586" y="67"/>
                    <a:pt x="465" y="30"/>
                  </a:cubicBezTo>
                  <a:cubicBezTo>
                    <a:pt x="396" y="10"/>
                    <a:pt x="326" y="1"/>
                    <a:pt x="256" y="1"/>
                  </a:cubicBezTo>
                  <a:close/>
                </a:path>
              </a:pathLst>
            </a:custGeom>
            <a:solidFill>
              <a:srgbClr val="531F6D"/>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2416;p89">
              <a:extLst>
                <a:ext uri="{FF2B5EF4-FFF2-40B4-BE49-F238E27FC236}">
                  <a16:creationId xmlns:a16="http://schemas.microsoft.com/office/drawing/2014/main" id="{36E0FF6E-1FC6-4025-3A9E-5758C1E0A776}"/>
                </a:ext>
              </a:extLst>
            </p:cNvPr>
            <p:cNvSpPr/>
            <p:nvPr/>
          </p:nvSpPr>
          <p:spPr>
            <a:xfrm flipH="1">
              <a:off x="7167689" y="3550012"/>
              <a:ext cx="1105469" cy="676418"/>
            </a:xfrm>
            <a:custGeom>
              <a:avLst/>
              <a:gdLst/>
              <a:ahLst/>
              <a:cxnLst/>
              <a:rect l="l" t="t" r="r" b="b"/>
              <a:pathLst>
                <a:path w="11512" h="7044" extrusionOk="0">
                  <a:moveTo>
                    <a:pt x="10685" y="1"/>
                  </a:moveTo>
                  <a:cubicBezTo>
                    <a:pt x="10685" y="1"/>
                    <a:pt x="10072" y="1"/>
                    <a:pt x="9161" y="28"/>
                  </a:cubicBezTo>
                  <a:cubicBezTo>
                    <a:pt x="9115" y="28"/>
                    <a:pt x="9068" y="38"/>
                    <a:pt x="9022" y="38"/>
                  </a:cubicBezTo>
                  <a:cubicBezTo>
                    <a:pt x="7294" y="103"/>
                    <a:pt x="4637" y="270"/>
                    <a:pt x="3011" y="744"/>
                  </a:cubicBezTo>
                  <a:cubicBezTo>
                    <a:pt x="2044" y="1032"/>
                    <a:pt x="0" y="2063"/>
                    <a:pt x="0" y="4051"/>
                  </a:cubicBezTo>
                  <a:cubicBezTo>
                    <a:pt x="0" y="5667"/>
                    <a:pt x="1756" y="7044"/>
                    <a:pt x="4673" y="7044"/>
                  </a:cubicBezTo>
                  <a:cubicBezTo>
                    <a:pt x="5345" y="7044"/>
                    <a:pt x="6078" y="6971"/>
                    <a:pt x="6866" y="6811"/>
                  </a:cubicBezTo>
                  <a:cubicBezTo>
                    <a:pt x="8223" y="6532"/>
                    <a:pt x="9208" y="6188"/>
                    <a:pt x="9914" y="5863"/>
                  </a:cubicBezTo>
                  <a:cubicBezTo>
                    <a:pt x="9960" y="5844"/>
                    <a:pt x="9997" y="5826"/>
                    <a:pt x="10035" y="5807"/>
                  </a:cubicBezTo>
                  <a:cubicBezTo>
                    <a:pt x="11150" y="5278"/>
                    <a:pt x="11512" y="4822"/>
                    <a:pt x="11512" y="4822"/>
                  </a:cubicBezTo>
                  <a:cubicBezTo>
                    <a:pt x="11512" y="4822"/>
                    <a:pt x="11447" y="4609"/>
                    <a:pt x="11354" y="4265"/>
                  </a:cubicBezTo>
                  <a:cubicBezTo>
                    <a:pt x="11345" y="4219"/>
                    <a:pt x="11326" y="4172"/>
                    <a:pt x="11317" y="4126"/>
                  </a:cubicBezTo>
                  <a:cubicBezTo>
                    <a:pt x="11242" y="3838"/>
                    <a:pt x="11150" y="3475"/>
                    <a:pt x="11066" y="3076"/>
                  </a:cubicBezTo>
                  <a:cubicBezTo>
                    <a:pt x="11057" y="3039"/>
                    <a:pt x="11047" y="2992"/>
                    <a:pt x="11038" y="2946"/>
                  </a:cubicBezTo>
                  <a:cubicBezTo>
                    <a:pt x="10964" y="2611"/>
                    <a:pt x="10899" y="2258"/>
                    <a:pt x="10843" y="1896"/>
                  </a:cubicBezTo>
                  <a:cubicBezTo>
                    <a:pt x="10834" y="1849"/>
                    <a:pt x="10824" y="1803"/>
                    <a:pt x="10815" y="1757"/>
                  </a:cubicBezTo>
                  <a:cubicBezTo>
                    <a:pt x="10769" y="1422"/>
                    <a:pt x="10731" y="1078"/>
                    <a:pt x="10704" y="753"/>
                  </a:cubicBezTo>
                  <a:cubicBezTo>
                    <a:pt x="10704" y="707"/>
                    <a:pt x="10694" y="660"/>
                    <a:pt x="10694" y="614"/>
                  </a:cubicBezTo>
                  <a:cubicBezTo>
                    <a:pt x="10685" y="409"/>
                    <a:pt x="10676" y="196"/>
                    <a:pt x="10685" y="1"/>
                  </a:cubicBezTo>
                  <a:close/>
                </a:path>
              </a:pathLst>
            </a:custGeom>
            <a:solidFill>
              <a:srgbClr val="CC445E"/>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2417;p89">
              <a:extLst>
                <a:ext uri="{FF2B5EF4-FFF2-40B4-BE49-F238E27FC236}">
                  <a16:creationId xmlns:a16="http://schemas.microsoft.com/office/drawing/2014/main" id="{2CC98ED9-4BDF-DBB8-3D18-638B45236268}"/>
                </a:ext>
              </a:extLst>
            </p:cNvPr>
            <p:cNvSpPr/>
            <p:nvPr/>
          </p:nvSpPr>
          <p:spPr>
            <a:xfrm flipH="1">
              <a:off x="7167689" y="3939021"/>
              <a:ext cx="1107293" cy="294708"/>
            </a:xfrm>
            <a:custGeom>
              <a:avLst/>
              <a:gdLst/>
              <a:ahLst/>
              <a:cxnLst/>
              <a:rect l="l" t="t" r="r" b="b"/>
              <a:pathLst>
                <a:path w="11531" h="3069" extrusionOk="0">
                  <a:moveTo>
                    <a:pt x="19" y="0"/>
                  </a:moveTo>
                  <a:cubicBezTo>
                    <a:pt x="1" y="567"/>
                    <a:pt x="224" y="1124"/>
                    <a:pt x="586" y="1561"/>
                  </a:cubicBezTo>
                  <a:cubicBezTo>
                    <a:pt x="1585" y="2689"/>
                    <a:pt x="3142" y="3068"/>
                    <a:pt x="4680" y="3068"/>
                  </a:cubicBezTo>
                  <a:cubicBezTo>
                    <a:pt x="5474" y="3068"/>
                    <a:pt x="6264" y="2967"/>
                    <a:pt x="6969" y="2815"/>
                  </a:cubicBezTo>
                  <a:cubicBezTo>
                    <a:pt x="8446" y="2500"/>
                    <a:pt x="10481" y="1896"/>
                    <a:pt x="11531" y="771"/>
                  </a:cubicBezTo>
                  <a:lnTo>
                    <a:pt x="11531" y="771"/>
                  </a:lnTo>
                  <a:cubicBezTo>
                    <a:pt x="10407" y="1840"/>
                    <a:pt x="8428" y="2351"/>
                    <a:pt x="6932" y="2667"/>
                  </a:cubicBezTo>
                  <a:cubicBezTo>
                    <a:pt x="6228" y="2809"/>
                    <a:pt x="5439" y="2907"/>
                    <a:pt x="4645" y="2907"/>
                  </a:cubicBezTo>
                  <a:cubicBezTo>
                    <a:pt x="3154" y="2907"/>
                    <a:pt x="1646" y="2560"/>
                    <a:pt x="651" y="1505"/>
                  </a:cubicBezTo>
                  <a:cubicBezTo>
                    <a:pt x="270" y="1097"/>
                    <a:pt x="38" y="567"/>
                    <a:pt x="19" y="0"/>
                  </a:cubicBezTo>
                  <a:close/>
                </a:path>
              </a:pathLst>
            </a:custGeom>
            <a:solidFill>
              <a:srgbClr val="000000">
                <a:alpha val="15639"/>
              </a:srgb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2418;p89">
              <a:extLst>
                <a:ext uri="{FF2B5EF4-FFF2-40B4-BE49-F238E27FC236}">
                  <a16:creationId xmlns:a16="http://schemas.microsoft.com/office/drawing/2014/main" id="{1FBA5B22-E5DF-82F2-6589-9E7F3BDB7C0B}"/>
                </a:ext>
              </a:extLst>
            </p:cNvPr>
            <p:cNvSpPr/>
            <p:nvPr/>
          </p:nvSpPr>
          <p:spPr>
            <a:xfrm flipH="1">
              <a:off x="7182856" y="3552701"/>
              <a:ext cx="225761" cy="560416"/>
            </a:xfrm>
            <a:custGeom>
              <a:avLst/>
              <a:gdLst/>
              <a:ahLst/>
              <a:cxnLst/>
              <a:rect l="l" t="t" r="r" b="b"/>
              <a:pathLst>
                <a:path w="2351" h="5836" extrusionOk="0">
                  <a:moveTo>
                    <a:pt x="158" y="0"/>
                  </a:moveTo>
                  <a:cubicBezTo>
                    <a:pt x="112" y="0"/>
                    <a:pt x="65" y="10"/>
                    <a:pt x="19" y="10"/>
                  </a:cubicBezTo>
                  <a:cubicBezTo>
                    <a:pt x="10" y="270"/>
                    <a:pt x="0" y="530"/>
                    <a:pt x="0" y="781"/>
                  </a:cubicBezTo>
                  <a:cubicBezTo>
                    <a:pt x="0" y="827"/>
                    <a:pt x="0" y="874"/>
                    <a:pt x="10" y="920"/>
                  </a:cubicBezTo>
                  <a:cubicBezTo>
                    <a:pt x="10" y="1310"/>
                    <a:pt x="28" y="1701"/>
                    <a:pt x="65" y="2082"/>
                  </a:cubicBezTo>
                  <a:cubicBezTo>
                    <a:pt x="75" y="2128"/>
                    <a:pt x="75" y="2174"/>
                    <a:pt x="84" y="2221"/>
                  </a:cubicBezTo>
                  <a:cubicBezTo>
                    <a:pt x="121" y="2630"/>
                    <a:pt x="186" y="3039"/>
                    <a:pt x="260" y="3447"/>
                  </a:cubicBezTo>
                  <a:cubicBezTo>
                    <a:pt x="270" y="3494"/>
                    <a:pt x="270" y="3531"/>
                    <a:pt x="288" y="3577"/>
                  </a:cubicBezTo>
                  <a:cubicBezTo>
                    <a:pt x="372" y="4014"/>
                    <a:pt x="474" y="4451"/>
                    <a:pt x="595" y="4878"/>
                  </a:cubicBezTo>
                  <a:cubicBezTo>
                    <a:pt x="614" y="4925"/>
                    <a:pt x="623" y="4971"/>
                    <a:pt x="641" y="5017"/>
                  </a:cubicBezTo>
                  <a:cubicBezTo>
                    <a:pt x="679" y="5157"/>
                    <a:pt x="725" y="5296"/>
                    <a:pt x="771" y="5436"/>
                  </a:cubicBezTo>
                  <a:cubicBezTo>
                    <a:pt x="818" y="5575"/>
                    <a:pt x="864" y="5705"/>
                    <a:pt x="911" y="5835"/>
                  </a:cubicBezTo>
                  <a:cubicBezTo>
                    <a:pt x="957" y="5816"/>
                    <a:pt x="994" y="5798"/>
                    <a:pt x="1032" y="5779"/>
                  </a:cubicBezTo>
                  <a:cubicBezTo>
                    <a:pt x="939" y="5510"/>
                    <a:pt x="846" y="5231"/>
                    <a:pt x="762" y="4962"/>
                  </a:cubicBezTo>
                  <a:lnTo>
                    <a:pt x="2351" y="4237"/>
                  </a:lnTo>
                  <a:cubicBezTo>
                    <a:pt x="2342" y="4191"/>
                    <a:pt x="2332" y="4153"/>
                    <a:pt x="2314" y="4107"/>
                  </a:cubicBezTo>
                  <a:lnTo>
                    <a:pt x="725" y="4822"/>
                  </a:lnTo>
                  <a:cubicBezTo>
                    <a:pt x="604" y="4404"/>
                    <a:pt x="493" y="3977"/>
                    <a:pt x="409" y="3540"/>
                  </a:cubicBezTo>
                  <a:lnTo>
                    <a:pt x="2063" y="3048"/>
                  </a:lnTo>
                  <a:cubicBezTo>
                    <a:pt x="2054" y="3011"/>
                    <a:pt x="2044" y="2964"/>
                    <a:pt x="2035" y="2918"/>
                  </a:cubicBezTo>
                  <a:lnTo>
                    <a:pt x="391" y="3410"/>
                  </a:lnTo>
                  <a:cubicBezTo>
                    <a:pt x="316" y="3001"/>
                    <a:pt x="251" y="2602"/>
                    <a:pt x="214" y="2193"/>
                  </a:cubicBezTo>
                  <a:lnTo>
                    <a:pt x="1840" y="1868"/>
                  </a:lnTo>
                  <a:cubicBezTo>
                    <a:pt x="1831" y="1821"/>
                    <a:pt x="1821" y="1775"/>
                    <a:pt x="1821" y="1729"/>
                  </a:cubicBezTo>
                  <a:lnTo>
                    <a:pt x="205" y="2054"/>
                  </a:lnTo>
                  <a:cubicBezTo>
                    <a:pt x="177" y="1775"/>
                    <a:pt x="158" y="1496"/>
                    <a:pt x="149" y="1218"/>
                  </a:cubicBezTo>
                  <a:cubicBezTo>
                    <a:pt x="140" y="1115"/>
                    <a:pt x="140" y="1013"/>
                    <a:pt x="140" y="902"/>
                  </a:cubicBezTo>
                  <a:lnTo>
                    <a:pt x="1701" y="725"/>
                  </a:lnTo>
                  <a:cubicBezTo>
                    <a:pt x="1701" y="679"/>
                    <a:pt x="1701" y="632"/>
                    <a:pt x="1691" y="586"/>
                  </a:cubicBezTo>
                  <a:lnTo>
                    <a:pt x="140" y="772"/>
                  </a:lnTo>
                  <a:cubicBezTo>
                    <a:pt x="140" y="511"/>
                    <a:pt x="140" y="261"/>
                    <a:pt x="158" y="0"/>
                  </a:cubicBezTo>
                  <a:close/>
                </a:path>
              </a:pathLst>
            </a:custGeom>
            <a:solidFill>
              <a:srgbClr val="000000">
                <a:alpha val="15639"/>
              </a:srgb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2419;p89">
              <a:extLst>
                <a:ext uri="{FF2B5EF4-FFF2-40B4-BE49-F238E27FC236}">
                  <a16:creationId xmlns:a16="http://schemas.microsoft.com/office/drawing/2014/main" id="{1DDA35D0-3B82-34F1-9166-B083AD8256FC}"/>
                </a:ext>
              </a:extLst>
            </p:cNvPr>
            <p:cNvSpPr/>
            <p:nvPr/>
          </p:nvSpPr>
          <p:spPr>
            <a:xfrm flipH="1">
              <a:off x="7208687" y="2495435"/>
              <a:ext cx="211549" cy="32649"/>
            </a:xfrm>
            <a:custGeom>
              <a:avLst/>
              <a:gdLst/>
              <a:ahLst/>
              <a:cxnLst/>
              <a:rect l="l" t="t" r="r" b="b"/>
              <a:pathLst>
                <a:path w="2203" h="340" extrusionOk="0">
                  <a:moveTo>
                    <a:pt x="2202" y="1"/>
                  </a:moveTo>
                  <a:lnTo>
                    <a:pt x="2202" y="1"/>
                  </a:lnTo>
                  <a:cubicBezTo>
                    <a:pt x="2202" y="1"/>
                    <a:pt x="1849" y="112"/>
                    <a:pt x="1273" y="205"/>
                  </a:cubicBezTo>
                  <a:cubicBezTo>
                    <a:pt x="1130" y="230"/>
                    <a:pt x="981" y="240"/>
                    <a:pt x="837" y="240"/>
                  </a:cubicBezTo>
                  <a:cubicBezTo>
                    <a:pt x="393" y="240"/>
                    <a:pt x="1" y="150"/>
                    <a:pt x="1" y="150"/>
                  </a:cubicBezTo>
                  <a:lnTo>
                    <a:pt x="1" y="150"/>
                  </a:lnTo>
                  <a:cubicBezTo>
                    <a:pt x="120" y="190"/>
                    <a:pt x="570" y="339"/>
                    <a:pt x="1047" y="339"/>
                  </a:cubicBezTo>
                  <a:cubicBezTo>
                    <a:pt x="1125" y="339"/>
                    <a:pt x="1204" y="335"/>
                    <a:pt x="1283" y="326"/>
                  </a:cubicBezTo>
                  <a:cubicBezTo>
                    <a:pt x="1831" y="261"/>
                    <a:pt x="2202" y="1"/>
                    <a:pt x="2202" y="1"/>
                  </a:cubicBezTo>
                  <a:close/>
                </a:path>
              </a:pathLst>
            </a:custGeom>
            <a:solidFill>
              <a:srgbClr val="000000">
                <a:alpha val="15639"/>
              </a:srgb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2420;p89">
              <a:extLst>
                <a:ext uri="{FF2B5EF4-FFF2-40B4-BE49-F238E27FC236}">
                  <a16:creationId xmlns:a16="http://schemas.microsoft.com/office/drawing/2014/main" id="{1724A8F0-4C1D-0E3F-5F1F-FC0B84AF9328}"/>
                </a:ext>
              </a:extLst>
            </p:cNvPr>
            <p:cNvSpPr/>
            <p:nvPr/>
          </p:nvSpPr>
          <p:spPr>
            <a:xfrm rot="599582">
              <a:off x="7259841" y="2340628"/>
              <a:ext cx="109222" cy="47266"/>
            </a:xfrm>
            <a:custGeom>
              <a:avLst/>
              <a:gdLst/>
              <a:ahLst/>
              <a:cxnLst/>
              <a:rect l="l" t="t" r="r" b="b"/>
              <a:pathLst>
                <a:path w="855" h="370" extrusionOk="0">
                  <a:moveTo>
                    <a:pt x="784" y="1"/>
                  </a:moveTo>
                  <a:cubicBezTo>
                    <a:pt x="772" y="1"/>
                    <a:pt x="759" y="5"/>
                    <a:pt x="748" y="14"/>
                  </a:cubicBezTo>
                  <a:cubicBezTo>
                    <a:pt x="701" y="51"/>
                    <a:pt x="673" y="98"/>
                    <a:pt x="627" y="126"/>
                  </a:cubicBezTo>
                  <a:cubicBezTo>
                    <a:pt x="524" y="203"/>
                    <a:pt x="399" y="244"/>
                    <a:pt x="274" y="244"/>
                  </a:cubicBezTo>
                  <a:cubicBezTo>
                    <a:pt x="218" y="244"/>
                    <a:pt x="161" y="236"/>
                    <a:pt x="107" y="219"/>
                  </a:cubicBezTo>
                  <a:cubicBezTo>
                    <a:pt x="100" y="217"/>
                    <a:pt x="94" y="217"/>
                    <a:pt x="88" y="217"/>
                  </a:cubicBezTo>
                  <a:cubicBezTo>
                    <a:pt x="19" y="217"/>
                    <a:pt x="1" y="314"/>
                    <a:pt x="69" y="339"/>
                  </a:cubicBezTo>
                  <a:cubicBezTo>
                    <a:pt x="136" y="360"/>
                    <a:pt x="205" y="370"/>
                    <a:pt x="273" y="370"/>
                  </a:cubicBezTo>
                  <a:cubicBezTo>
                    <a:pt x="357" y="370"/>
                    <a:pt x="439" y="356"/>
                    <a:pt x="515" y="330"/>
                  </a:cubicBezTo>
                  <a:cubicBezTo>
                    <a:pt x="580" y="302"/>
                    <a:pt x="636" y="274"/>
                    <a:pt x="692" y="237"/>
                  </a:cubicBezTo>
                  <a:cubicBezTo>
                    <a:pt x="748" y="191"/>
                    <a:pt x="803" y="144"/>
                    <a:pt x="841" y="79"/>
                  </a:cubicBezTo>
                  <a:cubicBezTo>
                    <a:pt x="854" y="37"/>
                    <a:pt x="821" y="1"/>
                    <a:pt x="784" y="1"/>
                  </a:cubicBezTo>
                  <a:close/>
                </a:path>
              </a:pathLst>
            </a:custGeom>
            <a:solidFill>
              <a:srgbClr val="531F6D"/>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pic>
        <p:nvPicPr>
          <p:cNvPr id="48" name="图片 2">
            <a:extLst>
              <a:ext uri="{FF2B5EF4-FFF2-40B4-BE49-F238E27FC236}">
                <a16:creationId xmlns:a16="http://schemas.microsoft.com/office/drawing/2014/main" id="{A6C79901-D16F-4F86-A904-5F9D6DEC9E1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49681" y="744008"/>
            <a:ext cx="5630858" cy="3976505"/>
          </a:xfrm>
          <a:prstGeom prst="rect">
            <a:avLst/>
          </a:prstGeom>
        </p:spPr>
      </p:pic>
      <p:sp>
        <p:nvSpPr>
          <p:cNvPr id="49" name="文本框 5">
            <a:extLst>
              <a:ext uri="{FF2B5EF4-FFF2-40B4-BE49-F238E27FC236}">
                <a16:creationId xmlns:a16="http://schemas.microsoft.com/office/drawing/2014/main" id="{4F3CB9D2-E594-C430-18BD-14AD15980F7D}"/>
              </a:ext>
            </a:extLst>
          </p:cNvPr>
          <p:cNvSpPr txBox="1"/>
          <p:nvPr/>
        </p:nvSpPr>
        <p:spPr>
          <a:xfrm>
            <a:off x="4925892" y="1575144"/>
            <a:ext cx="3317776" cy="1569660"/>
          </a:xfrm>
          <a:prstGeom prst="rect">
            <a:avLst/>
          </a:prstGeom>
          <a:noFill/>
        </p:spPr>
        <p:txBody>
          <a:bodyPr wrap="square" rtlCol="0">
            <a:spAutoFit/>
          </a:bodyPr>
          <a:lstStyle/>
          <a:p>
            <a:pPr lvl="0">
              <a:buClrTx/>
            </a:pPr>
            <a:r>
              <a:rPr lang="vi-VN" sz="2400" i="1">
                <a:solidFill>
                  <a:schemeClr val="accent6"/>
                </a:solidFill>
                <a:latin typeface="+mj-lt"/>
              </a:rPr>
              <a:t>Giáo viên chiếu video về nạn đói năm 1945 và yêu cầu Hs chia sẻ cảm xúc, suy nghĩ </a:t>
            </a:r>
            <a:endParaRPr kumimoji="0" lang="en-US" sz="4800" b="0" i="0" u="none" strike="noStrike" kern="0" cap="none" spc="0" normalizeH="0" baseline="0" noProof="0">
              <a:ln>
                <a:noFill/>
              </a:ln>
              <a:solidFill>
                <a:schemeClr val="accent6"/>
              </a:solidFill>
              <a:effectLst/>
              <a:uLnTx/>
              <a:uFillTx/>
              <a:latin typeface="+mj-lt"/>
            </a:endParaRPr>
          </a:p>
        </p:txBody>
      </p:sp>
    </p:spTree>
    <p:extLst>
      <p:ext uri="{BB962C8B-B14F-4D97-AF65-F5344CB8AC3E}">
        <p14:creationId xmlns:p14="http://schemas.microsoft.com/office/powerpoint/2010/main" val="225599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8"/>
                                        </p:tgtEl>
                                        <p:attrNameLst>
                                          <p:attrName>style.visibility</p:attrName>
                                        </p:attrNameLst>
                                      </p:cBhvr>
                                      <p:to>
                                        <p:strVal val="visible"/>
                                      </p:to>
                                    </p:set>
                                    <p:anim calcmode="lin" valueType="num">
                                      <p:cBhvr additive="base">
                                        <p:cTn id="14" dur="500" fill="hold"/>
                                        <p:tgtEl>
                                          <p:spTgt spid="48"/>
                                        </p:tgtEl>
                                        <p:attrNameLst>
                                          <p:attrName>ppt_x</p:attrName>
                                        </p:attrNameLst>
                                      </p:cBhvr>
                                      <p:tavLst>
                                        <p:tav tm="0">
                                          <p:val>
                                            <p:strVal val="#ppt_x"/>
                                          </p:val>
                                        </p:tav>
                                        <p:tav tm="100000">
                                          <p:val>
                                            <p:strVal val="#ppt_x"/>
                                          </p:val>
                                        </p:tav>
                                      </p:tavLst>
                                    </p:anim>
                                    <p:anim calcmode="lin" valueType="num">
                                      <p:cBhvr additive="base">
                                        <p:cTn id="15"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49"/>
                                        </p:tgtEl>
                                        <p:attrNameLst>
                                          <p:attrName>style.visibility</p:attrName>
                                        </p:attrNameLst>
                                      </p:cBhvr>
                                      <p:to>
                                        <p:strVal val="visible"/>
                                      </p:to>
                                    </p:set>
                                    <p:animEffect transition="in" filter="wipe(left)">
                                      <p:cBhvr>
                                        <p:cTn id="20"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55012" y="528556"/>
            <a:ext cx="6044609" cy="271869"/>
          </a:xfrm>
          <a:prstGeom prst="rect">
            <a:avLst/>
          </a:prstGeom>
        </p:spPr>
        <p:txBody>
          <a:bodyPr wrap="square">
            <a:spAutoFit/>
          </a:bodyPr>
          <a:lstStyle/>
          <a:p>
            <a:pPr marL="22860" marR="22860" algn="just">
              <a:lnSpc>
                <a:spcPts val="1350"/>
              </a:lnSpc>
            </a:pPr>
            <a:r>
              <a:rPr lang="en-US" sz="33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1</a:t>
            </a:r>
            <a:r>
              <a:rPr lang="en-US" sz="33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300" b="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TRUYỆN NGẮN  </a:t>
            </a:r>
            <a:endParaRPr lang="en-US" sz="330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5" name="Rounded Rectangle 5"/>
          <p:cNvSpPr/>
          <p:nvPr/>
        </p:nvSpPr>
        <p:spPr>
          <a:xfrm>
            <a:off x="252931" y="2037436"/>
            <a:ext cx="2075600" cy="1925850"/>
          </a:xfrm>
          <a:prstGeom prst="roundRect">
            <a:avLst/>
          </a:prstGeom>
          <a:ln w="57150"/>
        </p:spPr>
        <p:style>
          <a:lnRef idx="2">
            <a:schemeClr val="accent2"/>
          </a:lnRef>
          <a:fillRef idx="1">
            <a:schemeClr val="lt1"/>
          </a:fillRef>
          <a:effectRef idx="0">
            <a:schemeClr val="accent2"/>
          </a:effectRef>
          <a:fontRef idx="minor">
            <a:schemeClr val="dk1"/>
          </a:fontRef>
        </p:style>
        <p:txBody>
          <a:bodyPr rtlCol="0" anchor="ctr"/>
          <a:lstStyle/>
          <a:p>
            <a:pPr algn="ctr"/>
            <a:r>
              <a:rPr lang="en-US" sz="3150" b="1" dirty="0">
                <a:solidFill>
                  <a:srgbClr val="0070C0"/>
                </a:solidFill>
                <a:latin typeface="Times New Roman" panose="02020603050405020304" pitchFamily="18" charset="0"/>
                <a:cs typeface="Times New Roman" panose="02020603050405020304" pitchFamily="18" charset="0"/>
              </a:rPr>
              <a:t>1.1</a:t>
            </a:r>
          </a:p>
          <a:p>
            <a:pPr algn="ctr"/>
            <a:r>
              <a:rPr lang="en-US" sz="3150" b="1" smtClean="0">
                <a:solidFill>
                  <a:srgbClr val="0070C0"/>
                </a:solidFill>
                <a:latin typeface="Times New Roman" panose="02020603050405020304" pitchFamily="18" charset="0"/>
                <a:cs typeface="Times New Roman" panose="02020603050405020304" pitchFamily="18" charset="0"/>
              </a:rPr>
              <a:t>Truyện ngắn </a:t>
            </a:r>
            <a:endParaRPr lang="en-US" sz="3150" b="1" dirty="0">
              <a:solidFill>
                <a:srgbClr val="0070C0"/>
              </a:solidFill>
              <a:latin typeface="Times New Roman" panose="02020603050405020304" pitchFamily="18" charset="0"/>
              <a:cs typeface="Times New Roman" panose="02020603050405020304" pitchFamily="18" charset="0"/>
            </a:endParaRPr>
          </a:p>
        </p:txBody>
      </p:sp>
      <p:sp>
        <p:nvSpPr>
          <p:cNvPr id="6" name="Rounded Rectangle 6"/>
          <p:cNvSpPr/>
          <p:nvPr/>
        </p:nvSpPr>
        <p:spPr>
          <a:xfrm>
            <a:off x="3241602" y="1161858"/>
            <a:ext cx="5418617" cy="2123209"/>
          </a:xfrm>
          <a:prstGeom prst="roundRect">
            <a:avLst/>
          </a:prstGeom>
          <a:ln w="57150"/>
        </p:spPr>
        <p:style>
          <a:lnRef idx="2">
            <a:schemeClr val="accent2"/>
          </a:lnRef>
          <a:fillRef idx="1">
            <a:schemeClr val="lt1"/>
          </a:fillRef>
          <a:effectRef idx="0">
            <a:schemeClr val="accent2"/>
          </a:effectRef>
          <a:fontRef idx="minor">
            <a:schemeClr val="dk1"/>
          </a:fontRef>
        </p:style>
        <p:txBody>
          <a:bodyPr rtlCol="0" anchor="ctr"/>
          <a:lstStyle/>
          <a:p>
            <a:pPr algn="just"/>
            <a:r>
              <a:rPr lang="en-US" sz="2700" smtClean="0">
                <a:solidFill>
                  <a:schemeClr val="tx1"/>
                </a:solidFill>
                <a:latin typeface="Times New Roman" panose="02020603050405020304" pitchFamily="18" charset="0"/>
                <a:cs typeface="Times New Roman" panose="02020603050405020304" pitchFamily="18" charset="0"/>
              </a:rPr>
              <a:t>- Tác </a:t>
            </a:r>
            <a:r>
              <a:rPr lang="en-US" sz="2700" dirty="0" err="1">
                <a:solidFill>
                  <a:schemeClr val="tx1"/>
                </a:solidFill>
                <a:latin typeface="Times New Roman" panose="02020603050405020304" pitchFamily="18" charset="0"/>
                <a:cs typeface="Times New Roman" panose="02020603050405020304" pitchFamily="18" charset="0"/>
              </a:rPr>
              <a:t>phẩm</a:t>
            </a:r>
            <a:r>
              <a:rPr lang="en-US" sz="2700" dirty="0">
                <a:solidFill>
                  <a:schemeClr val="tx1"/>
                </a:solidFill>
                <a:latin typeface="Times New Roman" panose="02020603050405020304" pitchFamily="18" charset="0"/>
                <a:cs typeface="Times New Roman" panose="02020603050405020304" pitchFamily="18" charset="0"/>
              </a:rPr>
              <a:t> </a:t>
            </a:r>
            <a:r>
              <a:rPr lang="en-US" sz="2700" b="1" dirty="0" err="1">
                <a:solidFill>
                  <a:schemeClr val="tx2">
                    <a:lumMod val="75000"/>
                    <a:lumOff val="25000"/>
                  </a:schemeClr>
                </a:solidFill>
                <a:latin typeface="Times New Roman" panose="02020603050405020304" pitchFamily="18" charset="0"/>
                <a:cs typeface="Times New Roman" panose="02020603050405020304" pitchFamily="18" charset="0"/>
              </a:rPr>
              <a:t>tự</a:t>
            </a:r>
            <a:r>
              <a:rPr lang="en-US" sz="2700" b="1" dirty="0">
                <a:solidFill>
                  <a:schemeClr val="tx2">
                    <a:lumMod val="75000"/>
                    <a:lumOff val="25000"/>
                  </a:schemeClr>
                </a:solidFill>
                <a:latin typeface="Times New Roman" panose="02020603050405020304" pitchFamily="18" charset="0"/>
                <a:cs typeface="Times New Roman" panose="02020603050405020304" pitchFamily="18" charset="0"/>
              </a:rPr>
              <a:t> </a:t>
            </a:r>
            <a:r>
              <a:rPr lang="en-US" sz="2700" b="1" err="1">
                <a:solidFill>
                  <a:schemeClr val="tx2">
                    <a:lumMod val="75000"/>
                    <a:lumOff val="25000"/>
                  </a:schemeClr>
                </a:solidFill>
                <a:latin typeface="Times New Roman" panose="02020603050405020304" pitchFamily="18" charset="0"/>
                <a:cs typeface="Times New Roman" panose="02020603050405020304" pitchFamily="18" charset="0"/>
              </a:rPr>
              <a:t>sự</a:t>
            </a:r>
            <a:r>
              <a:rPr lang="en-US" sz="2700" b="1">
                <a:solidFill>
                  <a:schemeClr val="tx2">
                    <a:lumMod val="75000"/>
                    <a:lumOff val="25000"/>
                  </a:schemeClr>
                </a:solidFill>
                <a:latin typeface="Times New Roman" panose="02020603050405020304" pitchFamily="18" charset="0"/>
                <a:cs typeface="Times New Roman" panose="02020603050405020304" pitchFamily="18" charset="0"/>
              </a:rPr>
              <a:t> </a:t>
            </a:r>
            <a:r>
              <a:rPr lang="en-US" sz="2700" b="1" smtClean="0">
                <a:solidFill>
                  <a:schemeClr val="tx2">
                    <a:lumMod val="75000"/>
                    <a:lumOff val="25000"/>
                  </a:schemeClr>
                </a:solidFill>
                <a:latin typeface="Times New Roman" panose="02020603050405020304" pitchFamily="18" charset="0"/>
                <a:cs typeface="Times New Roman" panose="02020603050405020304" pitchFamily="18" charset="0"/>
              </a:rPr>
              <a:t>cỡ nhỏ</a:t>
            </a:r>
          </a:p>
          <a:p>
            <a:pPr algn="just"/>
            <a:r>
              <a:rPr lang="en-US" sz="2700" smtClean="0">
                <a:solidFill>
                  <a:schemeClr val="tx1"/>
                </a:solidFill>
                <a:latin typeface="Times New Roman" panose="02020603050405020304" pitchFamily="18" charset="0"/>
                <a:cs typeface="Times New Roman" panose="02020603050405020304" pitchFamily="18" charset="0"/>
              </a:rPr>
              <a:t>- </a:t>
            </a:r>
            <a:r>
              <a:rPr lang="en-US" sz="2700" b="1">
                <a:solidFill>
                  <a:schemeClr val="tx2">
                    <a:lumMod val="75000"/>
                    <a:lumOff val="25000"/>
                  </a:schemeClr>
                </a:solidFill>
                <a:latin typeface="Times New Roman" panose="02020603050405020304" pitchFamily="18" charset="0"/>
                <a:cs typeface="Times New Roman" panose="02020603050405020304" pitchFamily="18" charset="0"/>
              </a:rPr>
              <a:t>T</a:t>
            </a:r>
            <a:r>
              <a:rPr lang="vi-VN" sz="2700" b="1" smtClean="0">
                <a:solidFill>
                  <a:schemeClr val="tx2">
                    <a:lumMod val="75000"/>
                    <a:lumOff val="25000"/>
                  </a:schemeClr>
                </a:solidFill>
                <a:latin typeface="Times New Roman" panose="02020603050405020304" pitchFamily="18" charset="0"/>
                <a:cs typeface="Times New Roman" panose="02020603050405020304" pitchFamily="18" charset="0"/>
              </a:rPr>
              <a:t>hường </a:t>
            </a:r>
            <a:r>
              <a:rPr lang="vi-VN" sz="2700" b="1">
                <a:solidFill>
                  <a:schemeClr val="tx2">
                    <a:lumMod val="75000"/>
                    <a:lumOff val="25000"/>
                  </a:schemeClr>
                </a:solidFill>
                <a:latin typeface="Times New Roman" panose="02020603050405020304" pitchFamily="18" charset="0"/>
                <a:cs typeface="Times New Roman" panose="02020603050405020304" pitchFamily="18" charset="0"/>
              </a:rPr>
              <a:t>chỉ xoay quanh một, hai tình huống diễn ra trong khoảng thời gian, không gian hạn chế.</a:t>
            </a:r>
            <a:endParaRPr lang="en-US" sz="2700" b="1" dirty="0">
              <a:solidFill>
                <a:schemeClr val="tx2">
                  <a:lumMod val="75000"/>
                  <a:lumOff val="25000"/>
                </a:schemeClr>
              </a:solidFill>
              <a:latin typeface="Times New Roman" panose="02020603050405020304" pitchFamily="18" charset="0"/>
              <a:cs typeface="Times New Roman" panose="02020603050405020304" pitchFamily="18" charset="0"/>
            </a:endParaRPr>
          </a:p>
        </p:txBody>
      </p:sp>
      <p:sp>
        <p:nvSpPr>
          <p:cNvPr id="7" name="Rounded Rectangle 7"/>
          <p:cNvSpPr/>
          <p:nvPr/>
        </p:nvSpPr>
        <p:spPr>
          <a:xfrm>
            <a:off x="3241603" y="3533422"/>
            <a:ext cx="5418617" cy="1628207"/>
          </a:xfrm>
          <a:prstGeom prst="roundRect">
            <a:avLst/>
          </a:prstGeom>
          <a:ln w="57150"/>
        </p:spPr>
        <p:style>
          <a:lnRef idx="2">
            <a:schemeClr val="accent2"/>
          </a:lnRef>
          <a:fillRef idx="1">
            <a:schemeClr val="lt1"/>
          </a:fillRef>
          <a:effectRef idx="0">
            <a:schemeClr val="accent2"/>
          </a:effectRef>
          <a:fontRef idx="minor">
            <a:schemeClr val="dk1"/>
          </a:fontRef>
        </p:style>
        <p:txBody>
          <a:bodyPr rtlCol="0" anchor="ctr"/>
          <a:lstStyle/>
          <a:p>
            <a:pPr algn="just"/>
            <a:r>
              <a:rPr lang="en-US" sz="2700">
                <a:latin typeface="Times New Roman" panose="02020603050405020304" pitchFamily="18" charset="0"/>
                <a:cs typeface="Times New Roman" panose="02020603050405020304" pitchFamily="18" charset="0"/>
              </a:rPr>
              <a:t>-truyện ngắn đòi hỏi sự chắt lọc, dồn nén của các chi tiết và việc vận dụng các bút pháp chấm phá trong trần thuật.</a:t>
            </a:r>
            <a:endParaRPr lang="en-US" sz="2700" b="1" dirty="0">
              <a:solidFill>
                <a:schemeClr val="tx2">
                  <a:lumMod val="75000"/>
                  <a:lumOff val="25000"/>
                </a:schemeClr>
              </a:solidFill>
              <a:latin typeface="Times New Roman" panose="02020603050405020304" pitchFamily="18" charset="0"/>
              <a:cs typeface="Times New Roman" panose="02020603050405020304" pitchFamily="18" charset="0"/>
            </a:endParaRPr>
          </a:p>
        </p:txBody>
      </p:sp>
      <p:cxnSp>
        <p:nvCxnSpPr>
          <p:cNvPr id="11" name="Straight Arrow Connector 10"/>
          <p:cNvCxnSpPr>
            <a:stCxn id="5" idx="3"/>
            <a:endCxn id="6" idx="1"/>
          </p:cNvCxnSpPr>
          <p:nvPr/>
        </p:nvCxnSpPr>
        <p:spPr>
          <a:xfrm flipV="1">
            <a:off x="2328531" y="2052209"/>
            <a:ext cx="913071" cy="948152"/>
          </a:xfrm>
          <a:prstGeom prst="straightConnector1">
            <a:avLst/>
          </a:prstGeom>
          <a:ln w="76200">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a:stCxn id="5" idx="3"/>
            <a:endCxn id="7" idx="1"/>
          </p:cNvCxnSpPr>
          <p:nvPr/>
        </p:nvCxnSpPr>
        <p:spPr>
          <a:xfrm>
            <a:off x="2328531" y="3000361"/>
            <a:ext cx="913072" cy="1213116"/>
          </a:xfrm>
          <a:prstGeom prst="straightConnector1">
            <a:avLst/>
          </a:prstGeom>
          <a:ln w="76200">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8931421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ircle(in)">
                                      <p:cBhvr>
                                        <p:cTn id="13" dur="20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dissolv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dissolve">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4" presetClass="entr" presetSubtype="16"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box(in)">
                                      <p:cBhvr>
                                        <p:cTn id="34"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animBg="1"/>
      <p:bldP spid="5" grpId="1" animBg="1"/>
      <p:bldP spid="6" grpId="0" animBg="1"/>
      <p:bldP spid="6" grpId="1" animBg="1"/>
      <p:bldP spid="7" grpId="0" animBg="1"/>
      <p:bldP spid="7"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5"/>
          <p:cNvSpPr/>
          <p:nvPr/>
        </p:nvSpPr>
        <p:spPr>
          <a:xfrm>
            <a:off x="454541" y="600779"/>
            <a:ext cx="1993605" cy="1428468"/>
          </a:xfrm>
          <a:prstGeom prst="roundRect">
            <a:avLst/>
          </a:prstGeom>
          <a:ln w="57150"/>
        </p:spPr>
        <p:style>
          <a:lnRef idx="2">
            <a:schemeClr val="accent2"/>
          </a:lnRef>
          <a:fillRef idx="1">
            <a:schemeClr val="lt1"/>
          </a:fillRef>
          <a:effectRef idx="0">
            <a:schemeClr val="accent2"/>
          </a:effectRef>
          <a:fontRef idx="minor">
            <a:schemeClr val="dk1"/>
          </a:fontRef>
        </p:style>
        <p:txBody>
          <a:bodyPr rtlCol="0" anchor="ctr"/>
          <a:lstStyle/>
          <a:p>
            <a:pPr algn="ctr"/>
            <a:r>
              <a:rPr lang="en-US" sz="2400" b="1" dirty="0">
                <a:solidFill>
                  <a:srgbClr val="0070C0"/>
                </a:solidFill>
                <a:latin typeface="Times New Roman" panose="02020603050405020304" pitchFamily="18" charset="0"/>
                <a:cs typeface="Times New Roman" panose="02020603050405020304" pitchFamily="18" charset="0"/>
              </a:rPr>
              <a:t>1.2</a:t>
            </a:r>
          </a:p>
          <a:p>
            <a:pPr algn="ctr"/>
            <a:r>
              <a:rPr lang="en-US" sz="2400" b="1" smtClean="0">
                <a:solidFill>
                  <a:srgbClr val="0070C0"/>
                </a:solidFill>
                <a:latin typeface="Times New Roman" panose="02020603050405020304" pitchFamily="18" charset="0"/>
                <a:cs typeface="Times New Roman" panose="02020603050405020304" pitchFamily="18" charset="0"/>
              </a:rPr>
              <a:t>TRUYỆN NGẮN HIỆN </a:t>
            </a:r>
            <a:r>
              <a:rPr lang="en-US" sz="2400" b="1" dirty="0">
                <a:solidFill>
                  <a:srgbClr val="0070C0"/>
                </a:solidFill>
                <a:latin typeface="Times New Roman" panose="02020603050405020304" pitchFamily="18" charset="0"/>
                <a:cs typeface="Times New Roman" panose="02020603050405020304" pitchFamily="18" charset="0"/>
              </a:rPr>
              <a:t>ĐẠI </a:t>
            </a:r>
          </a:p>
        </p:txBody>
      </p:sp>
      <p:sp>
        <p:nvSpPr>
          <p:cNvPr id="6" name="Rounded Rectangle 6"/>
          <p:cNvSpPr/>
          <p:nvPr/>
        </p:nvSpPr>
        <p:spPr>
          <a:xfrm>
            <a:off x="3540642" y="696475"/>
            <a:ext cx="5079705" cy="1102073"/>
          </a:xfrm>
          <a:prstGeom prst="roundRect">
            <a:avLst/>
          </a:prstGeom>
          <a:ln w="57150"/>
        </p:spPr>
        <p:style>
          <a:lnRef idx="2">
            <a:schemeClr val="accent2"/>
          </a:lnRef>
          <a:fillRef idx="1">
            <a:schemeClr val="lt1"/>
          </a:fillRef>
          <a:effectRef idx="0">
            <a:schemeClr val="accent2"/>
          </a:effectRef>
          <a:fontRef idx="minor">
            <a:schemeClr val="dk1"/>
          </a:fontRef>
        </p:style>
        <p:txBody>
          <a:bodyPr rtlCol="0" anchor="ctr"/>
          <a:lstStyle/>
          <a:p>
            <a:pPr algn="just"/>
            <a:r>
              <a:rPr lang="en-US" sz="2100" dirty="0" err="1">
                <a:latin typeface="Times New Roman" panose="02020603050405020304" pitchFamily="18" charset="0"/>
                <a:cs typeface="Times New Roman" panose="02020603050405020304" pitchFamily="18" charset="0"/>
              </a:rPr>
              <a:t>Thể</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hiện</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cách</a:t>
            </a:r>
            <a:r>
              <a:rPr lang="en-US" sz="2100" dirty="0">
                <a:latin typeface="Times New Roman" panose="02020603050405020304" pitchFamily="18" charset="0"/>
                <a:cs typeface="Times New Roman" panose="02020603050405020304" pitchFamily="18" charset="0"/>
              </a:rPr>
              <a:t> </a:t>
            </a:r>
            <a:r>
              <a:rPr lang="en-US" sz="2100" b="1" dirty="0" err="1">
                <a:solidFill>
                  <a:srgbClr val="00B050"/>
                </a:solidFill>
                <a:latin typeface="Times New Roman" panose="02020603050405020304" pitchFamily="18" charset="0"/>
                <a:cs typeface="Times New Roman" panose="02020603050405020304" pitchFamily="18" charset="0"/>
              </a:rPr>
              <a:t>tư</a:t>
            </a:r>
            <a:r>
              <a:rPr lang="en-US" sz="2100" b="1" dirty="0">
                <a:solidFill>
                  <a:srgbClr val="00B050"/>
                </a:solidFill>
                <a:latin typeface="Times New Roman" panose="02020603050405020304" pitchFamily="18" charset="0"/>
                <a:cs typeface="Times New Roman" panose="02020603050405020304" pitchFamily="18" charset="0"/>
              </a:rPr>
              <a:t> </a:t>
            </a:r>
            <a:r>
              <a:rPr lang="en-US" sz="2100" b="1" dirty="0" err="1">
                <a:solidFill>
                  <a:srgbClr val="00B050"/>
                </a:solidFill>
                <a:latin typeface="Times New Roman" panose="02020603050405020304" pitchFamily="18" charset="0"/>
                <a:cs typeface="Times New Roman" panose="02020603050405020304" pitchFamily="18" charset="0"/>
              </a:rPr>
              <a:t>duy</a:t>
            </a:r>
            <a:r>
              <a:rPr lang="en-US" sz="2100" b="1" dirty="0">
                <a:solidFill>
                  <a:srgbClr val="00B050"/>
                </a:solidFill>
                <a:latin typeface="Times New Roman" panose="02020603050405020304" pitchFamily="18" charset="0"/>
                <a:cs typeface="Times New Roman" panose="02020603050405020304" pitchFamily="18" charset="0"/>
              </a:rPr>
              <a:t> </a:t>
            </a:r>
            <a:r>
              <a:rPr lang="en-US" sz="2100" b="1" dirty="0" err="1">
                <a:solidFill>
                  <a:srgbClr val="00B050"/>
                </a:solidFill>
                <a:latin typeface="Times New Roman" panose="02020603050405020304" pitchFamily="18" charset="0"/>
                <a:cs typeface="Times New Roman" panose="02020603050405020304" pitchFamily="18" charset="0"/>
              </a:rPr>
              <a:t>mới</a:t>
            </a:r>
            <a:r>
              <a:rPr lang="en-US" sz="2100" b="1" dirty="0">
                <a:solidFill>
                  <a:srgbClr val="00B050"/>
                </a:solidFill>
                <a:latin typeface="Times New Roman" panose="02020603050405020304" pitchFamily="18" charset="0"/>
                <a:cs typeface="Times New Roman" panose="02020603050405020304" pitchFamily="18" charset="0"/>
              </a:rPr>
              <a:t>, </a:t>
            </a:r>
            <a:r>
              <a:rPr lang="en-US" sz="2100" b="1" dirty="0" err="1">
                <a:solidFill>
                  <a:srgbClr val="00B050"/>
                </a:solidFill>
                <a:latin typeface="Times New Roman" panose="02020603050405020304" pitchFamily="18" charset="0"/>
                <a:cs typeface="Times New Roman" panose="02020603050405020304" pitchFamily="18" charset="0"/>
              </a:rPr>
              <a:t>mang</a:t>
            </a:r>
            <a:r>
              <a:rPr lang="en-US" sz="2100" b="1" dirty="0">
                <a:solidFill>
                  <a:srgbClr val="00B050"/>
                </a:solidFill>
                <a:latin typeface="Times New Roman" panose="02020603050405020304" pitchFamily="18" charset="0"/>
                <a:cs typeface="Times New Roman" panose="02020603050405020304" pitchFamily="18" charset="0"/>
              </a:rPr>
              <a:t> </a:t>
            </a:r>
            <a:r>
              <a:rPr lang="en-US" sz="2100" b="1" dirty="0" err="1">
                <a:solidFill>
                  <a:srgbClr val="00B050"/>
                </a:solidFill>
                <a:latin typeface="Times New Roman" panose="02020603050405020304" pitchFamily="18" charset="0"/>
                <a:cs typeface="Times New Roman" panose="02020603050405020304" pitchFamily="18" charset="0"/>
              </a:rPr>
              <a:t>tính</a:t>
            </a:r>
            <a:r>
              <a:rPr lang="en-US" sz="2100" b="1" dirty="0">
                <a:solidFill>
                  <a:srgbClr val="00B050"/>
                </a:solidFill>
                <a:latin typeface="Times New Roman" panose="02020603050405020304" pitchFamily="18" charset="0"/>
                <a:cs typeface="Times New Roman" panose="02020603050405020304" pitchFamily="18" charset="0"/>
              </a:rPr>
              <a:t> </a:t>
            </a:r>
            <a:r>
              <a:rPr lang="en-US" sz="2100" b="1" dirty="0" err="1">
                <a:solidFill>
                  <a:srgbClr val="00B050"/>
                </a:solidFill>
                <a:latin typeface="Times New Roman" panose="02020603050405020304" pitchFamily="18" charset="0"/>
                <a:cs typeface="Times New Roman" panose="02020603050405020304" pitchFamily="18" charset="0"/>
              </a:rPr>
              <a:t>hiện</a:t>
            </a:r>
            <a:r>
              <a:rPr lang="en-US" sz="2100" b="1" dirty="0">
                <a:solidFill>
                  <a:srgbClr val="00B050"/>
                </a:solidFill>
                <a:latin typeface="Times New Roman" panose="02020603050405020304" pitchFamily="18" charset="0"/>
                <a:cs typeface="Times New Roman" panose="02020603050405020304" pitchFamily="18" charset="0"/>
              </a:rPr>
              <a:t> </a:t>
            </a:r>
            <a:r>
              <a:rPr lang="en-US" sz="2100" b="1" dirty="0" err="1">
                <a:solidFill>
                  <a:srgbClr val="00B050"/>
                </a:solidFill>
                <a:latin typeface="Times New Roman" panose="02020603050405020304" pitchFamily="18" charset="0"/>
                <a:cs typeface="Times New Roman" panose="02020603050405020304" pitchFamily="18" charset="0"/>
              </a:rPr>
              <a:t>đại</a:t>
            </a:r>
            <a:r>
              <a:rPr lang="en-US" sz="2100" b="1" dirty="0">
                <a:solidFill>
                  <a:srgbClr val="00B050"/>
                </a:solidFill>
                <a:latin typeface="Times New Roman" panose="02020603050405020304" pitchFamily="18" charset="0"/>
                <a:cs typeface="Times New Roman" panose="02020603050405020304" pitchFamily="18" charset="0"/>
              </a:rPr>
              <a:t> </a:t>
            </a:r>
            <a:r>
              <a:rPr lang="en-US" sz="2100" b="1" dirty="0" err="1">
                <a:solidFill>
                  <a:srgbClr val="00B050"/>
                </a:solidFill>
                <a:latin typeface="Times New Roman" panose="02020603050405020304" pitchFamily="18" charset="0"/>
                <a:cs typeface="Times New Roman" panose="02020603050405020304" pitchFamily="18" charset="0"/>
              </a:rPr>
              <a:t>về</a:t>
            </a:r>
            <a:r>
              <a:rPr lang="en-US" sz="2100" b="1" dirty="0">
                <a:solidFill>
                  <a:srgbClr val="00B050"/>
                </a:solidFill>
                <a:latin typeface="Times New Roman" panose="02020603050405020304" pitchFamily="18" charset="0"/>
                <a:cs typeface="Times New Roman" panose="02020603050405020304" pitchFamily="18" charset="0"/>
              </a:rPr>
              <a:t> </a:t>
            </a:r>
            <a:r>
              <a:rPr lang="en-US" sz="2100" b="1" dirty="0" err="1">
                <a:solidFill>
                  <a:srgbClr val="00B050"/>
                </a:solidFill>
                <a:latin typeface="Times New Roman" panose="02020603050405020304" pitchFamily="18" charset="0"/>
                <a:cs typeface="Times New Roman" panose="02020603050405020304" pitchFamily="18" charset="0"/>
              </a:rPr>
              <a:t>đời</a:t>
            </a:r>
            <a:r>
              <a:rPr lang="en-US" sz="2100" b="1" dirty="0">
                <a:solidFill>
                  <a:srgbClr val="00B050"/>
                </a:solidFill>
                <a:latin typeface="Times New Roman" panose="02020603050405020304" pitchFamily="18" charset="0"/>
                <a:cs typeface="Times New Roman" panose="02020603050405020304" pitchFamily="18" charset="0"/>
              </a:rPr>
              <a:t> </a:t>
            </a:r>
            <a:r>
              <a:rPr lang="vi-VN" sz="2100" b="1" dirty="0">
                <a:solidFill>
                  <a:srgbClr val="00B050"/>
                </a:solidFill>
                <a:latin typeface="Times New Roman" panose="02020603050405020304" pitchFamily="18" charset="0"/>
                <a:cs typeface="Times New Roman" panose="02020603050405020304" pitchFamily="18" charset="0"/>
              </a:rPr>
              <a:t>sống</a:t>
            </a:r>
            <a:r>
              <a:rPr lang="en-US" sz="2100" b="1" dirty="0">
                <a:solidFill>
                  <a:srgbClr val="00B050"/>
                </a:solidFill>
                <a:latin typeface="Times New Roman" panose="02020603050405020304" pitchFamily="18" charset="0"/>
                <a:cs typeface="Times New Roman" panose="02020603050405020304" pitchFamily="18" charset="0"/>
              </a:rPr>
              <a:t> </a:t>
            </a:r>
            <a:r>
              <a:rPr lang="en-US" sz="2100" dirty="0">
                <a:latin typeface="Times New Roman" panose="02020603050405020304" pitchFamily="18" charset="0"/>
                <a:cs typeface="Times New Roman" panose="02020603050405020304" pitchFamily="18" charset="0"/>
              </a:rPr>
              <a:t>(</a:t>
            </a:r>
            <a:r>
              <a:rPr lang="en-US" sz="2100" i="1" dirty="0">
                <a:latin typeface="Times New Roman" panose="02020603050405020304" pitchFamily="18" charset="0"/>
                <a:cs typeface="Times New Roman" panose="02020603050405020304" pitchFamily="18" charset="0"/>
              </a:rPr>
              <a:t>p</a:t>
            </a:r>
            <a:r>
              <a:rPr lang="vi-VN" sz="2100" i="1" dirty="0">
                <a:latin typeface="Times New Roman" panose="02020603050405020304" pitchFamily="18" charset="0"/>
                <a:cs typeface="Times New Roman" panose="02020603050405020304" pitchFamily="18" charset="0"/>
              </a:rPr>
              <a:t>hân </a:t>
            </a:r>
            <a:r>
              <a:rPr lang="vi-VN" sz="2100" i="1">
                <a:latin typeface="Times New Roman" panose="02020603050405020304" pitchFamily="18" charset="0"/>
                <a:cs typeface="Times New Roman" panose="02020603050405020304" pitchFamily="18" charset="0"/>
              </a:rPr>
              <a:t>biệt </a:t>
            </a:r>
            <a:r>
              <a:rPr lang="vi-VN" sz="2100" i="1" smtClean="0">
                <a:latin typeface="Times New Roman" panose="02020603050405020304" pitchFamily="18" charset="0"/>
                <a:cs typeface="Times New Roman" panose="02020603050405020304" pitchFamily="18" charset="0"/>
              </a:rPr>
              <a:t>với</a:t>
            </a:r>
            <a:r>
              <a:rPr lang="en-US" sz="2100" i="1">
                <a:latin typeface="Times New Roman" panose="02020603050405020304" pitchFamily="18" charset="0"/>
                <a:cs typeface="Times New Roman" panose="02020603050405020304" pitchFamily="18" charset="0"/>
              </a:rPr>
              <a:t> </a:t>
            </a:r>
            <a:r>
              <a:rPr lang="en-US" sz="2100" i="1" smtClean="0">
                <a:latin typeface="Times New Roman" panose="02020603050405020304" pitchFamily="18" charset="0"/>
                <a:cs typeface="Times New Roman" panose="02020603050405020304" pitchFamily="18" charset="0"/>
              </a:rPr>
              <a:t>truyện ngắn trung đại</a:t>
            </a:r>
            <a:r>
              <a:rPr lang="vi-VN" sz="2100" smtClean="0">
                <a:latin typeface="Times New Roman" panose="02020603050405020304" pitchFamily="18" charset="0"/>
                <a:cs typeface="Times New Roman" panose="02020603050405020304" pitchFamily="18" charset="0"/>
              </a:rPr>
              <a:t>.</a:t>
            </a:r>
            <a:r>
              <a:rPr lang="en-US" sz="2100" dirty="0">
                <a:latin typeface="Times New Roman" panose="02020603050405020304" pitchFamily="18" charset="0"/>
                <a:cs typeface="Times New Roman" panose="02020603050405020304" pitchFamily="18" charset="0"/>
              </a:rPr>
              <a:t>)</a:t>
            </a:r>
          </a:p>
        </p:txBody>
      </p:sp>
      <p:sp>
        <p:nvSpPr>
          <p:cNvPr id="7" name="Rounded Rectangle 7"/>
          <p:cNvSpPr/>
          <p:nvPr/>
        </p:nvSpPr>
        <p:spPr>
          <a:xfrm>
            <a:off x="454542" y="2272710"/>
            <a:ext cx="8165806" cy="2791047"/>
          </a:xfrm>
          <a:prstGeom prst="roundRect">
            <a:avLst/>
          </a:prstGeom>
          <a:ln w="57150"/>
        </p:spPr>
        <p:style>
          <a:lnRef idx="2">
            <a:schemeClr val="accent2"/>
          </a:lnRef>
          <a:fillRef idx="1">
            <a:schemeClr val="lt1"/>
          </a:fillRef>
          <a:effectRef idx="0">
            <a:schemeClr val="accent2"/>
          </a:effectRef>
          <a:fontRef idx="minor">
            <a:schemeClr val="dk1"/>
          </a:fontRef>
        </p:style>
        <p:txBody>
          <a:bodyPr rtlCol="0" anchor="ctr"/>
          <a:lstStyle/>
          <a:p>
            <a:pPr algn="just"/>
            <a:r>
              <a:rPr lang="en-US" sz="2100" b="1" dirty="0">
                <a:latin typeface="Times New Roman" panose="02020603050405020304" pitchFamily="18" charset="0"/>
                <a:cs typeface="Times New Roman" panose="02020603050405020304" pitchFamily="18" charset="0"/>
              </a:rPr>
              <a:t>                                                         </a:t>
            </a:r>
            <a:r>
              <a:rPr lang="en-US" sz="2100" b="1" dirty="0" err="1">
                <a:latin typeface="Times New Roman" panose="02020603050405020304" pitchFamily="18" charset="0"/>
                <a:cs typeface="Times New Roman" panose="02020603050405020304" pitchFamily="18" charset="0"/>
              </a:rPr>
              <a:t>Đặc</a:t>
            </a:r>
            <a:r>
              <a:rPr lang="en-US" sz="2100" b="1" dirty="0">
                <a:latin typeface="Times New Roman" panose="02020603050405020304" pitchFamily="18" charset="0"/>
                <a:cs typeface="Times New Roman" panose="02020603050405020304" pitchFamily="18" charset="0"/>
              </a:rPr>
              <a:t> </a:t>
            </a:r>
            <a:r>
              <a:rPr lang="en-US" sz="2100" b="1" dirty="0" err="1">
                <a:latin typeface="Times New Roman" panose="02020603050405020304" pitchFamily="18" charset="0"/>
                <a:cs typeface="Times New Roman" panose="02020603050405020304" pitchFamily="18" charset="0"/>
              </a:rPr>
              <a:t>điểm</a:t>
            </a:r>
            <a:r>
              <a:rPr lang="en-US" sz="2100" b="1" dirty="0">
                <a:latin typeface="Times New Roman" panose="02020603050405020304" pitchFamily="18" charset="0"/>
                <a:cs typeface="Times New Roman" panose="02020603050405020304" pitchFamily="18" charset="0"/>
              </a:rPr>
              <a:t>:</a:t>
            </a:r>
          </a:p>
          <a:p>
            <a:pPr algn="just"/>
            <a:r>
              <a:rPr lang="vi-VN" sz="2100">
                <a:latin typeface="Times New Roman" panose="02020603050405020304" pitchFamily="18" charset="0"/>
                <a:cs typeface="Times New Roman" panose="02020603050405020304" pitchFamily="18" charset="0"/>
              </a:rPr>
              <a:t>+ </a:t>
            </a:r>
            <a:r>
              <a:rPr lang="vi-VN" sz="1800">
                <a:solidFill>
                  <a:srgbClr val="00B050"/>
                </a:solidFill>
                <a:latin typeface="Times New Roman" panose="02020603050405020304" pitchFamily="18" charset="0"/>
                <a:cs typeface="Times New Roman" panose="02020603050405020304" pitchFamily="18" charset="0"/>
              </a:rPr>
              <a:t>Về đề tài</a:t>
            </a:r>
            <a:r>
              <a:rPr lang="vi-VN" sz="1800">
                <a:latin typeface="Times New Roman" panose="02020603050405020304" pitchFamily="18" charset="0"/>
                <a:cs typeface="Times New Roman" panose="02020603050405020304" pitchFamily="18" charset="0"/>
              </a:rPr>
              <a:t>, truyện ngắn hiện đại nghiêng về kể những câu chuyện của đương thời, của đời sống thường </a:t>
            </a:r>
            <a:r>
              <a:rPr lang="vi-VN" sz="1800" smtClean="0">
                <a:latin typeface="Times New Roman" panose="02020603050405020304" pitchFamily="18" charset="0"/>
                <a:cs typeface="Times New Roman" panose="02020603050405020304" pitchFamily="18" charset="0"/>
              </a:rPr>
              <a:t>nhật</a:t>
            </a:r>
            <a:endParaRPr lang="en-US" sz="1800" smtClean="0">
              <a:latin typeface="Times New Roman" panose="02020603050405020304" pitchFamily="18" charset="0"/>
              <a:cs typeface="Times New Roman" panose="02020603050405020304" pitchFamily="18" charset="0"/>
            </a:endParaRPr>
          </a:p>
          <a:p>
            <a:pPr algn="just"/>
            <a:r>
              <a:rPr lang="vi-VN" sz="1800">
                <a:latin typeface="Times New Roman" panose="02020603050405020304" pitchFamily="18" charset="0"/>
                <a:cs typeface="Times New Roman" panose="02020603050405020304" pitchFamily="18" charset="0"/>
              </a:rPr>
              <a:t>+ </a:t>
            </a:r>
            <a:r>
              <a:rPr lang="vi-VN" sz="1800">
                <a:solidFill>
                  <a:srgbClr val="00B050"/>
                </a:solidFill>
                <a:latin typeface="Times New Roman" panose="02020603050405020304" pitchFamily="18" charset="0"/>
                <a:cs typeface="Times New Roman" panose="02020603050405020304" pitchFamily="18" charset="0"/>
              </a:rPr>
              <a:t>Về cấu trúc, </a:t>
            </a:r>
            <a:r>
              <a:rPr lang="vi-VN" sz="1800">
                <a:latin typeface="Times New Roman" panose="02020603050405020304" pitchFamily="18" charset="0"/>
                <a:cs typeface="Times New Roman" panose="02020603050405020304" pitchFamily="18" charset="0"/>
              </a:rPr>
              <a:t>truyện ngắn hiện đại thường được tổ chức xoay quanh một lát cắt của đời sống, ít thể hiện tham vọng bao quát toàn bộ sự kiện hay số phận nhân vật</a:t>
            </a:r>
            <a:endParaRPr lang="en-US" sz="1800" smtClean="0">
              <a:latin typeface="Times New Roman" panose="02020603050405020304" pitchFamily="18" charset="0"/>
              <a:cs typeface="Times New Roman" panose="02020603050405020304" pitchFamily="18" charset="0"/>
            </a:endParaRPr>
          </a:p>
          <a:p>
            <a:pPr algn="just"/>
            <a:r>
              <a:rPr lang="vi-VN" sz="1800" smtClean="0">
                <a:latin typeface="Times New Roman" panose="02020603050405020304" pitchFamily="18" charset="0"/>
                <a:cs typeface="Times New Roman" panose="02020603050405020304" pitchFamily="18" charset="0"/>
              </a:rPr>
              <a:t>+</a:t>
            </a:r>
            <a:r>
              <a:rPr lang="en-US" sz="1800">
                <a:latin typeface="Times New Roman" panose="02020603050405020304" pitchFamily="18" charset="0"/>
                <a:cs typeface="Times New Roman" panose="02020603050405020304" pitchFamily="18" charset="0"/>
              </a:rPr>
              <a:t> </a:t>
            </a:r>
            <a:r>
              <a:rPr lang="en-US" sz="1800">
                <a:solidFill>
                  <a:srgbClr val="00B050"/>
                </a:solidFill>
                <a:latin typeface="Times New Roman" panose="02020603050405020304" pitchFamily="18" charset="0"/>
                <a:cs typeface="Times New Roman" panose="02020603050405020304" pitchFamily="18" charset="0"/>
              </a:rPr>
              <a:t>Về xây dựng tính cách</a:t>
            </a:r>
            <a:r>
              <a:rPr lang="en-US" sz="1800">
                <a:latin typeface="Times New Roman" panose="02020603050405020304" pitchFamily="18" charset="0"/>
                <a:cs typeface="Times New Roman" panose="02020603050405020304" pitchFamily="18" charset="0"/>
              </a:rPr>
              <a:t>, truyện ngắn hiện đại quan tâm diễn tả những thay đổi về tâm lí, ứng xử của nhân vật trong quá trình phát triển của câu chuyện.</a:t>
            </a:r>
          </a:p>
          <a:p>
            <a:pPr algn="just"/>
            <a:r>
              <a:rPr lang="vi-VN" sz="1800">
                <a:latin typeface="Times New Roman" panose="02020603050405020304" pitchFamily="18" charset="0"/>
                <a:cs typeface="Times New Roman" panose="02020603050405020304" pitchFamily="18" charset="0"/>
              </a:rPr>
              <a:t>+</a:t>
            </a:r>
            <a:r>
              <a:rPr lang="vi-VN" sz="1800">
                <a:solidFill>
                  <a:srgbClr val="00B050"/>
                </a:solidFill>
                <a:latin typeface="Times New Roman" panose="02020603050405020304" pitchFamily="18" charset="0"/>
                <a:cs typeface="Times New Roman" panose="02020603050405020304" pitchFamily="18" charset="0"/>
              </a:rPr>
              <a:t>Về nghệ thuật trần thuật</a:t>
            </a:r>
            <a:r>
              <a:rPr lang="vi-VN" sz="1800">
                <a:latin typeface="Times New Roman" panose="02020603050405020304" pitchFamily="18" charset="0"/>
                <a:cs typeface="Times New Roman" panose="02020603050405020304" pitchFamily="18" charset="0"/>
              </a:rPr>
              <a:t>, truyện ngắn hiện đại thường có sự chuyển đổi linh hoạt điểm nhìn và sử dụng ngôn ngữ gần gũi với đời thường</a:t>
            </a:r>
            <a:r>
              <a:rPr lang="en-US" sz="1800" smtClean="0">
                <a:latin typeface="Times New Roman" panose="02020603050405020304" pitchFamily="18" charset="0"/>
                <a:cs typeface="Times New Roman" panose="02020603050405020304" pitchFamily="18" charset="0"/>
              </a:rPr>
              <a:t>.</a:t>
            </a:r>
            <a:endParaRPr lang="en-US" sz="1800" dirty="0">
              <a:latin typeface="Times New Roman" panose="02020603050405020304" pitchFamily="18" charset="0"/>
              <a:cs typeface="Times New Roman" panose="02020603050405020304" pitchFamily="18" charset="0"/>
            </a:endParaRPr>
          </a:p>
        </p:txBody>
      </p:sp>
      <p:sp>
        <p:nvSpPr>
          <p:cNvPr id="10" name="Rectangle 9"/>
          <p:cNvSpPr/>
          <p:nvPr/>
        </p:nvSpPr>
        <p:spPr>
          <a:xfrm>
            <a:off x="1555012" y="289323"/>
            <a:ext cx="6044609" cy="271869"/>
          </a:xfrm>
          <a:prstGeom prst="rect">
            <a:avLst/>
          </a:prstGeom>
        </p:spPr>
        <p:txBody>
          <a:bodyPr wrap="square">
            <a:spAutoFit/>
          </a:bodyPr>
          <a:lstStyle/>
          <a:p>
            <a:pPr marL="22860" marR="22860" algn="just">
              <a:lnSpc>
                <a:spcPts val="1350"/>
              </a:lnSpc>
            </a:pPr>
            <a:r>
              <a:rPr lang="en-US" sz="33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1</a:t>
            </a:r>
            <a:r>
              <a:rPr lang="en-US" sz="33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300" b="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TRUYỆN NGẮN  </a:t>
            </a:r>
            <a:endParaRPr lang="en-US" sz="330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cxnSp>
        <p:nvCxnSpPr>
          <p:cNvPr id="12" name="Straight Arrow Connector 11"/>
          <p:cNvCxnSpPr>
            <a:stCxn id="5" idx="3"/>
            <a:endCxn id="6" idx="1"/>
          </p:cNvCxnSpPr>
          <p:nvPr/>
        </p:nvCxnSpPr>
        <p:spPr>
          <a:xfrm flipV="1">
            <a:off x="2448147" y="1247511"/>
            <a:ext cx="1092496" cy="67502"/>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a:stCxn id="5" idx="3"/>
          </p:cNvCxnSpPr>
          <p:nvPr/>
        </p:nvCxnSpPr>
        <p:spPr>
          <a:xfrm>
            <a:off x="2448146" y="1315013"/>
            <a:ext cx="2129012" cy="1103072"/>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6140823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par>
                                <p:cTn id="14" presetID="16" presetClass="entr" presetSubtype="21"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barn(inVertical)">
                                      <p:cBhvr>
                                        <p:cTn id="1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255182" y="322657"/>
            <a:ext cx="1866014" cy="2352810"/>
          </a:xfrm>
          <a:prstGeom prst="roundRect">
            <a:avLst/>
          </a:prstGeom>
          <a:ln w="57150"/>
        </p:spPr>
        <p:style>
          <a:lnRef idx="2">
            <a:schemeClr val="accent2"/>
          </a:lnRef>
          <a:fillRef idx="1">
            <a:schemeClr val="lt1"/>
          </a:fillRef>
          <a:effectRef idx="0">
            <a:schemeClr val="accent2"/>
          </a:effectRef>
          <a:fontRef idx="minor">
            <a:schemeClr val="dk1"/>
          </a:fontRef>
        </p:style>
        <p:txBody>
          <a:bodyPr rtlCol="0" anchor="ctr"/>
          <a:lstStyle/>
          <a:p>
            <a:pPr algn="ctr"/>
            <a:r>
              <a:rPr lang="en-US" sz="2700" b="1" smtClean="0">
                <a:solidFill>
                  <a:srgbClr val="FF0000"/>
                </a:solidFill>
                <a:latin typeface="Times New Roman" panose="02020603050405020304" pitchFamily="18" charset="0"/>
                <a:cs typeface="Times New Roman" panose="02020603050405020304" pitchFamily="18" charset="0"/>
              </a:rPr>
              <a:t>1.3. CÂU CHUYỆN VÀ TRUYỆN KỂ</a:t>
            </a:r>
            <a:endParaRPr lang="en-US" sz="2700" dirty="0">
              <a:solidFill>
                <a:srgbClr val="FF0000"/>
              </a:solidFill>
              <a:latin typeface="Times New Roman" panose="02020603050405020304" pitchFamily="18" charset="0"/>
              <a:cs typeface="Times New Roman" panose="02020603050405020304" pitchFamily="18" charset="0"/>
            </a:endParaRPr>
          </a:p>
        </p:txBody>
      </p:sp>
      <p:sp>
        <p:nvSpPr>
          <p:cNvPr id="7" name="Rounded Rectangle 6"/>
          <p:cNvSpPr/>
          <p:nvPr/>
        </p:nvSpPr>
        <p:spPr>
          <a:xfrm>
            <a:off x="2450724" y="351803"/>
            <a:ext cx="6371561" cy="1375397"/>
          </a:xfrm>
          <a:prstGeom prst="roundRect">
            <a:avLst/>
          </a:prstGeom>
          <a:ln w="57150"/>
        </p:spPr>
        <p:style>
          <a:lnRef idx="2">
            <a:schemeClr val="accent2"/>
          </a:lnRef>
          <a:fillRef idx="1">
            <a:schemeClr val="lt1"/>
          </a:fillRef>
          <a:effectRef idx="0">
            <a:schemeClr val="accent2"/>
          </a:effectRef>
          <a:fontRef idx="minor">
            <a:schemeClr val="dk1"/>
          </a:fontRef>
        </p:style>
        <p:txBody>
          <a:bodyPr rtlCol="0" anchor="ctr"/>
          <a:lstStyle/>
          <a:p>
            <a:pPr algn="just"/>
            <a:r>
              <a:rPr lang="vi-VN" sz="2400" b="1" smtClean="0">
                <a:solidFill>
                  <a:srgbClr val="00B050"/>
                </a:solidFill>
                <a:latin typeface="Times New Roman" panose="02020603050405020304" pitchFamily="18" charset="0"/>
                <a:cs typeface="Times New Roman" panose="02020603050405020304" pitchFamily="18" charset="0"/>
              </a:rPr>
              <a:t>Câu </a:t>
            </a:r>
            <a:r>
              <a:rPr lang="vi-VN" sz="2400" b="1">
                <a:solidFill>
                  <a:srgbClr val="00B050"/>
                </a:solidFill>
                <a:latin typeface="Times New Roman" panose="02020603050405020304" pitchFamily="18" charset="0"/>
                <a:cs typeface="Times New Roman" panose="02020603050405020304" pitchFamily="18" charset="0"/>
              </a:rPr>
              <a:t>chuyện </a:t>
            </a:r>
            <a:r>
              <a:rPr lang="vi-VN" sz="2400" b="1">
                <a:latin typeface="Times New Roman" panose="02020603050405020304" pitchFamily="18" charset="0"/>
                <a:cs typeface="Times New Roman" panose="02020603050405020304" pitchFamily="18" charset="0"/>
              </a:rPr>
              <a:t>(còn có thể gọi là truyện gốc) là nội dung của tác phẩm tự sự bao gồm nhân vật, bối cảnh và sự kiện được sắp xếp theo trật tự thời gian</a:t>
            </a:r>
            <a:endParaRPr lang="en-US" sz="2400" b="1" dirty="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8" name="Rounded Rectangle 7"/>
          <p:cNvSpPr/>
          <p:nvPr/>
        </p:nvSpPr>
        <p:spPr>
          <a:xfrm>
            <a:off x="2450724" y="2031999"/>
            <a:ext cx="6478557" cy="2652889"/>
          </a:xfrm>
          <a:prstGeom prst="roundRect">
            <a:avLst/>
          </a:prstGeom>
          <a:ln w="57150"/>
        </p:spPr>
        <p:style>
          <a:lnRef idx="2">
            <a:schemeClr val="accent2"/>
          </a:lnRef>
          <a:fillRef idx="1">
            <a:schemeClr val="lt1"/>
          </a:fillRef>
          <a:effectRef idx="0">
            <a:schemeClr val="accent2"/>
          </a:effectRef>
          <a:fontRef idx="minor">
            <a:schemeClr val="dk1"/>
          </a:fontRef>
        </p:style>
        <p:txBody>
          <a:bodyPr rtlCol="0" anchor="ctr"/>
          <a:lstStyle/>
          <a:p>
            <a:pPr algn="just"/>
            <a:r>
              <a:rPr lang="vi-VN" sz="2800" b="1" smtClean="0">
                <a:solidFill>
                  <a:srgbClr val="00B050"/>
                </a:solidFill>
                <a:latin typeface="Times New Roman" panose="02020603050405020304" pitchFamily="18" charset="0"/>
                <a:cs typeface="Times New Roman" panose="02020603050405020304" pitchFamily="18" charset="0"/>
              </a:rPr>
              <a:t>Truyện </a:t>
            </a:r>
            <a:r>
              <a:rPr lang="vi-VN" sz="2800" b="1">
                <a:solidFill>
                  <a:srgbClr val="00B050"/>
                </a:solidFill>
                <a:latin typeface="Times New Roman" panose="02020603050405020304" pitchFamily="18" charset="0"/>
                <a:cs typeface="Times New Roman" panose="02020603050405020304" pitchFamily="18" charset="0"/>
              </a:rPr>
              <a:t>kể </a:t>
            </a:r>
            <a:r>
              <a:rPr lang="vi-VN" sz="2800" b="1">
                <a:latin typeface="Times New Roman" panose="02020603050405020304" pitchFamily="18" charset="0"/>
                <a:cs typeface="Times New Roman" panose="02020603050405020304" pitchFamily="18" charset="0"/>
              </a:rPr>
              <a:t>gắn liền với câu chuyện nhưng không đồng nhất: nó bao gồm các sự kiện được tổ chức theo mạch kể của văn bản tự sự, gắn liền với vai trò của người kể chuyện, hệ thống điểm </a:t>
            </a:r>
            <a:r>
              <a:rPr lang="vi-VN" sz="2800" b="1" smtClean="0">
                <a:latin typeface="Times New Roman" panose="02020603050405020304" pitchFamily="18" charset="0"/>
                <a:cs typeface="Times New Roman" panose="02020603050405020304" pitchFamily="18" charset="0"/>
              </a:rPr>
              <a:t>nhìn</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33457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255182" y="322657"/>
            <a:ext cx="1866014" cy="2352810"/>
          </a:xfrm>
          <a:prstGeom prst="roundRect">
            <a:avLst/>
          </a:prstGeom>
          <a:ln w="57150"/>
        </p:spPr>
        <p:style>
          <a:lnRef idx="2">
            <a:schemeClr val="accent2"/>
          </a:lnRef>
          <a:fillRef idx="1">
            <a:schemeClr val="lt1"/>
          </a:fillRef>
          <a:effectRef idx="0">
            <a:schemeClr val="accent2"/>
          </a:effectRef>
          <a:fontRef idx="minor">
            <a:schemeClr val="dk1"/>
          </a:fontRef>
        </p:style>
        <p:txBody>
          <a:bodyPr rtlCol="0" anchor="ctr"/>
          <a:lstStyle/>
          <a:p>
            <a:pPr algn="ctr"/>
            <a:r>
              <a:rPr lang="en-US" sz="2700" b="1" smtClean="0">
                <a:solidFill>
                  <a:srgbClr val="FF0000"/>
                </a:solidFill>
                <a:latin typeface="Times New Roman" panose="02020603050405020304" pitchFamily="18" charset="0"/>
                <a:cs typeface="Times New Roman" panose="02020603050405020304" pitchFamily="18" charset="0"/>
              </a:rPr>
              <a:t>1.4. ĐIỂM NHÌN TRUYỆN KỂ</a:t>
            </a:r>
            <a:endParaRPr lang="en-US" sz="2700" dirty="0">
              <a:solidFill>
                <a:srgbClr val="FF0000"/>
              </a:solidFill>
              <a:latin typeface="Times New Roman" panose="02020603050405020304" pitchFamily="18" charset="0"/>
              <a:cs typeface="Times New Roman" panose="02020603050405020304" pitchFamily="18" charset="0"/>
            </a:endParaRPr>
          </a:p>
        </p:txBody>
      </p:sp>
      <p:sp>
        <p:nvSpPr>
          <p:cNvPr id="7" name="Rounded Rectangle 6"/>
          <p:cNvSpPr/>
          <p:nvPr/>
        </p:nvSpPr>
        <p:spPr>
          <a:xfrm>
            <a:off x="2349124" y="199361"/>
            <a:ext cx="6371561" cy="1133821"/>
          </a:xfrm>
          <a:prstGeom prst="roundRect">
            <a:avLst/>
          </a:prstGeom>
          <a:ln w="57150"/>
        </p:spPr>
        <p:style>
          <a:lnRef idx="2">
            <a:schemeClr val="accent2"/>
          </a:lnRef>
          <a:fillRef idx="1">
            <a:schemeClr val="lt1"/>
          </a:fillRef>
          <a:effectRef idx="0">
            <a:schemeClr val="accent2"/>
          </a:effectRef>
          <a:fontRef idx="minor">
            <a:schemeClr val="dk1"/>
          </a:fontRef>
        </p:style>
        <p:txBody>
          <a:bodyPr rtlCol="0" anchor="ctr"/>
          <a:lstStyle/>
          <a:p>
            <a:pPr algn="just"/>
            <a:r>
              <a:rPr lang="en-US" sz="2400" b="1" smtClean="0">
                <a:solidFill>
                  <a:srgbClr val="00B050"/>
                </a:solidFill>
                <a:latin typeface="Times New Roman" panose="02020603050405020304" pitchFamily="18" charset="0"/>
                <a:cs typeface="Times New Roman" panose="02020603050405020304" pitchFamily="18" charset="0"/>
              </a:rPr>
              <a:t>- Điểm nhìn</a:t>
            </a:r>
            <a:r>
              <a:rPr lang="en-US" sz="2400" b="1" smtClean="0">
                <a:latin typeface="Times New Roman" panose="02020603050405020304" pitchFamily="18" charset="0"/>
                <a:cs typeface="Times New Roman" panose="02020603050405020304" pitchFamily="18" charset="0"/>
              </a:rPr>
              <a:t>: </a:t>
            </a:r>
            <a:r>
              <a:rPr lang="vi-VN" sz="2400" b="1" smtClean="0">
                <a:latin typeface="Times New Roman" panose="02020603050405020304" pitchFamily="18" charset="0"/>
                <a:cs typeface="Times New Roman" panose="02020603050405020304" pitchFamily="18" charset="0"/>
              </a:rPr>
              <a:t>là </a:t>
            </a:r>
            <a:r>
              <a:rPr lang="vi-VN" sz="2400" b="1">
                <a:solidFill>
                  <a:srgbClr val="00B050"/>
                </a:solidFill>
                <a:latin typeface="Times New Roman" panose="02020603050405020304" pitchFamily="18" charset="0"/>
                <a:cs typeface="Times New Roman" panose="02020603050405020304" pitchFamily="18" charset="0"/>
              </a:rPr>
              <a:t>vị trí </a:t>
            </a:r>
            <a:r>
              <a:rPr lang="vi-VN" sz="2400" b="1">
                <a:latin typeface="Times New Roman" panose="02020603050405020304" pitchFamily="18" charset="0"/>
                <a:cs typeface="Times New Roman" panose="02020603050405020304" pitchFamily="18" charset="0"/>
              </a:rPr>
              <a:t>để quan sát, trần thuật, đánh giá.</a:t>
            </a:r>
            <a:endParaRPr lang="en-US" sz="2400" b="1" dirty="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8" name="Rounded Rectangle 7"/>
          <p:cNvSpPr/>
          <p:nvPr/>
        </p:nvSpPr>
        <p:spPr>
          <a:xfrm>
            <a:off x="2507399" y="1493678"/>
            <a:ext cx="6478557" cy="1778762"/>
          </a:xfrm>
          <a:prstGeom prst="roundRect">
            <a:avLst/>
          </a:prstGeom>
          <a:ln w="57150"/>
        </p:spPr>
        <p:style>
          <a:lnRef idx="2">
            <a:schemeClr val="accent2"/>
          </a:lnRef>
          <a:fillRef idx="1">
            <a:schemeClr val="lt1"/>
          </a:fillRef>
          <a:effectRef idx="0">
            <a:schemeClr val="accent2"/>
          </a:effectRef>
          <a:fontRef idx="minor">
            <a:schemeClr val="dk1"/>
          </a:fontRef>
        </p:style>
        <p:txBody>
          <a:bodyPr rtlCol="0" anchor="ctr"/>
          <a:lstStyle/>
          <a:p>
            <a:pPr algn="just"/>
            <a:r>
              <a:rPr lang="en-US" sz="2100" b="1" smtClean="0">
                <a:solidFill>
                  <a:srgbClr val="00B050"/>
                </a:solidFill>
                <a:latin typeface="Times New Roman" panose="02020603050405020304" pitchFamily="18" charset="0"/>
                <a:cs typeface="Times New Roman" panose="02020603050405020304" pitchFamily="18" charset="0"/>
              </a:rPr>
              <a:t>- Phân loại điểm nhìn:</a:t>
            </a:r>
          </a:p>
          <a:p>
            <a:pPr algn="just"/>
            <a:r>
              <a:rPr lang="en-US" sz="2100" b="1" smtClean="0">
                <a:latin typeface="Times New Roman" panose="02020603050405020304" pitchFamily="18" charset="0"/>
                <a:cs typeface="Times New Roman" panose="02020603050405020304" pitchFamily="18" charset="0"/>
              </a:rPr>
              <a:t>+ điểm </a:t>
            </a:r>
            <a:r>
              <a:rPr lang="en-US" sz="2100" b="1">
                <a:latin typeface="Times New Roman" panose="02020603050405020304" pitchFamily="18" charset="0"/>
                <a:cs typeface="Times New Roman" panose="02020603050405020304" pitchFamily="18" charset="0"/>
              </a:rPr>
              <a:t>nhìn bên ngoài </a:t>
            </a:r>
            <a:endParaRPr lang="en-US" sz="2100" b="1" smtClean="0">
              <a:latin typeface="Times New Roman" panose="02020603050405020304" pitchFamily="18" charset="0"/>
              <a:cs typeface="Times New Roman" panose="02020603050405020304" pitchFamily="18" charset="0"/>
            </a:endParaRPr>
          </a:p>
          <a:p>
            <a:pPr algn="just"/>
            <a:r>
              <a:rPr lang="en-US" sz="2100" b="1" smtClean="0">
                <a:latin typeface="Times New Roman" panose="02020603050405020304" pitchFamily="18" charset="0"/>
                <a:cs typeface="Times New Roman" panose="02020603050405020304" pitchFamily="18" charset="0"/>
              </a:rPr>
              <a:t>+ điểm </a:t>
            </a:r>
            <a:r>
              <a:rPr lang="en-US" sz="2100" b="1">
                <a:latin typeface="Times New Roman" panose="02020603050405020304" pitchFamily="18" charset="0"/>
                <a:cs typeface="Times New Roman" panose="02020603050405020304" pitchFamily="18" charset="0"/>
              </a:rPr>
              <a:t>nhìn bên </a:t>
            </a:r>
            <a:r>
              <a:rPr lang="en-US" sz="2100" b="1" smtClean="0">
                <a:latin typeface="Times New Roman" panose="02020603050405020304" pitchFamily="18" charset="0"/>
                <a:cs typeface="Times New Roman" panose="02020603050405020304" pitchFamily="18" charset="0"/>
              </a:rPr>
              <a:t>trong</a:t>
            </a:r>
          </a:p>
          <a:p>
            <a:pPr algn="just"/>
            <a:r>
              <a:rPr lang="en-US" sz="2100" b="1">
                <a:latin typeface="Times New Roman" panose="02020603050405020304" pitchFamily="18" charset="0"/>
                <a:cs typeface="Times New Roman" panose="02020603050405020304" pitchFamily="18" charset="0"/>
              </a:rPr>
              <a:t>+ điểm nhìn không </a:t>
            </a:r>
            <a:r>
              <a:rPr lang="en-US" sz="2100" b="1" smtClean="0">
                <a:latin typeface="Times New Roman" panose="02020603050405020304" pitchFamily="18" charset="0"/>
                <a:cs typeface="Times New Roman" panose="02020603050405020304" pitchFamily="18" charset="0"/>
              </a:rPr>
              <a:t>gian</a:t>
            </a:r>
          </a:p>
          <a:p>
            <a:pPr algn="just"/>
            <a:r>
              <a:rPr lang="en-US" sz="2100" b="1" smtClean="0">
                <a:latin typeface="Times New Roman" panose="02020603050405020304" pitchFamily="18" charset="0"/>
                <a:cs typeface="Times New Roman" panose="02020603050405020304" pitchFamily="18" charset="0"/>
              </a:rPr>
              <a:t>+ điểm </a:t>
            </a:r>
            <a:r>
              <a:rPr lang="en-US" sz="2100" b="1">
                <a:latin typeface="Times New Roman" panose="02020603050405020304" pitchFamily="18" charset="0"/>
                <a:cs typeface="Times New Roman" panose="02020603050405020304" pitchFamily="18" charset="0"/>
              </a:rPr>
              <a:t>nhìn </a:t>
            </a:r>
            <a:r>
              <a:rPr lang="en-US" sz="2100" b="1" smtClean="0">
                <a:latin typeface="Times New Roman" panose="02020603050405020304" pitchFamily="18" charset="0"/>
                <a:cs typeface="Times New Roman" panose="02020603050405020304" pitchFamily="18" charset="0"/>
              </a:rPr>
              <a:t>thời </a:t>
            </a:r>
            <a:r>
              <a:rPr lang="en-US" sz="2100" b="1">
                <a:latin typeface="Times New Roman" panose="02020603050405020304" pitchFamily="18" charset="0"/>
                <a:cs typeface="Times New Roman" panose="02020603050405020304" pitchFamily="18" charset="0"/>
              </a:rPr>
              <a:t>gian</a:t>
            </a:r>
          </a:p>
          <a:p>
            <a:pPr algn="just"/>
            <a:endParaRPr lang="en-US" sz="2100" dirty="0">
              <a:latin typeface="Times New Roman" panose="02020603050405020304" pitchFamily="18" charset="0"/>
              <a:cs typeface="Times New Roman" panose="02020603050405020304" pitchFamily="18" charset="0"/>
            </a:endParaRPr>
          </a:p>
        </p:txBody>
      </p:sp>
      <p:sp>
        <p:nvSpPr>
          <p:cNvPr id="9" name="Rounded Rectangle 6"/>
          <p:cNvSpPr/>
          <p:nvPr/>
        </p:nvSpPr>
        <p:spPr>
          <a:xfrm>
            <a:off x="2501476" y="3272439"/>
            <a:ext cx="6149147" cy="1717249"/>
          </a:xfrm>
          <a:prstGeom prst="roundRect">
            <a:avLst/>
          </a:prstGeom>
          <a:ln w="57150">
            <a:noFill/>
          </a:ln>
        </p:spPr>
        <p:style>
          <a:lnRef idx="2">
            <a:schemeClr val="accent2"/>
          </a:lnRef>
          <a:fillRef idx="1">
            <a:schemeClr val="lt1"/>
          </a:fillRef>
          <a:effectRef idx="0">
            <a:schemeClr val="accent2"/>
          </a:effectRef>
          <a:fontRef idx="minor">
            <a:schemeClr val="dk1"/>
          </a:fontRef>
        </p:style>
        <p:txBody>
          <a:bodyPr rtlCol="0" anchor="ctr"/>
          <a:lstStyle/>
          <a:p>
            <a:pPr algn="just"/>
            <a:r>
              <a:rPr lang="en-US" sz="2100" smtClean="0">
                <a:latin typeface="Times New Roman" panose="02020603050405020304" pitchFamily="18" charset="0"/>
                <a:cs typeface="Times New Roman" panose="02020603050405020304" pitchFamily="18" charset="0"/>
              </a:rPr>
              <a:t>- </a:t>
            </a:r>
            <a:r>
              <a:rPr lang="vi-VN" sz="2100" smtClean="0">
                <a:latin typeface="Times New Roman" panose="02020603050405020304" pitchFamily="18" charset="0"/>
                <a:cs typeface="Times New Roman" panose="02020603050405020304" pitchFamily="18" charset="0"/>
              </a:rPr>
              <a:t>Câu </a:t>
            </a:r>
            <a:r>
              <a:rPr lang="vi-VN" sz="2100">
                <a:latin typeface="Times New Roman" panose="02020603050405020304" pitchFamily="18" charset="0"/>
                <a:cs typeface="Times New Roman" panose="02020603050405020304" pitchFamily="18" charset="0"/>
              </a:rPr>
              <a:t>chuyện được kể có thể được kể có thế gắn với một điểm nhìn . Nhưng có thể câu chuyện được kể từ </a:t>
            </a:r>
            <a:r>
              <a:rPr lang="vi-VN" sz="2100">
                <a:solidFill>
                  <a:srgbClr val="00B050"/>
                </a:solidFill>
                <a:latin typeface="Times New Roman" panose="02020603050405020304" pitchFamily="18" charset="0"/>
                <a:cs typeface="Times New Roman" panose="02020603050405020304" pitchFamily="18" charset="0"/>
              </a:rPr>
              <a:t>nhiều điểm nhìn</a:t>
            </a:r>
            <a:r>
              <a:rPr lang="vi-VN" sz="2100">
                <a:latin typeface="Times New Roman" panose="02020603050405020304" pitchFamily="18" charset="0"/>
                <a:cs typeface="Times New Roman" panose="02020603050405020304" pitchFamily="18" charset="0"/>
              </a:rPr>
              <a:t>, gắn với nhiều quan điểm, cách đánh giá khác nhau, thậm chí đối lập nhau, xoay quanh sự việc hay nhân vật. </a:t>
            </a:r>
            <a:endParaRPr lang="en-US" sz="21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240942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bldLvl="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255182" y="322657"/>
            <a:ext cx="1866014" cy="2352810"/>
          </a:xfrm>
          <a:prstGeom prst="roundRect">
            <a:avLst/>
          </a:prstGeom>
          <a:ln w="57150"/>
        </p:spPr>
        <p:style>
          <a:lnRef idx="2">
            <a:schemeClr val="accent2"/>
          </a:lnRef>
          <a:fillRef idx="1">
            <a:schemeClr val="lt1"/>
          </a:fillRef>
          <a:effectRef idx="0">
            <a:schemeClr val="accent2"/>
          </a:effectRef>
          <a:fontRef idx="minor">
            <a:schemeClr val="dk1"/>
          </a:fontRef>
        </p:style>
        <p:txBody>
          <a:bodyPr rtlCol="0" anchor="ctr"/>
          <a:lstStyle/>
          <a:p>
            <a:pPr algn="ctr"/>
            <a:r>
              <a:rPr lang="en-US" sz="2700" b="1" smtClean="0">
                <a:solidFill>
                  <a:srgbClr val="FF0000"/>
                </a:solidFill>
                <a:latin typeface="Times New Roman" panose="02020603050405020304" pitchFamily="18" charset="0"/>
                <a:cs typeface="Times New Roman" panose="02020603050405020304" pitchFamily="18" charset="0"/>
              </a:rPr>
              <a:t>1.5. Lời kể chuyện và lời nhân vật</a:t>
            </a:r>
            <a:endParaRPr lang="en-US" sz="2700" dirty="0">
              <a:solidFill>
                <a:srgbClr val="FF0000"/>
              </a:solidFill>
              <a:latin typeface="Times New Roman" panose="02020603050405020304" pitchFamily="18" charset="0"/>
              <a:cs typeface="Times New Roman" panose="02020603050405020304" pitchFamily="18" charset="0"/>
            </a:endParaRPr>
          </a:p>
        </p:txBody>
      </p:sp>
      <p:sp>
        <p:nvSpPr>
          <p:cNvPr id="7" name="Rounded Rectangle 6"/>
          <p:cNvSpPr/>
          <p:nvPr/>
        </p:nvSpPr>
        <p:spPr>
          <a:xfrm>
            <a:off x="2349124" y="199361"/>
            <a:ext cx="6371561" cy="877187"/>
          </a:xfrm>
          <a:prstGeom prst="roundRect">
            <a:avLst/>
          </a:prstGeom>
          <a:ln w="57150"/>
        </p:spPr>
        <p:style>
          <a:lnRef idx="2">
            <a:schemeClr val="accent2"/>
          </a:lnRef>
          <a:fillRef idx="1">
            <a:schemeClr val="lt1"/>
          </a:fillRef>
          <a:effectRef idx="0">
            <a:schemeClr val="accent2"/>
          </a:effectRef>
          <a:fontRef idx="minor">
            <a:schemeClr val="dk1"/>
          </a:fontRef>
        </p:style>
        <p:txBody>
          <a:bodyPr rtlCol="0" anchor="ctr"/>
          <a:lstStyle/>
          <a:p>
            <a:pPr algn="just"/>
            <a:r>
              <a:rPr lang="en-US" sz="1800" b="1" smtClean="0">
                <a:latin typeface="Times New Roman" panose="02020603050405020304" pitchFamily="18" charset="0"/>
                <a:cs typeface="Times New Roman" panose="02020603050405020304" pitchFamily="18" charset="0"/>
              </a:rPr>
              <a:t>- </a:t>
            </a:r>
            <a:r>
              <a:rPr lang="vi-VN" sz="1800" b="1" smtClean="0">
                <a:latin typeface="Times New Roman" panose="02020603050405020304" pitchFamily="18" charset="0"/>
                <a:cs typeface="Times New Roman" panose="02020603050405020304" pitchFamily="18" charset="0"/>
              </a:rPr>
              <a:t>Lời </a:t>
            </a:r>
            <a:r>
              <a:rPr lang="vi-VN" sz="1800" b="1">
                <a:latin typeface="Times New Roman" panose="02020603050405020304" pitchFamily="18" charset="0"/>
                <a:cs typeface="Times New Roman" panose="02020603050405020304" pitchFamily="18" charset="0"/>
              </a:rPr>
              <a:t>người kể chuyện gắn với ngôi kể, điểm nhìn, ý thức và giọng điệu của người kể chuyện</a:t>
            </a:r>
            <a:endParaRPr lang="en-US" sz="1800" b="1" dirty="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8" name="Rounded Rectangle 7"/>
          <p:cNvSpPr/>
          <p:nvPr/>
        </p:nvSpPr>
        <p:spPr>
          <a:xfrm>
            <a:off x="2349124" y="1143057"/>
            <a:ext cx="6478557" cy="1273192"/>
          </a:xfrm>
          <a:prstGeom prst="roundRect">
            <a:avLst/>
          </a:prstGeom>
          <a:ln w="57150"/>
        </p:spPr>
        <p:style>
          <a:lnRef idx="2">
            <a:schemeClr val="accent2"/>
          </a:lnRef>
          <a:fillRef idx="1">
            <a:schemeClr val="lt1"/>
          </a:fillRef>
          <a:effectRef idx="0">
            <a:schemeClr val="accent2"/>
          </a:effectRef>
          <a:fontRef idx="minor">
            <a:schemeClr val="dk1"/>
          </a:fontRef>
        </p:style>
        <p:txBody>
          <a:bodyPr rtlCol="0" anchor="ctr"/>
          <a:lstStyle/>
          <a:p>
            <a:pPr algn="just"/>
            <a:r>
              <a:rPr lang="en-US" sz="2100" b="1" smtClean="0">
                <a:latin typeface="Times New Roman" panose="02020603050405020304" pitchFamily="18" charset="0"/>
                <a:cs typeface="Times New Roman" panose="02020603050405020304" pitchFamily="18" charset="0"/>
              </a:rPr>
              <a:t>- </a:t>
            </a:r>
            <a:r>
              <a:rPr lang="en-US" sz="2100" b="1">
                <a:latin typeface="Times New Roman" panose="02020603050405020304" pitchFamily="18" charset="0"/>
                <a:cs typeface="Times New Roman" panose="02020603050405020304" pitchFamily="18" charset="0"/>
              </a:rPr>
              <a:t>L</a:t>
            </a:r>
            <a:r>
              <a:rPr lang="vi-VN" sz="2100" b="1" smtClean="0">
                <a:latin typeface="Times New Roman" panose="02020603050405020304" pitchFamily="18" charset="0"/>
                <a:cs typeface="Times New Roman" panose="02020603050405020304" pitchFamily="18" charset="0"/>
              </a:rPr>
              <a:t>ời </a:t>
            </a:r>
            <a:r>
              <a:rPr lang="vi-VN" sz="2100" b="1">
                <a:latin typeface="Times New Roman" panose="02020603050405020304" pitchFamily="18" charset="0"/>
                <a:cs typeface="Times New Roman" panose="02020603050405020304" pitchFamily="18" charset="0"/>
              </a:rPr>
              <a:t>nhân vật là ngôn ngữ độc thoại hay đối thoại gắn với ý thức, quan điẻm, giọng điệu của chính nhân vật.</a:t>
            </a:r>
            <a:endParaRPr lang="en-US" sz="2100" dirty="0">
              <a:latin typeface="Times New Roman" panose="02020603050405020304" pitchFamily="18" charset="0"/>
              <a:cs typeface="Times New Roman" panose="02020603050405020304" pitchFamily="18" charset="0"/>
            </a:endParaRPr>
          </a:p>
        </p:txBody>
      </p:sp>
      <p:sp>
        <p:nvSpPr>
          <p:cNvPr id="9" name="Rounded Rectangle 6"/>
          <p:cNvSpPr/>
          <p:nvPr/>
        </p:nvSpPr>
        <p:spPr>
          <a:xfrm>
            <a:off x="2444546" y="2571750"/>
            <a:ext cx="6149147" cy="2248606"/>
          </a:xfrm>
          <a:prstGeom prst="roundRect">
            <a:avLst/>
          </a:prstGeom>
          <a:ln w="57150">
            <a:noFill/>
          </a:ln>
        </p:spPr>
        <p:style>
          <a:lnRef idx="2">
            <a:schemeClr val="accent2"/>
          </a:lnRef>
          <a:fillRef idx="1">
            <a:schemeClr val="lt1"/>
          </a:fillRef>
          <a:effectRef idx="0">
            <a:schemeClr val="accent2"/>
          </a:effectRef>
          <a:fontRef idx="minor">
            <a:schemeClr val="dk1"/>
          </a:fontRef>
        </p:style>
        <p:txBody>
          <a:bodyPr rtlCol="0" anchor="ctr"/>
          <a:lstStyle/>
          <a:p>
            <a:pPr algn="just"/>
            <a:r>
              <a:rPr lang="en-US" sz="2100" smtClean="0">
                <a:latin typeface="Times New Roman" panose="02020603050405020304" pitchFamily="18" charset="0"/>
                <a:cs typeface="Times New Roman" panose="02020603050405020304" pitchFamily="18" charset="0"/>
              </a:rPr>
              <a:t>- T</a:t>
            </a:r>
            <a:r>
              <a:rPr lang="vi-VN" sz="2100" smtClean="0">
                <a:latin typeface="Times New Roman" panose="02020603050405020304" pitchFamily="18" charset="0"/>
                <a:cs typeface="Times New Roman" panose="02020603050405020304" pitchFamily="18" charset="0"/>
              </a:rPr>
              <a:t>hể </a:t>
            </a:r>
            <a:r>
              <a:rPr lang="vi-VN" sz="2100">
                <a:latin typeface="Times New Roman" panose="02020603050405020304" pitchFamily="18" charset="0"/>
                <a:cs typeface="Times New Roman" panose="02020603050405020304" pitchFamily="18" charset="0"/>
              </a:rPr>
              <a:t>loại tự sự hiện đại, lời người kể chuyện và lời nhân vật có khả năng kết nối, cộng hưởng, giao thoa với nhau tạo nên một số hiện tượng đặc </a:t>
            </a:r>
            <a:r>
              <a:rPr lang="vi-VN" sz="2100" smtClean="0">
                <a:latin typeface="Times New Roman" panose="02020603050405020304" pitchFamily="18" charset="0"/>
                <a:cs typeface="Times New Roman" panose="02020603050405020304" pitchFamily="18" charset="0"/>
              </a:rPr>
              <a:t>biệt</a:t>
            </a:r>
            <a:r>
              <a:rPr lang="en-US" sz="2100" smtClean="0">
                <a:latin typeface="Times New Roman" panose="02020603050405020304" pitchFamily="18" charset="0"/>
                <a:cs typeface="Times New Roman" panose="02020603050405020304" pitchFamily="18" charset="0"/>
              </a:rPr>
              <a:t>:</a:t>
            </a:r>
          </a:p>
          <a:p>
            <a:pPr algn="just"/>
            <a:r>
              <a:rPr lang="en-US" sz="2100" smtClean="0">
                <a:latin typeface="Times New Roman" panose="02020603050405020304" pitchFamily="18" charset="0"/>
                <a:cs typeface="Times New Roman" panose="02020603050405020304" pitchFamily="18" charset="0"/>
              </a:rPr>
              <a:t>+L</a:t>
            </a:r>
            <a:r>
              <a:rPr lang="vi-VN" sz="2100" smtClean="0">
                <a:latin typeface="Times New Roman" panose="02020603050405020304" pitchFamily="18" charset="0"/>
                <a:cs typeface="Times New Roman" panose="02020603050405020304" pitchFamily="18" charset="0"/>
              </a:rPr>
              <a:t>ời </a:t>
            </a:r>
            <a:r>
              <a:rPr lang="vi-VN" sz="2100">
                <a:latin typeface="Times New Roman" panose="02020603050405020304" pitchFamily="18" charset="0"/>
                <a:cs typeface="Times New Roman" panose="02020603050405020304" pitchFamily="18" charset="0"/>
              </a:rPr>
              <a:t>văn như lời nửa trực tiếp </a:t>
            </a:r>
            <a:endParaRPr lang="en-US" sz="2100" smtClean="0">
              <a:latin typeface="Times New Roman" panose="02020603050405020304" pitchFamily="18" charset="0"/>
              <a:cs typeface="Times New Roman" panose="02020603050405020304" pitchFamily="18" charset="0"/>
            </a:endParaRPr>
          </a:p>
          <a:p>
            <a:pPr algn="just"/>
            <a:r>
              <a:rPr lang="en-US" sz="2100" smtClean="0">
                <a:latin typeface="Times New Roman" panose="02020603050405020304" pitchFamily="18" charset="0"/>
                <a:cs typeface="Times New Roman" panose="02020603050405020304" pitchFamily="18" charset="0"/>
              </a:rPr>
              <a:t>+Lời </a:t>
            </a:r>
            <a:r>
              <a:rPr lang="en-US" sz="2100">
                <a:latin typeface="Times New Roman" panose="02020603050405020304" pitchFamily="18" charset="0"/>
                <a:cs typeface="Times New Roman" panose="02020603050405020304" pitchFamily="18" charset="0"/>
              </a:rPr>
              <a:t>độc thoại nội </a:t>
            </a:r>
            <a:r>
              <a:rPr lang="en-US" sz="2100" smtClean="0">
                <a:latin typeface="Times New Roman" panose="02020603050405020304" pitchFamily="18" charset="0"/>
                <a:cs typeface="Times New Roman" panose="02020603050405020304" pitchFamily="18" charset="0"/>
              </a:rPr>
              <a:t>tâm</a:t>
            </a:r>
          </a:p>
          <a:p>
            <a:pPr algn="just"/>
            <a:r>
              <a:rPr lang="en-US" sz="2100" smtClean="0">
                <a:latin typeface="Times New Roman" panose="02020603050405020304" pitchFamily="18" charset="0"/>
                <a:cs typeface="Times New Roman" panose="02020603050405020304" pitchFamily="18" charset="0"/>
              </a:rPr>
              <a:t>+Lời </a:t>
            </a:r>
            <a:r>
              <a:rPr lang="en-US" sz="2100">
                <a:latin typeface="Times New Roman" panose="02020603050405020304" pitchFamily="18" charset="0"/>
                <a:cs typeface="Times New Roman" panose="02020603050405020304" pitchFamily="18" charset="0"/>
              </a:rPr>
              <a:t>nhại </a:t>
            </a:r>
            <a:endParaRPr lang="en-US" sz="21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958279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5143500"/>
          </a:xfrm>
        </p:spPr>
        <p:txBody>
          <a:bodyPr>
            <a:noAutofit/>
          </a:bodyPr>
          <a:lstStyle/>
          <a:p>
            <a:pPr marL="0" indent="0" algn="just">
              <a:buNone/>
            </a:pPr>
            <a:r>
              <a:rPr lang="en-US" sz="1800" b="1">
                <a:latin typeface="Times New Roman"/>
                <a:ea typeface="Times New Roman"/>
              </a:rPr>
              <a:t>I. Mục tiêu bài học: </a:t>
            </a:r>
            <a:r>
              <a:rPr lang="en-US" sz="1800">
                <a:latin typeface="Times New Roman"/>
                <a:ea typeface="Times New Roman"/>
              </a:rPr>
              <a:t>Giúp HS </a:t>
            </a:r>
            <a:endParaRPr lang="vi-VN" sz="1800">
              <a:latin typeface="Times New Roman"/>
              <a:ea typeface="Times New Roman"/>
            </a:endParaRPr>
          </a:p>
          <a:p>
            <a:pPr marL="0" indent="0">
              <a:buNone/>
            </a:pPr>
            <a:r>
              <a:rPr lang="en-US" sz="1800" b="1">
                <a:latin typeface="Times New Roman"/>
                <a:ea typeface="Times New Roman"/>
              </a:rPr>
              <a:t> 1. Kiến thức:</a:t>
            </a:r>
            <a:r>
              <a:rPr lang="en-US" sz="1800">
                <a:latin typeface="Times New Roman"/>
                <a:ea typeface="Times New Roman"/>
              </a:rPr>
              <a:t> </a:t>
            </a:r>
          </a:p>
          <a:p>
            <a:pPr marL="0" indent="0">
              <a:buNone/>
            </a:pPr>
            <a:r>
              <a:rPr lang="vi-VN" sz="1800" smtClean="0">
                <a:latin typeface="Times New Roman"/>
                <a:ea typeface="Times New Roman"/>
              </a:rPr>
              <a:t> </a:t>
            </a:r>
            <a:r>
              <a:rPr lang="vi-VN" sz="1800">
                <a:latin typeface="Times New Roman"/>
                <a:ea typeface="Times New Roman"/>
              </a:rPr>
              <a:t>- HS nhận biết được chủ đề và giá trị tư tưởng của tác phẩm.</a:t>
            </a:r>
          </a:p>
          <a:p>
            <a:pPr marL="0" indent="0">
              <a:buNone/>
            </a:pPr>
            <a:r>
              <a:rPr lang="vi-VN" sz="1800">
                <a:latin typeface="Times New Roman"/>
                <a:ea typeface="Times New Roman"/>
              </a:rPr>
              <a:t>- HS nhận biết và phân tích được đặc sắc của tình huống truyện, ý nghĩa của nó trong việc bộc lộ tính cách nhân vật, chủ đề tác phẩm.</a:t>
            </a:r>
          </a:p>
          <a:p>
            <a:pPr marL="0" indent="0">
              <a:buNone/>
            </a:pPr>
            <a:r>
              <a:rPr lang="vi-VN" sz="1800">
                <a:latin typeface="Times New Roman"/>
                <a:ea typeface="Times New Roman"/>
              </a:rPr>
              <a:t>- HS nhận biết và phân tích được những nét đáng chú ý trong cách người kể chuyện quan sát và miêu tả sự thay đổi của các nhân vật thể hiện ở các khía cạnh: điểm nhìn, lời kể và giọng điệu.</a:t>
            </a:r>
          </a:p>
          <a:p>
            <a:pPr marL="0" indent="0">
              <a:buNone/>
            </a:pPr>
            <a:r>
              <a:rPr lang="vi-VN" sz="1800">
                <a:latin typeface="Times New Roman"/>
                <a:ea typeface="Times New Roman"/>
              </a:rPr>
              <a:t>- HS nhận biết và phân tích được một số yếu tố nổi bật của truyện ngắn hiện đại qua đọc tác phẩm</a:t>
            </a:r>
            <a:r>
              <a:rPr lang="vi-VN" sz="1800" smtClean="0">
                <a:latin typeface="Times New Roman"/>
                <a:ea typeface="Times New Roman"/>
              </a:rPr>
              <a:t>,</a:t>
            </a:r>
            <a:endParaRPr lang="en-US" sz="1800" smtClean="0">
              <a:latin typeface="Times New Roman"/>
              <a:ea typeface="Times New Roman"/>
            </a:endParaRPr>
          </a:p>
          <a:p>
            <a:pPr marL="0" indent="0">
              <a:buNone/>
            </a:pPr>
            <a:r>
              <a:rPr lang="en-US" sz="1800" b="1" smtClean="0">
                <a:latin typeface="Times New Roman"/>
                <a:ea typeface="Times New Roman"/>
              </a:rPr>
              <a:t>2.Năng </a:t>
            </a:r>
            <a:r>
              <a:rPr lang="en-US" sz="1800" b="1">
                <a:latin typeface="Times New Roman"/>
                <a:ea typeface="Times New Roman"/>
              </a:rPr>
              <a:t>lưc:</a:t>
            </a:r>
            <a:r>
              <a:rPr lang="en-US" sz="1800">
                <a:latin typeface="Times New Roman"/>
                <a:ea typeface="Times New Roman"/>
              </a:rPr>
              <a:t> </a:t>
            </a:r>
          </a:p>
          <a:p>
            <a:pPr marL="0" indent="0">
              <a:buNone/>
            </a:pPr>
            <a:r>
              <a:rPr lang="en-US" sz="1800" smtClean="0">
                <a:latin typeface="Times New Roman" panose="02020603050405020304" pitchFamily="18" charset="0"/>
                <a:ea typeface="Times New Roman" panose="02020603050405020304" pitchFamily="18" charset="0"/>
                <a:cs typeface="Times New Roman" panose="02020603050405020304" pitchFamily="18" charset="0"/>
              </a:rPr>
              <a:t>- Biết </a:t>
            </a:r>
            <a:r>
              <a:rPr lang="en-US" sz="1800">
                <a:latin typeface="Times New Roman" panose="02020603050405020304" pitchFamily="18" charset="0"/>
                <a:ea typeface="Times New Roman" panose="02020603050405020304" pitchFamily="18" charset="0"/>
                <a:cs typeface="Times New Roman" panose="02020603050405020304" pitchFamily="18" charset="0"/>
              </a:rPr>
              <a:t>lắng nghe và có phản hồi tích cực trong giao tiếp, thực hiện được các nhiệm vụ học tập theo nhóm</a:t>
            </a:r>
            <a:r>
              <a:rPr lang="en-US" sz="1800" smtClean="0">
                <a:latin typeface="Times New Roman" panose="02020603050405020304" pitchFamily="18" charset="0"/>
                <a:ea typeface="Times New Roman" panose="02020603050405020304" pitchFamily="18" charset="0"/>
                <a:cs typeface="Times New Roman" panose="02020603050405020304" pitchFamily="18" charset="0"/>
              </a:rPr>
              <a:t>.</a:t>
            </a:r>
            <a:endParaRPr lang="en-US" sz="1800" smtClean="0">
              <a:latin typeface="Calibri" panose="020F0502020204030204" pitchFamily="34" charset="0"/>
              <a:ea typeface="Times New Roman" panose="02020603050405020304" pitchFamily="18" charset="0"/>
              <a:cs typeface="Times New Roman" panose="02020603050405020304" pitchFamily="18" charset="0"/>
            </a:endParaRPr>
          </a:p>
          <a:p>
            <a:pPr marL="0" indent="0">
              <a:buNone/>
            </a:pPr>
            <a:r>
              <a:rPr lang="vi-VN" sz="180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1800">
                <a:latin typeface="Times New Roman" panose="02020603050405020304" pitchFamily="18" charset="0"/>
                <a:ea typeface="Times New Roman" panose="02020603050405020304" pitchFamily="18" charset="0"/>
                <a:cs typeface="Times New Roman" panose="02020603050405020304" pitchFamily="18" charset="0"/>
              </a:rPr>
              <a:t>Biết xác định và làm rõ thông tin, ý tưởng mới; biết phân tích, tóm tắt những thông tin liên quan từ nhiều nguồn khác nhau. </a:t>
            </a:r>
            <a:endParaRPr lang="en-US" sz="1800">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sz="1800" b="1" i="1" smtClean="0">
              <a:solidFill>
                <a:srgbClr val="002060"/>
              </a:solidFill>
              <a:latin typeface="Times New Roman" pitchFamily="18" charset="0"/>
              <a:ea typeface="Times New Roman"/>
              <a:cs typeface="Times New Roman" pitchFamily="18" charset="0"/>
            </a:endParaRPr>
          </a:p>
          <a:p>
            <a:pPr marL="0" indent="0">
              <a:buNone/>
            </a:pPr>
            <a:endParaRPr lang="vi-VN" sz="1650">
              <a:latin typeface="Times New Roman"/>
              <a:ea typeface="Times New Roman"/>
            </a:endParaRPr>
          </a:p>
        </p:txBody>
      </p:sp>
    </p:spTree>
    <p:extLst>
      <p:ext uri="{BB962C8B-B14F-4D97-AF65-F5344CB8AC3E}">
        <p14:creationId xmlns:p14="http://schemas.microsoft.com/office/powerpoint/2010/main" val="75149388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down)">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down)">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wipe(down)">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wipe(down)">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wipe(down)">
                                      <p:cBhvr>
                                        <p:cTn id="4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DC5A85C-0F12-4824-8181-74C6B4E9D359}"/>
              </a:ext>
            </a:extLst>
          </p:cNvPr>
          <p:cNvSpPr txBox="1"/>
          <p:nvPr/>
        </p:nvSpPr>
        <p:spPr>
          <a:xfrm>
            <a:off x="1257301" y="216639"/>
            <a:ext cx="7886699" cy="373185"/>
          </a:xfrm>
          <a:prstGeom prst="rect">
            <a:avLst/>
          </a:prstGeom>
        </p:spPr>
        <p:txBody>
          <a:bodyPr vert="horz" lIns="68580" tIns="34290" rIns="68580" bIns="34290" rtlCol="0" anchor="b">
            <a:normAutofit fontScale="70000" lnSpcReduction="20000"/>
          </a:bodyPr>
          <a:lstStyle/>
          <a:p>
            <a:pPr>
              <a:lnSpc>
                <a:spcPct val="90000"/>
              </a:lnSpc>
              <a:spcBef>
                <a:spcPct val="0"/>
              </a:spcBef>
              <a:spcAft>
                <a:spcPts val="450"/>
              </a:spcAft>
            </a:pPr>
            <a:r>
              <a:rPr lang="en-US" sz="4050" b="1" i="1" kern="1200" dirty="0" err="1">
                <a:solidFill>
                  <a:schemeClr val="tx1"/>
                </a:solidFill>
                <a:latin typeface="Times New Roman" panose="02020603050405020304" pitchFamily="18" charset="0"/>
                <a:ea typeface="+mj-ea"/>
                <a:cs typeface="Times New Roman" panose="02020603050405020304" pitchFamily="18" charset="0"/>
              </a:rPr>
              <a:t>Cảm</a:t>
            </a:r>
            <a:r>
              <a:rPr lang="en-US" sz="4050" b="1" i="1" kern="1200" dirty="0">
                <a:solidFill>
                  <a:schemeClr val="tx1"/>
                </a:solidFill>
                <a:latin typeface="Times New Roman" panose="02020603050405020304" pitchFamily="18" charset="0"/>
                <a:ea typeface="+mj-ea"/>
                <a:cs typeface="Times New Roman" panose="02020603050405020304" pitchFamily="18" charset="0"/>
              </a:rPr>
              <a:t> </a:t>
            </a:r>
            <a:r>
              <a:rPr lang="en-US" sz="4050" b="1" i="1" kern="1200" dirty="0" err="1">
                <a:solidFill>
                  <a:schemeClr val="tx1"/>
                </a:solidFill>
                <a:latin typeface="Times New Roman" panose="02020603050405020304" pitchFamily="18" charset="0"/>
                <a:ea typeface="+mj-ea"/>
                <a:cs typeface="Times New Roman" panose="02020603050405020304" pitchFamily="18" charset="0"/>
              </a:rPr>
              <a:t>nhận</a:t>
            </a:r>
            <a:r>
              <a:rPr lang="en-US" sz="4050" b="1" i="1" kern="1200" dirty="0">
                <a:solidFill>
                  <a:schemeClr val="tx1"/>
                </a:solidFill>
                <a:latin typeface="Times New Roman" panose="02020603050405020304" pitchFamily="18" charset="0"/>
                <a:ea typeface="+mj-ea"/>
                <a:cs typeface="Times New Roman" panose="02020603050405020304" pitchFamily="18" charset="0"/>
              </a:rPr>
              <a:t> </a:t>
            </a:r>
            <a:r>
              <a:rPr lang="en-US" sz="4050" b="1" i="1" kern="1200" dirty="0" err="1">
                <a:solidFill>
                  <a:schemeClr val="tx1"/>
                </a:solidFill>
                <a:latin typeface="Times New Roman" panose="02020603050405020304" pitchFamily="18" charset="0"/>
                <a:ea typeface="+mj-ea"/>
                <a:cs typeface="Times New Roman" panose="02020603050405020304" pitchFamily="18" charset="0"/>
              </a:rPr>
              <a:t>của</a:t>
            </a:r>
            <a:r>
              <a:rPr lang="en-US" sz="4050" b="1" i="1" kern="1200" dirty="0">
                <a:solidFill>
                  <a:schemeClr val="tx1"/>
                </a:solidFill>
                <a:latin typeface="Times New Roman" panose="02020603050405020304" pitchFamily="18" charset="0"/>
                <a:ea typeface="+mj-ea"/>
                <a:cs typeface="Times New Roman" panose="02020603050405020304" pitchFamily="18" charset="0"/>
              </a:rPr>
              <a:t> </a:t>
            </a:r>
            <a:r>
              <a:rPr lang="en-US" sz="4050" b="1" i="1" kern="1200" dirty="0" err="1">
                <a:solidFill>
                  <a:schemeClr val="tx1"/>
                </a:solidFill>
                <a:latin typeface="Times New Roman" panose="02020603050405020304" pitchFamily="18" charset="0"/>
                <a:ea typeface="+mj-ea"/>
                <a:cs typeface="Times New Roman" panose="02020603050405020304" pitchFamily="18" charset="0"/>
              </a:rPr>
              <a:t>em</a:t>
            </a:r>
            <a:r>
              <a:rPr lang="en-US" sz="4050" b="1" i="1" kern="1200" dirty="0">
                <a:solidFill>
                  <a:schemeClr val="tx1"/>
                </a:solidFill>
                <a:latin typeface="Times New Roman" panose="02020603050405020304" pitchFamily="18" charset="0"/>
                <a:ea typeface="+mj-ea"/>
                <a:cs typeface="Times New Roman" panose="02020603050405020304" pitchFamily="18" charset="0"/>
              </a:rPr>
              <a:t> </a:t>
            </a:r>
            <a:r>
              <a:rPr lang="en-US" sz="4050" b="1" i="1" kern="1200" dirty="0" err="1">
                <a:solidFill>
                  <a:schemeClr val="tx1"/>
                </a:solidFill>
                <a:latin typeface="Times New Roman" panose="02020603050405020304" pitchFamily="18" charset="0"/>
                <a:ea typeface="+mj-ea"/>
                <a:cs typeface="Times New Roman" panose="02020603050405020304" pitchFamily="18" charset="0"/>
              </a:rPr>
              <a:t>về</a:t>
            </a:r>
            <a:r>
              <a:rPr lang="en-US" sz="4050" b="1" i="1" kern="1200" dirty="0">
                <a:solidFill>
                  <a:schemeClr val="tx1"/>
                </a:solidFill>
                <a:latin typeface="Times New Roman" panose="02020603050405020304" pitchFamily="18" charset="0"/>
                <a:ea typeface="+mj-ea"/>
                <a:cs typeface="Times New Roman" panose="02020603050405020304" pitchFamily="18" charset="0"/>
              </a:rPr>
              <a:t> </a:t>
            </a:r>
            <a:r>
              <a:rPr lang="en-US" sz="4050" b="1" i="1" kern="1200" dirty="0" err="1">
                <a:solidFill>
                  <a:schemeClr val="tx1"/>
                </a:solidFill>
                <a:latin typeface="Times New Roman" panose="02020603050405020304" pitchFamily="18" charset="0"/>
                <a:ea typeface="+mj-ea"/>
                <a:cs typeface="Times New Roman" panose="02020603050405020304" pitchFamily="18" charset="0"/>
              </a:rPr>
              <a:t>đoạn</a:t>
            </a:r>
            <a:r>
              <a:rPr lang="en-US" sz="4050" b="1" i="1" kern="1200" dirty="0">
                <a:solidFill>
                  <a:schemeClr val="tx1"/>
                </a:solidFill>
                <a:latin typeface="Times New Roman" panose="02020603050405020304" pitchFamily="18" charset="0"/>
                <a:ea typeface="+mj-ea"/>
                <a:cs typeface="Times New Roman" panose="02020603050405020304" pitchFamily="18" charset="0"/>
              </a:rPr>
              <a:t> video? </a:t>
            </a:r>
          </a:p>
        </p:txBody>
      </p:sp>
      <p:pic>
        <p:nvPicPr>
          <p:cNvPr id="4" name="Bạn sẽ khóc khi xem clip này (nạn đói năm 1945)">
            <a:hlinkClick r:id="" action="ppaction://media"/>
            <a:extLst>
              <a:ext uri="{FF2B5EF4-FFF2-40B4-BE49-F238E27FC236}">
                <a16:creationId xmlns:a16="http://schemas.microsoft.com/office/drawing/2014/main" id="{E5C8594B-7C83-47E3-A420-664DC044287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19925" y="589824"/>
            <a:ext cx="8095424" cy="4553676"/>
          </a:xfrm>
          <a:prstGeom prst="rect">
            <a:avLst/>
          </a:prstGeom>
        </p:spPr>
      </p:pic>
    </p:spTree>
    <p:extLst>
      <p:ext uri="{BB962C8B-B14F-4D97-AF65-F5344CB8AC3E}">
        <p14:creationId xmlns:p14="http://schemas.microsoft.com/office/powerpoint/2010/main" val="3453562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806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50793" y="0"/>
            <a:ext cx="9072230" cy="5246209"/>
          </a:xfrm>
          <a:prstGeom prst="rect">
            <a:avLst/>
          </a:prstGeom>
        </p:spPr>
      </p:pic>
    </p:spTree>
    <p:extLst>
      <p:ext uri="{BB962C8B-B14F-4D97-AF65-F5344CB8AC3E}">
        <p14:creationId xmlns:p14="http://schemas.microsoft.com/office/powerpoint/2010/main" val="32955736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amond(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07673" y="1504678"/>
            <a:ext cx="2324636" cy="2622459"/>
          </a:xfrm>
          <a:prstGeom prst="rect">
            <a:avLst/>
          </a:prstGeom>
        </p:spPr>
      </p:pic>
      <p:sp>
        <p:nvSpPr>
          <p:cNvPr id="2" name="Rectangle 1"/>
          <p:cNvSpPr/>
          <p:nvPr/>
        </p:nvSpPr>
        <p:spPr>
          <a:xfrm>
            <a:off x="1173259" y="218633"/>
            <a:ext cx="6630677" cy="738664"/>
          </a:xfrm>
          <a:prstGeom prst="rect">
            <a:avLst/>
          </a:prstGeom>
          <a:solidFill>
            <a:schemeClr val="accent1">
              <a:lumMod val="20000"/>
              <a:lumOff val="80000"/>
            </a:schemeClr>
          </a:solidFill>
        </p:spPr>
        <p:txBody>
          <a:bodyPr wrap="square">
            <a:spAutoFit/>
          </a:bodyPr>
          <a:lstStyle/>
          <a:p>
            <a:pPr algn="ctr"/>
            <a:r>
              <a:rPr lang="en-US" sz="2100" b="1">
                <a:solidFill>
                  <a:srgbClr val="FF0000"/>
                </a:solidFill>
                <a:latin typeface="Times New Roman" panose="02020603050405020304" pitchFamily="18" charset="0"/>
                <a:cs typeface="Times New Roman" panose="02020603050405020304" pitchFamily="18" charset="0"/>
              </a:rPr>
              <a:t>B. Hình thành KT - Tiết </a:t>
            </a:r>
            <a:r>
              <a:rPr lang="en-US" sz="2100" b="1" smtClean="0">
                <a:solidFill>
                  <a:srgbClr val="FF0000"/>
                </a:solidFill>
                <a:latin typeface="Times New Roman" panose="02020603050405020304" pitchFamily="18" charset="0"/>
                <a:cs typeface="Times New Roman" panose="02020603050405020304" pitchFamily="18" charset="0"/>
              </a:rPr>
              <a:t>:1</a:t>
            </a:r>
            <a:endParaRPr lang="en-US" sz="2100" b="1">
              <a:solidFill>
                <a:srgbClr val="FF0000"/>
              </a:solidFill>
              <a:latin typeface="Times New Roman" panose="02020603050405020304" pitchFamily="18" charset="0"/>
              <a:cs typeface="Times New Roman" panose="02020603050405020304" pitchFamily="18" charset="0"/>
            </a:endParaRPr>
          </a:p>
          <a:p>
            <a:pPr algn="ctr"/>
            <a:r>
              <a:rPr lang="en-US" sz="2100" b="1">
                <a:solidFill>
                  <a:srgbClr val="FF0000"/>
                </a:solidFill>
                <a:latin typeface="Times New Roman" panose="02020603050405020304" pitchFamily="18" charset="0"/>
                <a:cs typeface="Times New Roman" panose="02020603050405020304" pitchFamily="18" charset="0"/>
              </a:rPr>
              <a:t>I</a:t>
            </a:r>
            <a:r>
              <a:rPr lang="en-US" sz="2100" b="1" dirty="0">
                <a:solidFill>
                  <a:srgbClr val="FF0000"/>
                </a:solidFill>
                <a:latin typeface="Times New Roman" panose="02020603050405020304" pitchFamily="18" charset="0"/>
                <a:cs typeface="Times New Roman" panose="02020603050405020304" pitchFamily="18" charset="0"/>
              </a:rPr>
              <a:t>. TÌM HIỂU CHUNG</a:t>
            </a:r>
            <a:endParaRPr lang="vi-VN" sz="2100" b="1" dirty="0">
              <a:solidFill>
                <a:srgbClr val="FF0000"/>
              </a:solidFill>
              <a:latin typeface="Times New Roman" panose="02020603050405020304" pitchFamily="18" charset="0"/>
              <a:cs typeface="Times New Roman" panose="02020603050405020304" pitchFamily="18" charset="0"/>
            </a:endParaRPr>
          </a:p>
        </p:txBody>
      </p:sp>
      <p:sp>
        <p:nvSpPr>
          <p:cNvPr id="4" name="Rectangle 3"/>
          <p:cNvSpPr/>
          <p:nvPr/>
        </p:nvSpPr>
        <p:spPr>
          <a:xfrm>
            <a:off x="614856" y="966836"/>
            <a:ext cx="1285929" cy="415498"/>
          </a:xfrm>
          <a:prstGeom prst="rect">
            <a:avLst/>
          </a:prstGeom>
        </p:spPr>
        <p:txBody>
          <a:bodyPr wrap="none">
            <a:spAutoFit/>
          </a:bodyPr>
          <a:lstStyle/>
          <a:p>
            <a:r>
              <a:rPr lang="en-US" sz="2100" b="1" i="1" dirty="0">
                <a:solidFill>
                  <a:srgbClr val="FF0000"/>
                </a:solidFill>
                <a:latin typeface="Times New Roman" panose="02020603050405020304" pitchFamily="18" charset="0"/>
                <a:cs typeface="Times New Roman" panose="02020603050405020304" pitchFamily="18" charset="0"/>
              </a:rPr>
              <a:t>1. </a:t>
            </a:r>
            <a:r>
              <a:rPr lang="en-US" sz="2100" b="1" i="1" dirty="0" err="1">
                <a:solidFill>
                  <a:srgbClr val="FF0000"/>
                </a:solidFill>
                <a:latin typeface="Times New Roman" panose="02020603050405020304" pitchFamily="18" charset="0"/>
                <a:cs typeface="Times New Roman" panose="02020603050405020304" pitchFamily="18" charset="0"/>
              </a:rPr>
              <a:t>Tác</a:t>
            </a:r>
            <a:r>
              <a:rPr lang="en-US" sz="2100" b="1" i="1" dirty="0">
                <a:solidFill>
                  <a:srgbClr val="FF0000"/>
                </a:solidFill>
                <a:latin typeface="Times New Roman" panose="02020603050405020304" pitchFamily="18" charset="0"/>
                <a:cs typeface="Times New Roman" panose="02020603050405020304" pitchFamily="18" charset="0"/>
              </a:rPr>
              <a:t> </a:t>
            </a:r>
            <a:r>
              <a:rPr lang="en-US" sz="2100" b="1" i="1" dirty="0" err="1">
                <a:solidFill>
                  <a:srgbClr val="FF0000"/>
                </a:solidFill>
                <a:latin typeface="Times New Roman" panose="02020603050405020304" pitchFamily="18" charset="0"/>
                <a:cs typeface="Times New Roman" panose="02020603050405020304" pitchFamily="18" charset="0"/>
              </a:rPr>
              <a:t>giả</a:t>
            </a:r>
            <a:endParaRPr lang="vi-VN" sz="2100" b="1" i="1" dirty="0">
              <a:solidFill>
                <a:srgbClr val="FF0000"/>
              </a:solidFill>
              <a:latin typeface="Times New Roman" panose="02020603050405020304" pitchFamily="18" charset="0"/>
              <a:cs typeface="Times New Roman" panose="02020603050405020304" pitchFamily="18" charset="0"/>
            </a:endParaRPr>
          </a:p>
        </p:txBody>
      </p:sp>
      <p:sp>
        <p:nvSpPr>
          <p:cNvPr id="7" name="Rectangle 6"/>
          <p:cNvSpPr/>
          <p:nvPr/>
        </p:nvSpPr>
        <p:spPr>
          <a:xfrm>
            <a:off x="583318" y="1516503"/>
            <a:ext cx="5967248" cy="2225225"/>
          </a:xfrm>
          <a:prstGeom prst="rect">
            <a:avLst/>
          </a:prstGeom>
        </p:spPr>
        <p:txBody>
          <a:bodyPr wrap="square">
            <a:spAutoFit/>
          </a:bodyPr>
          <a:lstStyle/>
          <a:p>
            <a:pPr marL="257175" indent="-257175" fontAlgn="base">
              <a:lnSpc>
                <a:spcPct val="150000"/>
              </a:lnSpc>
              <a:spcBef>
                <a:spcPct val="20000"/>
              </a:spcBef>
              <a:spcAft>
                <a:spcPct val="0"/>
              </a:spcAft>
            </a:pPr>
            <a:r>
              <a:rPr lang="en-US" altLang="en-US" sz="2100" dirty="0">
                <a:latin typeface="Times New Roman" pitchFamily="18" charset="0"/>
              </a:rPr>
              <a:t>* </a:t>
            </a:r>
            <a:r>
              <a:rPr lang="en-US" altLang="en-US" sz="2100" dirty="0" err="1">
                <a:latin typeface="Times New Roman" pitchFamily="18" charset="0"/>
              </a:rPr>
              <a:t>Cuộc</a:t>
            </a:r>
            <a:r>
              <a:rPr lang="en-US" altLang="en-US" sz="2100" dirty="0">
                <a:latin typeface="Times New Roman" pitchFamily="18" charset="0"/>
              </a:rPr>
              <a:t> </a:t>
            </a:r>
            <a:r>
              <a:rPr lang="en-US" altLang="en-US" sz="2100" dirty="0" err="1">
                <a:latin typeface="Times New Roman" pitchFamily="18" charset="0"/>
              </a:rPr>
              <a:t>đời</a:t>
            </a:r>
            <a:r>
              <a:rPr lang="en-US" altLang="en-US" sz="2100" dirty="0">
                <a:latin typeface="Times New Roman" pitchFamily="18" charset="0"/>
              </a:rPr>
              <a:t>:</a:t>
            </a:r>
          </a:p>
          <a:p>
            <a:pPr marL="257175" indent="-257175" fontAlgn="base">
              <a:lnSpc>
                <a:spcPct val="150000"/>
              </a:lnSpc>
              <a:spcBef>
                <a:spcPct val="20000"/>
              </a:spcBef>
              <a:spcAft>
                <a:spcPct val="0"/>
              </a:spcAft>
            </a:pPr>
            <a:r>
              <a:rPr lang="en-US" altLang="en-US" sz="2100" dirty="0">
                <a:latin typeface="Times New Roman" pitchFamily="18" charset="0"/>
              </a:rPr>
              <a:t>- Kim </a:t>
            </a:r>
            <a:r>
              <a:rPr lang="en-US" altLang="en-US" sz="2100" dirty="0" err="1">
                <a:latin typeface="Times New Roman" pitchFamily="18" charset="0"/>
              </a:rPr>
              <a:t>Lân</a:t>
            </a:r>
            <a:r>
              <a:rPr lang="en-US" altLang="en-US" sz="2100" dirty="0">
                <a:latin typeface="Times New Roman" pitchFamily="18" charset="0"/>
              </a:rPr>
              <a:t> (1920 - 2007)</a:t>
            </a:r>
          </a:p>
          <a:p>
            <a:pPr marL="257175" indent="-257175" algn="just" fontAlgn="base">
              <a:lnSpc>
                <a:spcPct val="150000"/>
              </a:lnSpc>
              <a:spcBef>
                <a:spcPct val="20000"/>
              </a:spcBef>
              <a:spcAft>
                <a:spcPct val="0"/>
              </a:spcAft>
            </a:pPr>
            <a:r>
              <a:rPr lang="en-US" altLang="en-US" sz="2100" dirty="0">
                <a:latin typeface="Times New Roman" pitchFamily="18" charset="0"/>
              </a:rPr>
              <a:t>- </a:t>
            </a:r>
            <a:r>
              <a:rPr lang="en-US" altLang="en-US" sz="2100" dirty="0" err="1">
                <a:latin typeface="Times New Roman" pitchFamily="18" charset="0"/>
              </a:rPr>
              <a:t>Tên</a:t>
            </a:r>
            <a:r>
              <a:rPr lang="en-US" altLang="en-US" sz="2100" dirty="0">
                <a:latin typeface="Times New Roman" pitchFamily="18" charset="0"/>
              </a:rPr>
              <a:t> </a:t>
            </a:r>
            <a:r>
              <a:rPr lang="en-US" altLang="en-US" sz="2100" dirty="0" err="1">
                <a:latin typeface="Times New Roman" pitchFamily="18" charset="0"/>
              </a:rPr>
              <a:t>khai</a:t>
            </a:r>
            <a:r>
              <a:rPr lang="en-US" altLang="en-US" sz="2100" dirty="0">
                <a:latin typeface="Times New Roman" pitchFamily="18" charset="0"/>
              </a:rPr>
              <a:t> </a:t>
            </a:r>
            <a:r>
              <a:rPr lang="en-US" altLang="en-US" sz="2100" dirty="0" err="1">
                <a:latin typeface="Times New Roman" pitchFamily="18" charset="0"/>
              </a:rPr>
              <a:t>sinh</a:t>
            </a:r>
            <a:r>
              <a:rPr lang="en-US" altLang="en-US" sz="2100" dirty="0">
                <a:latin typeface="Times New Roman" pitchFamily="18" charset="0"/>
              </a:rPr>
              <a:t>: </a:t>
            </a:r>
            <a:r>
              <a:rPr lang="en-US" altLang="en-US" sz="2100" dirty="0" err="1">
                <a:latin typeface="Times New Roman" pitchFamily="18" charset="0"/>
              </a:rPr>
              <a:t>Nguyễn</a:t>
            </a:r>
            <a:r>
              <a:rPr lang="en-US" altLang="en-US" sz="2100" dirty="0">
                <a:latin typeface="Times New Roman" pitchFamily="18" charset="0"/>
              </a:rPr>
              <a:t> </a:t>
            </a:r>
            <a:r>
              <a:rPr lang="en-US" altLang="en-US" sz="2100" dirty="0" err="1">
                <a:latin typeface="Times New Roman" pitchFamily="18" charset="0"/>
              </a:rPr>
              <a:t>Văn</a:t>
            </a:r>
            <a:r>
              <a:rPr lang="en-US" altLang="en-US" sz="2100" dirty="0">
                <a:latin typeface="Times New Roman" pitchFamily="18" charset="0"/>
              </a:rPr>
              <a:t> </a:t>
            </a:r>
            <a:r>
              <a:rPr lang="en-US" altLang="en-US" sz="2100" dirty="0" err="1">
                <a:latin typeface="Times New Roman" pitchFamily="18" charset="0"/>
              </a:rPr>
              <a:t>Tài</a:t>
            </a:r>
            <a:r>
              <a:rPr lang="en-US" altLang="en-US" sz="2100" dirty="0">
                <a:latin typeface="Times New Roman" pitchFamily="18" charset="0"/>
              </a:rPr>
              <a:t>.</a:t>
            </a:r>
          </a:p>
          <a:p>
            <a:pPr marL="257175" indent="-257175" algn="just" fontAlgn="base">
              <a:lnSpc>
                <a:spcPct val="150000"/>
              </a:lnSpc>
              <a:spcBef>
                <a:spcPct val="20000"/>
              </a:spcBef>
              <a:spcAft>
                <a:spcPct val="0"/>
              </a:spcAft>
            </a:pPr>
            <a:r>
              <a:rPr lang="en-US" altLang="en-US" sz="2100" dirty="0">
                <a:latin typeface="Times New Roman" pitchFamily="18" charset="0"/>
              </a:rPr>
              <a:t>- </a:t>
            </a:r>
            <a:r>
              <a:rPr lang="en-US" altLang="en-US" sz="2100" b="1" i="1" dirty="0" err="1">
                <a:latin typeface="Times New Roman" pitchFamily="18" charset="0"/>
              </a:rPr>
              <a:t>Quê</a:t>
            </a:r>
            <a:r>
              <a:rPr lang="en-US" altLang="en-US" sz="2100" b="1" i="1" dirty="0">
                <a:latin typeface="Times New Roman" pitchFamily="18" charset="0"/>
              </a:rPr>
              <a:t>: </a:t>
            </a:r>
            <a:r>
              <a:rPr lang="en-US" altLang="en-US" sz="2100" dirty="0" err="1">
                <a:latin typeface="Times New Roman" pitchFamily="18" charset="0"/>
              </a:rPr>
              <a:t>Làng</a:t>
            </a:r>
            <a:r>
              <a:rPr lang="en-US" altLang="en-US" sz="2100" dirty="0">
                <a:latin typeface="Times New Roman" pitchFamily="18" charset="0"/>
              </a:rPr>
              <a:t> </a:t>
            </a:r>
            <a:r>
              <a:rPr lang="en-US" altLang="en-US" sz="2100" dirty="0" err="1">
                <a:latin typeface="Times New Roman" pitchFamily="18" charset="0"/>
              </a:rPr>
              <a:t>Phù</a:t>
            </a:r>
            <a:r>
              <a:rPr lang="en-US" altLang="en-US" sz="2100" dirty="0">
                <a:latin typeface="Times New Roman" pitchFamily="18" charset="0"/>
              </a:rPr>
              <a:t> </a:t>
            </a:r>
            <a:r>
              <a:rPr lang="en-US" altLang="en-US" sz="2100" dirty="0" err="1">
                <a:latin typeface="Times New Roman" pitchFamily="18" charset="0"/>
              </a:rPr>
              <a:t>Lưu</a:t>
            </a:r>
            <a:r>
              <a:rPr lang="en-US" altLang="en-US" sz="2100" dirty="0">
                <a:latin typeface="Times New Roman" pitchFamily="18" charset="0"/>
              </a:rPr>
              <a:t>, </a:t>
            </a:r>
            <a:r>
              <a:rPr lang="en-US" altLang="en-US" sz="2100" dirty="0" err="1">
                <a:latin typeface="Times New Roman" pitchFamily="18" charset="0"/>
              </a:rPr>
              <a:t>tỉnh</a:t>
            </a:r>
            <a:r>
              <a:rPr lang="en-US" altLang="en-US" sz="2100" dirty="0">
                <a:latin typeface="Times New Roman" pitchFamily="18" charset="0"/>
              </a:rPr>
              <a:t> </a:t>
            </a:r>
            <a:r>
              <a:rPr lang="en-US" altLang="en-US" sz="2100" dirty="0" err="1">
                <a:latin typeface="Times New Roman" pitchFamily="18" charset="0"/>
              </a:rPr>
              <a:t>Bắc</a:t>
            </a:r>
            <a:r>
              <a:rPr lang="en-US" altLang="en-US" sz="2100" dirty="0">
                <a:latin typeface="Times New Roman" pitchFamily="18" charset="0"/>
              </a:rPr>
              <a:t> </a:t>
            </a:r>
            <a:r>
              <a:rPr lang="en-US" altLang="en-US" sz="2100" dirty="0" err="1">
                <a:latin typeface="Times New Roman" pitchFamily="18" charset="0"/>
              </a:rPr>
              <a:t>Ninh</a:t>
            </a:r>
            <a:r>
              <a:rPr lang="en-US" altLang="en-US" sz="2100" dirty="0">
                <a:latin typeface="Times New Roman" pitchFamily="18" charset="0"/>
              </a:rPr>
              <a:t>.</a:t>
            </a:r>
          </a:p>
        </p:txBody>
      </p:sp>
    </p:spTree>
    <p:extLst>
      <p:ext uri="{BB962C8B-B14F-4D97-AF65-F5344CB8AC3E}">
        <p14:creationId xmlns:p14="http://schemas.microsoft.com/office/powerpoint/2010/main" val="85420409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circle(in)">
                                      <p:cBhvr>
                                        <p:cTn id="17" dur="2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7">
                                            <p:txEl>
                                              <p:pRg st="1" end="1"/>
                                            </p:txEl>
                                          </p:spTgt>
                                        </p:tgtEl>
                                        <p:attrNameLst>
                                          <p:attrName>style.visibility</p:attrName>
                                        </p:attrNameLst>
                                      </p:cBhvr>
                                      <p:to>
                                        <p:strVal val="visible"/>
                                      </p:to>
                                    </p:set>
                                    <p:animEffect transition="in" filter="wipe(down)">
                                      <p:cBhvr>
                                        <p:cTn id="22" dur="500"/>
                                        <p:tgtEl>
                                          <p:spTgt spid="7">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animEffect transition="in" filter="wipe(down)">
                                      <p:cBhvr>
                                        <p:cTn id="27" dur="500"/>
                                        <p:tgtEl>
                                          <p:spTgt spid="7">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7">
                                            <p:txEl>
                                              <p:pRg st="2" end="2"/>
                                            </p:txEl>
                                          </p:spTgt>
                                        </p:tgtEl>
                                        <p:attrNameLst>
                                          <p:attrName>style.visibility</p:attrName>
                                        </p:attrNameLst>
                                      </p:cBhvr>
                                      <p:to>
                                        <p:strVal val="visible"/>
                                      </p:to>
                                    </p:set>
                                    <p:animEffect transition="in" filter="wipe(down)">
                                      <p:cBhvr>
                                        <p:cTn id="32" dur="500"/>
                                        <p:tgtEl>
                                          <p:spTgt spid="7">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7">
                                            <p:txEl>
                                              <p:pRg st="3" end="3"/>
                                            </p:txEl>
                                          </p:spTgt>
                                        </p:tgtEl>
                                        <p:attrNameLst>
                                          <p:attrName>style.visibility</p:attrName>
                                        </p:attrNameLst>
                                      </p:cBhvr>
                                      <p:to>
                                        <p:strVal val="visible"/>
                                      </p:to>
                                    </p:set>
                                    <p:animEffect transition="in" filter="wipe(down)">
                                      <p:cBhvr>
                                        <p:cTn id="37"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B361994-3879-43C4-A278-86CD16B4905E}"/>
              </a:ext>
            </a:extLst>
          </p:cNvPr>
          <p:cNvSpPr txBox="1"/>
          <p:nvPr/>
        </p:nvSpPr>
        <p:spPr>
          <a:xfrm>
            <a:off x="83365" y="134950"/>
            <a:ext cx="2943101" cy="1061829"/>
          </a:xfrm>
          <a:prstGeom prst="rect">
            <a:avLst/>
          </a:prstGeom>
          <a:noFill/>
        </p:spPr>
        <p:txBody>
          <a:bodyPr wrap="square" rtlCol="0">
            <a:spAutoFit/>
          </a:bodyPr>
          <a:lstStyle/>
          <a:p>
            <a:r>
              <a:rPr lang="nl-NL" sz="2100" b="1" dirty="0">
                <a:solidFill>
                  <a:srgbClr val="C00000"/>
                </a:solidFill>
                <a:latin typeface="Times New Roman" panose="02020603050405020304" pitchFamily="18" charset="0"/>
                <a:cs typeface="Times New Roman" panose="02020603050405020304" pitchFamily="18" charset="0"/>
              </a:rPr>
              <a:t>I. Tìm hiểu chung</a:t>
            </a:r>
            <a:endParaRPr lang="en-US" sz="2100" dirty="0">
              <a:solidFill>
                <a:srgbClr val="C00000"/>
              </a:solidFill>
              <a:latin typeface="Times New Roman" panose="02020603050405020304" pitchFamily="18" charset="0"/>
              <a:cs typeface="Times New Roman" panose="02020603050405020304" pitchFamily="18" charset="0"/>
            </a:endParaRPr>
          </a:p>
          <a:p>
            <a:r>
              <a:rPr lang="nl-NL" sz="2100" b="1" i="1" dirty="0">
                <a:latin typeface="Times New Roman" panose="02020603050405020304" pitchFamily="18" charset="0"/>
                <a:cs typeface="Times New Roman" panose="02020603050405020304" pitchFamily="18" charset="0"/>
              </a:rPr>
              <a:t>1. Tác giả: </a:t>
            </a:r>
            <a:endParaRPr lang="en-US" sz="2100" dirty="0">
              <a:latin typeface="Times New Roman" panose="02020603050405020304" pitchFamily="18" charset="0"/>
              <a:cs typeface="Times New Roman" panose="02020603050405020304" pitchFamily="18" charset="0"/>
            </a:endParaRPr>
          </a:p>
          <a:p>
            <a:endParaRPr lang="en-US" sz="2100" dirty="0">
              <a:latin typeface="Times New Roman" panose="02020603050405020304" pitchFamily="18" charset="0"/>
              <a:cs typeface="Times New Roman" panose="02020603050405020304" pitchFamily="18" charset="0"/>
            </a:endParaRPr>
          </a:p>
        </p:txBody>
      </p:sp>
      <p:pic>
        <p:nvPicPr>
          <p:cNvPr id="1026" name="Picture 2" descr="Kim Lân và góc làng giữa phố | Văn hóa | Thanh Niên">
            <a:extLst>
              <a:ext uri="{FF2B5EF4-FFF2-40B4-BE49-F238E27FC236}">
                <a16:creationId xmlns:a16="http://schemas.microsoft.com/office/drawing/2014/main" id="{449CC96A-8304-4395-A4B9-9867205FD32B}"/>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362" b="96596" l="3721" r="88372">
                        <a14:foregroundMark x1="53488" y1="42553" x2="53488" y2="42553"/>
                        <a14:foregroundMark x1="51163" y1="36170" x2="51163" y2="36170"/>
                        <a14:foregroundMark x1="36744" y1="24255" x2="36744" y2="24255"/>
                        <a14:foregroundMark x1="21860" y1="27234" x2="20000" y2="28511"/>
                        <a14:foregroundMark x1="15814" y1="31489" x2="14884" y2="33191"/>
                        <a14:foregroundMark x1="13023" y1="41702" x2="13488" y2="47234"/>
                        <a14:foregroundMark x1="14419" y1="54894" x2="15814" y2="62553"/>
                        <a14:foregroundMark x1="18140" y1="68511" x2="19070" y2="75319"/>
                        <a14:foregroundMark x1="20000" y1="80000" x2="20930" y2="82128"/>
                        <a14:foregroundMark x1="21395" y1="82553" x2="21860" y2="84255"/>
                        <a14:foregroundMark x1="35814" y1="84681" x2="38605" y2="86809"/>
                        <a14:foregroundMark x1="46047" y1="87660" x2="53953" y2="89362"/>
                        <a14:foregroundMark x1="57674" y1="88511" x2="58140" y2="90213"/>
                        <a14:foregroundMark x1="3721" y1="34894" x2="3721" y2="34894"/>
                        <a14:foregroundMark x1="6512" y1="86383" x2="6512" y2="86383"/>
                        <a14:foregroundMark x1="6977" y1="92766" x2="6977" y2="92766"/>
                        <a14:foregroundMark x1="37674" y1="95319" x2="41860" y2="96596"/>
                        <a14:foregroundMark x1="69767" y1="92340" x2="72093" y2="92766"/>
                      </a14:backgroundRemoval>
                    </a14:imgEffect>
                  </a14:imgLayer>
                </a14:imgProps>
              </a:ext>
              <a:ext uri="{28A0092B-C50C-407E-A947-70E740481C1C}">
                <a14:useLocalDpi xmlns:a14="http://schemas.microsoft.com/office/drawing/2010/main" val="0"/>
              </a:ext>
            </a:extLst>
          </a:blip>
          <a:srcRect/>
          <a:stretch>
            <a:fillRect/>
          </a:stretch>
        </p:blipFill>
        <p:spPr bwMode="auto">
          <a:xfrm>
            <a:off x="306994" y="393907"/>
            <a:ext cx="2368154" cy="258844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848E3A5-CCB4-4A35-91F4-523DC10D786D}"/>
              </a:ext>
            </a:extLst>
          </p:cNvPr>
          <p:cNvSpPr txBox="1"/>
          <p:nvPr/>
        </p:nvSpPr>
        <p:spPr>
          <a:xfrm>
            <a:off x="2675148" y="160897"/>
            <a:ext cx="6377412" cy="3647152"/>
          </a:xfrm>
          <a:prstGeom prst="rect">
            <a:avLst/>
          </a:prstGeom>
          <a:noFill/>
        </p:spPr>
        <p:txBody>
          <a:bodyPr wrap="square" rtlCol="0">
            <a:spAutoFit/>
          </a:bodyPr>
          <a:lstStyle/>
          <a:p>
            <a:r>
              <a:rPr lang="nl-NL" sz="2100" smtClean="0">
                <a:latin typeface="Times New Roman" panose="02020603050405020304" pitchFamily="18" charset="0"/>
                <a:cs typeface="Times New Roman" panose="02020603050405020304" pitchFamily="18" charset="0"/>
              </a:rPr>
              <a:t>* </a:t>
            </a:r>
            <a:r>
              <a:rPr lang="nl-NL" sz="2100" dirty="0">
                <a:latin typeface="Times New Roman" panose="02020603050405020304" pitchFamily="18" charset="0"/>
                <a:cs typeface="Times New Roman" panose="02020603050405020304" pitchFamily="18" charset="0"/>
              </a:rPr>
              <a:t>Sự nghiệp:</a:t>
            </a:r>
          </a:p>
          <a:p>
            <a:r>
              <a:rPr lang="nl-NL" sz="2100" dirty="0">
                <a:latin typeface="Times New Roman" panose="02020603050405020304" pitchFamily="18" charset="0"/>
                <a:cs typeface="Times New Roman" panose="02020603050405020304" pitchFamily="18" charset="0"/>
              </a:rPr>
              <a:t>- Tác </a:t>
            </a:r>
            <a:r>
              <a:rPr lang="nl-NL" sz="2100">
                <a:latin typeface="Times New Roman" panose="02020603050405020304" pitchFamily="18" charset="0"/>
                <a:cs typeface="Times New Roman" panose="02020603050405020304" pitchFamily="18" charset="0"/>
              </a:rPr>
              <a:t>phẩm chính:Nên vợ nên chồng (1955); Con chó xấu xí (1962</a:t>
            </a:r>
            <a:r>
              <a:rPr lang="nl-NL" sz="2100" smtClean="0">
                <a:latin typeface="Times New Roman" panose="02020603050405020304" pitchFamily="18" charset="0"/>
                <a:cs typeface="Times New Roman" panose="02020603050405020304" pitchFamily="18" charset="0"/>
              </a:rPr>
              <a:t>).</a:t>
            </a:r>
            <a:endParaRPr lang="nl-NL" sz="2100" dirty="0">
              <a:latin typeface="Times New Roman" panose="02020603050405020304" pitchFamily="18" charset="0"/>
              <a:cs typeface="Times New Roman" panose="02020603050405020304" pitchFamily="18" charset="0"/>
            </a:endParaRPr>
          </a:p>
          <a:p>
            <a:r>
              <a:rPr lang="nl-NL" sz="2100" dirty="0">
                <a:latin typeface="Times New Roman" panose="02020603050405020304" pitchFamily="18" charset="0"/>
                <a:cs typeface="Times New Roman" panose="02020603050405020304" pitchFamily="18" charset="0"/>
              </a:rPr>
              <a:t>- Đặc điểm:</a:t>
            </a:r>
          </a:p>
          <a:p>
            <a:r>
              <a:rPr lang="nl-NL" sz="2100" dirty="0">
                <a:latin typeface="Times New Roman" panose="02020603050405020304" pitchFamily="18" charset="0"/>
                <a:cs typeface="Times New Roman" panose="02020603050405020304" pitchFamily="18" charset="0"/>
              </a:rPr>
              <a:t>+ Kim Lân là nhà văn chuyên viết truyện ngắn, thế giới nghệ thuật của ông tập trung ở khung cảnh nông thôn và hình tượng người nông dân </a:t>
            </a:r>
            <a:endParaRPr lang="en-US" sz="2100" dirty="0">
              <a:latin typeface="Times New Roman" panose="02020603050405020304" pitchFamily="18" charset="0"/>
              <a:cs typeface="Times New Roman" panose="02020603050405020304" pitchFamily="18" charset="0"/>
            </a:endParaRPr>
          </a:p>
          <a:p>
            <a:r>
              <a:rPr lang="en-US" sz="2100" dirty="0">
                <a:latin typeface="Times New Roman" panose="02020603050405020304" pitchFamily="18" charset="0"/>
                <a:cs typeface="Times New Roman" panose="02020603050405020304" pitchFamily="18" charset="0"/>
              </a:rPr>
              <a:t>+</a:t>
            </a:r>
            <a:r>
              <a:rPr lang="vi-VN" sz="2100" dirty="0">
                <a:latin typeface="Times New Roman" panose="02020603050405020304" pitchFamily="18" charset="0"/>
                <a:cs typeface="Times New Roman" panose="02020603050405020304" pitchFamily="18" charset="0"/>
              </a:rPr>
              <a:t> Cách tạo tình huông đầy bất ngờ</a:t>
            </a:r>
          </a:p>
          <a:p>
            <a:r>
              <a:rPr lang="vi-VN" sz="2100" dirty="0">
                <a:latin typeface="Times New Roman" panose="02020603050405020304" pitchFamily="18" charset="0"/>
                <a:cs typeface="Times New Roman" panose="02020603050405020304" pitchFamily="18" charset="0"/>
              </a:rPr>
              <a:t>+ Giọng kể hóm hỉnh</a:t>
            </a:r>
          </a:p>
          <a:p>
            <a:r>
              <a:rPr lang="vi-VN" sz="2100" dirty="0">
                <a:latin typeface="Times New Roman" panose="02020603050405020304" pitchFamily="18" charset="0"/>
                <a:cs typeface="Times New Roman" panose="02020603050405020304" pitchFamily="18" charset="0"/>
              </a:rPr>
              <a:t>+ Ngôn ngữ đời thường lôi cuốn gợi cảm</a:t>
            </a:r>
          </a:p>
          <a:p>
            <a:endParaRPr lang="nl-NL" sz="2100"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1CA19290-0627-47EA-ACA4-D7A78D871F3D}"/>
              </a:ext>
            </a:extLst>
          </p:cNvPr>
          <p:cNvSpPr txBox="1"/>
          <p:nvPr/>
        </p:nvSpPr>
        <p:spPr>
          <a:xfrm>
            <a:off x="290684" y="3666898"/>
            <a:ext cx="8530888" cy="1061829"/>
          </a:xfrm>
          <a:prstGeom prst="rect">
            <a:avLst/>
          </a:prstGeom>
          <a:noFill/>
        </p:spPr>
        <p:txBody>
          <a:bodyPr wrap="square" rtlCol="0">
            <a:spAutoFit/>
          </a:bodyPr>
          <a:lstStyle/>
          <a:p>
            <a:r>
              <a:rPr lang="en-US" sz="2100" b="1" i="1" dirty="0">
                <a:latin typeface="Times New Roman" panose="02020603050405020304" pitchFamily="18" charset="0"/>
                <a:cs typeface="Times New Roman" panose="02020603050405020304" pitchFamily="18" charset="0"/>
              </a:rPr>
              <a:t>=&gt; </a:t>
            </a:r>
            <a:r>
              <a:rPr lang="en-US" sz="2100" b="1" i="1" dirty="0" err="1">
                <a:latin typeface="Times New Roman" panose="02020603050405020304" pitchFamily="18" charset="0"/>
                <a:cs typeface="Times New Roman" panose="02020603050405020304" pitchFamily="18" charset="0"/>
              </a:rPr>
              <a:t>Là</a:t>
            </a:r>
            <a:r>
              <a:rPr lang="en-US" sz="2100" b="1" i="1" dirty="0">
                <a:latin typeface="Times New Roman" panose="02020603050405020304" pitchFamily="18" charset="0"/>
                <a:cs typeface="Times New Roman" panose="02020603050405020304" pitchFamily="18" charset="0"/>
              </a:rPr>
              <a:t> </a:t>
            </a:r>
            <a:r>
              <a:rPr lang="en-US" sz="2100" b="1" i="1" dirty="0" err="1">
                <a:latin typeface="Times New Roman" panose="02020603050405020304" pitchFamily="18" charset="0"/>
                <a:cs typeface="Times New Roman" panose="02020603050405020304" pitchFamily="18" charset="0"/>
              </a:rPr>
              <a:t>một</a:t>
            </a:r>
            <a:r>
              <a:rPr lang="en-US" sz="2100" b="1" i="1" dirty="0">
                <a:latin typeface="Times New Roman" panose="02020603050405020304" pitchFamily="18" charset="0"/>
                <a:cs typeface="Times New Roman" panose="02020603050405020304" pitchFamily="18" charset="0"/>
              </a:rPr>
              <a:t> </a:t>
            </a:r>
            <a:r>
              <a:rPr lang="en-US" sz="2100" b="1" i="1" dirty="0" err="1">
                <a:latin typeface="Times New Roman" panose="02020603050405020304" pitchFamily="18" charset="0"/>
                <a:cs typeface="Times New Roman" panose="02020603050405020304" pitchFamily="18" charset="0"/>
              </a:rPr>
              <a:t>cây</a:t>
            </a:r>
            <a:r>
              <a:rPr lang="en-US" sz="2100" b="1" i="1" dirty="0">
                <a:latin typeface="Times New Roman" panose="02020603050405020304" pitchFamily="18" charset="0"/>
                <a:cs typeface="Times New Roman" panose="02020603050405020304" pitchFamily="18" charset="0"/>
              </a:rPr>
              <a:t> </a:t>
            </a:r>
            <a:r>
              <a:rPr lang="en-US" sz="2100" b="1" i="1" dirty="0" err="1">
                <a:latin typeface="Times New Roman" panose="02020603050405020304" pitchFamily="18" charset="0"/>
                <a:cs typeface="Times New Roman" panose="02020603050405020304" pitchFamily="18" charset="0"/>
              </a:rPr>
              <a:t>bút</a:t>
            </a:r>
            <a:r>
              <a:rPr lang="en-US" sz="2100" b="1" i="1" dirty="0">
                <a:latin typeface="Times New Roman" panose="02020603050405020304" pitchFamily="18" charset="0"/>
                <a:cs typeface="Times New Roman" panose="02020603050405020304" pitchFamily="18" charset="0"/>
              </a:rPr>
              <a:t> </a:t>
            </a:r>
            <a:r>
              <a:rPr lang="en-US" sz="2100" b="1" i="1" dirty="0" err="1">
                <a:latin typeface="Times New Roman" panose="02020603050405020304" pitchFamily="18" charset="0"/>
                <a:cs typeface="Times New Roman" panose="02020603050405020304" pitchFamily="18" charset="0"/>
              </a:rPr>
              <a:t>truyện</a:t>
            </a:r>
            <a:r>
              <a:rPr lang="en-US" sz="2100" b="1" i="1" dirty="0">
                <a:latin typeface="Times New Roman" panose="02020603050405020304" pitchFamily="18" charset="0"/>
                <a:cs typeface="Times New Roman" panose="02020603050405020304" pitchFamily="18" charset="0"/>
              </a:rPr>
              <a:t> </a:t>
            </a:r>
            <a:r>
              <a:rPr lang="en-US" sz="2100" b="1" i="1" dirty="0" err="1">
                <a:latin typeface="Times New Roman" panose="02020603050405020304" pitchFamily="18" charset="0"/>
                <a:cs typeface="Times New Roman" panose="02020603050405020304" pitchFamily="18" charset="0"/>
              </a:rPr>
              <a:t>ngắn</a:t>
            </a:r>
            <a:r>
              <a:rPr lang="en-US" sz="2100" b="1" i="1" dirty="0">
                <a:latin typeface="Times New Roman" panose="02020603050405020304" pitchFamily="18" charset="0"/>
                <a:cs typeface="Times New Roman" panose="02020603050405020304" pitchFamily="18" charset="0"/>
              </a:rPr>
              <a:t> </a:t>
            </a:r>
            <a:r>
              <a:rPr lang="en-US" sz="2100" b="1" i="1" dirty="0" err="1">
                <a:latin typeface="Times New Roman" panose="02020603050405020304" pitchFamily="18" charset="0"/>
                <a:cs typeface="Times New Roman" panose="02020603050405020304" pitchFamily="18" charset="0"/>
              </a:rPr>
              <a:t>xuất</a:t>
            </a:r>
            <a:r>
              <a:rPr lang="en-US" sz="2100" b="1" i="1" dirty="0">
                <a:latin typeface="Times New Roman" panose="02020603050405020304" pitchFamily="18" charset="0"/>
                <a:cs typeface="Times New Roman" panose="02020603050405020304" pitchFamily="18" charset="0"/>
              </a:rPr>
              <a:t> </a:t>
            </a:r>
            <a:r>
              <a:rPr lang="en-US" sz="2100" b="1" i="1" dirty="0" err="1">
                <a:latin typeface="Times New Roman" panose="02020603050405020304" pitchFamily="18" charset="0"/>
                <a:cs typeface="Times New Roman" panose="02020603050405020304" pitchFamily="18" charset="0"/>
              </a:rPr>
              <a:t>sắc</a:t>
            </a:r>
            <a:r>
              <a:rPr lang="en-US" sz="2100" b="1" i="1" dirty="0">
                <a:latin typeface="Times New Roman" panose="02020603050405020304" pitchFamily="18" charset="0"/>
                <a:cs typeface="Times New Roman" panose="02020603050405020304" pitchFamily="18" charset="0"/>
              </a:rPr>
              <a:t> </a:t>
            </a:r>
            <a:r>
              <a:rPr lang="en-US" sz="2100" b="1" i="1" dirty="0" err="1">
                <a:latin typeface="Times New Roman" panose="02020603050405020304" pitchFamily="18" charset="0"/>
                <a:cs typeface="Times New Roman" panose="02020603050405020304" pitchFamily="18" charset="0"/>
              </a:rPr>
              <a:t>của</a:t>
            </a:r>
            <a:r>
              <a:rPr lang="en-US" sz="2100" b="1" i="1" dirty="0">
                <a:latin typeface="Times New Roman" panose="02020603050405020304" pitchFamily="18" charset="0"/>
                <a:cs typeface="Times New Roman" panose="02020603050405020304" pitchFamily="18" charset="0"/>
              </a:rPr>
              <a:t> </a:t>
            </a:r>
            <a:r>
              <a:rPr lang="en-US" sz="2100" b="1" i="1" dirty="0" err="1">
                <a:latin typeface="Times New Roman" panose="02020603050405020304" pitchFamily="18" charset="0"/>
                <a:cs typeface="Times New Roman" panose="02020603050405020304" pitchFamily="18" charset="0"/>
              </a:rPr>
              <a:t>nền</a:t>
            </a:r>
            <a:r>
              <a:rPr lang="en-US" sz="2100" b="1" i="1" dirty="0">
                <a:latin typeface="Times New Roman" panose="02020603050405020304" pitchFamily="18" charset="0"/>
                <a:cs typeface="Times New Roman" panose="02020603050405020304" pitchFamily="18" charset="0"/>
              </a:rPr>
              <a:t> </a:t>
            </a:r>
            <a:r>
              <a:rPr lang="en-US" sz="2100" b="1" i="1" dirty="0" err="1">
                <a:latin typeface="Times New Roman" panose="02020603050405020304" pitchFamily="18" charset="0"/>
                <a:cs typeface="Times New Roman" panose="02020603050405020304" pitchFamily="18" charset="0"/>
              </a:rPr>
              <a:t>văn</a:t>
            </a:r>
            <a:r>
              <a:rPr lang="en-US" sz="2100" b="1" i="1" dirty="0">
                <a:latin typeface="Times New Roman" panose="02020603050405020304" pitchFamily="18" charset="0"/>
                <a:cs typeface="Times New Roman" panose="02020603050405020304" pitchFamily="18" charset="0"/>
              </a:rPr>
              <a:t> </a:t>
            </a:r>
            <a:r>
              <a:rPr lang="en-US" sz="2100" b="1" i="1" dirty="0" err="1">
                <a:latin typeface="Times New Roman" panose="02020603050405020304" pitchFamily="18" charset="0"/>
                <a:cs typeface="Times New Roman" panose="02020603050405020304" pitchFamily="18" charset="0"/>
              </a:rPr>
              <a:t>học</a:t>
            </a:r>
            <a:r>
              <a:rPr lang="en-US" sz="2100" b="1" i="1" dirty="0">
                <a:latin typeface="Times New Roman" panose="02020603050405020304" pitchFamily="18" charset="0"/>
                <a:cs typeface="Times New Roman" panose="02020603050405020304" pitchFamily="18" charset="0"/>
              </a:rPr>
              <a:t> </a:t>
            </a:r>
            <a:r>
              <a:rPr lang="en-US" sz="2100" b="1" i="1" dirty="0" err="1">
                <a:latin typeface="Times New Roman" panose="02020603050405020304" pitchFamily="18" charset="0"/>
                <a:cs typeface="Times New Roman" panose="02020603050405020304" pitchFamily="18" charset="0"/>
              </a:rPr>
              <a:t>Việt</a:t>
            </a:r>
            <a:r>
              <a:rPr lang="en-US" sz="2100" b="1" i="1" dirty="0">
                <a:latin typeface="Times New Roman" panose="02020603050405020304" pitchFamily="18" charset="0"/>
                <a:cs typeface="Times New Roman" panose="02020603050405020304" pitchFamily="18" charset="0"/>
              </a:rPr>
              <a:t> Nam </a:t>
            </a:r>
            <a:r>
              <a:rPr lang="en-US" sz="2100" b="1" i="1" dirty="0" err="1">
                <a:latin typeface="Times New Roman" panose="02020603050405020304" pitchFamily="18" charset="0"/>
                <a:cs typeface="Times New Roman" panose="02020603050405020304" pitchFamily="18" charset="0"/>
              </a:rPr>
              <a:t>hiện</a:t>
            </a:r>
            <a:r>
              <a:rPr lang="en-US" sz="2100" b="1" i="1" dirty="0">
                <a:latin typeface="Times New Roman" panose="02020603050405020304" pitchFamily="18" charset="0"/>
                <a:cs typeface="Times New Roman" panose="02020603050405020304" pitchFamily="18" charset="0"/>
              </a:rPr>
              <a:t> </a:t>
            </a:r>
            <a:r>
              <a:rPr lang="en-US" sz="2100" b="1" i="1" dirty="0" err="1">
                <a:latin typeface="Times New Roman" panose="02020603050405020304" pitchFamily="18" charset="0"/>
                <a:cs typeface="Times New Roman" panose="02020603050405020304" pitchFamily="18" charset="0"/>
              </a:rPr>
              <a:t>đại</a:t>
            </a:r>
            <a:r>
              <a:rPr lang="en-US" sz="2100" b="1" i="1" dirty="0">
                <a:latin typeface="Times New Roman" panose="02020603050405020304" pitchFamily="18" charset="0"/>
                <a:cs typeface="Times New Roman" panose="02020603050405020304" pitchFamily="18" charset="0"/>
              </a:rPr>
              <a:t>.</a:t>
            </a:r>
            <a:r>
              <a:rPr lang="vi-VN" sz="2100" b="1" i="1" dirty="0">
                <a:latin typeface="Times New Roman" panose="02020603050405020304" pitchFamily="18" charset="0"/>
                <a:cs typeface="Times New Roman" panose="02020603050405020304" pitchFamily="18" charset="0"/>
              </a:rPr>
              <a:t> Luôn một lòng một dạ đi về với “đất” với “người” với “thuần hậu nguyên thuỷ” của cuộc sống nông thôn.</a:t>
            </a:r>
            <a:endParaRPr lang="en-US" sz="21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8163708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iterate type="wd">
                                    <p:tmPct val="10000"/>
                                  </p:iterate>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iterate type="wd">
                                    <p:tmPct val="10000"/>
                                  </p:iterate>
                                  <p:childTnLst>
                                    <p:set>
                                      <p:cBhvr>
                                        <p:cTn id="11" dur="1" fill="hold">
                                          <p:stCondLst>
                                            <p:cond delay="0"/>
                                          </p:stCondLst>
                                        </p:cTn>
                                        <p:tgtEl>
                                          <p:spTgt spid="6">
                                            <p:txEl>
                                              <p:pRg st="1" end="1"/>
                                            </p:txEl>
                                          </p:spTgt>
                                        </p:tgtEl>
                                        <p:attrNameLst>
                                          <p:attrName>style.visibility</p:attrName>
                                        </p:attrNameLst>
                                      </p:cBhvr>
                                      <p:to>
                                        <p:strVal val="visible"/>
                                      </p:to>
                                    </p:set>
                                    <p:animEffect transition="in" filter="barn(inVertical)">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iterate type="wd">
                                    <p:tmPct val="10000"/>
                                  </p:iterate>
                                  <p:childTnLst>
                                    <p:set>
                                      <p:cBhvr>
                                        <p:cTn id="16" dur="1" fill="hold">
                                          <p:stCondLst>
                                            <p:cond delay="0"/>
                                          </p:stCondLst>
                                        </p:cTn>
                                        <p:tgtEl>
                                          <p:spTgt spid="6">
                                            <p:txEl>
                                              <p:pRg st="2" end="2"/>
                                            </p:txEl>
                                          </p:spTgt>
                                        </p:tgtEl>
                                        <p:attrNameLst>
                                          <p:attrName>style.visibility</p:attrName>
                                        </p:attrNameLst>
                                      </p:cBhvr>
                                      <p:to>
                                        <p:strVal val="visible"/>
                                      </p:to>
                                    </p:set>
                                    <p:animEffect transition="in" filter="barn(inVertical)">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iterate type="wd">
                                    <p:tmPct val="10000"/>
                                  </p:iterate>
                                  <p:childTnLst>
                                    <p:set>
                                      <p:cBhvr>
                                        <p:cTn id="21" dur="1" fill="hold">
                                          <p:stCondLst>
                                            <p:cond delay="0"/>
                                          </p:stCondLst>
                                        </p:cTn>
                                        <p:tgtEl>
                                          <p:spTgt spid="6">
                                            <p:txEl>
                                              <p:pRg st="3" end="3"/>
                                            </p:txEl>
                                          </p:spTgt>
                                        </p:tgtEl>
                                        <p:attrNameLst>
                                          <p:attrName>style.visibility</p:attrName>
                                        </p:attrNameLst>
                                      </p:cBhvr>
                                      <p:to>
                                        <p:strVal val="visible"/>
                                      </p:to>
                                    </p:set>
                                    <p:animEffect transition="in" filter="barn(inVertical)">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iterate type="wd">
                                    <p:tmPct val="10000"/>
                                  </p:iterate>
                                  <p:childTnLst>
                                    <p:set>
                                      <p:cBhvr>
                                        <p:cTn id="26" dur="1" fill="hold">
                                          <p:stCondLst>
                                            <p:cond delay="0"/>
                                          </p:stCondLst>
                                        </p:cTn>
                                        <p:tgtEl>
                                          <p:spTgt spid="6">
                                            <p:txEl>
                                              <p:pRg st="4" end="4"/>
                                            </p:txEl>
                                          </p:spTgt>
                                        </p:tgtEl>
                                        <p:attrNameLst>
                                          <p:attrName>style.visibility</p:attrName>
                                        </p:attrNameLst>
                                      </p:cBhvr>
                                      <p:to>
                                        <p:strVal val="visible"/>
                                      </p:to>
                                    </p:set>
                                    <p:animEffect transition="in" filter="barn(inVertical)">
                                      <p:cBhvr>
                                        <p:cTn id="27" dur="500"/>
                                        <p:tgtEl>
                                          <p:spTgt spid="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iterate type="wd">
                                    <p:tmPct val="10000"/>
                                  </p:iterate>
                                  <p:childTnLst>
                                    <p:set>
                                      <p:cBhvr>
                                        <p:cTn id="31" dur="1" fill="hold">
                                          <p:stCondLst>
                                            <p:cond delay="0"/>
                                          </p:stCondLst>
                                        </p:cTn>
                                        <p:tgtEl>
                                          <p:spTgt spid="6">
                                            <p:txEl>
                                              <p:pRg st="5" end="5"/>
                                            </p:txEl>
                                          </p:spTgt>
                                        </p:tgtEl>
                                        <p:attrNameLst>
                                          <p:attrName>style.visibility</p:attrName>
                                        </p:attrNameLst>
                                      </p:cBhvr>
                                      <p:to>
                                        <p:strVal val="visible"/>
                                      </p:to>
                                    </p:set>
                                    <p:animEffect transition="in" filter="barn(inVertical)">
                                      <p:cBhvr>
                                        <p:cTn id="32" dur="500"/>
                                        <p:tgtEl>
                                          <p:spTgt spid="6">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iterate type="wd">
                                    <p:tmPct val="10000"/>
                                  </p:iterate>
                                  <p:childTnLst>
                                    <p:set>
                                      <p:cBhvr>
                                        <p:cTn id="36" dur="1" fill="hold">
                                          <p:stCondLst>
                                            <p:cond delay="0"/>
                                          </p:stCondLst>
                                        </p:cTn>
                                        <p:tgtEl>
                                          <p:spTgt spid="6">
                                            <p:txEl>
                                              <p:pRg st="6" end="6"/>
                                            </p:txEl>
                                          </p:spTgt>
                                        </p:tgtEl>
                                        <p:attrNameLst>
                                          <p:attrName>style.visibility</p:attrName>
                                        </p:attrNameLst>
                                      </p:cBhvr>
                                      <p:to>
                                        <p:strVal val="visible"/>
                                      </p:to>
                                    </p:set>
                                    <p:animEffect transition="in" filter="barn(inVertical)">
                                      <p:cBhvr>
                                        <p:cTn id="37" dur="500"/>
                                        <p:tgtEl>
                                          <p:spTgt spid="6">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iterate type="wd">
                                    <p:tmPct val="10000"/>
                                  </p:iterate>
                                  <p:childTnLst>
                                    <p:set>
                                      <p:cBhvr>
                                        <p:cTn id="41" dur="1" fill="hold">
                                          <p:stCondLst>
                                            <p:cond delay="0"/>
                                          </p:stCondLst>
                                        </p:cTn>
                                        <p:tgtEl>
                                          <p:spTgt spid="5"/>
                                        </p:tgtEl>
                                        <p:attrNameLst>
                                          <p:attrName>style.visibility</p:attrName>
                                        </p:attrNameLst>
                                      </p:cBhvr>
                                      <p:to>
                                        <p:strVal val="visible"/>
                                      </p:to>
                                    </p:set>
                                    <p:animEffect transition="in" filter="barn(inVertical)">
                                      <p:cBhvr>
                                        <p:cTn id="4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DFA56B2-070E-4500-BCB9-D23C98B08D4A}"/>
              </a:ext>
            </a:extLst>
          </p:cNvPr>
          <p:cNvSpPr/>
          <p:nvPr/>
        </p:nvSpPr>
        <p:spPr>
          <a:xfrm>
            <a:off x="285149" y="3581292"/>
            <a:ext cx="6901233" cy="803139"/>
          </a:xfrm>
          <a:prstGeom prst="rect">
            <a:avLst/>
          </a:prstGeom>
        </p:spPr>
        <p:txBody>
          <a:bodyPr vert="horz" lIns="68580" tIns="34290" rIns="68580" bIns="34290" rtlCol="0" anchor="b">
            <a:normAutofit fontScale="25000" lnSpcReduction="20000"/>
          </a:bodyPr>
          <a:lstStyle/>
          <a:p>
            <a:pPr lvl="0">
              <a:lnSpc>
                <a:spcPct val="90000"/>
              </a:lnSpc>
              <a:spcBef>
                <a:spcPct val="0"/>
              </a:spcBef>
              <a:spcAft>
                <a:spcPts val="600"/>
              </a:spcAft>
              <a:buClrTx/>
            </a:pPr>
            <a:r>
              <a:rPr lang="en-US" sz="2700" b="1" i="1" kern="1200">
                <a:solidFill>
                  <a:schemeClr val="tx1"/>
                </a:solidFill>
                <a:latin typeface="Times New Roman" panose="02020603050405020304" pitchFamily="18" charset="0"/>
                <a:ea typeface="+mj-ea"/>
                <a:cs typeface="Times New Roman" panose="02020603050405020304" pitchFamily="18" charset="0"/>
              </a:rPr>
              <a:t>2. </a:t>
            </a:r>
            <a:r>
              <a:rPr lang="en-US" sz="8000" b="1" i="1" kern="1200" smtClean="0">
                <a:solidFill>
                  <a:schemeClr val="tx1"/>
                </a:solidFill>
                <a:latin typeface="Times New Roman" panose="02020603050405020304" pitchFamily="18" charset="0"/>
                <a:ea typeface="+mj-ea"/>
                <a:cs typeface="Times New Roman" panose="02020603050405020304" pitchFamily="18" charset="0"/>
              </a:rPr>
              <a:t>T</a:t>
            </a:r>
          </a:p>
          <a:p>
            <a:pPr lvl="0">
              <a:lnSpc>
                <a:spcPct val="90000"/>
              </a:lnSpc>
              <a:spcBef>
                <a:spcPct val="0"/>
              </a:spcBef>
              <a:spcAft>
                <a:spcPts val="600"/>
              </a:spcAft>
              <a:buClrTx/>
            </a:pPr>
            <a:endParaRPr lang="en-US" sz="8000" b="1" i="1" kern="1200">
              <a:solidFill>
                <a:schemeClr val="tx1"/>
              </a:solidFill>
              <a:latin typeface="Times New Roman" panose="02020603050405020304" pitchFamily="18" charset="0"/>
              <a:ea typeface="+mj-ea"/>
              <a:cs typeface="Times New Roman" panose="02020603050405020304" pitchFamily="18" charset="0"/>
            </a:endParaRPr>
          </a:p>
          <a:p>
            <a:pPr lvl="0">
              <a:lnSpc>
                <a:spcPct val="90000"/>
              </a:lnSpc>
              <a:spcBef>
                <a:spcPct val="0"/>
              </a:spcBef>
              <a:spcAft>
                <a:spcPts val="600"/>
              </a:spcAft>
              <a:buClrTx/>
            </a:pPr>
            <a:endParaRPr lang="en-US" sz="8000" b="1" i="1" kern="1200" smtClean="0">
              <a:solidFill>
                <a:schemeClr val="tx1"/>
              </a:solidFill>
              <a:latin typeface="Times New Roman" panose="02020603050405020304" pitchFamily="18" charset="0"/>
              <a:ea typeface="+mj-ea"/>
              <a:cs typeface="Times New Roman" panose="02020603050405020304" pitchFamily="18" charset="0"/>
            </a:endParaRPr>
          </a:p>
          <a:p>
            <a:pPr lvl="0">
              <a:lnSpc>
                <a:spcPct val="90000"/>
              </a:lnSpc>
              <a:spcBef>
                <a:spcPct val="0"/>
              </a:spcBef>
              <a:spcAft>
                <a:spcPts val="600"/>
              </a:spcAft>
              <a:buClrTx/>
            </a:pPr>
            <a:endParaRPr lang="en-US" sz="8000" b="1" i="1" kern="1200">
              <a:solidFill>
                <a:schemeClr val="tx1"/>
              </a:solidFill>
              <a:latin typeface="Times New Roman" panose="02020603050405020304" pitchFamily="18" charset="0"/>
              <a:ea typeface="+mj-ea"/>
              <a:cs typeface="Times New Roman" panose="02020603050405020304" pitchFamily="18" charset="0"/>
            </a:endParaRPr>
          </a:p>
          <a:p>
            <a:pPr lvl="0">
              <a:lnSpc>
                <a:spcPct val="90000"/>
              </a:lnSpc>
              <a:spcBef>
                <a:spcPct val="0"/>
              </a:spcBef>
              <a:spcAft>
                <a:spcPts val="600"/>
              </a:spcAft>
              <a:buClrTx/>
            </a:pPr>
            <a:endParaRPr lang="en-US" sz="8000" b="1" i="1" kern="1200" smtClean="0">
              <a:solidFill>
                <a:schemeClr val="tx1"/>
              </a:solidFill>
              <a:latin typeface="Times New Roman" panose="02020603050405020304" pitchFamily="18" charset="0"/>
              <a:ea typeface="+mj-ea"/>
              <a:cs typeface="Times New Roman" panose="02020603050405020304" pitchFamily="18" charset="0"/>
            </a:endParaRPr>
          </a:p>
          <a:p>
            <a:pPr lvl="0">
              <a:lnSpc>
                <a:spcPct val="90000"/>
              </a:lnSpc>
              <a:spcBef>
                <a:spcPct val="0"/>
              </a:spcBef>
              <a:spcAft>
                <a:spcPts val="600"/>
              </a:spcAft>
              <a:buClrTx/>
            </a:pPr>
            <a:endParaRPr lang="en-US" sz="8000" b="1" i="1" kern="1200">
              <a:solidFill>
                <a:schemeClr val="tx1"/>
              </a:solidFill>
              <a:latin typeface="Times New Roman" panose="02020603050405020304" pitchFamily="18" charset="0"/>
              <a:ea typeface="+mj-ea"/>
              <a:cs typeface="Times New Roman" panose="02020603050405020304" pitchFamily="18" charset="0"/>
            </a:endParaRPr>
          </a:p>
          <a:p>
            <a:pPr lvl="0">
              <a:lnSpc>
                <a:spcPct val="90000"/>
              </a:lnSpc>
              <a:spcBef>
                <a:spcPct val="0"/>
              </a:spcBef>
              <a:spcAft>
                <a:spcPts val="600"/>
              </a:spcAft>
              <a:buClrTx/>
            </a:pPr>
            <a:endParaRPr lang="en-US" sz="8000" b="1" i="1" kern="1200" smtClean="0">
              <a:solidFill>
                <a:schemeClr val="tx1"/>
              </a:solidFill>
              <a:latin typeface="Times New Roman" panose="02020603050405020304" pitchFamily="18" charset="0"/>
              <a:ea typeface="+mj-ea"/>
              <a:cs typeface="Times New Roman" panose="02020603050405020304" pitchFamily="18" charset="0"/>
            </a:endParaRPr>
          </a:p>
          <a:p>
            <a:pPr lvl="0">
              <a:lnSpc>
                <a:spcPct val="90000"/>
              </a:lnSpc>
              <a:spcBef>
                <a:spcPct val="0"/>
              </a:spcBef>
              <a:spcAft>
                <a:spcPts val="600"/>
              </a:spcAft>
              <a:buClrTx/>
            </a:pPr>
            <a:endParaRPr lang="en-US" sz="8000" b="1" i="1" kern="1200">
              <a:solidFill>
                <a:schemeClr val="tx1"/>
              </a:solidFill>
              <a:latin typeface="Times New Roman" panose="02020603050405020304" pitchFamily="18" charset="0"/>
              <a:ea typeface="+mj-ea"/>
              <a:cs typeface="Times New Roman" panose="02020603050405020304" pitchFamily="18" charset="0"/>
            </a:endParaRPr>
          </a:p>
          <a:p>
            <a:pPr lvl="0">
              <a:lnSpc>
                <a:spcPct val="90000"/>
              </a:lnSpc>
              <a:spcBef>
                <a:spcPct val="0"/>
              </a:spcBef>
              <a:spcAft>
                <a:spcPts val="600"/>
              </a:spcAft>
              <a:buClrTx/>
            </a:pPr>
            <a:r>
              <a:rPr lang="en-US" sz="8000" b="1" i="1" kern="1200" smtClean="0">
                <a:solidFill>
                  <a:schemeClr val="tx1"/>
                </a:solidFill>
                <a:latin typeface="Times New Roman" panose="02020603050405020304" pitchFamily="18" charset="0"/>
                <a:ea typeface="+mj-ea"/>
                <a:cs typeface="Times New Roman" panose="02020603050405020304" pitchFamily="18" charset="0"/>
              </a:rPr>
              <a:t>á2</a:t>
            </a:r>
            <a:r>
              <a:rPr lang="en-US" sz="8000" b="1" i="1" kern="1200" smtClean="0">
                <a:solidFill>
                  <a:prstClr val="black"/>
                </a:solidFill>
                <a:latin typeface="Times New Roman" panose="02020603050405020304" pitchFamily="18" charset="0"/>
                <a:ea typeface="+mn-ea"/>
                <a:cs typeface="Times New Roman" panose="02020603050405020304" pitchFamily="18" charset="0"/>
              </a:rPr>
              <a:t>2</a:t>
            </a:r>
            <a:r>
              <a:rPr lang="en-US" sz="8000" b="1" i="1" kern="1200">
                <a:solidFill>
                  <a:prstClr val="black"/>
                </a:solidFill>
                <a:latin typeface="Times New Roman" panose="02020603050405020304" pitchFamily="18" charset="0"/>
                <a:ea typeface="+mn-ea"/>
                <a:cs typeface="Times New Roman" panose="02020603050405020304" pitchFamily="18" charset="0"/>
              </a:rPr>
              <a:t>. Tác phẩm “Vợ nhặt”</a:t>
            </a:r>
            <a:endParaRPr lang="en-US" sz="8000" kern="1200">
              <a:solidFill>
                <a:prstClr val="black"/>
              </a:solidFill>
              <a:latin typeface="Times New Roman" panose="02020603050405020304" pitchFamily="18" charset="0"/>
              <a:ea typeface="+mn-ea"/>
              <a:cs typeface="Times New Roman" panose="02020603050405020304" pitchFamily="18" charset="0"/>
            </a:endParaRPr>
          </a:p>
          <a:p>
            <a:pPr>
              <a:lnSpc>
                <a:spcPct val="90000"/>
              </a:lnSpc>
              <a:spcBef>
                <a:spcPct val="0"/>
              </a:spcBef>
              <a:spcAft>
                <a:spcPts val="450"/>
              </a:spcAft>
            </a:pPr>
            <a:r>
              <a:rPr lang="en-US" sz="8000" b="1" i="1" kern="1200" smtClean="0">
                <a:solidFill>
                  <a:schemeClr val="tx1"/>
                </a:solidFill>
                <a:latin typeface="Times New Roman" panose="02020603050405020304" pitchFamily="18" charset="0"/>
                <a:ea typeface="+mj-ea"/>
                <a:cs typeface="Times New Roman" panose="02020603050405020304" pitchFamily="18" charset="0"/>
              </a:rPr>
              <a:t>. </a:t>
            </a:r>
            <a:r>
              <a:rPr lang="en-US" sz="8000" b="1" i="1" kern="1200">
                <a:solidFill>
                  <a:schemeClr val="tx1"/>
                </a:solidFill>
                <a:latin typeface="Times New Roman" panose="02020603050405020304" pitchFamily="18" charset="0"/>
                <a:ea typeface="+mj-ea"/>
                <a:cs typeface="Times New Roman" panose="02020603050405020304" pitchFamily="18" charset="0"/>
              </a:rPr>
              <a:t>Tác phẩm “Vợ nhặt”</a:t>
            </a:r>
          </a:p>
          <a:p>
            <a:pPr>
              <a:lnSpc>
                <a:spcPct val="90000"/>
              </a:lnSpc>
              <a:spcBef>
                <a:spcPct val="0"/>
              </a:spcBef>
              <a:spcAft>
                <a:spcPts val="450"/>
              </a:spcAft>
            </a:pPr>
            <a:r>
              <a:rPr lang="en-US" sz="2700" b="1" i="1" kern="1200" smtClean="0">
                <a:solidFill>
                  <a:schemeClr val="tx1"/>
                </a:solidFill>
                <a:latin typeface="Times New Roman" panose="02020603050405020304" pitchFamily="18" charset="0"/>
                <a:ea typeface="+mj-ea"/>
                <a:cs typeface="Times New Roman" panose="02020603050405020304" pitchFamily="18" charset="0"/>
              </a:rPr>
              <a:t>c </a:t>
            </a:r>
            <a:r>
              <a:rPr lang="en-US" sz="2700" b="1" i="1" kern="1200">
                <a:solidFill>
                  <a:schemeClr val="tx1"/>
                </a:solidFill>
                <a:latin typeface="Times New Roman" panose="02020603050405020304" pitchFamily="18" charset="0"/>
                <a:ea typeface="+mj-ea"/>
                <a:cs typeface="Times New Roman" panose="02020603050405020304" pitchFamily="18" charset="0"/>
              </a:rPr>
              <a:t>phẩm “Vợ nhặt”</a:t>
            </a:r>
            <a:endParaRPr lang="en-US" sz="2700" kern="1200">
              <a:solidFill>
                <a:schemeClr val="tx1"/>
              </a:solidFill>
              <a:latin typeface="Times New Roman" panose="02020603050405020304" pitchFamily="18" charset="0"/>
              <a:ea typeface="+mj-ea"/>
              <a:cs typeface="Times New Roman" panose="02020603050405020304" pitchFamily="18" charset="0"/>
            </a:endParaRPr>
          </a:p>
        </p:txBody>
      </p:sp>
      <p:pic>
        <p:nvPicPr>
          <p:cNvPr id="6" name="Picture 5" descr="Graphical user interface, application&#10;&#10;Description automatically generated">
            <a:extLst>
              <a:ext uri="{FF2B5EF4-FFF2-40B4-BE49-F238E27FC236}">
                <a16:creationId xmlns:a16="http://schemas.microsoft.com/office/drawing/2014/main" id="{28159982-4A17-48A5-B3EA-593335DFAD11}"/>
              </a:ext>
            </a:extLst>
          </p:cNvPr>
          <p:cNvPicPr>
            <a:picLocks noChangeAspect="1"/>
          </p:cNvPicPr>
          <p:nvPr/>
        </p:nvPicPr>
        <p:blipFill rotWithShape="1">
          <a:blip r:embed="rId2"/>
          <a:srcRect l="15287" r="18344" b="-4"/>
          <a:stretch/>
        </p:blipFill>
        <p:spPr>
          <a:xfrm>
            <a:off x="788051" y="655541"/>
            <a:ext cx="1876208" cy="2827020"/>
          </a:xfrm>
          <a:prstGeom prst="rect">
            <a:avLst/>
          </a:prstGeom>
        </p:spPr>
      </p:pic>
      <p:pic>
        <p:nvPicPr>
          <p:cNvPr id="5" name="Picture 4">
            <a:extLst>
              <a:ext uri="{FF2B5EF4-FFF2-40B4-BE49-F238E27FC236}">
                <a16:creationId xmlns:a16="http://schemas.microsoft.com/office/drawing/2014/main" id="{5C0D0608-E43D-4D2C-A0D7-A9B6A5D22639}"/>
              </a:ext>
            </a:extLst>
          </p:cNvPr>
          <p:cNvPicPr>
            <a:picLocks noChangeAspect="1"/>
          </p:cNvPicPr>
          <p:nvPr/>
        </p:nvPicPr>
        <p:blipFill rotWithShape="1">
          <a:blip r:embed="rId3"/>
          <a:srcRect r="2" b="931"/>
          <a:stretch/>
        </p:blipFill>
        <p:spPr>
          <a:xfrm>
            <a:off x="2695441" y="655541"/>
            <a:ext cx="1876208" cy="2827020"/>
          </a:xfrm>
          <a:prstGeom prst="rect">
            <a:avLst/>
          </a:prstGeom>
        </p:spPr>
      </p:pic>
      <p:pic>
        <p:nvPicPr>
          <p:cNvPr id="8" name="Picture 7">
            <a:extLst>
              <a:ext uri="{FF2B5EF4-FFF2-40B4-BE49-F238E27FC236}">
                <a16:creationId xmlns:a16="http://schemas.microsoft.com/office/drawing/2014/main" id="{5938BFE8-BF38-4E20-95D4-6157E5C3E1CB}"/>
              </a:ext>
            </a:extLst>
          </p:cNvPr>
          <p:cNvPicPr>
            <a:picLocks noChangeAspect="1"/>
          </p:cNvPicPr>
          <p:nvPr/>
        </p:nvPicPr>
        <p:blipFill rotWithShape="1">
          <a:blip r:embed="rId4"/>
          <a:srcRect l="26669" r="6962" b="-4"/>
          <a:stretch/>
        </p:blipFill>
        <p:spPr>
          <a:xfrm>
            <a:off x="4602832" y="655541"/>
            <a:ext cx="1876208" cy="2827020"/>
          </a:xfrm>
          <a:prstGeom prst="rect">
            <a:avLst/>
          </a:prstGeom>
        </p:spPr>
      </p:pic>
      <p:pic>
        <p:nvPicPr>
          <p:cNvPr id="9" name="Picture 8">
            <a:extLst>
              <a:ext uri="{FF2B5EF4-FFF2-40B4-BE49-F238E27FC236}">
                <a16:creationId xmlns:a16="http://schemas.microsoft.com/office/drawing/2014/main" id="{235B520C-422F-44B5-AF86-54E9F11F8D34}"/>
              </a:ext>
            </a:extLst>
          </p:cNvPr>
          <p:cNvPicPr>
            <a:picLocks noChangeAspect="1"/>
          </p:cNvPicPr>
          <p:nvPr/>
        </p:nvPicPr>
        <p:blipFill rotWithShape="1">
          <a:blip r:embed="rId5"/>
          <a:srcRect l="3114" r="-4" b="-4"/>
          <a:stretch/>
        </p:blipFill>
        <p:spPr>
          <a:xfrm>
            <a:off x="6510221" y="655541"/>
            <a:ext cx="1876208" cy="2827020"/>
          </a:xfrm>
          <a:prstGeom prst="rect">
            <a:avLst/>
          </a:prstGeom>
        </p:spPr>
      </p:pic>
      <p:sp>
        <p:nvSpPr>
          <p:cNvPr id="10" name="TextBox 9">
            <a:extLst>
              <a:ext uri="{FF2B5EF4-FFF2-40B4-BE49-F238E27FC236}">
                <a16:creationId xmlns:a16="http://schemas.microsoft.com/office/drawing/2014/main" id="{17D12A68-1117-475B-95F3-4D60815125B0}"/>
              </a:ext>
            </a:extLst>
          </p:cNvPr>
          <p:cNvSpPr txBox="1"/>
          <p:nvPr/>
        </p:nvSpPr>
        <p:spPr>
          <a:xfrm>
            <a:off x="255350" y="4165079"/>
            <a:ext cx="8694964" cy="1061829"/>
          </a:xfrm>
          <a:prstGeom prst="rect">
            <a:avLst/>
          </a:prstGeom>
          <a:noFill/>
        </p:spPr>
        <p:txBody>
          <a:bodyPr wrap="square" rtlCol="0">
            <a:spAutoFit/>
          </a:bodyPr>
          <a:lstStyle/>
          <a:p>
            <a:r>
              <a:rPr lang="en-US" sz="2100" dirty="0">
                <a:latin typeface="Times New Roman" panose="02020603050405020304" pitchFamily="18" charset="0"/>
                <a:cs typeface="Times New Roman" panose="02020603050405020304" pitchFamily="18" charset="0"/>
              </a:rPr>
              <a:t>* </a:t>
            </a:r>
            <a:r>
              <a:rPr lang="vi-VN" sz="2100" dirty="0">
                <a:latin typeface="Times New Roman" panose="02020603050405020304" pitchFamily="18" charset="0"/>
                <a:cs typeface="Times New Roman" panose="02020603050405020304" pitchFamily="18" charset="0"/>
              </a:rPr>
              <a:t> Xuất xứ </a:t>
            </a:r>
            <a:r>
              <a:rPr lang="en-US" sz="2100" dirty="0">
                <a:latin typeface="Times New Roman" panose="02020603050405020304" pitchFamily="18" charset="0"/>
                <a:cs typeface="Times New Roman" panose="02020603050405020304" pitchFamily="18" charset="0"/>
              </a:rPr>
              <a:t>: </a:t>
            </a:r>
            <a:r>
              <a:rPr lang="vi-VN" sz="2100" i="1" dirty="0">
                <a:latin typeface="Times New Roman" panose="02020603050405020304" pitchFamily="18" charset="0"/>
                <a:cs typeface="Times New Roman" panose="02020603050405020304" pitchFamily="18" charset="0"/>
              </a:rPr>
              <a:t>“</a:t>
            </a:r>
            <a:r>
              <a:rPr lang="vi-VN" sz="2100" i="1" dirty="0" err="1">
                <a:latin typeface="Times New Roman" panose="02020603050405020304" pitchFamily="18" charset="0"/>
                <a:cs typeface="Times New Roman" panose="02020603050405020304" pitchFamily="18" charset="0"/>
              </a:rPr>
              <a:t>Vợ</a:t>
            </a:r>
            <a:r>
              <a:rPr lang="vi-VN" sz="2100" i="1" dirty="0">
                <a:latin typeface="Times New Roman" panose="02020603050405020304" pitchFamily="18" charset="0"/>
                <a:cs typeface="Times New Roman" panose="02020603050405020304" pitchFamily="18" charset="0"/>
              </a:rPr>
              <a:t> </a:t>
            </a:r>
            <a:r>
              <a:rPr lang="vi-VN" sz="2100" i="1" dirty="0" err="1">
                <a:latin typeface="Times New Roman" panose="02020603050405020304" pitchFamily="18" charset="0"/>
                <a:cs typeface="Times New Roman" panose="02020603050405020304" pitchFamily="18" charset="0"/>
              </a:rPr>
              <a:t>nhặt</a:t>
            </a:r>
            <a:r>
              <a:rPr lang="vi-VN" sz="2100" i="1" dirty="0">
                <a:latin typeface="Times New Roman" panose="02020603050405020304" pitchFamily="18" charset="0"/>
                <a:cs typeface="Times New Roman" panose="02020603050405020304" pitchFamily="18" charset="0"/>
              </a:rPr>
              <a:t>”</a:t>
            </a:r>
            <a:r>
              <a:rPr lang="vi-VN" sz="2100" dirty="0">
                <a:latin typeface="Times New Roman" panose="02020603050405020304" pitchFamily="18" charset="0"/>
                <a:cs typeface="Times New Roman" panose="02020603050405020304" pitchFamily="18" charset="0"/>
              </a:rPr>
              <a:t> </a:t>
            </a:r>
            <a:r>
              <a:rPr lang="vi-VN" sz="2100" dirty="0" err="1">
                <a:latin typeface="Times New Roman" panose="02020603050405020304" pitchFamily="18" charset="0"/>
                <a:cs typeface="Times New Roman" panose="02020603050405020304" pitchFamily="18" charset="0"/>
              </a:rPr>
              <a:t>viết</a:t>
            </a:r>
            <a:r>
              <a:rPr lang="vi-VN" sz="2100" dirty="0">
                <a:latin typeface="Times New Roman" panose="02020603050405020304" pitchFamily="18" charset="0"/>
                <a:cs typeface="Times New Roman" panose="02020603050405020304" pitchFamily="18" charset="0"/>
              </a:rPr>
              <a:t> năm 1955 </a:t>
            </a:r>
            <a:r>
              <a:rPr lang="vi-VN" sz="2100" dirty="0" err="1">
                <a:latin typeface="Times New Roman" panose="02020603050405020304" pitchFamily="18" charset="0"/>
                <a:cs typeface="Times New Roman" panose="02020603050405020304" pitchFamily="18" charset="0"/>
              </a:rPr>
              <a:t>được</a:t>
            </a:r>
            <a:r>
              <a:rPr lang="vi-VN" sz="2100" dirty="0">
                <a:latin typeface="Times New Roman" panose="02020603050405020304" pitchFamily="18" charset="0"/>
                <a:cs typeface="Times New Roman" panose="02020603050405020304" pitchFamily="18" charset="0"/>
              </a:rPr>
              <a:t> in trong </a:t>
            </a:r>
            <a:r>
              <a:rPr lang="vi-VN" sz="2100" dirty="0" err="1">
                <a:latin typeface="Times New Roman" panose="02020603050405020304" pitchFamily="18" charset="0"/>
                <a:cs typeface="Times New Roman" panose="02020603050405020304" pitchFamily="18" charset="0"/>
              </a:rPr>
              <a:t>tập</a:t>
            </a:r>
            <a:r>
              <a:rPr lang="vi-VN" sz="2100" dirty="0">
                <a:latin typeface="Times New Roman" panose="02020603050405020304" pitchFamily="18" charset="0"/>
                <a:cs typeface="Times New Roman" panose="02020603050405020304" pitchFamily="18" charset="0"/>
              </a:rPr>
              <a:t> </a:t>
            </a:r>
            <a:r>
              <a:rPr lang="vi-VN" sz="2100" dirty="0" err="1">
                <a:latin typeface="Times New Roman" panose="02020603050405020304" pitchFamily="18" charset="0"/>
                <a:cs typeface="Times New Roman" panose="02020603050405020304" pitchFamily="18" charset="0"/>
              </a:rPr>
              <a:t>truyện</a:t>
            </a:r>
            <a:r>
              <a:rPr lang="vi-VN" sz="2100" dirty="0">
                <a:latin typeface="Times New Roman" panose="02020603050405020304" pitchFamily="18" charset="0"/>
                <a:cs typeface="Times New Roman" panose="02020603050405020304" pitchFamily="18" charset="0"/>
              </a:rPr>
              <a:t> </a:t>
            </a:r>
            <a:r>
              <a:rPr lang="vi-VN" sz="2100" dirty="0" err="1">
                <a:latin typeface="Times New Roman" panose="02020603050405020304" pitchFamily="18" charset="0"/>
                <a:cs typeface="Times New Roman" panose="02020603050405020304" pitchFamily="18" charset="0"/>
              </a:rPr>
              <a:t>ngắn</a:t>
            </a:r>
            <a:r>
              <a:rPr lang="vi-VN" sz="2100" dirty="0">
                <a:latin typeface="Times New Roman" panose="02020603050405020304" pitchFamily="18" charset="0"/>
                <a:cs typeface="Times New Roman" panose="02020603050405020304" pitchFamily="18" charset="0"/>
              </a:rPr>
              <a:t> </a:t>
            </a:r>
            <a:r>
              <a:rPr lang="vi-VN" sz="2100" i="1" dirty="0">
                <a:latin typeface="Times New Roman" panose="02020603050405020304" pitchFamily="18" charset="0"/>
                <a:cs typeface="Times New Roman" panose="02020603050405020304" pitchFamily="18" charset="0"/>
              </a:rPr>
              <a:t>“Con </a:t>
            </a:r>
            <a:r>
              <a:rPr lang="vi-VN" sz="2100" i="1" dirty="0" err="1">
                <a:latin typeface="Times New Roman" panose="02020603050405020304" pitchFamily="18" charset="0"/>
                <a:cs typeface="Times New Roman" panose="02020603050405020304" pitchFamily="18" charset="0"/>
              </a:rPr>
              <a:t>chó</a:t>
            </a:r>
            <a:r>
              <a:rPr lang="vi-VN" sz="2100" i="1" dirty="0">
                <a:latin typeface="Times New Roman" panose="02020603050405020304" pitchFamily="18" charset="0"/>
                <a:cs typeface="Times New Roman" panose="02020603050405020304" pitchFamily="18" charset="0"/>
              </a:rPr>
              <a:t> </a:t>
            </a:r>
            <a:r>
              <a:rPr lang="vi-VN" sz="2100" i="1" dirty="0" err="1">
                <a:latin typeface="Times New Roman" panose="02020603050405020304" pitchFamily="18" charset="0"/>
                <a:cs typeface="Times New Roman" panose="02020603050405020304" pitchFamily="18" charset="0"/>
              </a:rPr>
              <a:t>xấu</a:t>
            </a:r>
            <a:r>
              <a:rPr lang="vi-VN" sz="2100" i="1" dirty="0">
                <a:latin typeface="Times New Roman" panose="02020603050405020304" pitchFamily="18" charset="0"/>
                <a:cs typeface="Times New Roman" panose="02020603050405020304" pitchFamily="18" charset="0"/>
              </a:rPr>
              <a:t> </a:t>
            </a:r>
            <a:r>
              <a:rPr lang="vi-VN" sz="2100" i="1" dirty="0" err="1">
                <a:latin typeface="Times New Roman" panose="02020603050405020304" pitchFamily="18" charset="0"/>
                <a:cs typeface="Times New Roman" panose="02020603050405020304" pitchFamily="18" charset="0"/>
              </a:rPr>
              <a:t>xí</a:t>
            </a:r>
            <a:r>
              <a:rPr lang="vi-VN" sz="2100" i="1" dirty="0">
                <a:latin typeface="Times New Roman" panose="02020603050405020304" pitchFamily="18" charset="0"/>
                <a:cs typeface="Times New Roman" panose="02020603050405020304" pitchFamily="18" charset="0"/>
              </a:rPr>
              <a:t>”</a:t>
            </a:r>
            <a:r>
              <a:rPr lang="vi-VN" sz="2100" dirty="0">
                <a:latin typeface="Times New Roman" panose="02020603050405020304" pitchFamily="18" charset="0"/>
                <a:cs typeface="Times New Roman" panose="02020603050405020304" pitchFamily="18" charset="0"/>
              </a:rPr>
              <a:t> (1962).  </a:t>
            </a:r>
            <a:endParaRPr lang="en-US" sz="2100" dirty="0">
              <a:latin typeface="Times New Roman" panose="02020603050405020304" pitchFamily="18" charset="0"/>
              <a:cs typeface="Times New Roman" panose="02020603050405020304" pitchFamily="18" charset="0"/>
            </a:endParaRPr>
          </a:p>
          <a:p>
            <a:endParaRPr lang="en-US" sz="21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9616474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54C41BEE-12A2-4C63-837E-E66193C4A3A7}"/>
              </a:ext>
            </a:extLst>
          </p:cNvPr>
          <p:cNvSpPr>
            <a:spLocks noChangeArrowheads="1"/>
          </p:cNvSpPr>
          <p:nvPr/>
        </p:nvSpPr>
        <p:spPr bwMode="auto">
          <a:xfrm>
            <a:off x="114301" y="0"/>
            <a:ext cx="3833129" cy="382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575"/>
              </a:spcBef>
              <a:buClr>
                <a:schemeClr val="accent1"/>
              </a:buClr>
              <a:buSzPct val="85000"/>
              <a:buFont typeface="Wingdings 2" panose="05020102010507070707" pitchFamily="18" charset="2"/>
              <a:buChar char=""/>
              <a:defRPr sz="2600">
                <a:solidFill>
                  <a:schemeClr val="tx1"/>
                </a:solidFill>
                <a:latin typeface="Perpetua" panose="02020502060401020303" pitchFamily="18" charset="0"/>
              </a:defRPr>
            </a:lvl1pPr>
            <a:lvl2pPr marL="742950" indent="-285750">
              <a:spcBef>
                <a:spcPts val="375"/>
              </a:spcBef>
              <a:buClr>
                <a:schemeClr val="accent2"/>
              </a:buClr>
              <a:buSzPct val="85000"/>
              <a:buFont typeface="Wingdings 2" panose="05020102010507070707" pitchFamily="18" charset="2"/>
              <a:buChar char=""/>
              <a:defRPr sz="2400">
                <a:solidFill>
                  <a:schemeClr val="tx1"/>
                </a:solidFill>
                <a:latin typeface="Perpetua" panose="02020502060401020303" pitchFamily="18" charset="0"/>
              </a:defRPr>
            </a:lvl2pPr>
            <a:lvl3pPr marL="1143000" indent="-228600">
              <a:spcBef>
                <a:spcPts val="375"/>
              </a:spcBef>
              <a:buClr>
                <a:srgbClr val="E6B1AB"/>
              </a:buClr>
              <a:buSzPct val="85000"/>
              <a:buFont typeface="Wingdings 2" panose="05020102010507070707" pitchFamily="18" charset="2"/>
              <a:buChar char=""/>
              <a:defRPr sz="2000">
                <a:solidFill>
                  <a:schemeClr val="tx1"/>
                </a:solidFill>
                <a:latin typeface="Perpetua" panose="02020502060401020303" pitchFamily="18" charset="0"/>
              </a:defRPr>
            </a:lvl3pPr>
            <a:lvl4pPr marL="1600200" indent="-228600">
              <a:spcBef>
                <a:spcPts val="375"/>
              </a:spcBef>
              <a:buClr>
                <a:srgbClr val="A28E6A"/>
              </a:buClr>
              <a:buSzPct val="80000"/>
              <a:buFont typeface="Wingdings 2" panose="05020102010507070707" pitchFamily="18" charset="2"/>
              <a:buChar char=""/>
              <a:defRPr sz="2000">
                <a:solidFill>
                  <a:schemeClr val="tx1"/>
                </a:solidFill>
                <a:latin typeface="Perpetua" panose="02020502060401020303" pitchFamily="18" charset="0"/>
              </a:defRPr>
            </a:lvl4pPr>
            <a:lvl5pPr marL="2057400" indent="-228600">
              <a:spcBef>
                <a:spcPts val="375"/>
              </a:spcBef>
              <a:buClr>
                <a:srgbClr val="A28E6A"/>
              </a:buClr>
              <a:buChar char="o"/>
              <a:defRPr sz="2000">
                <a:solidFill>
                  <a:schemeClr val="tx1"/>
                </a:solidFill>
                <a:latin typeface="Perpetua" panose="02020502060401020303" pitchFamily="18" charset="0"/>
              </a:defRPr>
            </a:lvl5pPr>
            <a:lvl6pPr marL="25146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6pPr>
            <a:lvl7pPr marL="29718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7pPr>
            <a:lvl8pPr marL="34290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8pPr>
            <a:lvl9pPr marL="38862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9pPr>
          </a:lstStyle>
          <a:p>
            <a:pPr defTabSz="685800">
              <a:spcBef>
                <a:spcPct val="0"/>
              </a:spcBef>
              <a:buClrTx/>
              <a:buSzTx/>
              <a:buNone/>
            </a:pPr>
            <a:r>
              <a:rPr lang="en-US" altLang="en-US" sz="2400" b="1" kern="1200" dirty="0">
                <a:solidFill>
                  <a:prstClr val="black"/>
                </a:solidFill>
                <a:latin typeface="Times New Roman" panose="02020603050405020304" pitchFamily="18" charset="0"/>
                <a:ea typeface="+mn-ea"/>
                <a:cs typeface="Times New Roman" panose="02020603050405020304" pitchFamily="18" charset="0"/>
              </a:rPr>
              <a:t>* </a:t>
            </a:r>
            <a:r>
              <a:rPr lang="en-US" altLang="en-US" sz="2400" b="1" kern="1200" dirty="0" err="1">
                <a:solidFill>
                  <a:prstClr val="black"/>
                </a:solidFill>
                <a:latin typeface="Times New Roman" panose="02020603050405020304" pitchFamily="18" charset="0"/>
                <a:ea typeface="+mn-ea"/>
                <a:cs typeface="Times New Roman" panose="02020603050405020304" pitchFamily="18" charset="0"/>
              </a:rPr>
              <a:t>Hoàn</a:t>
            </a:r>
            <a:r>
              <a:rPr lang="en-US" altLang="en-US" sz="2400" b="1" kern="1200" dirty="0">
                <a:solidFill>
                  <a:prstClr val="black"/>
                </a:solidFill>
                <a:latin typeface="Times New Roman" panose="02020603050405020304" pitchFamily="18" charset="0"/>
                <a:ea typeface="+mn-ea"/>
                <a:cs typeface="Times New Roman" panose="02020603050405020304" pitchFamily="18" charset="0"/>
              </a:rPr>
              <a:t> </a:t>
            </a:r>
            <a:r>
              <a:rPr lang="en-US" altLang="en-US" sz="2400" b="1" kern="1200" dirty="0" err="1">
                <a:solidFill>
                  <a:prstClr val="black"/>
                </a:solidFill>
                <a:latin typeface="Times New Roman" panose="02020603050405020304" pitchFamily="18" charset="0"/>
                <a:ea typeface="+mn-ea"/>
                <a:cs typeface="Times New Roman" panose="02020603050405020304" pitchFamily="18" charset="0"/>
              </a:rPr>
              <a:t>cảnh</a:t>
            </a:r>
            <a:r>
              <a:rPr lang="en-US" altLang="en-US" sz="2400" b="1" kern="1200" dirty="0">
                <a:solidFill>
                  <a:prstClr val="black"/>
                </a:solidFill>
                <a:latin typeface="Times New Roman" panose="02020603050405020304" pitchFamily="18" charset="0"/>
                <a:ea typeface="+mn-ea"/>
                <a:cs typeface="Times New Roman" panose="02020603050405020304" pitchFamily="18" charset="0"/>
              </a:rPr>
              <a:t> </a:t>
            </a:r>
            <a:r>
              <a:rPr lang="en-US" altLang="en-US" sz="2400" b="1" kern="1200" dirty="0" err="1">
                <a:solidFill>
                  <a:prstClr val="black"/>
                </a:solidFill>
                <a:latin typeface="Times New Roman" panose="02020603050405020304" pitchFamily="18" charset="0"/>
                <a:ea typeface="+mn-ea"/>
                <a:cs typeface="Times New Roman" panose="02020603050405020304" pitchFamily="18" charset="0"/>
              </a:rPr>
              <a:t>sáng</a:t>
            </a:r>
            <a:r>
              <a:rPr lang="en-US" altLang="en-US" sz="2400" b="1" kern="1200" dirty="0">
                <a:solidFill>
                  <a:prstClr val="black"/>
                </a:solidFill>
                <a:latin typeface="Times New Roman" panose="02020603050405020304" pitchFamily="18" charset="0"/>
                <a:ea typeface="+mn-ea"/>
                <a:cs typeface="Times New Roman" panose="02020603050405020304" pitchFamily="18" charset="0"/>
              </a:rPr>
              <a:t> </a:t>
            </a:r>
            <a:r>
              <a:rPr lang="en-US" altLang="en-US" sz="2400" b="1" kern="1200" dirty="0" err="1">
                <a:solidFill>
                  <a:prstClr val="black"/>
                </a:solidFill>
                <a:latin typeface="Times New Roman" panose="02020603050405020304" pitchFamily="18" charset="0"/>
                <a:ea typeface="+mn-ea"/>
                <a:cs typeface="Times New Roman" panose="02020603050405020304" pitchFamily="18" charset="0"/>
              </a:rPr>
              <a:t>tác</a:t>
            </a:r>
            <a:r>
              <a:rPr lang="en-US" altLang="en-US" sz="2400" b="1" kern="1200" dirty="0">
                <a:solidFill>
                  <a:prstClr val="black"/>
                </a:solidFill>
                <a:latin typeface="Times New Roman" panose="02020603050405020304" pitchFamily="18" charset="0"/>
                <a:ea typeface="+mn-ea"/>
                <a:cs typeface="Times New Roman" panose="02020603050405020304" pitchFamily="18" charset="0"/>
              </a:rPr>
              <a:t>:</a:t>
            </a:r>
          </a:p>
        </p:txBody>
      </p:sp>
      <p:sp>
        <p:nvSpPr>
          <p:cNvPr id="3" name="Text Box 8">
            <a:extLst>
              <a:ext uri="{FF2B5EF4-FFF2-40B4-BE49-F238E27FC236}">
                <a16:creationId xmlns:a16="http://schemas.microsoft.com/office/drawing/2014/main" id="{393BDAFC-F5BA-4551-BD62-A66EDE969849}"/>
              </a:ext>
            </a:extLst>
          </p:cNvPr>
          <p:cNvSpPr txBox="1">
            <a:spLocks noChangeArrowheads="1"/>
          </p:cNvSpPr>
          <p:nvPr/>
        </p:nvSpPr>
        <p:spPr bwMode="auto">
          <a:xfrm>
            <a:off x="2563585" y="354835"/>
            <a:ext cx="456383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575"/>
              </a:spcBef>
              <a:buClr>
                <a:schemeClr val="accent1"/>
              </a:buClr>
              <a:buSzPct val="85000"/>
              <a:buFont typeface="Wingdings 2" panose="05020102010507070707" pitchFamily="18" charset="2"/>
              <a:buChar char=""/>
              <a:defRPr sz="2600">
                <a:solidFill>
                  <a:schemeClr val="tx1"/>
                </a:solidFill>
                <a:latin typeface="Perpetua" panose="02020502060401020303" pitchFamily="18" charset="0"/>
              </a:defRPr>
            </a:lvl1pPr>
            <a:lvl2pPr marL="742950" indent="-285750">
              <a:spcBef>
                <a:spcPts val="375"/>
              </a:spcBef>
              <a:buClr>
                <a:schemeClr val="accent2"/>
              </a:buClr>
              <a:buSzPct val="85000"/>
              <a:buFont typeface="Wingdings 2" panose="05020102010507070707" pitchFamily="18" charset="2"/>
              <a:buChar char=""/>
              <a:defRPr sz="2400">
                <a:solidFill>
                  <a:schemeClr val="tx1"/>
                </a:solidFill>
                <a:latin typeface="Perpetua" panose="02020502060401020303" pitchFamily="18" charset="0"/>
              </a:defRPr>
            </a:lvl2pPr>
            <a:lvl3pPr marL="1143000" indent="-228600">
              <a:spcBef>
                <a:spcPts val="375"/>
              </a:spcBef>
              <a:buClr>
                <a:srgbClr val="E6B1AB"/>
              </a:buClr>
              <a:buSzPct val="85000"/>
              <a:buFont typeface="Wingdings 2" panose="05020102010507070707" pitchFamily="18" charset="2"/>
              <a:buChar char=""/>
              <a:defRPr sz="2000">
                <a:solidFill>
                  <a:schemeClr val="tx1"/>
                </a:solidFill>
                <a:latin typeface="Perpetua" panose="02020502060401020303" pitchFamily="18" charset="0"/>
              </a:defRPr>
            </a:lvl3pPr>
            <a:lvl4pPr marL="1600200" indent="-228600">
              <a:spcBef>
                <a:spcPts val="375"/>
              </a:spcBef>
              <a:buClr>
                <a:srgbClr val="A28E6A"/>
              </a:buClr>
              <a:buSzPct val="80000"/>
              <a:buFont typeface="Wingdings 2" panose="05020102010507070707" pitchFamily="18" charset="2"/>
              <a:buChar char=""/>
              <a:defRPr sz="2000">
                <a:solidFill>
                  <a:schemeClr val="tx1"/>
                </a:solidFill>
                <a:latin typeface="Perpetua" panose="02020502060401020303" pitchFamily="18" charset="0"/>
              </a:defRPr>
            </a:lvl4pPr>
            <a:lvl5pPr marL="2057400" indent="-228600">
              <a:spcBef>
                <a:spcPts val="375"/>
              </a:spcBef>
              <a:buClr>
                <a:srgbClr val="A28E6A"/>
              </a:buClr>
              <a:buChar char="o"/>
              <a:defRPr sz="2000">
                <a:solidFill>
                  <a:schemeClr val="tx1"/>
                </a:solidFill>
                <a:latin typeface="Perpetua" panose="02020502060401020303" pitchFamily="18" charset="0"/>
              </a:defRPr>
            </a:lvl5pPr>
            <a:lvl6pPr marL="25146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6pPr>
            <a:lvl7pPr marL="29718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7pPr>
            <a:lvl8pPr marL="34290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8pPr>
            <a:lvl9pPr marL="38862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9pPr>
          </a:lstStyle>
          <a:p>
            <a:pPr defTabSz="685800">
              <a:spcBef>
                <a:spcPct val="0"/>
              </a:spcBef>
              <a:buClrTx/>
              <a:buSzTx/>
              <a:buNone/>
            </a:pPr>
            <a:r>
              <a:rPr lang="en-US" altLang="en-US" sz="2400" kern="1200" dirty="0">
                <a:solidFill>
                  <a:prstClr val="black"/>
                </a:solidFill>
                <a:latin typeface="Times New Roman" panose="02020603050405020304" pitchFamily="18" charset="0"/>
                <a:ea typeface="+mn-ea"/>
                <a:cs typeface="Times New Roman" panose="02020603050405020304" pitchFamily="18" charset="0"/>
              </a:rPr>
              <a:t> </a:t>
            </a:r>
            <a:r>
              <a:rPr lang="en-US" altLang="en-US" sz="2400" kern="1200" dirty="0" err="1">
                <a:solidFill>
                  <a:prstClr val="black"/>
                </a:solidFill>
                <a:latin typeface="Times New Roman" panose="02020603050405020304" pitchFamily="18" charset="0"/>
                <a:ea typeface="+mn-ea"/>
                <a:cs typeface="Times New Roman" panose="02020603050405020304" pitchFamily="18" charset="0"/>
              </a:rPr>
              <a:t>Nhật</a:t>
            </a:r>
            <a:r>
              <a:rPr lang="en-US" altLang="en-US" sz="2400" kern="1200" dirty="0">
                <a:solidFill>
                  <a:prstClr val="black"/>
                </a:solidFill>
                <a:latin typeface="Times New Roman" panose="02020603050405020304" pitchFamily="18" charset="0"/>
                <a:ea typeface="+mn-ea"/>
                <a:cs typeface="Times New Roman" panose="02020603050405020304" pitchFamily="18" charset="0"/>
              </a:rPr>
              <a:t> </a:t>
            </a:r>
            <a:r>
              <a:rPr lang="en-US" altLang="en-US" sz="2400" kern="1200" dirty="0" err="1">
                <a:solidFill>
                  <a:prstClr val="black"/>
                </a:solidFill>
                <a:latin typeface="Times New Roman" panose="02020603050405020304" pitchFamily="18" charset="0"/>
                <a:ea typeface="+mn-ea"/>
                <a:cs typeface="Times New Roman" panose="02020603050405020304" pitchFamily="18" charset="0"/>
              </a:rPr>
              <a:t>vào</a:t>
            </a:r>
            <a:r>
              <a:rPr lang="en-US" altLang="en-US" sz="2400" kern="1200" dirty="0">
                <a:solidFill>
                  <a:prstClr val="black"/>
                </a:solidFill>
                <a:latin typeface="Times New Roman" panose="02020603050405020304" pitchFamily="18" charset="0"/>
                <a:ea typeface="+mn-ea"/>
                <a:cs typeface="Times New Roman" panose="02020603050405020304" pitchFamily="18" charset="0"/>
              </a:rPr>
              <a:t> </a:t>
            </a:r>
            <a:r>
              <a:rPr lang="en-US" altLang="en-US" sz="2400" kern="1200" dirty="0" err="1">
                <a:solidFill>
                  <a:prstClr val="black"/>
                </a:solidFill>
                <a:latin typeface="Times New Roman" panose="02020603050405020304" pitchFamily="18" charset="0"/>
                <a:ea typeface="+mn-ea"/>
                <a:cs typeface="Times New Roman" panose="02020603050405020304" pitchFamily="18" charset="0"/>
              </a:rPr>
              <a:t>Đông</a:t>
            </a:r>
            <a:r>
              <a:rPr lang="en-US" altLang="en-US" sz="2400" kern="1200" dirty="0">
                <a:solidFill>
                  <a:prstClr val="black"/>
                </a:solidFill>
                <a:latin typeface="Times New Roman" panose="02020603050405020304" pitchFamily="18" charset="0"/>
                <a:ea typeface="+mn-ea"/>
                <a:cs typeface="Times New Roman" panose="02020603050405020304" pitchFamily="18" charset="0"/>
              </a:rPr>
              <a:t> </a:t>
            </a:r>
            <a:r>
              <a:rPr lang="en-US" altLang="en-US" sz="2400" kern="1200" dirty="0" err="1">
                <a:solidFill>
                  <a:prstClr val="black"/>
                </a:solidFill>
                <a:latin typeface="Times New Roman" panose="02020603050405020304" pitchFamily="18" charset="0"/>
                <a:ea typeface="+mn-ea"/>
                <a:cs typeface="Times New Roman" panose="02020603050405020304" pitchFamily="18" charset="0"/>
              </a:rPr>
              <a:t>Dương</a:t>
            </a:r>
            <a:r>
              <a:rPr lang="en-US" altLang="en-US" sz="2400" kern="1200" dirty="0">
                <a:solidFill>
                  <a:prstClr val="black"/>
                </a:solidFill>
                <a:latin typeface="Times New Roman" panose="02020603050405020304" pitchFamily="18" charset="0"/>
                <a:ea typeface="+mn-ea"/>
                <a:cs typeface="Times New Roman" panose="02020603050405020304" pitchFamily="18" charset="0"/>
              </a:rPr>
              <a:t> </a:t>
            </a:r>
            <a:r>
              <a:rPr lang="en-US" altLang="en-US" sz="2400" kern="1200" dirty="0" err="1">
                <a:solidFill>
                  <a:prstClr val="black"/>
                </a:solidFill>
                <a:latin typeface="Times New Roman" panose="02020603050405020304" pitchFamily="18" charset="0"/>
                <a:ea typeface="+mn-ea"/>
                <a:cs typeface="Times New Roman" panose="02020603050405020304" pitchFamily="18" charset="0"/>
              </a:rPr>
              <a:t>bắt</a:t>
            </a:r>
            <a:r>
              <a:rPr lang="en-US" altLang="en-US" sz="2400" kern="1200" dirty="0">
                <a:solidFill>
                  <a:prstClr val="black"/>
                </a:solidFill>
                <a:latin typeface="Times New Roman" panose="02020603050405020304" pitchFamily="18" charset="0"/>
                <a:ea typeface="+mn-ea"/>
                <a:cs typeface="Times New Roman" panose="02020603050405020304" pitchFamily="18" charset="0"/>
              </a:rPr>
              <a:t> ND ta  </a:t>
            </a:r>
          </a:p>
          <a:p>
            <a:pPr defTabSz="685800">
              <a:spcBef>
                <a:spcPct val="0"/>
              </a:spcBef>
              <a:buClrTx/>
              <a:buSzTx/>
              <a:buNone/>
            </a:pPr>
            <a:r>
              <a:rPr lang="en-US" altLang="en-US" sz="2400" kern="1200" dirty="0">
                <a:solidFill>
                  <a:prstClr val="black"/>
                </a:solidFill>
                <a:latin typeface="Times New Roman" panose="02020603050405020304" pitchFamily="18" charset="0"/>
                <a:ea typeface="+mn-ea"/>
                <a:cs typeface="Times New Roman" panose="02020603050405020304" pitchFamily="18" charset="0"/>
              </a:rPr>
              <a:t>        </a:t>
            </a:r>
            <a:r>
              <a:rPr lang="en-US" altLang="en-US" sz="2400" kern="1200" dirty="0" err="1">
                <a:solidFill>
                  <a:prstClr val="black"/>
                </a:solidFill>
                <a:latin typeface="Times New Roman" panose="02020603050405020304" pitchFamily="18" charset="0"/>
                <a:ea typeface="+mn-ea"/>
                <a:cs typeface="Times New Roman" panose="02020603050405020304" pitchFamily="18" charset="0"/>
              </a:rPr>
              <a:t>nhổ</a:t>
            </a:r>
            <a:r>
              <a:rPr lang="en-US" altLang="en-US" sz="2400" kern="1200" dirty="0">
                <a:solidFill>
                  <a:prstClr val="black"/>
                </a:solidFill>
                <a:latin typeface="Times New Roman" panose="02020603050405020304" pitchFamily="18" charset="0"/>
                <a:ea typeface="+mn-ea"/>
                <a:cs typeface="Times New Roman" panose="02020603050405020304" pitchFamily="18" charset="0"/>
              </a:rPr>
              <a:t> </a:t>
            </a:r>
            <a:r>
              <a:rPr lang="en-US" altLang="en-US" sz="2400" kern="1200" dirty="0" err="1">
                <a:solidFill>
                  <a:prstClr val="black"/>
                </a:solidFill>
                <a:latin typeface="Times New Roman" panose="02020603050405020304" pitchFamily="18" charset="0"/>
                <a:ea typeface="+mn-ea"/>
                <a:cs typeface="Times New Roman" panose="02020603050405020304" pitchFamily="18" charset="0"/>
              </a:rPr>
              <a:t>lúa</a:t>
            </a:r>
            <a:r>
              <a:rPr lang="en-US" altLang="en-US" sz="2400" kern="1200" dirty="0">
                <a:solidFill>
                  <a:prstClr val="black"/>
                </a:solidFill>
                <a:latin typeface="Times New Roman" panose="02020603050405020304" pitchFamily="18" charset="0"/>
                <a:ea typeface="+mn-ea"/>
                <a:cs typeface="Times New Roman" panose="02020603050405020304" pitchFamily="18" charset="0"/>
              </a:rPr>
              <a:t> </a:t>
            </a:r>
            <a:r>
              <a:rPr lang="en-US" altLang="en-US" sz="2400" kern="1200" dirty="0" err="1">
                <a:solidFill>
                  <a:prstClr val="black"/>
                </a:solidFill>
                <a:latin typeface="Times New Roman" panose="02020603050405020304" pitchFamily="18" charset="0"/>
                <a:ea typeface="+mn-ea"/>
                <a:cs typeface="Times New Roman" panose="02020603050405020304" pitchFamily="18" charset="0"/>
              </a:rPr>
              <a:t>trồng</a:t>
            </a:r>
            <a:r>
              <a:rPr lang="en-US" altLang="en-US" sz="2400" kern="1200" dirty="0">
                <a:solidFill>
                  <a:prstClr val="black"/>
                </a:solidFill>
                <a:latin typeface="Times New Roman" panose="02020603050405020304" pitchFamily="18" charset="0"/>
                <a:ea typeface="+mn-ea"/>
                <a:cs typeface="Times New Roman" panose="02020603050405020304" pitchFamily="18" charset="0"/>
              </a:rPr>
              <a:t> </a:t>
            </a:r>
            <a:r>
              <a:rPr lang="en-US" altLang="en-US" sz="2400" kern="1200" dirty="0" err="1">
                <a:solidFill>
                  <a:prstClr val="black"/>
                </a:solidFill>
                <a:latin typeface="Times New Roman" panose="02020603050405020304" pitchFamily="18" charset="0"/>
                <a:ea typeface="+mn-ea"/>
                <a:cs typeface="Times New Roman" panose="02020603050405020304" pitchFamily="18" charset="0"/>
              </a:rPr>
              <a:t>đay</a:t>
            </a:r>
            <a:endParaRPr lang="en-US" altLang="en-US" sz="2400" kern="1200" dirty="0">
              <a:solidFill>
                <a:prstClr val="black"/>
              </a:solidFill>
              <a:latin typeface="Times New Roman" panose="02020603050405020304" pitchFamily="18" charset="0"/>
              <a:ea typeface="+mn-ea"/>
              <a:cs typeface="Times New Roman" panose="02020603050405020304" pitchFamily="18" charset="0"/>
            </a:endParaRPr>
          </a:p>
        </p:txBody>
      </p:sp>
      <p:sp>
        <p:nvSpPr>
          <p:cNvPr id="4" name="Line 10">
            <a:extLst>
              <a:ext uri="{FF2B5EF4-FFF2-40B4-BE49-F238E27FC236}">
                <a16:creationId xmlns:a16="http://schemas.microsoft.com/office/drawing/2014/main" id="{45DC731B-2A48-41FD-BAE1-FA59A3135D47}"/>
              </a:ext>
            </a:extLst>
          </p:cNvPr>
          <p:cNvSpPr>
            <a:spLocks noChangeShapeType="1"/>
          </p:cNvSpPr>
          <p:nvPr/>
        </p:nvSpPr>
        <p:spPr bwMode="auto">
          <a:xfrm flipV="1">
            <a:off x="2253342" y="569971"/>
            <a:ext cx="375558" cy="319937"/>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defTabSz="685800">
              <a:buClrTx/>
            </a:pPr>
            <a:endParaRPr lang="en-US" sz="2400" kern="1200">
              <a:solidFill>
                <a:prstClr val="black"/>
              </a:solidFill>
              <a:latin typeface="Times New Roman" panose="02020603050405020304" pitchFamily="18" charset="0"/>
              <a:ea typeface="+mn-ea"/>
              <a:cs typeface="Times New Roman" panose="02020603050405020304" pitchFamily="18" charset="0"/>
            </a:endParaRPr>
          </a:p>
        </p:txBody>
      </p:sp>
      <p:sp>
        <p:nvSpPr>
          <p:cNvPr id="5" name="Line 11">
            <a:extLst>
              <a:ext uri="{FF2B5EF4-FFF2-40B4-BE49-F238E27FC236}">
                <a16:creationId xmlns:a16="http://schemas.microsoft.com/office/drawing/2014/main" id="{6E57C71C-6B69-45EB-A077-974536497C47}"/>
              </a:ext>
            </a:extLst>
          </p:cNvPr>
          <p:cNvSpPr>
            <a:spLocks noChangeShapeType="1"/>
          </p:cNvSpPr>
          <p:nvPr/>
        </p:nvSpPr>
        <p:spPr bwMode="auto">
          <a:xfrm>
            <a:off x="2253342" y="937584"/>
            <a:ext cx="449036" cy="497273"/>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defTabSz="685800">
              <a:buClrTx/>
            </a:pPr>
            <a:endParaRPr lang="en-US" sz="2400" kern="1200">
              <a:solidFill>
                <a:prstClr val="black"/>
              </a:solidFill>
              <a:latin typeface="Times New Roman" panose="02020603050405020304" pitchFamily="18" charset="0"/>
              <a:ea typeface="+mn-ea"/>
              <a:cs typeface="Times New Roman" panose="02020603050405020304" pitchFamily="18" charset="0"/>
            </a:endParaRPr>
          </a:p>
        </p:txBody>
      </p:sp>
      <p:sp>
        <p:nvSpPr>
          <p:cNvPr id="6" name="Text Box 12">
            <a:extLst>
              <a:ext uri="{FF2B5EF4-FFF2-40B4-BE49-F238E27FC236}">
                <a16:creationId xmlns:a16="http://schemas.microsoft.com/office/drawing/2014/main" id="{DA3B4402-AC47-4827-9DB8-BD5C7F6A0E26}"/>
              </a:ext>
            </a:extLst>
          </p:cNvPr>
          <p:cNvSpPr txBox="1">
            <a:spLocks noChangeArrowheads="1"/>
          </p:cNvSpPr>
          <p:nvPr/>
        </p:nvSpPr>
        <p:spPr bwMode="auto">
          <a:xfrm>
            <a:off x="2657475" y="1210425"/>
            <a:ext cx="403724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575"/>
              </a:spcBef>
              <a:buClr>
                <a:schemeClr val="accent1"/>
              </a:buClr>
              <a:buSzPct val="85000"/>
              <a:buFont typeface="Wingdings 2" panose="05020102010507070707" pitchFamily="18" charset="2"/>
              <a:buChar char=""/>
              <a:defRPr sz="2600">
                <a:solidFill>
                  <a:schemeClr val="tx1"/>
                </a:solidFill>
                <a:latin typeface="Perpetua" panose="02020502060401020303" pitchFamily="18" charset="0"/>
              </a:defRPr>
            </a:lvl1pPr>
            <a:lvl2pPr marL="742950" indent="-285750">
              <a:spcBef>
                <a:spcPts val="375"/>
              </a:spcBef>
              <a:buClr>
                <a:schemeClr val="accent2"/>
              </a:buClr>
              <a:buSzPct val="85000"/>
              <a:buFont typeface="Wingdings 2" panose="05020102010507070707" pitchFamily="18" charset="2"/>
              <a:buChar char=""/>
              <a:defRPr sz="2400">
                <a:solidFill>
                  <a:schemeClr val="tx1"/>
                </a:solidFill>
                <a:latin typeface="Perpetua" panose="02020502060401020303" pitchFamily="18" charset="0"/>
              </a:defRPr>
            </a:lvl2pPr>
            <a:lvl3pPr marL="1143000" indent="-228600">
              <a:spcBef>
                <a:spcPts val="375"/>
              </a:spcBef>
              <a:buClr>
                <a:srgbClr val="E6B1AB"/>
              </a:buClr>
              <a:buSzPct val="85000"/>
              <a:buFont typeface="Wingdings 2" panose="05020102010507070707" pitchFamily="18" charset="2"/>
              <a:buChar char=""/>
              <a:defRPr sz="2000">
                <a:solidFill>
                  <a:schemeClr val="tx1"/>
                </a:solidFill>
                <a:latin typeface="Perpetua" panose="02020502060401020303" pitchFamily="18" charset="0"/>
              </a:defRPr>
            </a:lvl3pPr>
            <a:lvl4pPr marL="1600200" indent="-228600">
              <a:spcBef>
                <a:spcPts val="375"/>
              </a:spcBef>
              <a:buClr>
                <a:srgbClr val="A28E6A"/>
              </a:buClr>
              <a:buSzPct val="80000"/>
              <a:buFont typeface="Wingdings 2" panose="05020102010507070707" pitchFamily="18" charset="2"/>
              <a:buChar char=""/>
              <a:defRPr sz="2000">
                <a:solidFill>
                  <a:schemeClr val="tx1"/>
                </a:solidFill>
                <a:latin typeface="Perpetua" panose="02020502060401020303" pitchFamily="18" charset="0"/>
              </a:defRPr>
            </a:lvl4pPr>
            <a:lvl5pPr marL="2057400" indent="-228600">
              <a:spcBef>
                <a:spcPts val="375"/>
              </a:spcBef>
              <a:buClr>
                <a:srgbClr val="A28E6A"/>
              </a:buClr>
              <a:buChar char="o"/>
              <a:defRPr sz="2000">
                <a:solidFill>
                  <a:schemeClr val="tx1"/>
                </a:solidFill>
                <a:latin typeface="Perpetua" panose="02020502060401020303" pitchFamily="18" charset="0"/>
              </a:defRPr>
            </a:lvl5pPr>
            <a:lvl6pPr marL="25146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6pPr>
            <a:lvl7pPr marL="29718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7pPr>
            <a:lvl8pPr marL="34290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8pPr>
            <a:lvl9pPr marL="38862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9pPr>
          </a:lstStyle>
          <a:p>
            <a:pPr defTabSz="685800">
              <a:spcBef>
                <a:spcPct val="0"/>
              </a:spcBef>
              <a:buClrTx/>
              <a:buSzTx/>
              <a:buNone/>
            </a:pPr>
            <a:r>
              <a:rPr lang="en-US" altLang="en-US" sz="2400" kern="1200" dirty="0" err="1">
                <a:solidFill>
                  <a:prstClr val="black"/>
                </a:solidFill>
                <a:latin typeface="Times New Roman" panose="02020603050405020304" pitchFamily="18" charset="0"/>
                <a:ea typeface="+mn-ea"/>
                <a:cs typeface="Times New Roman" panose="02020603050405020304" pitchFamily="18" charset="0"/>
              </a:rPr>
              <a:t>Pháp</a:t>
            </a:r>
            <a:r>
              <a:rPr lang="en-US" altLang="en-US" sz="2400" kern="1200" dirty="0">
                <a:solidFill>
                  <a:prstClr val="black"/>
                </a:solidFill>
                <a:latin typeface="Times New Roman" panose="02020603050405020304" pitchFamily="18" charset="0"/>
                <a:ea typeface="+mn-ea"/>
                <a:cs typeface="Times New Roman" panose="02020603050405020304" pitchFamily="18" charset="0"/>
              </a:rPr>
              <a:t> </a:t>
            </a:r>
            <a:r>
              <a:rPr lang="en-US" altLang="en-US" sz="2400" kern="1200" dirty="0" err="1">
                <a:solidFill>
                  <a:prstClr val="black"/>
                </a:solidFill>
                <a:latin typeface="Times New Roman" panose="02020603050405020304" pitchFamily="18" charset="0"/>
                <a:ea typeface="+mn-ea"/>
                <a:cs typeface="Times New Roman" panose="02020603050405020304" pitchFamily="18" charset="0"/>
              </a:rPr>
              <a:t>tăng</a:t>
            </a:r>
            <a:r>
              <a:rPr lang="en-US" altLang="en-US" sz="2400" kern="1200" dirty="0">
                <a:solidFill>
                  <a:prstClr val="black"/>
                </a:solidFill>
                <a:latin typeface="Times New Roman" panose="02020603050405020304" pitchFamily="18" charset="0"/>
                <a:ea typeface="+mn-ea"/>
                <a:cs typeface="Times New Roman" panose="02020603050405020304" pitchFamily="18" charset="0"/>
              </a:rPr>
              <a:t> </a:t>
            </a:r>
            <a:r>
              <a:rPr lang="en-US" altLang="en-US" sz="2400" kern="1200" dirty="0" err="1">
                <a:solidFill>
                  <a:prstClr val="black"/>
                </a:solidFill>
                <a:latin typeface="Times New Roman" panose="02020603050405020304" pitchFamily="18" charset="0"/>
                <a:ea typeface="+mn-ea"/>
                <a:cs typeface="Times New Roman" panose="02020603050405020304" pitchFamily="18" charset="0"/>
              </a:rPr>
              <a:t>thuế</a:t>
            </a:r>
            <a:r>
              <a:rPr lang="en-US" altLang="en-US" sz="2400" kern="1200" dirty="0">
                <a:solidFill>
                  <a:prstClr val="black"/>
                </a:solidFill>
                <a:latin typeface="Times New Roman" panose="02020603050405020304" pitchFamily="18" charset="0"/>
                <a:ea typeface="+mn-ea"/>
                <a:cs typeface="Times New Roman" panose="02020603050405020304" pitchFamily="18" charset="0"/>
              </a:rPr>
              <a:t>, </a:t>
            </a:r>
            <a:r>
              <a:rPr lang="en-US" altLang="en-US" sz="2400" kern="1200" dirty="0" err="1">
                <a:solidFill>
                  <a:prstClr val="black"/>
                </a:solidFill>
                <a:latin typeface="Times New Roman" panose="02020603050405020304" pitchFamily="18" charset="0"/>
                <a:ea typeface="+mn-ea"/>
                <a:cs typeface="Times New Roman" panose="02020603050405020304" pitchFamily="18" charset="0"/>
              </a:rPr>
              <a:t>đàn</a:t>
            </a:r>
            <a:r>
              <a:rPr lang="en-US" altLang="en-US" sz="2400" kern="1200" dirty="0">
                <a:solidFill>
                  <a:prstClr val="black"/>
                </a:solidFill>
                <a:latin typeface="Times New Roman" panose="02020603050405020304" pitchFamily="18" charset="0"/>
                <a:ea typeface="+mn-ea"/>
                <a:cs typeface="Times New Roman" panose="02020603050405020304" pitchFamily="18" charset="0"/>
              </a:rPr>
              <a:t> </a:t>
            </a:r>
            <a:r>
              <a:rPr lang="en-US" altLang="en-US" sz="2400" kern="1200" dirty="0" err="1">
                <a:solidFill>
                  <a:prstClr val="black"/>
                </a:solidFill>
                <a:latin typeface="Times New Roman" panose="02020603050405020304" pitchFamily="18" charset="0"/>
                <a:ea typeface="+mn-ea"/>
                <a:cs typeface="Times New Roman" panose="02020603050405020304" pitchFamily="18" charset="0"/>
              </a:rPr>
              <a:t>áp</a:t>
            </a:r>
            <a:r>
              <a:rPr lang="en-US" altLang="en-US" sz="2400" kern="1200" dirty="0">
                <a:solidFill>
                  <a:prstClr val="black"/>
                </a:solidFill>
                <a:latin typeface="Times New Roman" panose="02020603050405020304" pitchFamily="18" charset="0"/>
                <a:ea typeface="+mn-ea"/>
                <a:cs typeface="Times New Roman" panose="02020603050405020304" pitchFamily="18" charset="0"/>
              </a:rPr>
              <a:t>, </a:t>
            </a:r>
            <a:r>
              <a:rPr lang="en-US" altLang="en-US" sz="2400" kern="1200" dirty="0" err="1">
                <a:solidFill>
                  <a:prstClr val="black"/>
                </a:solidFill>
                <a:latin typeface="Times New Roman" panose="02020603050405020304" pitchFamily="18" charset="0"/>
                <a:ea typeface="+mn-ea"/>
                <a:cs typeface="Times New Roman" panose="02020603050405020304" pitchFamily="18" charset="0"/>
              </a:rPr>
              <a:t>bóc</a:t>
            </a:r>
            <a:r>
              <a:rPr lang="en-US" altLang="en-US" sz="2400" kern="1200" dirty="0">
                <a:solidFill>
                  <a:prstClr val="black"/>
                </a:solidFill>
                <a:latin typeface="Times New Roman" panose="02020603050405020304" pitchFamily="18" charset="0"/>
                <a:ea typeface="+mn-ea"/>
                <a:cs typeface="Times New Roman" panose="02020603050405020304" pitchFamily="18" charset="0"/>
              </a:rPr>
              <a:t> </a:t>
            </a:r>
            <a:r>
              <a:rPr lang="en-US" altLang="en-US" sz="2400" kern="1200" dirty="0" err="1">
                <a:solidFill>
                  <a:prstClr val="black"/>
                </a:solidFill>
                <a:latin typeface="Times New Roman" panose="02020603050405020304" pitchFamily="18" charset="0"/>
                <a:ea typeface="+mn-ea"/>
                <a:cs typeface="Times New Roman" panose="02020603050405020304" pitchFamily="18" charset="0"/>
              </a:rPr>
              <a:t>lột</a:t>
            </a:r>
            <a:r>
              <a:rPr lang="en-US" altLang="en-US" sz="2400" kern="1200" dirty="0">
                <a:solidFill>
                  <a:prstClr val="black"/>
                </a:solidFill>
                <a:latin typeface="Times New Roman" panose="02020603050405020304" pitchFamily="18" charset="0"/>
                <a:ea typeface="+mn-ea"/>
                <a:cs typeface="Times New Roman" panose="02020603050405020304" pitchFamily="18" charset="0"/>
              </a:rPr>
              <a:t> ND ta</a:t>
            </a:r>
          </a:p>
        </p:txBody>
      </p:sp>
      <p:sp>
        <p:nvSpPr>
          <p:cNvPr id="7" name="AutoShape 13">
            <a:extLst>
              <a:ext uri="{FF2B5EF4-FFF2-40B4-BE49-F238E27FC236}">
                <a16:creationId xmlns:a16="http://schemas.microsoft.com/office/drawing/2014/main" id="{E232F3CB-F6BC-473B-BAAA-ACE81B1E823A}"/>
              </a:ext>
            </a:extLst>
          </p:cNvPr>
          <p:cNvSpPr>
            <a:spLocks/>
          </p:cNvSpPr>
          <p:nvPr/>
        </p:nvSpPr>
        <p:spPr bwMode="auto">
          <a:xfrm>
            <a:off x="6796768" y="518432"/>
            <a:ext cx="228600" cy="742950"/>
          </a:xfrm>
          <a:prstGeom prst="rightBrace">
            <a:avLst>
              <a:gd name="adj1" fmla="val 27083"/>
              <a:gd name="adj2" fmla="val 50000"/>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ts val="575"/>
              </a:spcBef>
              <a:buClr>
                <a:schemeClr val="accent1"/>
              </a:buClr>
              <a:buSzPct val="85000"/>
              <a:buFont typeface="Wingdings 2" panose="05020102010507070707" pitchFamily="18" charset="2"/>
              <a:buChar char=""/>
              <a:defRPr sz="2600">
                <a:solidFill>
                  <a:schemeClr val="tx1"/>
                </a:solidFill>
                <a:latin typeface="Perpetua" panose="02020502060401020303" pitchFamily="18" charset="0"/>
              </a:defRPr>
            </a:lvl1pPr>
            <a:lvl2pPr marL="742950" indent="-285750">
              <a:spcBef>
                <a:spcPts val="375"/>
              </a:spcBef>
              <a:buClr>
                <a:schemeClr val="accent2"/>
              </a:buClr>
              <a:buSzPct val="85000"/>
              <a:buFont typeface="Wingdings 2" panose="05020102010507070707" pitchFamily="18" charset="2"/>
              <a:buChar char=""/>
              <a:defRPr sz="2400">
                <a:solidFill>
                  <a:schemeClr val="tx1"/>
                </a:solidFill>
                <a:latin typeface="Perpetua" panose="02020502060401020303" pitchFamily="18" charset="0"/>
              </a:defRPr>
            </a:lvl2pPr>
            <a:lvl3pPr marL="1143000" indent="-228600">
              <a:spcBef>
                <a:spcPts val="375"/>
              </a:spcBef>
              <a:buClr>
                <a:srgbClr val="E6B1AB"/>
              </a:buClr>
              <a:buSzPct val="85000"/>
              <a:buFont typeface="Wingdings 2" panose="05020102010507070707" pitchFamily="18" charset="2"/>
              <a:buChar char=""/>
              <a:defRPr sz="2000">
                <a:solidFill>
                  <a:schemeClr val="tx1"/>
                </a:solidFill>
                <a:latin typeface="Perpetua" panose="02020502060401020303" pitchFamily="18" charset="0"/>
              </a:defRPr>
            </a:lvl3pPr>
            <a:lvl4pPr marL="1600200" indent="-228600">
              <a:spcBef>
                <a:spcPts val="375"/>
              </a:spcBef>
              <a:buClr>
                <a:srgbClr val="A28E6A"/>
              </a:buClr>
              <a:buSzPct val="80000"/>
              <a:buFont typeface="Wingdings 2" panose="05020102010507070707" pitchFamily="18" charset="2"/>
              <a:buChar char=""/>
              <a:defRPr sz="2000">
                <a:solidFill>
                  <a:schemeClr val="tx1"/>
                </a:solidFill>
                <a:latin typeface="Perpetua" panose="02020502060401020303" pitchFamily="18" charset="0"/>
              </a:defRPr>
            </a:lvl4pPr>
            <a:lvl5pPr marL="2057400" indent="-228600">
              <a:spcBef>
                <a:spcPts val="375"/>
              </a:spcBef>
              <a:buClr>
                <a:srgbClr val="A28E6A"/>
              </a:buClr>
              <a:buChar char="o"/>
              <a:defRPr sz="2000">
                <a:solidFill>
                  <a:schemeClr val="tx1"/>
                </a:solidFill>
                <a:latin typeface="Perpetua" panose="02020502060401020303" pitchFamily="18" charset="0"/>
              </a:defRPr>
            </a:lvl5pPr>
            <a:lvl6pPr marL="25146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6pPr>
            <a:lvl7pPr marL="29718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7pPr>
            <a:lvl8pPr marL="34290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8pPr>
            <a:lvl9pPr marL="38862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9pPr>
          </a:lstStyle>
          <a:p>
            <a:pPr defTabSz="685800">
              <a:spcBef>
                <a:spcPct val="0"/>
              </a:spcBef>
              <a:buClrTx/>
              <a:buSzTx/>
              <a:buNone/>
            </a:pPr>
            <a:endParaRPr lang="en-US" altLang="en-US" sz="2400" kern="1200">
              <a:solidFill>
                <a:prstClr val="black"/>
              </a:solidFill>
              <a:latin typeface="Times New Roman" panose="02020603050405020304" pitchFamily="18" charset="0"/>
              <a:ea typeface="+mn-ea"/>
              <a:cs typeface="Times New Roman" panose="02020603050405020304" pitchFamily="18" charset="0"/>
            </a:endParaRPr>
          </a:p>
        </p:txBody>
      </p:sp>
      <p:sp>
        <p:nvSpPr>
          <p:cNvPr id="8" name="Text Box 14">
            <a:extLst>
              <a:ext uri="{FF2B5EF4-FFF2-40B4-BE49-F238E27FC236}">
                <a16:creationId xmlns:a16="http://schemas.microsoft.com/office/drawing/2014/main" id="{E350501F-4449-4559-B887-8E50324F72CE}"/>
              </a:ext>
            </a:extLst>
          </p:cNvPr>
          <p:cNvSpPr txBox="1">
            <a:spLocks noChangeArrowheads="1"/>
          </p:cNvSpPr>
          <p:nvPr/>
        </p:nvSpPr>
        <p:spPr bwMode="auto">
          <a:xfrm>
            <a:off x="4367297" y="1665174"/>
            <a:ext cx="370658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575"/>
              </a:spcBef>
              <a:buClr>
                <a:schemeClr val="accent1"/>
              </a:buClr>
              <a:buSzPct val="85000"/>
              <a:buFont typeface="Wingdings 2" panose="05020102010507070707" pitchFamily="18" charset="2"/>
              <a:buChar char=""/>
              <a:defRPr sz="2600">
                <a:solidFill>
                  <a:schemeClr val="tx1"/>
                </a:solidFill>
                <a:latin typeface="Perpetua" panose="02020502060401020303" pitchFamily="18" charset="0"/>
              </a:defRPr>
            </a:lvl1pPr>
            <a:lvl2pPr marL="742950" indent="-285750">
              <a:spcBef>
                <a:spcPts val="375"/>
              </a:spcBef>
              <a:buClr>
                <a:schemeClr val="accent2"/>
              </a:buClr>
              <a:buSzPct val="85000"/>
              <a:buFont typeface="Wingdings 2" panose="05020102010507070707" pitchFamily="18" charset="2"/>
              <a:buChar char=""/>
              <a:defRPr sz="2400">
                <a:solidFill>
                  <a:schemeClr val="tx1"/>
                </a:solidFill>
                <a:latin typeface="Perpetua" panose="02020502060401020303" pitchFamily="18" charset="0"/>
              </a:defRPr>
            </a:lvl2pPr>
            <a:lvl3pPr marL="1143000" indent="-228600">
              <a:spcBef>
                <a:spcPts val="375"/>
              </a:spcBef>
              <a:buClr>
                <a:srgbClr val="E6B1AB"/>
              </a:buClr>
              <a:buSzPct val="85000"/>
              <a:buFont typeface="Wingdings 2" panose="05020102010507070707" pitchFamily="18" charset="2"/>
              <a:buChar char=""/>
              <a:defRPr sz="2000">
                <a:solidFill>
                  <a:schemeClr val="tx1"/>
                </a:solidFill>
                <a:latin typeface="Perpetua" panose="02020502060401020303" pitchFamily="18" charset="0"/>
              </a:defRPr>
            </a:lvl3pPr>
            <a:lvl4pPr marL="1600200" indent="-228600">
              <a:spcBef>
                <a:spcPts val="375"/>
              </a:spcBef>
              <a:buClr>
                <a:srgbClr val="A28E6A"/>
              </a:buClr>
              <a:buSzPct val="80000"/>
              <a:buFont typeface="Wingdings 2" panose="05020102010507070707" pitchFamily="18" charset="2"/>
              <a:buChar char=""/>
              <a:defRPr sz="2000">
                <a:solidFill>
                  <a:schemeClr val="tx1"/>
                </a:solidFill>
                <a:latin typeface="Perpetua" panose="02020502060401020303" pitchFamily="18" charset="0"/>
              </a:defRPr>
            </a:lvl4pPr>
            <a:lvl5pPr marL="2057400" indent="-228600">
              <a:spcBef>
                <a:spcPts val="375"/>
              </a:spcBef>
              <a:buClr>
                <a:srgbClr val="A28E6A"/>
              </a:buClr>
              <a:buChar char="o"/>
              <a:defRPr sz="2000">
                <a:solidFill>
                  <a:schemeClr val="tx1"/>
                </a:solidFill>
                <a:latin typeface="Perpetua" panose="02020502060401020303" pitchFamily="18" charset="0"/>
              </a:defRPr>
            </a:lvl5pPr>
            <a:lvl6pPr marL="25146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6pPr>
            <a:lvl7pPr marL="29718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7pPr>
            <a:lvl8pPr marL="34290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8pPr>
            <a:lvl9pPr marL="38862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9pPr>
          </a:lstStyle>
          <a:p>
            <a:pPr defTabSz="685800">
              <a:spcBef>
                <a:spcPct val="0"/>
              </a:spcBef>
              <a:buClrTx/>
              <a:buSzTx/>
              <a:buNone/>
            </a:pPr>
            <a:r>
              <a:rPr lang="en-US" altLang="en-US" sz="2400" kern="1200" dirty="0" err="1">
                <a:solidFill>
                  <a:prstClr val="black"/>
                </a:solidFill>
                <a:latin typeface="Times New Roman" panose="02020603050405020304" pitchFamily="18" charset="0"/>
                <a:ea typeface="+mn-ea"/>
                <a:cs typeface="Times New Roman" panose="02020603050405020304" pitchFamily="18" charset="0"/>
              </a:rPr>
              <a:t>Gây</a:t>
            </a:r>
            <a:r>
              <a:rPr lang="en-US" altLang="en-US" sz="2400" kern="1200" dirty="0">
                <a:solidFill>
                  <a:prstClr val="black"/>
                </a:solidFill>
                <a:latin typeface="Times New Roman" panose="02020603050405020304" pitchFamily="18" charset="0"/>
                <a:ea typeface="+mn-ea"/>
                <a:cs typeface="Times New Roman" panose="02020603050405020304" pitchFamily="18" charset="0"/>
              </a:rPr>
              <a:t> ra </a:t>
            </a:r>
            <a:r>
              <a:rPr lang="en-US" altLang="en-US" sz="2400" kern="1200" dirty="0" err="1">
                <a:solidFill>
                  <a:srgbClr val="C00000"/>
                </a:solidFill>
                <a:latin typeface="Times New Roman" panose="02020603050405020304" pitchFamily="18" charset="0"/>
                <a:ea typeface="+mn-ea"/>
                <a:cs typeface="Times New Roman" panose="02020603050405020304" pitchFamily="18" charset="0"/>
              </a:rPr>
              <a:t>nạn</a:t>
            </a:r>
            <a:r>
              <a:rPr lang="en-US" altLang="en-US" sz="2400" kern="1200" dirty="0">
                <a:solidFill>
                  <a:srgbClr val="C00000"/>
                </a:solidFill>
                <a:latin typeface="Times New Roman" panose="02020603050405020304" pitchFamily="18" charset="0"/>
                <a:ea typeface="+mn-ea"/>
                <a:cs typeface="Times New Roman" panose="02020603050405020304" pitchFamily="18" charset="0"/>
              </a:rPr>
              <a:t> </a:t>
            </a:r>
            <a:r>
              <a:rPr lang="en-US" altLang="en-US" sz="2400" kern="1200" dirty="0" err="1">
                <a:solidFill>
                  <a:srgbClr val="C00000"/>
                </a:solidFill>
                <a:latin typeface="Times New Roman" panose="02020603050405020304" pitchFamily="18" charset="0"/>
                <a:ea typeface="+mn-ea"/>
                <a:cs typeface="Times New Roman" panose="02020603050405020304" pitchFamily="18" charset="0"/>
              </a:rPr>
              <a:t>đói</a:t>
            </a:r>
            <a:r>
              <a:rPr lang="en-US" altLang="en-US" sz="2400" kern="1200" dirty="0">
                <a:solidFill>
                  <a:srgbClr val="C00000"/>
                </a:solidFill>
                <a:latin typeface="Times New Roman" panose="02020603050405020304" pitchFamily="18" charset="0"/>
                <a:ea typeface="+mn-ea"/>
                <a:cs typeface="Times New Roman" panose="02020603050405020304" pitchFamily="18" charset="0"/>
              </a:rPr>
              <a:t> </a:t>
            </a:r>
            <a:r>
              <a:rPr lang="en-US" altLang="en-US" sz="2400" kern="1200" dirty="0" err="1">
                <a:solidFill>
                  <a:srgbClr val="C00000"/>
                </a:solidFill>
                <a:latin typeface="Times New Roman" panose="02020603050405020304" pitchFamily="18" charset="0"/>
                <a:ea typeface="+mn-ea"/>
                <a:cs typeface="Times New Roman" panose="02020603050405020304" pitchFamily="18" charset="0"/>
              </a:rPr>
              <a:t>năm</a:t>
            </a:r>
            <a:r>
              <a:rPr lang="en-US" altLang="en-US" sz="2400" kern="1200" dirty="0">
                <a:solidFill>
                  <a:srgbClr val="C00000"/>
                </a:solidFill>
                <a:latin typeface="Times New Roman" panose="02020603050405020304" pitchFamily="18" charset="0"/>
                <a:ea typeface="+mn-ea"/>
                <a:cs typeface="Times New Roman" panose="02020603050405020304" pitchFamily="18" charset="0"/>
              </a:rPr>
              <a:t> 1945  </a:t>
            </a:r>
          </a:p>
        </p:txBody>
      </p:sp>
      <p:sp>
        <p:nvSpPr>
          <p:cNvPr id="9" name="Text Box 9">
            <a:extLst>
              <a:ext uri="{FF2B5EF4-FFF2-40B4-BE49-F238E27FC236}">
                <a16:creationId xmlns:a16="http://schemas.microsoft.com/office/drawing/2014/main" id="{5D7AEA31-CCCE-4AEC-BFE2-0852D1DC0AAF}"/>
              </a:ext>
            </a:extLst>
          </p:cNvPr>
          <p:cNvSpPr txBox="1">
            <a:spLocks noChangeArrowheads="1"/>
          </p:cNvSpPr>
          <p:nvPr/>
        </p:nvSpPr>
        <p:spPr bwMode="auto">
          <a:xfrm>
            <a:off x="812943" y="626944"/>
            <a:ext cx="238745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575"/>
              </a:spcBef>
              <a:buClr>
                <a:schemeClr val="accent1"/>
              </a:buClr>
              <a:buSzPct val="85000"/>
              <a:buFont typeface="Wingdings 2" panose="05020102010507070707" pitchFamily="18" charset="2"/>
              <a:buChar char=""/>
              <a:defRPr sz="2600">
                <a:solidFill>
                  <a:schemeClr val="tx1"/>
                </a:solidFill>
                <a:latin typeface="Perpetua" panose="02020502060401020303" pitchFamily="18" charset="0"/>
              </a:defRPr>
            </a:lvl1pPr>
            <a:lvl2pPr marL="742950" indent="-285750">
              <a:spcBef>
                <a:spcPts val="375"/>
              </a:spcBef>
              <a:buClr>
                <a:schemeClr val="accent2"/>
              </a:buClr>
              <a:buSzPct val="85000"/>
              <a:buFont typeface="Wingdings 2" panose="05020102010507070707" pitchFamily="18" charset="2"/>
              <a:buChar char=""/>
              <a:defRPr sz="2400">
                <a:solidFill>
                  <a:schemeClr val="tx1"/>
                </a:solidFill>
                <a:latin typeface="Perpetua" panose="02020502060401020303" pitchFamily="18" charset="0"/>
              </a:defRPr>
            </a:lvl2pPr>
            <a:lvl3pPr marL="1143000" indent="-228600">
              <a:spcBef>
                <a:spcPts val="375"/>
              </a:spcBef>
              <a:buClr>
                <a:srgbClr val="E6B1AB"/>
              </a:buClr>
              <a:buSzPct val="85000"/>
              <a:buFont typeface="Wingdings 2" panose="05020102010507070707" pitchFamily="18" charset="2"/>
              <a:buChar char=""/>
              <a:defRPr sz="2000">
                <a:solidFill>
                  <a:schemeClr val="tx1"/>
                </a:solidFill>
                <a:latin typeface="Perpetua" panose="02020502060401020303" pitchFamily="18" charset="0"/>
              </a:defRPr>
            </a:lvl3pPr>
            <a:lvl4pPr marL="1600200" indent="-228600">
              <a:spcBef>
                <a:spcPts val="375"/>
              </a:spcBef>
              <a:buClr>
                <a:srgbClr val="A28E6A"/>
              </a:buClr>
              <a:buSzPct val="80000"/>
              <a:buFont typeface="Wingdings 2" panose="05020102010507070707" pitchFamily="18" charset="2"/>
              <a:buChar char=""/>
              <a:defRPr sz="2000">
                <a:solidFill>
                  <a:schemeClr val="tx1"/>
                </a:solidFill>
                <a:latin typeface="Perpetua" panose="02020502060401020303" pitchFamily="18" charset="0"/>
              </a:defRPr>
            </a:lvl4pPr>
            <a:lvl5pPr marL="2057400" indent="-228600">
              <a:spcBef>
                <a:spcPts val="375"/>
              </a:spcBef>
              <a:buClr>
                <a:srgbClr val="A28E6A"/>
              </a:buClr>
              <a:buChar char="o"/>
              <a:defRPr sz="2000">
                <a:solidFill>
                  <a:schemeClr val="tx1"/>
                </a:solidFill>
                <a:latin typeface="Perpetua" panose="02020502060401020303" pitchFamily="18" charset="0"/>
              </a:defRPr>
            </a:lvl5pPr>
            <a:lvl6pPr marL="25146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6pPr>
            <a:lvl7pPr marL="29718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7pPr>
            <a:lvl8pPr marL="34290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8pPr>
            <a:lvl9pPr marL="38862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9pPr>
          </a:lstStyle>
          <a:p>
            <a:pPr defTabSz="685800">
              <a:spcBef>
                <a:spcPct val="0"/>
              </a:spcBef>
              <a:buClrTx/>
              <a:buSzTx/>
              <a:buNone/>
            </a:pPr>
            <a:r>
              <a:rPr lang="en-US" altLang="en-US" sz="2400" kern="1200" dirty="0" err="1">
                <a:solidFill>
                  <a:prstClr val="black"/>
                </a:solidFill>
                <a:latin typeface="Times New Roman" panose="02020603050405020304" pitchFamily="18" charset="0"/>
                <a:ea typeface="+mn-ea"/>
                <a:cs typeface="Times New Roman" panose="02020603050405020304" pitchFamily="18" charset="0"/>
              </a:rPr>
              <a:t>Năm</a:t>
            </a:r>
            <a:r>
              <a:rPr lang="en-US" altLang="en-US" sz="2400" kern="1200" dirty="0">
                <a:solidFill>
                  <a:prstClr val="black"/>
                </a:solidFill>
                <a:latin typeface="Times New Roman" panose="02020603050405020304" pitchFamily="18" charset="0"/>
                <a:ea typeface="+mn-ea"/>
                <a:cs typeface="Times New Roman" panose="02020603050405020304" pitchFamily="18" charset="0"/>
              </a:rPr>
              <a:t> 1940: </a:t>
            </a:r>
          </a:p>
        </p:txBody>
      </p:sp>
      <p:sp>
        <p:nvSpPr>
          <p:cNvPr id="10" name="AutoShape 13">
            <a:extLst>
              <a:ext uri="{FF2B5EF4-FFF2-40B4-BE49-F238E27FC236}">
                <a16:creationId xmlns:a16="http://schemas.microsoft.com/office/drawing/2014/main" id="{B883724F-DB6B-454C-B189-2E11B1913871}"/>
              </a:ext>
            </a:extLst>
          </p:cNvPr>
          <p:cNvSpPr>
            <a:spLocks/>
          </p:cNvSpPr>
          <p:nvPr/>
        </p:nvSpPr>
        <p:spPr bwMode="auto">
          <a:xfrm rot="5400000">
            <a:off x="5704793" y="86607"/>
            <a:ext cx="522514" cy="4037240"/>
          </a:xfrm>
          <a:prstGeom prst="rightBrace">
            <a:avLst>
              <a:gd name="adj1" fmla="val 27083"/>
              <a:gd name="adj2" fmla="val 50000"/>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ts val="575"/>
              </a:spcBef>
              <a:buClr>
                <a:schemeClr val="accent1"/>
              </a:buClr>
              <a:buSzPct val="85000"/>
              <a:buFont typeface="Wingdings 2" panose="05020102010507070707" pitchFamily="18" charset="2"/>
              <a:buChar char=""/>
              <a:defRPr sz="2600">
                <a:solidFill>
                  <a:schemeClr val="tx1"/>
                </a:solidFill>
                <a:latin typeface="Perpetua" panose="02020502060401020303" pitchFamily="18" charset="0"/>
              </a:defRPr>
            </a:lvl1pPr>
            <a:lvl2pPr marL="742950" indent="-285750">
              <a:spcBef>
                <a:spcPts val="375"/>
              </a:spcBef>
              <a:buClr>
                <a:schemeClr val="accent2"/>
              </a:buClr>
              <a:buSzPct val="85000"/>
              <a:buFont typeface="Wingdings 2" panose="05020102010507070707" pitchFamily="18" charset="2"/>
              <a:buChar char=""/>
              <a:defRPr sz="2400">
                <a:solidFill>
                  <a:schemeClr val="tx1"/>
                </a:solidFill>
                <a:latin typeface="Perpetua" panose="02020502060401020303" pitchFamily="18" charset="0"/>
              </a:defRPr>
            </a:lvl2pPr>
            <a:lvl3pPr marL="1143000" indent="-228600">
              <a:spcBef>
                <a:spcPts val="375"/>
              </a:spcBef>
              <a:buClr>
                <a:srgbClr val="E6B1AB"/>
              </a:buClr>
              <a:buSzPct val="85000"/>
              <a:buFont typeface="Wingdings 2" panose="05020102010507070707" pitchFamily="18" charset="2"/>
              <a:buChar char=""/>
              <a:defRPr sz="2000">
                <a:solidFill>
                  <a:schemeClr val="tx1"/>
                </a:solidFill>
                <a:latin typeface="Perpetua" panose="02020502060401020303" pitchFamily="18" charset="0"/>
              </a:defRPr>
            </a:lvl3pPr>
            <a:lvl4pPr marL="1600200" indent="-228600">
              <a:spcBef>
                <a:spcPts val="375"/>
              </a:spcBef>
              <a:buClr>
                <a:srgbClr val="A28E6A"/>
              </a:buClr>
              <a:buSzPct val="80000"/>
              <a:buFont typeface="Wingdings 2" panose="05020102010507070707" pitchFamily="18" charset="2"/>
              <a:buChar char=""/>
              <a:defRPr sz="2000">
                <a:solidFill>
                  <a:schemeClr val="tx1"/>
                </a:solidFill>
                <a:latin typeface="Perpetua" panose="02020502060401020303" pitchFamily="18" charset="0"/>
              </a:defRPr>
            </a:lvl4pPr>
            <a:lvl5pPr marL="2057400" indent="-228600">
              <a:spcBef>
                <a:spcPts val="375"/>
              </a:spcBef>
              <a:buClr>
                <a:srgbClr val="A28E6A"/>
              </a:buClr>
              <a:buChar char="o"/>
              <a:defRPr sz="2000">
                <a:solidFill>
                  <a:schemeClr val="tx1"/>
                </a:solidFill>
                <a:latin typeface="Perpetua" panose="02020502060401020303" pitchFamily="18" charset="0"/>
              </a:defRPr>
            </a:lvl5pPr>
            <a:lvl6pPr marL="25146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6pPr>
            <a:lvl7pPr marL="29718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7pPr>
            <a:lvl8pPr marL="34290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8pPr>
            <a:lvl9pPr marL="38862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9pPr>
          </a:lstStyle>
          <a:p>
            <a:pPr defTabSz="685800">
              <a:spcBef>
                <a:spcPct val="0"/>
              </a:spcBef>
              <a:buClrTx/>
              <a:buSzTx/>
              <a:buNone/>
            </a:pPr>
            <a:endParaRPr lang="en-US" altLang="en-US" sz="2400" kern="1200">
              <a:solidFill>
                <a:prstClr val="black"/>
              </a:solidFill>
              <a:latin typeface="Times New Roman" panose="02020603050405020304" pitchFamily="18" charset="0"/>
              <a:ea typeface="+mn-ea"/>
              <a:cs typeface="Times New Roman" panose="02020603050405020304" pitchFamily="18" charset="0"/>
            </a:endParaRPr>
          </a:p>
        </p:txBody>
      </p:sp>
      <p:sp>
        <p:nvSpPr>
          <p:cNvPr id="12" name="TextBox 11">
            <a:extLst>
              <a:ext uri="{FF2B5EF4-FFF2-40B4-BE49-F238E27FC236}">
                <a16:creationId xmlns:a16="http://schemas.microsoft.com/office/drawing/2014/main" id="{E76B2611-6BE7-427A-ADA4-A8B295DA8F39}"/>
              </a:ext>
            </a:extLst>
          </p:cNvPr>
          <p:cNvSpPr txBox="1"/>
          <p:nvPr/>
        </p:nvSpPr>
        <p:spPr>
          <a:xfrm>
            <a:off x="812943" y="2561714"/>
            <a:ext cx="7307036" cy="1938992"/>
          </a:xfrm>
          <a:prstGeom prst="rect">
            <a:avLst/>
          </a:prstGeom>
          <a:noFill/>
        </p:spPr>
        <p:txBody>
          <a:bodyPr wrap="square" rtlCol="0">
            <a:spAutoFit/>
          </a:bodyPr>
          <a:lstStyle/>
          <a:p>
            <a:pPr defTabSz="685800">
              <a:buClrTx/>
            </a:pP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Hiện</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thực</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đó</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tác</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động</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tới</a:t>
            </a:r>
            <a:r>
              <a:rPr lang="en-US" sz="2400" kern="1200" dirty="0">
                <a:solidFill>
                  <a:prstClr val="black"/>
                </a:solidFill>
                <a:latin typeface="Times New Roman" panose="02020603050405020304" pitchFamily="18" charset="0"/>
                <a:ea typeface="+mn-ea"/>
                <a:cs typeface="Times New Roman" panose="02020603050405020304" pitchFamily="18" charset="0"/>
              </a:rPr>
              <a:t> Kim </a:t>
            </a:r>
            <a:r>
              <a:rPr lang="en-US" sz="2400" kern="1200" dirty="0" err="1">
                <a:solidFill>
                  <a:prstClr val="black"/>
                </a:solidFill>
                <a:latin typeface="Times New Roman" panose="02020603050405020304" pitchFamily="18" charset="0"/>
                <a:ea typeface="+mn-ea"/>
                <a:cs typeface="Times New Roman" panose="02020603050405020304" pitchFamily="18" charset="0"/>
              </a:rPr>
              <a:t>Lân</a:t>
            </a:r>
            <a:r>
              <a:rPr lang="en-US" sz="2400" kern="1200" dirty="0">
                <a:solidFill>
                  <a:prstClr val="black"/>
                </a:solidFill>
                <a:latin typeface="Times New Roman" panose="02020603050405020304" pitchFamily="18" charset="0"/>
                <a:ea typeface="+mn-ea"/>
                <a:cs typeface="Times New Roman" panose="02020603050405020304" pitchFamily="18" charset="0"/>
              </a:rPr>
              <a:t> </a:t>
            </a:r>
          </a:p>
          <a:p>
            <a:pPr defTabSz="685800">
              <a:buClrTx/>
            </a:pPr>
            <a:r>
              <a:rPr lang="en-US" sz="2400" kern="120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T</a:t>
            </a:r>
            <a:r>
              <a:rPr lang="vi-VN" sz="2400" kern="1200" smtClean="0">
                <a:solidFill>
                  <a:prstClr val="black"/>
                </a:solidFill>
                <a:latin typeface="Times New Roman" panose="02020603050405020304" pitchFamily="18" charset="0"/>
                <a:ea typeface="+mn-ea"/>
                <a:cs typeface="Times New Roman" panose="02020603050405020304" pitchFamily="18" charset="0"/>
              </a:rPr>
              <a:t>ác </a:t>
            </a:r>
            <a:r>
              <a:rPr lang="vi-VN" sz="2400" kern="1200" dirty="0" err="1">
                <a:solidFill>
                  <a:prstClr val="black"/>
                </a:solidFill>
                <a:latin typeface="Times New Roman" panose="02020603050405020304" pitchFamily="18" charset="0"/>
                <a:ea typeface="+mn-ea"/>
                <a:cs typeface="Times New Roman" panose="02020603050405020304" pitchFamily="18" charset="0"/>
              </a:rPr>
              <a:t>phẩm</a:t>
            </a:r>
            <a:r>
              <a:rPr lang="vi-VN" sz="2400" kern="1200" dirty="0">
                <a:solidFill>
                  <a:prstClr val="black"/>
                </a:solidFill>
                <a:latin typeface="Times New Roman" panose="02020603050405020304" pitchFamily="18" charset="0"/>
                <a:ea typeface="+mn-ea"/>
                <a:cs typeface="Times New Roman" panose="02020603050405020304" pitchFamily="18" charset="0"/>
              </a:rPr>
              <a:t> </a:t>
            </a:r>
            <a:r>
              <a:rPr lang="vi-VN" sz="2400" kern="1200" dirty="0" err="1">
                <a:solidFill>
                  <a:prstClr val="black"/>
                </a:solidFill>
                <a:latin typeface="Times New Roman" panose="02020603050405020304" pitchFamily="18" charset="0"/>
                <a:ea typeface="+mn-ea"/>
                <a:cs typeface="Times New Roman" panose="02020603050405020304" pitchFamily="18" charset="0"/>
              </a:rPr>
              <a:t>viết</a:t>
            </a:r>
            <a:r>
              <a:rPr lang="vi-VN" sz="2400" kern="1200" dirty="0">
                <a:solidFill>
                  <a:prstClr val="black"/>
                </a:solidFill>
                <a:latin typeface="Times New Roman" panose="02020603050405020304" pitchFamily="18" charset="0"/>
                <a:ea typeface="+mn-ea"/>
                <a:cs typeface="Times New Roman" panose="02020603050405020304" pitchFamily="18" charset="0"/>
              </a:rPr>
              <a:t> sau CMT8 nhưng </a:t>
            </a:r>
            <a:r>
              <a:rPr lang="vi-VN" sz="2400" kern="1200" dirty="0" err="1">
                <a:solidFill>
                  <a:prstClr val="black"/>
                </a:solidFill>
                <a:latin typeface="Times New Roman" panose="02020603050405020304" pitchFamily="18" charset="0"/>
                <a:ea typeface="+mn-ea"/>
                <a:cs typeface="Times New Roman" panose="02020603050405020304" pitchFamily="18" charset="0"/>
              </a:rPr>
              <a:t>còn</a:t>
            </a:r>
            <a:r>
              <a:rPr lang="vi-VN" sz="2400" kern="1200" dirty="0">
                <a:solidFill>
                  <a:prstClr val="black"/>
                </a:solidFill>
                <a:latin typeface="Times New Roman" panose="02020603050405020304" pitchFamily="18" charset="0"/>
                <a:ea typeface="+mn-ea"/>
                <a:cs typeface="Times New Roman" panose="02020603050405020304" pitchFamily="18" charset="0"/>
              </a:rPr>
              <a:t> dang </a:t>
            </a:r>
            <a:r>
              <a:rPr lang="vi-VN" sz="2400" kern="1200" dirty="0" err="1">
                <a:solidFill>
                  <a:prstClr val="black"/>
                </a:solidFill>
                <a:latin typeface="Times New Roman" panose="02020603050405020304" pitchFamily="18" charset="0"/>
                <a:ea typeface="+mn-ea"/>
                <a:cs typeface="Times New Roman" panose="02020603050405020304" pitchFamily="18" charset="0"/>
              </a:rPr>
              <a:t>dở</a:t>
            </a:r>
            <a:r>
              <a:rPr lang="vi-VN" sz="2400" kern="1200" dirty="0">
                <a:solidFill>
                  <a:prstClr val="black"/>
                </a:solidFill>
                <a:latin typeface="Times New Roman" panose="02020603050405020304" pitchFamily="18" charset="0"/>
                <a:ea typeface="+mn-ea"/>
                <a:cs typeface="Times New Roman" panose="02020603050405020304" pitchFamily="18" charset="0"/>
              </a:rPr>
              <a:t> </a:t>
            </a:r>
            <a:r>
              <a:rPr lang="vi-VN" sz="2400" kern="1200" dirty="0" err="1">
                <a:solidFill>
                  <a:prstClr val="black"/>
                </a:solidFill>
                <a:latin typeface="Times New Roman" panose="02020603050405020304" pitchFamily="18" charset="0"/>
                <a:ea typeface="+mn-ea"/>
                <a:cs typeface="Times New Roman" panose="02020603050405020304" pitchFamily="18" charset="0"/>
              </a:rPr>
              <a:t>và</a:t>
            </a:r>
            <a:r>
              <a:rPr lang="vi-VN" sz="2400" kern="1200" dirty="0">
                <a:solidFill>
                  <a:prstClr val="black"/>
                </a:solidFill>
                <a:latin typeface="Times New Roman" panose="02020603050405020304" pitchFamily="18" charset="0"/>
                <a:ea typeface="+mn-ea"/>
                <a:cs typeface="Times New Roman" panose="02020603050405020304" pitchFamily="18" charset="0"/>
              </a:rPr>
              <a:t> </a:t>
            </a:r>
            <a:r>
              <a:rPr lang="vi-VN" sz="2400" kern="1200" dirty="0" err="1">
                <a:solidFill>
                  <a:prstClr val="black"/>
                </a:solidFill>
                <a:latin typeface="Times New Roman" panose="02020603050405020304" pitchFamily="18" charset="0"/>
                <a:ea typeface="+mn-ea"/>
                <a:cs typeface="Times New Roman" panose="02020603050405020304" pitchFamily="18" charset="0"/>
              </a:rPr>
              <a:t>bị</a:t>
            </a:r>
            <a:r>
              <a:rPr lang="vi-VN" sz="2400" kern="1200" dirty="0">
                <a:solidFill>
                  <a:prstClr val="black"/>
                </a:solidFill>
                <a:latin typeface="Times New Roman" panose="02020603050405020304" pitchFamily="18" charset="0"/>
                <a:ea typeface="+mn-ea"/>
                <a:cs typeface="Times New Roman" panose="02020603050405020304" pitchFamily="18" charset="0"/>
              </a:rPr>
              <a:t> </a:t>
            </a:r>
            <a:r>
              <a:rPr lang="vi-VN" sz="2400" kern="1200" dirty="0" err="1">
                <a:solidFill>
                  <a:prstClr val="black"/>
                </a:solidFill>
                <a:latin typeface="Times New Roman" panose="02020603050405020304" pitchFamily="18" charset="0"/>
                <a:ea typeface="+mn-ea"/>
                <a:cs typeface="Times New Roman" panose="02020603050405020304" pitchFamily="18" charset="0"/>
              </a:rPr>
              <a:t>mất</a:t>
            </a:r>
            <a:r>
              <a:rPr lang="vi-VN" sz="2400" kern="1200" dirty="0">
                <a:solidFill>
                  <a:prstClr val="black"/>
                </a:solidFill>
                <a:latin typeface="Times New Roman" panose="02020603050405020304" pitchFamily="18" charset="0"/>
                <a:ea typeface="+mn-ea"/>
                <a:cs typeface="Times New Roman" panose="02020603050405020304" pitchFamily="18" charset="0"/>
              </a:rPr>
              <a:t> </a:t>
            </a:r>
            <a:r>
              <a:rPr lang="vi-VN" sz="2400" kern="1200" dirty="0" err="1">
                <a:solidFill>
                  <a:prstClr val="black"/>
                </a:solidFill>
                <a:latin typeface="Times New Roman" panose="02020603050405020304" pitchFamily="18" charset="0"/>
                <a:ea typeface="+mn-ea"/>
                <a:cs typeface="Times New Roman" panose="02020603050405020304" pitchFamily="18" charset="0"/>
              </a:rPr>
              <a:t>bản</a:t>
            </a:r>
            <a:r>
              <a:rPr lang="vi-VN" sz="2400" kern="1200" dirty="0">
                <a:solidFill>
                  <a:prstClr val="black"/>
                </a:solidFill>
                <a:latin typeface="Times New Roman" panose="02020603050405020304" pitchFamily="18" charset="0"/>
                <a:ea typeface="+mn-ea"/>
                <a:cs typeface="Times New Roman" panose="02020603050405020304" pitchFamily="18" charset="0"/>
              </a:rPr>
              <a:t> </a:t>
            </a:r>
            <a:r>
              <a:rPr lang="vi-VN" sz="2400" kern="1200" dirty="0" err="1">
                <a:solidFill>
                  <a:prstClr val="black"/>
                </a:solidFill>
                <a:latin typeface="Times New Roman" panose="02020603050405020304" pitchFamily="18" charset="0"/>
                <a:ea typeface="+mn-ea"/>
                <a:cs typeface="Times New Roman" panose="02020603050405020304" pitchFamily="18" charset="0"/>
              </a:rPr>
              <a:t>thảo</a:t>
            </a:r>
            <a:r>
              <a:rPr lang="vi-VN" sz="2400" kern="1200" dirty="0">
                <a:solidFill>
                  <a:prstClr val="black"/>
                </a:solidFill>
                <a:latin typeface="Times New Roman" panose="02020603050405020304" pitchFamily="18" charset="0"/>
                <a:ea typeface="+mn-ea"/>
                <a:cs typeface="Times New Roman" panose="02020603050405020304" pitchFamily="18" charset="0"/>
              </a:rPr>
              <a:t>. </a:t>
            </a:r>
            <a:endParaRPr lang="en-US" sz="2400" kern="1200" dirty="0">
              <a:solidFill>
                <a:prstClr val="black"/>
              </a:solidFill>
              <a:latin typeface="Times New Roman" panose="02020603050405020304" pitchFamily="18" charset="0"/>
              <a:ea typeface="+mn-ea"/>
              <a:cs typeface="Times New Roman" panose="02020603050405020304" pitchFamily="18" charset="0"/>
            </a:endParaRPr>
          </a:p>
          <a:p>
            <a:pPr defTabSz="685800">
              <a:buClrTx/>
            </a:pP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vi-VN" sz="2400" kern="1200" dirty="0">
                <a:solidFill>
                  <a:prstClr val="black"/>
                </a:solidFill>
                <a:latin typeface="Times New Roman" panose="02020603050405020304" pitchFamily="18" charset="0"/>
                <a:ea typeface="+mn-ea"/>
                <a:cs typeface="Times New Roman" panose="02020603050405020304" pitchFamily="18" charset="0"/>
              </a:rPr>
              <a:t>Sau khi </a:t>
            </a:r>
            <a:r>
              <a:rPr lang="vi-VN" sz="2400" kern="1200" dirty="0" err="1">
                <a:solidFill>
                  <a:prstClr val="black"/>
                </a:solidFill>
                <a:latin typeface="Times New Roman" panose="02020603050405020304" pitchFamily="18" charset="0"/>
                <a:ea typeface="+mn-ea"/>
                <a:cs typeface="Times New Roman" panose="02020603050405020304" pitchFamily="18" charset="0"/>
              </a:rPr>
              <a:t>hoà</a:t>
            </a:r>
            <a:r>
              <a:rPr lang="vi-VN" sz="2400" kern="1200" dirty="0">
                <a:solidFill>
                  <a:prstClr val="black"/>
                </a:solidFill>
                <a:latin typeface="Times New Roman" panose="02020603050405020304" pitchFamily="18" charset="0"/>
                <a:ea typeface="+mn-ea"/>
                <a:cs typeface="Times New Roman" panose="02020603050405020304" pitchFamily="18" charset="0"/>
              </a:rPr>
              <a:t> </a:t>
            </a:r>
            <a:r>
              <a:rPr lang="vi-VN" sz="2400" kern="1200" dirty="0" err="1">
                <a:solidFill>
                  <a:prstClr val="black"/>
                </a:solidFill>
                <a:latin typeface="Times New Roman" panose="02020603050405020304" pitchFamily="18" charset="0"/>
                <a:ea typeface="+mn-ea"/>
                <a:cs typeface="Times New Roman" panose="02020603050405020304" pitchFamily="18" charset="0"/>
              </a:rPr>
              <a:t>bình</a:t>
            </a:r>
            <a:r>
              <a:rPr lang="vi-VN" sz="2400" kern="1200" dirty="0">
                <a:solidFill>
                  <a:prstClr val="black"/>
                </a:solidFill>
                <a:latin typeface="Times New Roman" panose="02020603050405020304" pitchFamily="18" charset="0"/>
                <a:ea typeface="+mn-ea"/>
                <a:cs typeface="Times New Roman" panose="02020603050405020304" pitchFamily="18" charset="0"/>
              </a:rPr>
              <a:t> </a:t>
            </a:r>
            <a:r>
              <a:rPr lang="vi-VN" sz="2400" kern="1200" dirty="0" err="1">
                <a:solidFill>
                  <a:prstClr val="black"/>
                </a:solidFill>
                <a:latin typeface="Times New Roman" panose="02020603050405020304" pitchFamily="18" charset="0"/>
                <a:ea typeface="+mn-ea"/>
                <a:cs typeface="Times New Roman" panose="02020603050405020304" pitchFamily="18" charset="0"/>
              </a:rPr>
              <a:t>lập</a:t>
            </a:r>
            <a:r>
              <a:rPr lang="vi-VN" sz="2400" kern="1200" dirty="0">
                <a:solidFill>
                  <a:prstClr val="black"/>
                </a:solidFill>
                <a:latin typeface="Times New Roman" panose="02020603050405020304" pitchFamily="18" charset="0"/>
                <a:ea typeface="+mn-ea"/>
                <a:cs typeface="Times New Roman" panose="02020603050405020304" pitchFamily="18" charset="0"/>
              </a:rPr>
              <a:t> </a:t>
            </a:r>
            <a:r>
              <a:rPr lang="vi-VN" sz="2400" kern="1200" dirty="0" err="1">
                <a:solidFill>
                  <a:prstClr val="black"/>
                </a:solidFill>
                <a:latin typeface="Times New Roman" panose="02020603050405020304" pitchFamily="18" charset="0"/>
                <a:ea typeface="+mn-ea"/>
                <a:cs typeface="Times New Roman" panose="02020603050405020304" pitchFamily="18" charset="0"/>
              </a:rPr>
              <a:t>lại</a:t>
            </a:r>
            <a:r>
              <a:rPr lang="vi-VN" sz="2400" kern="1200" dirty="0">
                <a:solidFill>
                  <a:prstClr val="black"/>
                </a:solidFill>
                <a:latin typeface="Times New Roman" panose="02020603050405020304" pitchFamily="18" charset="0"/>
                <a:ea typeface="+mn-ea"/>
                <a:cs typeface="Times New Roman" panose="02020603050405020304" pitchFamily="18" charset="0"/>
              </a:rPr>
              <a:t> (1954) </a:t>
            </a:r>
            <a:r>
              <a:rPr lang="vi-VN" sz="2400" kern="1200" dirty="0" err="1">
                <a:solidFill>
                  <a:prstClr val="black"/>
                </a:solidFill>
                <a:latin typeface="Times New Roman" panose="02020603050405020304" pitchFamily="18" charset="0"/>
                <a:ea typeface="+mn-ea"/>
                <a:cs typeface="Times New Roman" panose="02020603050405020304" pitchFamily="18" charset="0"/>
              </a:rPr>
              <a:t>tác</a:t>
            </a:r>
            <a:r>
              <a:rPr lang="vi-VN" sz="2400" kern="1200" dirty="0">
                <a:solidFill>
                  <a:prstClr val="black"/>
                </a:solidFill>
                <a:latin typeface="Times New Roman" panose="02020603050405020304" pitchFamily="18" charset="0"/>
                <a:ea typeface="+mn-ea"/>
                <a:cs typeface="Times New Roman" panose="02020603050405020304" pitchFamily="18" charset="0"/>
              </a:rPr>
              <a:t> </a:t>
            </a:r>
            <a:r>
              <a:rPr lang="vi-VN" sz="2400" kern="1200" dirty="0" err="1">
                <a:solidFill>
                  <a:prstClr val="black"/>
                </a:solidFill>
                <a:latin typeface="Times New Roman" panose="02020603050405020304" pitchFamily="18" charset="0"/>
                <a:ea typeface="+mn-ea"/>
                <a:cs typeface="Times New Roman" panose="02020603050405020304" pitchFamily="18" charset="0"/>
              </a:rPr>
              <a:t>giả</a:t>
            </a:r>
            <a:r>
              <a:rPr lang="vi-VN" sz="2400" kern="1200" dirty="0">
                <a:solidFill>
                  <a:prstClr val="black"/>
                </a:solidFill>
                <a:latin typeface="Times New Roman" panose="02020603050405020304" pitchFamily="18" charset="0"/>
                <a:ea typeface="+mn-ea"/>
                <a:cs typeface="Times New Roman" panose="02020603050405020304" pitchFamily="18" charset="0"/>
              </a:rPr>
              <a:t> </a:t>
            </a:r>
            <a:r>
              <a:rPr lang="vi-VN" sz="2400" kern="1200" dirty="0" err="1">
                <a:solidFill>
                  <a:prstClr val="black"/>
                </a:solidFill>
                <a:latin typeface="Times New Roman" panose="02020603050405020304" pitchFamily="18" charset="0"/>
                <a:ea typeface="+mn-ea"/>
                <a:cs typeface="Times New Roman" panose="02020603050405020304" pitchFamily="18" charset="0"/>
              </a:rPr>
              <a:t>dựa</a:t>
            </a:r>
            <a:r>
              <a:rPr lang="vi-VN" sz="2400" kern="1200" dirty="0">
                <a:solidFill>
                  <a:prstClr val="black"/>
                </a:solidFill>
                <a:latin typeface="Times New Roman" panose="02020603050405020304" pitchFamily="18" charset="0"/>
                <a:ea typeface="+mn-ea"/>
                <a:cs typeface="Times New Roman" panose="02020603050405020304" pitchFamily="18" charset="0"/>
              </a:rPr>
              <a:t> </a:t>
            </a:r>
            <a:r>
              <a:rPr lang="vi-VN" sz="2400" kern="1200" dirty="0" err="1">
                <a:solidFill>
                  <a:prstClr val="black"/>
                </a:solidFill>
                <a:latin typeface="Times New Roman" panose="02020603050405020304" pitchFamily="18" charset="0"/>
                <a:ea typeface="+mn-ea"/>
                <a:cs typeface="Times New Roman" panose="02020603050405020304" pitchFamily="18" charset="0"/>
              </a:rPr>
              <a:t>vào</a:t>
            </a:r>
            <a:r>
              <a:rPr lang="vi-VN" sz="2400" kern="1200" dirty="0">
                <a:solidFill>
                  <a:prstClr val="black"/>
                </a:solidFill>
                <a:latin typeface="Times New Roman" panose="02020603050405020304" pitchFamily="18" charset="0"/>
                <a:ea typeface="+mn-ea"/>
                <a:cs typeface="Times New Roman" panose="02020603050405020304" pitchFamily="18" charset="0"/>
              </a:rPr>
              <a:t> </a:t>
            </a:r>
            <a:r>
              <a:rPr lang="vi-VN" sz="2400" kern="1200" dirty="0" err="1">
                <a:solidFill>
                  <a:prstClr val="black"/>
                </a:solidFill>
                <a:latin typeface="Times New Roman" panose="02020603050405020304" pitchFamily="18" charset="0"/>
                <a:ea typeface="+mn-ea"/>
                <a:cs typeface="Times New Roman" panose="02020603050405020304" pitchFamily="18" charset="0"/>
              </a:rPr>
              <a:t>cốt</a:t>
            </a:r>
            <a:r>
              <a:rPr lang="vi-VN" sz="2400" kern="1200" dirty="0">
                <a:solidFill>
                  <a:prstClr val="black"/>
                </a:solidFill>
                <a:latin typeface="Times New Roman" panose="02020603050405020304" pitchFamily="18" charset="0"/>
                <a:ea typeface="+mn-ea"/>
                <a:cs typeface="Times New Roman" panose="02020603050405020304" pitchFamily="18" charset="0"/>
              </a:rPr>
              <a:t> </a:t>
            </a:r>
            <a:r>
              <a:rPr lang="vi-VN" sz="2400" kern="1200" dirty="0" err="1">
                <a:solidFill>
                  <a:prstClr val="black"/>
                </a:solidFill>
                <a:latin typeface="Times New Roman" panose="02020603050405020304" pitchFamily="18" charset="0"/>
                <a:ea typeface="+mn-ea"/>
                <a:cs typeface="Times New Roman" panose="02020603050405020304" pitchFamily="18" charset="0"/>
              </a:rPr>
              <a:t>truyện</a:t>
            </a:r>
            <a:r>
              <a:rPr lang="vi-VN" sz="2400" kern="1200" dirty="0">
                <a:solidFill>
                  <a:prstClr val="black"/>
                </a:solidFill>
                <a:latin typeface="Times New Roman" panose="02020603050405020304" pitchFamily="18" charset="0"/>
                <a:ea typeface="+mn-ea"/>
                <a:cs typeface="Times New Roman" panose="02020603050405020304" pitchFamily="18" charset="0"/>
              </a:rPr>
              <a:t> </a:t>
            </a:r>
            <a:r>
              <a:rPr lang="vi-VN" sz="2400" kern="1200" dirty="0" err="1">
                <a:solidFill>
                  <a:prstClr val="black"/>
                </a:solidFill>
                <a:latin typeface="Times New Roman" panose="02020603050405020304" pitchFamily="18" charset="0"/>
                <a:ea typeface="+mn-ea"/>
                <a:cs typeface="Times New Roman" panose="02020603050405020304" pitchFamily="18" charset="0"/>
              </a:rPr>
              <a:t>cũ</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viết</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lại</a:t>
            </a:r>
            <a:r>
              <a:rPr lang="en-US" sz="2400" kern="1200" dirty="0">
                <a:solidFill>
                  <a:prstClr val="black"/>
                </a:solidFill>
                <a:latin typeface="Times New Roman" panose="02020603050405020304" pitchFamily="18" charset="0"/>
                <a:ea typeface="+mn-ea"/>
                <a:cs typeface="Times New Roman" panose="02020603050405020304" pitchFamily="18" charset="0"/>
              </a:rPr>
              <a:t>,</a:t>
            </a:r>
            <a:r>
              <a:rPr lang="vi-VN" sz="2400" kern="1200" dirty="0">
                <a:solidFill>
                  <a:prstClr val="black"/>
                </a:solidFill>
                <a:latin typeface="Times New Roman" panose="02020603050405020304" pitchFamily="18" charset="0"/>
                <a:ea typeface="+mn-ea"/>
                <a:cs typeface="Times New Roman" panose="02020603050405020304" pitchFamily="18" charset="0"/>
              </a:rPr>
              <a:t> </a:t>
            </a:r>
            <a:r>
              <a:rPr lang="vi-VN" sz="2400" kern="1200" dirty="0" err="1">
                <a:solidFill>
                  <a:prstClr val="black"/>
                </a:solidFill>
                <a:latin typeface="Times New Roman" panose="02020603050405020304" pitchFamily="18" charset="0"/>
                <a:ea typeface="+mn-ea"/>
                <a:cs typeface="Times New Roman" panose="02020603050405020304" pitchFamily="18" charset="0"/>
              </a:rPr>
              <a:t>đặt</a:t>
            </a:r>
            <a:r>
              <a:rPr lang="vi-VN" sz="2400" kern="1200" dirty="0">
                <a:solidFill>
                  <a:prstClr val="black"/>
                </a:solidFill>
                <a:latin typeface="Times New Roman" panose="02020603050405020304" pitchFamily="18" charset="0"/>
                <a:ea typeface="+mn-ea"/>
                <a:cs typeface="Times New Roman" panose="02020603050405020304" pitchFamily="18" charset="0"/>
              </a:rPr>
              <a:t> tên </a:t>
            </a:r>
            <a:r>
              <a:rPr lang="vi-VN" sz="2400" kern="1200" dirty="0" err="1">
                <a:solidFill>
                  <a:prstClr val="black"/>
                </a:solidFill>
                <a:latin typeface="Times New Roman" panose="02020603050405020304" pitchFamily="18" charset="0"/>
                <a:ea typeface="+mn-ea"/>
                <a:cs typeface="Times New Roman" panose="02020603050405020304" pitchFamily="18" charset="0"/>
              </a:rPr>
              <a:t>là</a:t>
            </a:r>
            <a:r>
              <a:rPr lang="vi-VN" sz="2400" kern="1200" dirty="0">
                <a:solidFill>
                  <a:prstClr val="black"/>
                </a:solidFill>
                <a:latin typeface="Times New Roman" panose="02020603050405020304" pitchFamily="18" charset="0"/>
                <a:ea typeface="+mn-ea"/>
                <a:cs typeface="Times New Roman" panose="02020603050405020304" pitchFamily="18" charset="0"/>
              </a:rPr>
              <a:t> </a:t>
            </a:r>
            <a:r>
              <a:rPr lang="vi-VN" sz="2400" b="1" i="1" kern="1200" dirty="0" err="1">
                <a:solidFill>
                  <a:srgbClr val="C00000"/>
                </a:solidFill>
                <a:latin typeface="Times New Roman" panose="02020603050405020304" pitchFamily="18" charset="0"/>
                <a:ea typeface="+mn-ea"/>
                <a:cs typeface="Times New Roman" panose="02020603050405020304" pitchFamily="18" charset="0"/>
              </a:rPr>
              <a:t>Vợ</a:t>
            </a:r>
            <a:r>
              <a:rPr lang="vi-VN" sz="2400" b="1" i="1" kern="1200" dirty="0">
                <a:solidFill>
                  <a:srgbClr val="C00000"/>
                </a:solidFill>
                <a:latin typeface="Times New Roman" panose="02020603050405020304" pitchFamily="18" charset="0"/>
                <a:ea typeface="+mn-ea"/>
                <a:cs typeface="Times New Roman" panose="02020603050405020304" pitchFamily="18" charset="0"/>
              </a:rPr>
              <a:t> </a:t>
            </a:r>
            <a:r>
              <a:rPr lang="vi-VN" sz="2400" b="1" i="1" kern="1200" dirty="0" err="1">
                <a:solidFill>
                  <a:srgbClr val="C00000"/>
                </a:solidFill>
                <a:latin typeface="Times New Roman" panose="02020603050405020304" pitchFamily="18" charset="0"/>
                <a:ea typeface="+mn-ea"/>
                <a:cs typeface="Times New Roman" panose="02020603050405020304" pitchFamily="18" charset="0"/>
              </a:rPr>
              <a:t>nhặt</a:t>
            </a:r>
            <a:r>
              <a:rPr lang="vi-VN" sz="2400" b="1" i="1" kern="1200" dirty="0">
                <a:solidFill>
                  <a:srgbClr val="C00000"/>
                </a:solidFill>
                <a:latin typeface="Times New Roman" panose="02020603050405020304" pitchFamily="18" charset="0"/>
                <a:ea typeface="+mn-ea"/>
                <a:cs typeface="Times New Roman" panose="02020603050405020304" pitchFamily="18" charset="0"/>
              </a:rPr>
              <a:t>.</a:t>
            </a:r>
            <a:endParaRPr lang="en-US" sz="2400" b="1" i="1" kern="1200" dirty="0">
              <a:solidFill>
                <a:srgbClr val="C00000"/>
              </a:solidFill>
              <a:latin typeface="Times New Roman" panose="02020603050405020304" pitchFamily="18" charset="0"/>
              <a:ea typeface="+mn-ea"/>
              <a:cs typeface="Times New Roman" panose="02020603050405020304" pitchFamily="18" charset="0"/>
            </a:endParaRPr>
          </a:p>
        </p:txBody>
      </p:sp>
      <p:pic>
        <p:nvPicPr>
          <p:cNvPr id="14" name="Picture 13">
            <a:extLst>
              <a:ext uri="{FF2B5EF4-FFF2-40B4-BE49-F238E27FC236}">
                <a16:creationId xmlns:a16="http://schemas.microsoft.com/office/drawing/2014/main" id="{FABB25D2-7D02-4F63-BF6D-C155E4341CA6}"/>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8710"/>
          <a:stretch/>
        </p:blipFill>
        <p:spPr>
          <a:xfrm>
            <a:off x="7114578" y="60473"/>
            <a:ext cx="2036914" cy="1658868"/>
          </a:xfrm>
          <a:prstGeom prst="rect">
            <a:avLst/>
          </a:prstGeom>
        </p:spPr>
      </p:pic>
    </p:spTree>
    <p:extLst>
      <p:ext uri="{BB962C8B-B14F-4D97-AF65-F5344CB8AC3E}">
        <p14:creationId xmlns:p14="http://schemas.microsoft.com/office/powerpoint/2010/main" val="85138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linds(horizont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linds(horizontal)">
                                      <p:cBhvr>
                                        <p:cTn id="20" dur="500"/>
                                        <p:tgtEl>
                                          <p:spTgt spid="5"/>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linds(horizontal)">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blinds(horizontal)">
                                      <p:cBhvr>
                                        <p:cTn id="28" dur="500"/>
                                        <p:tgtEl>
                                          <p:spTgt spid="7"/>
                                        </p:tgtEl>
                                      </p:cBhvr>
                                    </p:animEffect>
                                  </p:childTnLst>
                                </p:cTn>
                              </p:par>
                              <p:par>
                                <p:cTn id="29" presetID="3" presetClass="entr" presetSubtype="10"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blinds(horizontal)">
                                      <p:cBhvr>
                                        <p:cTn id="31" dur="500"/>
                                        <p:tgtEl>
                                          <p:spTgt spid="8"/>
                                        </p:tgtEl>
                                      </p:cBhvr>
                                    </p:animEffect>
                                  </p:childTnLst>
                                </p:cTn>
                              </p:par>
                              <p:par>
                                <p:cTn id="32" presetID="16" presetClass="entr" presetSubtype="21" fill="hold"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barn(inVertical)">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blinds(horizontal)">
                                      <p:cBhvr>
                                        <p:cTn id="39" dur="50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12">
                                            <p:txEl>
                                              <p:pRg st="0" end="0"/>
                                            </p:txEl>
                                          </p:spTgt>
                                        </p:tgtEl>
                                        <p:attrNameLst>
                                          <p:attrName>style.visibility</p:attrName>
                                        </p:attrNameLst>
                                      </p:cBhvr>
                                      <p:to>
                                        <p:strVal val="visible"/>
                                      </p:to>
                                    </p:set>
                                    <p:animEffect transition="in" filter="barn(inVertical)">
                                      <p:cBhvr>
                                        <p:cTn id="44" dur="500"/>
                                        <p:tgtEl>
                                          <p:spTgt spid="12">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12">
                                            <p:txEl>
                                              <p:pRg st="1" end="1"/>
                                            </p:txEl>
                                          </p:spTgt>
                                        </p:tgtEl>
                                        <p:attrNameLst>
                                          <p:attrName>style.visibility</p:attrName>
                                        </p:attrNameLst>
                                      </p:cBhvr>
                                      <p:to>
                                        <p:strVal val="visible"/>
                                      </p:to>
                                    </p:set>
                                    <p:animEffect transition="in" filter="barn(inVertical)">
                                      <p:cBhvr>
                                        <p:cTn id="49" dur="500"/>
                                        <p:tgtEl>
                                          <p:spTgt spid="12">
                                            <p:txEl>
                                              <p:pRg st="1" end="1"/>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12">
                                            <p:txEl>
                                              <p:pRg st="2" end="2"/>
                                            </p:txEl>
                                          </p:spTgt>
                                        </p:tgtEl>
                                        <p:attrNameLst>
                                          <p:attrName>style.visibility</p:attrName>
                                        </p:attrNameLst>
                                      </p:cBhvr>
                                      <p:to>
                                        <p:strVal val="visible"/>
                                      </p:to>
                                    </p:set>
                                    <p:animEffect transition="in" filter="barn(inVertical)">
                                      <p:cBhvr>
                                        <p:cTn id="54" dur="50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animBg="1"/>
      <p:bldP spid="8" grpId="0"/>
      <p:bldP spid="9" grpId="0"/>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E64B79B-1AD2-4115-97FE-32D9252B8CEB}"/>
              </a:ext>
            </a:extLst>
          </p:cNvPr>
          <p:cNvPicPr>
            <a:picLocks noChangeAspect="1"/>
          </p:cNvPicPr>
          <p:nvPr/>
        </p:nvPicPr>
        <p:blipFill>
          <a:blip r:embed="rId2"/>
          <a:stretch>
            <a:fillRect/>
          </a:stretch>
        </p:blipFill>
        <p:spPr>
          <a:xfrm>
            <a:off x="1053193" y="11755"/>
            <a:ext cx="6449786" cy="5086350"/>
          </a:xfrm>
          <a:prstGeom prst="ellipse">
            <a:avLst/>
          </a:prstGeom>
        </p:spPr>
      </p:pic>
      <p:sp>
        <p:nvSpPr>
          <p:cNvPr id="8" name="Oval 7">
            <a:extLst>
              <a:ext uri="{FF2B5EF4-FFF2-40B4-BE49-F238E27FC236}">
                <a16:creationId xmlns:a16="http://schemas.microsoft.com/office/drawing/2014/main" id="{91E7EA4A-C016-44DD-8E49-17766EBDBF0B}"/>
              </a:ext>
            </a:extLst>
          </p:cNvPr>
          <p:cNvSpPr/>
          <p:nvPr/>
        </p:nvSpPr>
        <p:spPr>
          <a:xfrm>
            <a:off x="3290207" y="1743075"/>
            <a:ext cx="2563586" cy="1600200"/>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700" b="1" kern="1200" dirty="0">
                <a:solidFill>
                  <a:prstClr val="black"/>
                </a:solidFill>
                <a:latin typeface="Times New Roman" panose="02020603050405020304" pitchFamily="18" charset="0"/>
                <a:cs typeface="Times New Roman" panose="02020603050405020304" pitchFamily="18" charset="0"/>
              </a:rPr>
              <a:t>Anh </a:t>
            </a:r>
            <a:r>
              <a:rPr lang="en-US" sz="2700" b="1" kern="1200" dirty="0" err="1">
                <a:solidFill>
                  <a:prstClr val="black"/>
                </a:solidFill>
                <a:latin typeface="Times New Roman" panose="02020603050405020304" pitchFamily="18" charset="0"/>
                <a:cs typeface="Times New Roman" panose="02020603050405020304" pitchFamily="18" charset="0"/>
              </a:rPr>
              <a:t>Tràng</a:t>
            </a:r>
            <a:r>
              <a:rPr lang="en-US" sz="2700" b="1" kern="1200" dirty="0">
                <a:solidFill>
                  <a:prstClr val="black"/>
                </a:solidFill>
                <a:latin typeface="Times New Roman" panose="02020603050405020304" pitchFamily="18" charset="0"/>
                <a:cs typeface="Times New Roman" panose="02020603050405020304" pitchFamily="18" charset="0"/>
              </a:rPr>
              <a:t> </a:t>
            </a:r>
          </a:p>
          <a:p>
            <a:pPr algn="ctr" defTabSz="685800">
              <a:buClrTx/>
            </a:pPr>
            <a:r>
              <a:rPr lang="en-US" sz="2700" b="1" kern="1200" dirty="0" err="1">
                <a:solidFill>
                  <a:prstClr val="black"/>
                </a:solidFill>
                <a:latin typeface="Times New Roman" panose="02020603050405020304" pitchFamily="18" charset="0"/>
                <a:cs typeface="Times New Roman" panose="02020603050405020304" pitchFamily="18" charset="0"/>
              </a:rPr>
              <a:t>nhặt</a:t>
            </a:r>
            <a:r>
              <a:rPr lang="en-US" sz="2700" b="1" kern="1200" dirty="0">
                <a:solidFill>
                  <a:prstClr val="black"/>
                </a:solidFill>
                <a:latin typeface="Times New Roman" panose="02020603050405020304" pitchFamily="18" charset="0"/>
                <a:cs typeface="Times New Roman" panose="02020603050405020304" pitchFamily="18" charset="0"/>
              </a:rPr>
              <a:t> </a:t>
            </a:r>
            <a:r>
              <a:rPr lang="en-US" sz="2700" b="1" kern="1200" dirty="0" err="1">
                <a:solidFill>
                  <a:prstClr val="black"/>
                </a:solidFill>
                <a:latin typeface="Times New Roman" panose="02020603050405020304" pitchFamily="18" charset="0"/>
                <a:cs typeface="Times New Roman" panose="02020603050405020304" pitchFamily="18" charset="0"/>
              </a:rPr>
              <a:t>vợ</a:t>
            </a:r>
            <a:r>
              <a:rPr lang="en-US" sz="2700" b="1" kern="1200" dirty="0">
                <a:solidFill>
                  <a:prstClr val="black"/>
                </a:solidFill>
                <a:latin typeface="Times New Roman" panose="02020603050405020304" pitchFamily="18" charset="0"/>
                <a:cs typeface="Times New Roman" panose="02020603050405020304" pitchFamily="18" charset="0"/>
              </a:rPr>
              <a:t> </a:t>
            </a:r>
          </a:p>
        </p:txBody>
      </p:sp>
      <p:sp>
        <p:nvSpPr>
          <p:cNvPr id="9" name="TextBox 8">
            <a:extLst>
              <a:ext uri="{FF2B5EF4-FFF2-40B4-BE49-F238E27FC236}">
                <a16:creationId xmlns:a16="http://schemas.microsoft.com/office/drawing/2014/main" id="{B250CD97-ED8F-426E-BFCA-8DCB7482ADE0}"/>
              </a:ext>
            </a:extLst>
          </p:cNvPr>
          <p:cNvSpPr txBox="1"/>
          <p:nvPr/>
        </p:nvSpPr>
        <p:spPr>
          <a:xfrm>
            <a:off x="2628900" y="4418654"/>
            <a:ext cx="3494314" cy="415498"/>
          </a:xfrm>
          <a:prstGeom prst="rect">
            <a:avLst/>
          </a:prstGeom>
          <a:noFill/>
        </p:spPr>
        <p:txBody>
          <a:bodyPr wrap="square" rtlCol="0">
            <a:spAutoFit/>
          </a:bodyPr>
          <a:lstStyle/>
          <a:p>
            <a:pPr defTabSz="685800">
              <a:buClrTx/>
            </a:pPr>
            <a:r>
              <a:rPr lang="en-US" sz="2100" b="1" kern="1200" dirty="0" err="1">
                <a:solidFill>
                  <a:srgbClr val="FF0000"/>
                </a:solidFill>
                <a:latin typeface="Times New Roman" panose="02020603050405020304" pitchFamily="18" charset="0"/>
                <a:ea typeface="+mn-ea"/>
                <a:cs typeface="Times New Roman" panose="02020603050405020304" pitchFamily="18" charset="0"/>
              </a:rPr>
              <a:t>Bối</a:t>
            </a:r>
            <a:r>
              <a:rPr lang="en-US" sz="2100" b="1" kern="1200" dirty="0">
                <a:solidFill>
                  <a:srgbClr val="FF0000"/>
                </a:solidFill>
                <a:latin typeface="Times New Roman" panose="02020603050405020304" pitchFamily="18" charset="0"/>
                <a:ea typeface="+mn-ea"/>
                <a:cs typeface="Times New Roman" panose="02020603050405020304" pitchFamily="18" charset="0"/>
              </a:rPr>
              <a:t> </a:t>
            </a:r>
            <a:r>
              <a:rPr lang="en-US" sz="2100" b="1" kern="1200" dirty="0" err="1">
                <a:solidFill>
                  <a:srgbClr val="FF0000"/>
                </a:solidFill>
                <a:latin typeface="Times New Roman" panose="02020603050405020304" pitchFamily="18" charset="0"/>
                <a:ea typeface="+mn-ea"/>
                <a:cs typeface="Times New Roman" panose="02020603050405020304" pitchFamily="18" charset="0"/>
              </a:rPr>
              <a:t>cảnh</a:t>
            </a:r>
            <a:r>
              <a:rPr lang="en-US" sz="2100" b="1" kern="1200" dirty="0">
                <a:solidFill>
                  <a:srgbClr val="FF0000"/>
                </a:solidFill>
                <a:latin typeface="Times New Roman" panose="02020603050405020304" pitchFamily="18" charset="0"/>
                <a:ea typeface="+mn-ea"/>
                <a:cs typeface="Times New Roman" panose="02020603050405020304" pitchFamily="18" charset="0"/>
              </a:rPr>
              <a:t>: </a:t>
            </a:r>
            <a:r>
              <a:rPr lang="en-US" sz="2100" b="1" kern="1200" dirty="0" err="1">
                <a:solidFill>
                  <a:srgbClr val="FF0000"/>
                </a:solidFill>
                <a:latin typeface="Times New Roman" panose="02020603050405020304" pitchFamily="18" charset="0"/>
                <a:ea typeface="+mn-ea"/>
                <a:cs typeface="Times New Roman" panose="02020603050405020304" pitchFamily="18" charset="0"/>
              </a:rPr>
              <a:t>Nạn</a:t>
            </a:r>
            <a:r>
              <a:rPr lang="en-US" sz="2100" b="1" kern="1200" dirty="0">
                <a:solidFill>
                  <a:srgbClr val="FF0000"/>
                </a:solidFill>
                <a:latin typeface="Times New Roman" panose="02020603050405020304" pitchFamily="18" charset="0"/>
                <a:ea typeface="+mn-ea"/>
                <a:cs typeface="Times New Roman" panose="02020603050405020304" pitchFamily="18" charset="0"/>
              </a:rPr>
              <a:t> </a:t>
            </a:r>
            <a:r>
              <a:rPr lang="en-US" sz="2100" b="1" kern="1200" dirty="0" err="1">
                <a:solidFill>
                  <a:srgbClr val="FF0000"/>
                </a:solidFill>
                <a:latin typeface="Times New Roman" panose="02020603050405020304" pitchFamily="18" charset="0"/>
                <a:ea typeface="+mn-ea"/>
                <a:cs typeface="Times New Roman" panose="02020603050405020304" pitchFamily="18" charset="0"/>
              </a:rPr>
              <a:t>đói</a:t>
            </a:r>
            <a:r>
              <a:rPr lang="en-US" sz="2100" b="1" kern="1200" dirty="0">
                <a:solidFill>
                  <a:srgbClr val="FF0000"/>
                </a:solidFill>
                <a:latin typeface="Times New Roman" panose="02020603050405020304" pitchFamily="18" charset="0"/>
                <a:ea typeface="+mn-ea"/>
                <a:cs typeface="Times New Roman" panose="02020603050405020304" pitchFamily="18" charset="0"/>
              </a:rPr>
              <a:t> </a:t>
            </a:r>
            <a:r>
              <a:rPr lang="en-US" sz="2100" b="1" kern="1200" dirty="0" err="1">
                <a:solidFill>
                  <a:srgbClr val="FF0000"/>
                </a:solidFill>
                <a:latin typeface="Times New Roman" panose="02020603050405020304" pitchFamily="18" charset="0"/>
                <a:ea typeface="+mn-ea"/>
                <a:cs typeface="Times New Roman" panose="02020603050405020304" pitchFamily="18" charset="0"/>
              </a:rPr>
              <a:t>năm</a:t>
            </a:r>
            <a:r>
              <a:rPr lang="en-US" sz="2100" b="1" kern="1200" dirty="0">
                <a:solidFill>
                  <a:srgbClr val="FF0000"/>
                </a:solidFill>
                <a:latin typeface="Times New Roman" panose="02020603050405020304" pitchFamily="18" charset="0"/>
                <a:ea typeface="+mn-ea"/>
                <a:cs typeface="Times New Roman" panose="02020603050405020304" pitchFamily="18" charset="0"/>
              </a:rPr>
              <a:t> 1945</a:t>
            </a:r>
          </a:p>
        </p:txBody>
      </p:sp>
      <p:sp>
        <p:nvSpPr>
          <p:cNvPr id="10" name="TextBox 9">
            <a:extLst>
              <a:ext uri="{FF2B5EF4-FFF2-40B4-BE49-F238E27FC236}">
                <a16:creationId xmlns:a16="http://schemas.microsoft.com/office/drawing/2014/main" id="{E0B447FA-A230-4CD3-97A3-05DACDDF639C}"/>
              </a:ext>
            </a:extLst>
          </p:cNvPr>
          <p:cNvSpPr txBox="1"/>
          <p:nvPr/>
        </p:nvSpPr>
        <p:spPr>
          <a:xfrm>
            <a:off x="253093" y="2185385"/>
            <a:ext cx="1036865" cy="738664"/>
          </a:xfrm>
          <a:prstGeom prst="rect">
            <a:avLst/>
          </a:prstGeom>
          <a:noFill/>
        </p:spPr>
        <p:txBody>
          <a:bodyPr wrap="square" rtlCol="0">
            <a:spAutoFit/>
          </a:bodyPr>
          <a:lstStyle/>
          <a:p>
            <a:pPr defTabSz="685800">
              <a:buClrTx/>
            </a:pPr>
            <a:r>
              <a:rPr lang="en-US" sz="2100" b="1" kern="1200" dirty="0">
                <a:solidFill>
                  <a:srgbClr val="0070C0"/>
                </a:solidFill>
                <a:latin typeface="Times New Roman" panose="02020603050405020304" pitchFamily="18" charset="0"/>
                <a:ea typeface="+mn-ea"/>
                <a:cs typeface="Times New Roman" panose="02020603050405020304" pitchFamily="18" charset="0"/>
              </a:rPr>
              <a:t>THỜI  GIAN </a:t>
            </a:r>
          </a:p>
        </p:txBody>
      </p:sp>
      <p:sp>
        <p:nvSpPr>
          <p:cNvPr id="11" name="TextBox 10">
            <a:extLst>
              <a:ext uri="{FF2B5EF4-FFF2-40B4-BE49-F238E27FC236}">
                <a16:creationId xmlns:a16="http://schemas.microsoft.com/office/drawing/2014/main" id="{FA155CB1-46BC-460A-BC30-CDFD5E9ED2BF}"/>
              </a:ext>
            </a:extLst>
          </p:cNvPr>
          <p:cNvSpPr txBox="1"/>
          <p:nvPr/>
        </p:nvSpPr>
        <p:spPr>
          <a:xfrm>
            <a:off x="5274129" y="1565331"/>
            <a:ext cx="1836965" cy="415498"/>
          </a:xfrm>
          <a:prstGeom prst="rect">
            <a:avLst/>
          </a:prstGeom>
          <a:noFill/>
        </p:spPr>
        <p:txBody>
          <a:bodyPr wrap="square" rtlCol="0">
            <a:spAutoFit/>
          </a:bodyPr>
          <a:lstStyle/>
          <a:p>
            <a:pPr defTabSz="685800">
              <a:buClrTx/>
            </a:pPr>
            <a:r>
              <a:rPr lang="en-US" sz="2100" b="1" kern="1200" dirty="0" err="1">
                <a:solidFill>
                  <a:srgbClr val="FF0000"/>
                </a:solidFill>
                <a:latin typeface="Times New Roman" panose="02020603050405020304" pitchFamily="18" charset="0"/>
                <a:ea typeface="+mn-ea"/>
                <a:cs typeface="Times New Roman" panose="02020603050405020304" pitchFamily="18" charset="0"/>
              </a:rPr>
              <a:t>Sáng</a:t>
            </a:r>
            <a:r>
              <a:rPr lang="en-US" sz="2100" b="1" kern="1200" dirty="0">
                <a:solidFill>
                  <a:srgbClr val="FF0000"/>
                </a:solidFill>
                <a:latin typeface="Times New Roman" panose="02020603050405020304" pitchFamily="18" charset="0"/>
                <a:ea typeface="+mn-ea"/>
                <a:cs typeface="Times New Roman" panose="02020603050405020304" pitchFamily="18" charset="0"/>
              </a:rPr>
              <a:t> </a:t>
            </a:r>
            <a:r>
              <a:rPr lang="en-US" sz="2100" b="1" kern="1200" dirty="0" err="1">
                <a:solidFill>
                  <a:srgbClr val="FF0000"/>
                </a:solidFill>
                <a:latin typeface="Times New Roman" panose="02020603050405020304" pitchFamily="18" charset="0"/>
                <a:ea typeface="+mn-ea"/>
                <a:cs typeface="Times New Roman" panose="02020603050405020304" pitchFamily="18" charset="0"/>
              </a:rPr>
              <a:t>hôm</a:t>
            </a:r>
            <a:r>
              <a:rPr lang="en-US" sz="2100" b="1" kern="1200" dirty="0">
                <a:solidFill>
                  <a:srgbClr val="FF0000"/>
                </a:solidFill>
                <a:latin typeface="Times New Roman" panose="02020603050405020304" pitchFamily="18" charset="0"/>
                <a:ea typeface="+mn-ea"/>
                <a:cs typeface="Times New Roman" panose="02020603050405020304" pitchFamily="18" charset="0"/>
              </a:rPr>
              <a:t> </a:t>
            </a:r>
            <a:r>
              <a:rPr lang="en-US" sz="2100" b="1" kern="1200" dirty="0" err="1">
                <a:solidFill>
                  <a:srgbClr val="FF0000"/>
                </a:solidFill>
                <a:latin typeface="Times New Roman" panose="02020603050405020304" pitchFamily="18" charset="0"/>
                <a:ea typeface="+mn-ea"/>
                <a:cs typeface="Times New Roman" panose="02020603050405020304" pitchFamily="18" charset="0"/>
              </a:rPr>
              <a:t>sau</a:t>
            </a:r>
            <a:endParaRPr lang="en-US" sz="2100" b="1" kern="1200" dirty="0">
              <a:solidFill>
                <a:srgbClr val="FF0000"/>
              </a:solidFill>
              <a:latin typeface="Times New Roman" panose="02020603050405020304" pitchFamily="18" charset="0"/>
              <a:ea typeface="+mn-ea"/>
              <a:cs typeface="Times New Roman" panose="02020603050405020304" pitchFamily="18" charset="0"/>
            </a:endParaRPr>
          </a:p>
        </p:txBody>
      </p:sp>
      <p:sp>
        <p:nvSpPr>
          <p:cNvPr id="12" name="TextBox 11">
            <a:extLst>
              <a:ext uri="{FF2B5EF4-FFF2-40B4-BE49-F238E27FC236}">
                <a16:creationId xmlns:a16="http://schemas.microsoft.com/office/drawing/2014/main" id="{ED1C3FB7-708A-4F6A-9030-2F769E80B455}"/>
              </a:ext>
            </a:extLst>
          </p:cNvPr>
          <p:cNvSpPr txBox="1"/>
          <p:nvPr/>
        </p:nvSpPr>
        <p:spPr>
          <a:xfrm>
            <a:off x="1722665" y="1946917"/>
            <a:ext cx="1812471" cy="415498"/>
          </a:xfrm>
          <a:prstGeom prst="rect">
            <a:avLst/>
          </a:prstGeom>
          <a:noFill/>
        </p:spPr>
        <p:txBody>
          <a:bodyPr wrap="square" rtlCol="0">
            <a:spAutoFit/>
          </a:bodyPr>
          <a:lstStyle/>
          <a:p>
            <a:pPr defTabSz="685800">
              <a:buClrTx/>
            </a:pPr>
            <a:r>
              <a:rPr lang="en-US" sz="2100" b="1" kern="1200" dirty="0" err="1">
                <a:solidFill>
                  <a:srgbClr val="FF0000"/>
                </a:solidFill>
                <a:latin typeface="Times New Roman" panose="02020603050405020304" pitchFamily="18" charset="0"/>
                <a:ea typeface="+mn-ea"/>
                <a:cs typeface="Times New Roman" panose="02020603050405020304" pitchFamily="18" charset="0"/>
              </a:rPr>
              <a:t>Buổi</a:t>
            </a:r>
            <a:r>
              <a:rPr lang="en-US" sz="2100" b="1" kern="1200" dirty="0">
                <a:solidFill>
                  <a:srgbClr val="FF0000"/>
                </a:solidFill>
                <a:latin typeface="Times New Roman" panose="02020603050405020304" pitchFamily="18" charset="0"/>
                <a:ea typeface="+mn-ea"/>
                <a:cs typeface="Times New Roman" panose="02020603050405020304" pitchFamily="18" charset="0"/>
              </a:rPr>
              <a:t> </a:t>
            </a:r>
            <a:r>
              <a:rPr lang="en-US" sz="2100" b="1" kern="1200" dirty="0" err="1">
                <a:solidFill>
                  <a:srgbClr val="FF0000"/>
                </a:solidFill>
                <a:latin typeface="Times New Roman" panose="02020603050405020304" pitchFamily="18" charset="0"/>
                <a:ea typeface="+mn-ea"/>
                <a:cs typeface="Times New Roman" panose="02020603050405020304" pitchFamily="18" charset="0"/>
              </a:rPr>
              <a:t>chiều</a:t>
            </a:r>
            <a:r>
              <a:rPr lang="en-US" sz="2100" b="1" kern="1200" dirty="0">
                <a:solidFill>
                  <a:srgbClr val="FF0000"/>
                </a:solidFill>
                <a:latin typeface="Times New Roman" panose="02020603050405020304" pitchFamily="18" charset="0"/>
                <a:ea typeface="+mn-ea"/>
                <a:cs typeface="Times New Roman" panose="02020603050405020304" pitchFamily="18" charset="0"/>
              </a:rPr>
              <a:t> </a:t>
            </a:r>
          </a:p>
        </p:txBody>
      </p:sp>
      <p:sp>
        <p:nvSpPr>
          <p:cNvPr id="13" name="TextBox 12">
            <a:extLst>
              <a:ext uri="{FF2B5EF4-FFF2-40B4-BE49-F238E27FC236}">
                <a16:creationId xmlns:a16="http://schemas.microsoft.com/office/drawing/2014/main" id="{96B337B7-F258-43B4-9F64-D1DE2F70993F}"/>
              </a:ext>
            </a:extLst>
          </p:cNvPr>
          <p:cNvSpPr txBox="1"/>
          <p:nvPr/>
        </p:nvSpPr>
        <p:spPr>
          <a:xfrm>
            <a:off x="5216978" y="532549"/>
            <a:ext cx="1812471" cy="415498"/>
          </a:xfrm>
          <a:prstGeom prst="rect">
            <a:avLst/>
          </a:prstGeom>
          <a:noFill/>
        </p:spPr>
        <p:txBody>
          <a:bodyPr wrap="square" rtlCol="0">
            <a:spAutoFit/>
          </a:bodyPr>
          <a:lstStyle/>
          <a:p>
            <a:pPr defTabSz="685800">
              <a:buClrTx/>
            </a:pPr>
            <a:r>
              <a:rPr lang="en-US" sz="2100" b="1" kern="1200" dirty="0">
                <a:solidFill>
                  <a:srgbClr val="FF0000"/>
                </a:solidFill>
                <a:latin typeface="Times New Roman" panose="02020603050405020304" pitchFamily="18" charset="0"/>
                <a:ea typeface="+mn-ea"/>
                <a:cs typeface="Times New Roman" panose="02020603050405020304" pitchFamily="18" charset="0"/>
              </a:rPr>
              <a:t>Ng</a:t>
            </a:r>
            <a:r>
              <a:rPr lang="vi-VN" sz="2100" b="1" kern="1200" dirty="0">
                <a:solidFill>
                  <a:srgbClr val="FF0000"/>
                </a:solidFill>
                <a:latin typeface="Times New Roman" panose="02020603050405020304" pitchFamily="18" charset="0"/>
                <a:ea typeface="+mn-ea"/>
                <a:cs typeface="Times New Roman" panose="02020603050405020304" pitchFamily="18" charset="0"/>
              </a:rPr>
              <a:t>ư</a:t>
            </a:r>
            <a:r>
              <a:rPr lang="en-US" sz="2100" b="1" kern="1200" dirty="0" err="1">
                <a:solidFill>
                  <a:srgbClr val="FF0000"/>
                </a:solidFill>
                <a:latin typeface="Times New Roman" panose="02020603050405020304" pitchFamily="18" charset="0"/>
                <a:ea typeface="+mn-ea"/>
                <a:cs typeface="Times New Roman" panose="02020603050405020304" pitchFamily="18" charset="0"/>
              </a:rPr>
              <a:t>ời</a:t>
            </a:r>
            <a:r>
              <a:rPr lang="en-US" sz="2100" b="1" kern="1200" dirty="0">
                <a:solidFill>
                  <a:srgbClr val="FF0000"/>
                </a:solidFill>
                <a:latin typeface="Times New Roman" panose="02020603050405020304" pitchFamily="18" charset="0"/>
                <a:ea typeface="+mn-ea"/>
                <a:cs typeface="Times New Roman" panose="02020603050405020304" pitchFamily="18" charset="0"/>
              </a:rPr>
              <a:t> </a:t>
            </a:r>
            <a:r>
              <a:rPr lang="en-US" sz="2100" b="1" kern="1200" dirty="0" err="1">
                <a:solidFill>
                  <a:srgbClr val="FF0000"/>
                </a:solidFill>
                <a:latin typeface="Times New Roman" panose="02020603050405020304" pitchFamily="18" charset="0"/>
                <a:ea typeface="+mn-ea"/>
                <a:cs typeface="Times New Roman" panose="02020603050405020304" pitchFamily="18" charset="0"/>
              </a:rPr>
              <a:t>dân</a:t>
            </a:r>
            <a:r>
              <a:rPr lang="en-US" sz="2100" b="1" kern="1200" dirty="0">
                <a:solidFill>
                  <a:srgbClr val="FF0000"/>
                </a:solidFill>
                <a:latin typeface="Times New Roman" panose="02020603050405020304" pitchFamily="18" charset="0"/>
                <a:ea typeface="+mn-ea"/>
                <a:cs typeface="Times New Roman" panose="02020603050405020304" pitchFamily="18" charset="0"/>
              </a:rPr>
              <a:t> </a:t>
            </a:r>
          </a:p>
        </p:txBody>
      </p:sp>
      <p:sp>
        <p:nvSpPr>
          <p:cNvPr id="15" name="TextBox 14">
            <a:extLst>
              <a:ext uri="{FF2B5EF4-FFF2-40B4-BE49-F238E27FC236}">
                <a16:creationId xmlns:a16="http://schemas.microsoft.com/office/drawing/2014/main" id="{C94A5BB6-EF87-4BDD-92C3-C3E00A2815E2}"/>
              </a:ext>
            </a:extLst>
          </p:cNvPr>
          <p:cNvSpPr txBox="1"/>
          <p:nvPr/>
        </p:nvSpPr>
        <p:spPr>
          <a:xfrm>
            <a:off x="5535386" y="3488113"/>
            <a:ext cx="1812471" cy="415498"/>
          </a:xfrm>
          <a:prstGeom prst="rect">
            <a:avLst/>
          </a:prstGeom>
          <a:noFill/>
        </p:spPr>
        <p:txBody>
          <a:bodyPr wrap="square" rtlCol="0">
            <a:spAutoFit/>
          </a:bodyPr>
          <a:lstStyle/>
          <a:p>
            <a:pPr defTabSz="685800">
              <a:buClrTx/>
            </a:pPr>
            <a:r>
              <a:rPr lang="en-US" sz="2100" b="1" kern="1200" dirty="0">
                <a:solidFill>
                  <a:srgbClr val="FF0000"/>
                </a:solidFill>
                <a:latin typeface="Times New Roman" panose="02020603050405020304" pitchFamily="18" charset="0"/>
                <a:ea typeface="+mn-ea"/>
                <a:cs typeface="Times New Roman" panose="02020603050405020304" pitchFamily="18" charset="0"/>
              </a:rPr>
              <a:t>Anh </a:t>
            </a:r>
            <a:r>
              <a:rPr lang="en-US" sz="2100" b="1" kern="1200" dirty="0" err="1">
                <a:solidFill>
                  <a:srgbClr val="FF0000"/>
                </a:solidFill>
                <a:latin typeface="Times New Roman" panose="02020603050405020304" pitchFamily="18" charset="0"/>
                <a:ea typeface="+mn-ea"/>
                <a:cs typeface="Times New Roman" panose="02020603050405020304" pitchFamily="18" charset="0"/>
              </a:rPr>
              <a:t>Tràng</a:t>
            </a:r>
            <a:r>
              <a:rPr lang="en-US" sz="2100" b="1" kern="1200" dirty="0">
                <a:solidFill>
                  <a:srgbClr val="FF0000"/>
                </a:solidFill>
                <a:latin typeface="Times New Roman" panose="02020603050405020304" pitchFamily="18" charset="0"/>
                <a:ea typeface="+mn-ea"/>
                <a:cs typeface="Times New Roman" panose="02020603050405020304" pitchFamily="18" charset="0"/>
              </a:rPr>
              <a:t> </a:t>
            </a:r>
          </a:p>
        </p:txBody>
      </p:sp>
      <p:pic>
        <p:nvPicPr>
          <p:cNvPr id="17" name="Picture 16">
            <a:extLst>
              <a:ext uri="{FF2B5EF4-FFF2-40B4-BE49-F238E27FC236}">
                <a16:creationId xmlns:a16="http://schemas.microsoft.com/office/drawing/2014/main" id="{BCFA89D9-F1DA-4E95-8A68-9B45F2E48742}"/>
              </a:ext>
            </a:extLst>
          </p:cNvPr>
          <p:cNvPicPr>
            <a:picLocks noChangeAspect="1"/>
          </p:cNvPicPr>
          <p:nvPr/>
        </p:nvPicPr>
        <p:blipFill rotWithShape="1">
          <a:blip r:embed="rId3"/>
          <a:srcRect l="18980" t="50847" r="20775"/>
          <a:stretch/>
        </p:blipFill>
        <p:spPr>
          <a:xfrm>
            <a:off x="6622256" y="3523077"/>
            <a:ext cx="2210481" cy="1657350"/>
          </a:xfrm>
          <a:prstGeom prst="ellipse">
            <a:avLst/>
          </a:prstGeom>
        </p:spPr>
      </p:pic>
      <p:pic>
        <p:nvPicPr>
          <p:cNvPr id="18" name="Picture 17">
            <a:extLst>
              <a:ext uri="{FF2B5EF4-FFF2-40B4-BE49-F238E27FC236}">
                <a16:creationId xmlns:a16="http://schemas.microsoft.com/office/drawing/2014/main" id="{1D04B956-E1D3-4DA5-BA99-8497A169C818}"/>
              </a:ext>
            </a:extLst>
          </p:cNvPr>
          <p:cNvPicPr>
            <a:picLocks noChangeAspect="1"/>
          </p:cNvPicPr>
          <p:nvPr/>
        </p:nvPicPr>
        <p:blipFill rotWithShape="1">
          <a:blip r:embed="rId4"/>
          <a:srcRect t="10526" r="67402" b="36141"/>
          <a:stretch/>
        </p:blipFill>
        <p:spPr>
          <a:xfrm>
            <a:off x="-32657" y="3012466"/>
            <a:ext cx="1622684" cy="2073884"/>
          </a:xfrm>
          <a:prstGeom prst="ellipse">
            <a:avLst/>
          </a:prstGeom>
        </p:spPr>
      </p:pic>
      <p:sp>
        <p:nvSpPr>
          <p:cNvPr id="16" name="TextBox 15">
            <a:extLst>
              <a:ext uri="{FF2B5EF4-FFF2-40B4-BE49-F238E27FC236}">
                <a16:creationId xmlns:a16="http://schemas.microsoft.com/office/drawing/2014/main" id="{C64A989C-12C7-4A0E-9E83-0C0A71496ABE}"/>
              </a:ext>
            </a:extLst>
          </p:cNvPr>
          <p:cNvSpPr txBox="1"/>
          <p:nvPr/>
        </p:nvSpPr>
        <p:spPr>
          <a:xfrm>
            <a:off x="1203228" y="3624433"/>
            <a:ext cx="1812471" cy="415498"/>
          </a:xfrm>
          <a:prstGeom prst="rect">
            <a:avLst/>
          </a:prstGeom>
          <a:noFill/>
        </p:spPr>
        <p:txBody>
          <a:bodyPr wrap="square" rtlCol="0">
            <a:spAutoFit/>
          </a:bodyPr>
          <a:lstStyle/>
          <a:p>
            <a:pPr defTabSz="685800">
              <a:buClrTx/>
            </a:pPr>
            <a:r>
              <a:rPr lang="en-US" sz="2100" b="1" kern="1200" dirty="0" err="1">
                <a:solidFill>
                  <a:srgbClr val="FF0000"/>
                </a:solidFill>
                <a:latin typeface="Times New Roman" panose="02020603050405020304" pitchFamily="18" charset="0"/>
                <a:ea typeface="+mn-ea"/>
                <a:cs typeface="Times New Roman" panose="02020603050405020304" pitchFamily="18" charset="0"/>
              </a:rPr>
              <a:t>Bà</a:t>
            </a:r>
            <a:r>
              <a:rPr lang="en-US" sz="2100" b="1" kern="1200" dirty="0">
                <a:solidFill>
                  <a:srgbClr val="FF0000"/>
                </a:solidFill>
                <a:latin typeface="Times New Roman" panose="02020603050405020304" pitchFamily="18" charset="0"/>
                <a:ea typeface="+mn-ea"/>
                <a:cs typeface="Times New Roman" panose="02020603050405020304" pitchFamily="18" charset="0"/>
              </a:rPr>
              <a:t> </a:t>
            </a:r>
            <a:r>
              <a:rPr lang="en-US" sz="2100" b="1" kern="1200" dirty="0" err="1">
                <a:solidFill>
                  <a:srgbClr val="FF0000"/>
                </a:solidFill>
                <a:latin typeface="Times New Roman" panose="02020603050405020304" pitchFamily="18" charset="0"/>
                <a:ea typeface="+mn-ea"/>
                <a:cs typeface="Times New Roman" panose="02020603050405020304" pitchFamily="18" charset="0"/>
              </a:rPr>
              <a:t>cụ</a:t>
            </a:r>
            <a:r>
              <a:rPr lang="en-US" sz="2100" b="1" kern="1200" dirty="0">
                <a:solidFill>
                  <a:srgbClr val="FF0000"/>
                </a:solidFill>
                <a:latin typeface="Times New Roman" panose="02020603050405020304" pitchFamily="18" charset="0"/>
                <a:ea typeface="+mn-ea"/>
                <a:cs typeface="Times New Roman" panose="02020603050405020304" pitchFamily="18" charset="0"/>
              </a:rPr>
              <a:t> </a:t>
            </a:r>
            <a:r>
              <a:rPr lang="en-US" sz="2100" b="1" kern="1200" dirty="0" err="1">
                <a:solidFill>
                  <a:srgbClr val="FF0000"/>
                </a:solidFill>
                <a:latin typeface="Times New Roman" panose="02020603050405020304" pitchFamily="18" charset="0"/>
                <a:ea typeface="+mn-ea"/>
                <a:cs typeface="Times New Roman" panose="02020603050405020304" pitchFamily="18" charset="0"/>
              </a:rPr>
              <a:t>Tứ</a:t>
            </a:r>
            <a:r>
              <a:rPr lang="en-US" sz="2100" b="1" kern="1200" dirty="0">
                <a:solidFill>
                  <a:srgbClr val="FF0000"/>
                </a:solidFill>
                <a:latin typeface="Times New Roman" panose="02020603050405020304" pitchFamily="18" charset="0"/>
                <a:ea typeface="+mn-ea"/>
                <a:cs typeface="Times New Roman" panose="02020603050405020304" pitchFamily="18" charset="0"/>
              </a:rPr>
              <a:t> </a:t>
            </a:r>
          </a:p>
        </p:txBody>
      </p:sp>
      <p:pic>
        <p:nvPicPr>
          <p:cNvPr id="19" name="Picture 18">
            <a:extLst>
              <a:ext uri="{FF2B5EF4-FFF2-40B4-BE49-F238E27FC236}">
                <a16:creationId xmlns:a16="http://schemas.microsoft.com/office/drawing/2014/main" id="{F7B927A5-A204-4A16-8456-7027A980CCAD}"/>
              </a:ext>
            </a:extLst>
          </p:cNvPr>
          <p:cNvPicPr>
            <a:picLocks noChangeAspect="1"/>
          </p:cNvPicPr>
          <p:nvPr/>
        </p:nvPicPr>
        <p:blipFill rotWithShape="1">
          <a:blip r:embed="rId4"/>
          <a:srcRect l="53384" b="49474"/>
          <a:stretch/>
        </p:blipFill>
        <p:spPr>
          <a:xfrm>
            <a:off x="1203228" y="-22205"/>
            <a:ext cx="1501954" cy="1682087"/>
          </a:xfrm>
          <a:prstGeom prst="ellipse">
            <a:avLst/>
          </a:prstGeom>
        </p:spPr>
      </p:pic>
      <p:sp>
        <p:nvSpPr>
          <p:cNvPr id="14" name="TextBox 13">
            <a:extLst>
              <a:ext uri="{FF2B5EF4-FFF2-40B4-BE49-F238E27FC236}">
                <a16:creationId xmlns:a16="http://schemas.microsoft.com/office/drawing/2014/main" id="{FB202926-6F59-4B42-B998-51F4DE9676D8}"/>
              </a:ext>
            </a:extLst>
          </p:cNvPr>
          <p:cNvSpPr txBox="1"/>
          <p:nvPr/>
        </p:nvSpPr>
        <p:spPr>
          <a:xfrm>
            <a:off x="2228081" y="262161"/>
            <a:ext cx="1812471" cy="415498"/>
          </a:xfrm>
          <a:prstGeom prst="rect">
            <a:avLst/>
          </a:prstGeom>
          <a:noFill/>
        </p:spPr>
        <p:txBody>
          <a:bodyPr wrap="square" rtlCol="0">
            <a:spAutoFit/>
          </a:bodyPr>
          <a:lstStyle/>
          <a:p>
            <a:pPr defTabSz="685800">
              <a:buClrTx/>
            </a:pPr>
            <a:r>
              <a:rPr lang="en-US" sz="2100" b="1" kern="1200" dirty="0" err="1">
                <a:solidFill>
                  <a:srgbClr val="FF0000"/>
                </a:solidFill>
                <a:latin typeface="Times New Roman" panose="02020603050405020304" pitchFamily="18" charset="0"/>
                <a:ea typeface="+mn-ea"/>
                <a:cs typeface="Times New Roman" panose="02020603050405020304" pitchFamily="18" charset="0"/>
              </a:rPr>
              <a:t>Cô</a:t>
            </a:r>
            <a:r>
              <a:rPr lang="en-US" sz="2100" b="1" kern="1200" dirty="0">
                <a:solidFill>
                  <a:srgbClr val="FF0000"/>
                </a:solidFill>
                <a:latin typeface="Times New Roman" panose="02020603050405020304" pitchFamily="18" charset="0"/>
                <a:ea typeface="+mn-ea"/>
                <a:cs typeface="Times New Roman" panose="02020603050405020304" pitchFamily="18" charset="0"/>
              </a:rPr>
              <a:t> </a:t>
            </a:r>
            <a:r>
              <a:rPr lang="en-US" sz="2100" b="1" kern="1200" dirty="0" err="1">
                <a:solidFill>
                  <a:srgbClr val="FF0000"/>
                </a:solidFill>
                <a:latin typeface="Times New Roman" panose="02020603050405020304" pitchFamily="18" charset="0"/>
                <a:ea typeface="+mn-ea"/>
                <a:cs typeface="Times New Roman" panose="02020603050405020304" pitchFamily="18" charset="0"/>
              </a:rPr>
              <a:t>vợ</a:t>
            </a:r>
            <a:r>
              <a:rPr lang="en-US" sz="2100" b="1" kern="1200" dirty="0">
                <a:solidFill>
                  <a:srgbClr val="FF0000"/>
                </a:solidFill>
                <a:latin typeface="Times New Roman" panose="02020603050405020304" pitchFamily="18" charset="0"/>
                <a:ea typeface="+mn-ea"/>
                <a:cs typeface="Times New Roman" panose="02020603050405020304" pitchFamily="18" charset="0"/>
              </a:rPr>
              <a:t> </a:t>
            </a:r>
            <a:r>
              <a:rPr lang="en-US" sz="2100" b="1" kern="1200" dirty="0" err="1">
                <a:solidFill>
                  <a:srgbClr val="FF0000"/>
                </a:solidFill>
                <a:latin typeface="Times New Roman" panose="02020603050405020304" pitchFamily="18" charset="0"/>
                <a:ea typeface="+mn-ea"/>
                <a:cs typeface="Times New Roman" panose="02020603050405020304" pitchFamily="18" charset="0"/>
              </a:rPr>
              <a:t>nhặt</a:t>
            </a:r>
            <a:endParaRPr lang="en-US" sz="2100" b="1" kern="1200" dirty="0">
              <a:solidFill>
                <a:srgbClr val="FF0000"/>
              </a:solidFill>
              <a:latin typeface="Times New Roman" panose="02020603050405020304" pitchFamily="18" charset="0"/>
              <a:ea typeface="+mn-ea"/>
              <a:cs typeface="Times New Roman" panose="02020603050405020304" pitchFamily="18" charset="0"/>
            </a:endParaRPr>
          </a:p>
        </p:txBody>
      </p:sp>
      <p:pic>
        <p:nvPicPr>
          <p:cNvPr id="20" name="Picture 19">
            <a:extLst>
              <a:ext uri="{FF2B5EF4-FFF2-40B4-BE49-F238E27FC236}">
                <a16:creationId xmlns:a16="http://schemas.microsoft.com/office/drawing/2014/main" id="{EE353706-7F7F-4BCE-A249-91617EBDF611}"/>
              </a:ext>
            </a:extLst>
          </p:cNvPr>
          <p:cNvPicPr>
            <a:picLocks noChangeAspect="1"/>
          </p:cNvPicPr>
          <p:nvPr/>
        </p:nvPicPr>
        <p:blipFill rotWithShape="1">
          <a:blip r:embed="rId5"/>
          <a:srcRect l="31040" t="50000" r="19246" b="7883"/>
          <a:stretch/>
        </p:blipFill>
        <p:spPr>
          <a:xfrm>
            <a:off x="6622257" y="-60004"/>
            <a:ext cx="1953274" cy="1654818"/>
          </a:xfrm>
          <a:prstGeom prst="ellipse">
            <a:avLst/>
          </a:prstGeom>
        </p:spPr>
      </p:pic>
      <p:cxnSp>
        <p:nvCxnSpPr>
          <p:cNvPr id="22" name="Straight Arrow Connector 21">
            <a:extLst>
              <a:ext uri="{FF2B5EF4-FFF2-40B4-BE49-F238E27FC236}">
                <a16:creationId xmlns:a16="http://schemas.microsoft.com/office/drawing/2014/main" id="{E4E38997-9DE2-4898-B907-1E7DCA261B59}"/>
              </a:ext>
            </a:extLst>
          </p:cNvPr>
          <p:cNvCxnSpPr>
            <a:cxnSpLocks/>
          </p:cNvCxnSpPr>
          <p:nvPr/>
        </p:nvCxnSpPr>
        <p:spPr>
          <a:xfrm>
            <a:off x="-19359" y="2540235"/>
            <a:ext cx="8665337" cy="294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DD6DE0BD-E44C-462F-8128-D9084FDFE7FC}"/>
              </a:ext>
            </a:extLst>
          </p:cNvPr>
          <p:cNvCxnSpPr>
            <a:stCxn id="20" idx="2"/>
          </p:cNvCxnSpPr>
          <p:nvPr/>
        </p:nvCxnSpPr>
        <p:spPr>
          <a:xfrm flipH="1">
            <a:off x="4572001" y="767406"/>
            <a:ext cx="2050256" cy="957220"/>
          </a:xfrm>
          <a:prstGeom prst="straightConnector1">
            <a:avLst/>
          </a:prstGeom>
          <a:ln w="38100">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0C43FEEB-EC97-4BB0-A953-55BD6D378A95}"/>
              </a:ext>
            </a:extLst>
          </p:cNvPr>
          <p:cNvCxnSpPr>
            <a:cxnSpLocks/>
          </p:cNvCxnSpPr>
          <p:nvPr/>
        </p:nvCxnSpPr>
        <p:spPr>
          <a:xfrm>
            <a:off x="2705182" y="832002"/>
            <a:ext cx="1866818" cy="881780"/>
          </a:xfrm>
          <a:prstGeom prst="straightConnector1">
            <a:avLst/>
          </a:prstGeom>
          <a:ln w="38100">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2C0FD2D0-33FC-4EF2-B24D-525C7DC9FB05}"/>
              </a:ext>
            </a:extLst>
          </p:cNvPr>
          <p:cNvCxnSpPr>
            <a:cxnSpLocks/>
          </p:cNvCxnSpPr>
          <p:nvPr/>
        </p:nvCxnSpPr>
        <p:spPr>
          <a:xfrm flipH="1">
            <a:off x="1576737" y="3347597"/>
            <a:ext cx="2993215" cy="663314"/>
          </a:xfrm>
          <a:prstGeom prst="straightConnector1">
            <a:avLst/>
          </a:prstGeom>
          <a:ln w="38100">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8461B7A7-EAAE-4A15-A401-7C28AEE80742}"/>
              </a:ext>
            </a:extLst>
          </p:cNvPr>
          <p:cNvCxnSpPr>
            <a:cxnSpLocks/>
          </p:cNvCxnSpPr>
          <p:nvPr/>
        </p:nvCxnSpPr>
        <p:spPr>
          <a:xfrm>
            <a:off x="4691388" y="3318667"/>
            <a:ext cx="2050256" cy="965659"/>
          </a:xfrm>
          <a:prstGeom prst="straightConnector1">
            <a:avLst/>
          </a:prstGeom>
          <a:ln w="38100">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5493038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775EB07-4DBE-4C49-A402-DAA023FFF1B7}"/>
              </a:ext>
            </a:extLst>
          </p:cNvPr>
          <p:cNvPicPr>
            <a:picLocks noChangeAspect="1"/>
          </p:cNvPicPr>
          <p:nvPr/>
        </p:nvPicPr>
        <p:blipFill rotWithShape="1">
          <a:blip r:embed="rId2"/>
          <a:srcRect l="578" t="16228" r="-578" b="-304"/>
          <a:stretch/>
        </p:blipFill>
        <p:spPr>
          <a:xfrm>
            <a:off x="1" y="60723"/>
            <a:ext cx="9089813" cy="5082778"/>
          </a:xfrm>
          <a:prstGeom prst="rect">
            <a:avLst/>
          </a:prstGeom>
        </p:spPr>
      </p:pic>
      <p:sp>
        <p:nvSpPr>
          <p:cNvPr id="3" name="TextBox 2">
            <a:extLst>
              <a:ext uri="{FF2B5EF4-FFF2-40B4-BE49-F238E27FC236}">
                <a16:creationId xmlns:a16="http://schemas.microsoft.com/office/drawing/2014/main" id="{A8AF1369-ADCA-4819-9A63-0E665F60EE75}"/>
              </a:ext>
            </a:extLst>
          </p:cNvPr>
          <p:cNvSpPr txBox="1"/>
          <p:nvPr/>
        </p:nvSpPr>
        <p:spPr>
          <a:xfrm>
            <a:off x="161650" y="121444"/>
            <a:ext cx="1638576" cy="1615827"/>
          </a:xfrm>
          <a:custGeom>
            <a:avLst/>
            <a:gdLst>
              <a:gd name="connsiteX0" fmla="*/ 0 w 1419225"/>
              <a:gd name="connsiteY0" fmla="*/ 0 h 1446550"/>
              <a:gd name="connsiteX1" fmla="*/ 458883 w 1419225"/>
              <a:gd name="connsiteY1" fmla="*/ 0 h 1446550"/>
              <a:gd name="connsiteX2" fmla="*/ 931958 w 1419225"/>
              <a:gd name="connsiteY2" fmla="*/ 0 h 1446550"/>
              <a:gd name="connsiteX3" fmla="*/ 1419225 w 1419225"/>
              <a:gd name="connsiteY3" fmla="*/ 0 h 1446550"/>
              <a:gd name="connsiteX4" fmla="*/ 1419225 w 1419225"/>
              <a:gd name="connsiteY4" fmla="*/ 496649 h 1446550"/>
              <a:gd name="connsiteX5" fmla="*/ 1419225 w 1419225"/>
              <a:gd name="connsiteY5" fmla="*/ 964367 h 1446550"/>
              <a:gd name="connsiteX6" fmla="*/ 1419225 w 1419225"/>
              <a:gd name="connsiteY6" fmla="*/ 1446550 h 1446550"/>
              <a:gd name="connsiteX7" fmla="*/ 960342 w 1419225"/>
              <a:gd name="connsiteY7" fmla="*/ 1446550 h 1446550"/>
              <a:gd name="connsiteX8" fmla="*/ 473075 w 1419225"/>
              <a:gd name="connsiteY8" fmla="*/ 1446550 h 1446550"/>
              <a:gd name="connsiteX9" fmla="*/ 0 w 1419225"/>
              <a:gd name="connsiteY9" fmla="*/ 1446550 h 1446550"/>
              <a:gd name="connsiteX10" fmla="*/ 0 w 1419225"/>
              <a:gd name="connsiteY10" fmla="*/ 949901 h 1446550"/>
              <a:gd name="connsiteX11" fmla="*/ 0 w 1419225"/>
              <a:gd name="connsiteY11" fmla="*/ 482183 h 1446550"/>
              <a:gd name="connsiteX12" fmla="*/ 0 w 1419225"/>
              <a:gd name="connsiteY12" fmla="*/ 0 h 144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19225" h="1446550" fill="none" extrusionOk="0">
                <a:moveTo>
                  <a:pt x="0" y="0"/>
                </a:moveTo>
                <a:cubicBezTo>
                  <a:pt x="149787" y="-13562"/>
                  <a:pt x="245998" y="33632"/>
                  <a:pt x="458883" y="0"/>
                </a:cubicBezTo>
                <a:cubicBezTo>
                  <a:pt x="671768" y="-33632"/>
                  <a:pt x="751601" y="37110"/>
                  <a:pt x="931958" y="0"/>
                </a:cubicBezTo>
                <a:cubicBezTo>
                  <a:pt x="1112315" y="-37110"/>
                  <a:pt x="1178892" y="13908"/>
                  <a:pt x="1419225" y="0"/>
                </a:cubicBezTo>
                <a:cubicBezTo>
                  <a:pt x="1449458" y="112968"/>
                  <a:pt x="1388049" y="348881"/>
                  <a:pt x="1419225" y="496649"/>
                </a:cubicBezTo>
                <a:cubicBezTo>
                  <a:pt x="1450401" y="644417"/>
                  <a:pt x="1378850" y="870061"/>
                  <a:pt x="1419225" y="964367"/>
                </a:cubicBezTo>
                <a:cubicBezTo>
                  <a:pt x="1459600" y="1058673"/>
                  <a:pt x="1394648" y="1285036"/>
                  <a:pt x="1419225" y="1446550"/>
                </a:cubicBezTo>
                <a:cubicBezTo>
                  <a:pt x="1282161" y="1449019"/>
                  <a:pt x="1093925" y="1417355"/>
                  <a:pt x="960342" y="1446550"/>
                </a:cubicBezTo>
                <a:cubicBezTo>
                  <a:pt x="826759" y="1475745"/>
                  <a:pt x="698366" y="1442716"/>
                  <a:pt x="473075" y="1446550"/>
                </a:cubicBezTo>
                <a:cubicBezTo>
                  <a:pt x="247784" y="1450384"/>
                  <a:pt x="183858" y="1428246"/>
                  <a:pt x="0" y="1446550"/>
                </a:cubicBezTo>
                <a:cubicBezTo>
                  <a:pt x="-38369" y="1267109"/>
                  <a:pt x="50884" y="1176144"/>
                  <a:pt x="0" y="949901"/>
                </a:cubicBezTo>
                <a:cubicBezTo>
                  <a:pt x="-50884" y="723658"/>
                  <a:pt x="51090" y="671418"/>
                  <a:pt x="0" y="482183"/>
                </a:cubicBezTo>
                <a:cubicBezTo>
                  <a:pt x="-51090" y="292948"/>
                  <a:pt x="37154" y="121352"/>
                  <a:pt x="0" y="0"/>
                </a:cubicBezTo>
                <a:close/>
              </a:path>
              <a:path w="1419225" h="1446550" stroke="0" extrusionOk="0">
                <a:moveTo>
                  <a:pt x="0" y="0"/>
                </a:moveTo>
                <a:cubicBezTo>
                  <a:pt x="167438" y="-22972"/>
                  <a:pt x="389222" y="15428"/>
                  <a:pt x="487267" y="0"/>
                </a:cubicBezTo>
                <a:cubicBezTo>
                  <a:pt x="585312" y="-15428"/>
                  <a:pt x="803478" y="39304"/>
                  <a:pt x="946150" y="0"/>
                </a:cubicBezTo>
                <a:cubicBezTo>
                  <a:pt x="1088822" y="-39304"/>
                  <a:pt x="1283359" y="46697"/>
                  <a:pt x="1419225" y="0"/>
                </a:cubicBezTo>
                <a:cubicBezTo>
                  <a:pt x="1441330" y="219320"/>
                  <a:pt x="1368737" y="262749"/>
                  <a:pt x="1419225" y="511114"/>
                </a:cubicBezTo>
                <a:cubicBezTo>
                  <a:pt x="1469713" y="759479"/>
                  <a:pt x="1379864" y="881751"/>
                  <a:pt x="1419225" y="978832"/>
                </a:cubicBezTo>
                <a:cubicBezTo>
                  <a:pt x="1458586" y="1075913"/>
                  <a:pt x="1364899" y="1286271"/>
                  <a:pt x="1419225" y="1446550"/>
                </a:cubicBezTo>
                <a:cubicBezTo>
                  <a:pt x="1329815" y="1455754"/>
                  <a:pt x="1140244" y="1394791"/>
                  <a:pt x="974535" y="1446550"/>
                </a:cubicBezTo>
                <a:cubicBezTo>
                  <a:pt x="808826" y="1498309"/>
                  <a:pt x="587914" y="1396382"/>
                  <a:pt x="487267" y="1446550"/>
                </a:cubicBezTo>
                <a:cubicBezTo>
                  <a:pt x="386620" y="1496718"/>
                  <a:pt x="142105" y="1401921"/>
                  <a:pt x="0" y="1446550"/>
                </a:cubicBezTo>
                <a:cubicBezTo>
                  <a:pt x="-48332" y="1235990"/>
                  <a:pt x="28083" y="1185996"/>
                  <a:pt x="0" y="964367"/>
                </a:cubicBezTo>
                <a:cubicBezTo>
                  <a:pt x="-28083" y="742738"/>
                  <a:pt x="51571" y="644021"/>
                  <a:pt x="0" y="511114"/>
                </a:cubicBezTo>
                <a:cubicBezTo>
                  <a:pt x="-51571" y="378207"/>
                  <a:pt x="10018" y="187202"/>
                  <a:pt x="0" y="0"/>
                </a:cubicBezTo>
                <a:close/>
              </a:path>
            </a:pathLst>
          </a:custGeom>
          <a:solidFill>
            <a:schemeClr val="bg1"/>
          </a:solidFill>
          <a:ln w="28575">
            <a:solidFill>
              <a:schemeClr val="tx1"/>
            </a:solidFill>
            <a:extLst>
              <a:ext uri="{C807C97D-BFC1-408E-A445-0C87EB9F89A2}">
                <ask:lineSketchStyleProps xmlns="" xmlns:ask="http://schemas.microsoft.com/office/drawing/2018/sketchyshapes" sd="598795630">
                  <a:prstGeom prst="rect">
                    <a:avLst/>
                  </a:prstGeom>
                  <ask:type>
                    <ask:lineSketchScribble/>
                  </ask:type>
                </ask:lineSketchStyleProps>
              </a:ext>
            </a:extLst>
          </a:ln>
        </p:spPr>
        <p:txBody>
          <a:bodyPr wrap="square" rtlCol="0">
            <a:spAutoFit/>
          </a:bodyPr>
          <a:lstStyle/>
          <a:p>
            <a:pPr defTabSz="685800">
              <a:buClrTx/>
            </a:pPr>
            <a:r>
              <a:rPr lang="en-US" sz="3300" b="1" i="1" kern="1200" dirty="0">
                <a:solidFill>
                  <a:srgbClr val="C00000"/>
                </a:solidFill>
                <a:latin typeface="Times New Roman" panose="02020603050405020304" pitchFamily="18" charset="0"/>
                <a:ea typeface="+mn-ea"/>
                <a:cs typeface="Times New Roman" panose="02020603050405020304" pitchFamily="18" charset="0"/>
              </a:rPr>
              <a:t>* </a:t>
            </a:r>
            <a:r>
              <a:rPr lang="en-US" sz="3300" b="1" i="1" kern="1200" dirty="0" err="1">
                <a:solidFill>
                  <a:srgbClr val="C00000"/>
                </a:solidFill>
                <a:latin typeface="Times New Roman" panose="02020603050405020304" pitchFamily="18" charset="0"/>
                <a:ea typeface="+mn-ea"/>
                <a:cs typeface="Times New Roman" panose="02020603050405020304" pitchFamily="18" charset="0"/>
              </a:rPr>
              <a:t>Nhan</a:t>
            </a:r>
            <a:r>
              <a:rPr lang="en-US" sz="3300" b="1" i="1" kern="1200" dirty="0">
                <a:solidFill>
                  <a:srgbClr val="C00000"/>
                </a:solidFill>
                <a:latin typeface="Times New Roman" panose="02020603050405020304" pitchFamily="18" charset="0"/>
                <a:ea typeface="+mn-ea"/>
                <a:cs typeface="Times New Roman" panose="02020603050405020304" pitchFamily="18" charset="0"/>
              </a:rPr>
              <a:t> </a:t>
            </a:r>
            <a:r>
              <a:rPr lang="en-US" sz="3300" b="1" i="1" kern="1200" dirty="0" err="1">
                <a:solidFill>
                  <a:srgbClr val="C00000"/>
                </a:solidFill>
                <a:latin typeface="Times New Roman" panose="02020603050405020304" pitchFamily="18" charset="0"/>
                <a:ea typeface="+mn-ea"/>
                <a:cs typeface="Times New Roman" panose="02020603050405020304" pitchFamily="18" charset="0"/>
              </a:rPr>
              <a:t>đề</a:t>
            </a:r>
            <a:r>
              <a:rPr lang="en-US" sz="3300" b="1" i="1" kern="1200" dirty="0">
                <a:solidFill>
                  <a:srgbClr val="C00000"/>
                </a:solidFill>
                <a:latin typeface="Times New Roman" panose="02020603050405020304" pitchFamily="18" charset="0"/>
                <a:ea typeface="+mn-ea"/>
                <a:cs typeface="Times New Roman" panose="02020603050405020304" pitchFamily="18" charset="0"/>
              </a:rPr>
              <a:t>:  </a:t>
            </a:r>
            <a:r>
              <a:rPr lang="en-US" sz="3300" b="1" i="1" kern="1200" dirty="0" err="1">
                <a:solidFill>
                  <a:srgbClr val="C00000"/>
                </a:solidFill>
                <a:latin typeface="Times New Roman" panose="02020603050405020304" pitchFamily="18" charset="0"/>
                <a:ea typeface="+mn-ea"/>
                <a:cs typeface="Times New Roman" panose="02020603050405020304" pitchFamily="18" charset="0"/>
              </a:rPr>
              <a:t>vợ</a:t>
            </a:r>
            <a:r>
              <a:rPr lang="en-US" sz="3300" b="1" i="1" kern="1200" dirty="0">
                <a:solidFill>
                  <a:srgbClr val="C00000"/>
                </a:solidFill>
                <a:latin typeface="Times New Roman" panose="02020603050405020304" pitchFamily="18" charset="0"/>
                <a:ea typeface="+mn-ea"/>
                <a:cs typeface="Times New Roman" panose="02020603050405020304" pitchFamily="18" charset="0"/>
              </a:rPr>
              <a:t> </a:t>
            </a:r>
          </a:p>
          <a:p>
            <a:pPr defTabSz="685800">
              <a:buClrTx/>
            </a:pPr>
            <a:r>
              <a:rPr lang="en-US" sz="3300" b="1" i="1" kern="1200" dirty="0" err="1">
                <a:solidFill>
                  <a:srgbClr val="C00000"/>
                </a:solidFill>
                <a:latin typeface="Times New Roman" panose="02020603050405020304" pitchFamily="18" charset="0"/>
                <a:ea typeface="+mn-ea"/>
                <a:cs typeface="Times New Roman" panose="02020603050405020304" pitchFamily="18" charset="0"/>
              </a:rPr>
              <a:t>nhặt</a:t>
            </a:r>
            <a:endParaRPr lang="en-US" sz="3300" kern="1200" dirty="0">
              <a:solidFill>
                <a:prstClr val="black"/>
              </a:solidFill>
              <a:latin typeface="Calibri" panose="020F0502020204030204"/>
              <a:ea typeface="+mn-ea"/>
              <a:cs typeface="+mn-cs"/>
            </a:endParaRPr>
          </a:p>
        </p:txBody>
      </p:sp>
      <p:sp>
        <p:nvSpPr>
          <p:cNvPr id="4" name="TextBox 3">
            <a:extLst>
              <a:ext uri="{FF2B5EF4-FFF2-40B4-BE49-F238E27FC236}">
                <a16:creationId xmlns:a16="http://schemas.microsoft.com/office/drawing/2014/main" id="{C980242F-D2CE-4CBB-B041-78B32C16F0EF}"/>
              </a:ext>
            </a:extLst>
          </p:cNvPr>
          <p:cNvSpPr txBox="1"/>
          <p:nvPr/>
        </p:nvSpPr>
        <p:spPr>
          <a:xfrm>
            <a:off x="2275285" y="144527"/>
            <a:ext cx="4593431" cy="1384995"/>
          </a:xfrm>
          <a:prstGeom prst="rect">
            <a:avLst/>
          </a:prstGeom>
          <a:noFill/>
        </p:spPr>
        <p:txBody>
          <a:bodyPr wrap="square" rtlCol="0">
            <a:spAutoFit/>
          </a:bodyPr>
          <a:lstStyle/>
          <a:p>
            <a:pPr defTabSz="685800">
              <a:buClrTx/>
            </a:pPr>
            <a:r>
              <a:rPr lang="en-US" sz="2100" kern="1200" dirty="0" err="1">
                <a:solidFill>
                  <a:prstClr val="black"/>
                </a:solidFill>
                <a:latin typeface="Times New Roman" panose="02020603050405020304" pitchFamily="18" charset="0"/>
                <a:ea typeface="+mn-ea"/>
                <a:cs typeface="Times New Roman" panose="02020603050405020304" pitchFamily="18" charset="0"/>
              </a:rPr>
              <a:t>Vợ</a:t>
            </a:r>
            <a:r>
              <a:rPr lang="en-US" sz="2100" kern="1200" dirty="0">
                <a:solidFill>
                  <a:prstClr val="black"/>
                </a:solidFill>
                <a:latin typeface="Times New Roman" panose="02020603050405020304" pitchFamily="18" charset="0"/>
                <a:ea typeface="+mn-ea"/>
                <a:cs typeface="Times New Roman" panose="02020603050405020304" pitchFamily="18" charset="0"/>
              </a:rPr>
              <a:t>: </a:t>
            </a:r>
            <a:r>
              <a:rPr lang="vi-VN" sz="2100" kern="1200" dirty="0">
                <a:solidFill>
                  <a:prstClr val="black"/>
                </a:solidFill>
                <a:latin typeface="Times New Roman" panose="02020603050405020304" pitchFamily="18" charset="0"/>
                <a:ea typeface="+mn-ea"/>
                <a:cs typeface="Times New Roman" panose="02020603050405020304" pitchFamily="18" charset="0"/>
              </a:rPr>
              <a:t>danh từ chỉ người phụ nữ quan trọng trong cuộc đời người </a:t>
            </a:r>
            <a:r>
              <a:rPr lang="vi-VN" sz="2100" kern="1200">
                <a:solidFill>
                  <a:prstClr val="black"/>
                </a:solidFill>
                <a:latin typeface="Times New Roman" panose="02020603050405020304" pitchFamily="18" charset="0"/>
                <a:ea typeface="+mn-ea"/>
                <a:cs typeface="Times New Roman" panose="02020603050405020304" pitchFamily="18" charset="0"/>
              </a:rPr>
              <a:t>đàn </a:t>
            </a:r>
            <a:r>
              <a:rPr lang="vi-VN" sz="2100" kern="1200" smtClean="0">
                <a:solidFill>
                  <a:prstClr val="black"/>
                </a:solidFill>
                <a:latin typeface="Times New Roman" panose="02020603050405020304" pitchFamily="18" charset="0"/>
                <a:ea typeface="+mn-ea"/>
                <a:cs typeface="Times New Roman" panose="02020603050405020304" pitchFamily="18" charset="0"/>
              </a:rPr>
              <a:t>ông.</a:t>
            </a:r>
            <a:r>
              <a:rPr lang="en-US" sz="2100" kern="1200" smtClean="0">
                <a:solidFill>
                  <a:prstClr val="black"/>
                </a:solidFill>
                <a:latin typeface="Times New Roman" panose="02020603050405020304" pitchFamily="18" charset="0"/>
                <a:ea typeface="+mn-ea"/>
                <a:cs typeface="Times New Roman" panose="02020603050405020304" pitchFamily="18" charset="0"/>
              </a:rPr>
              <a:t>Lấy vợ </a:t>
            </a:r>
            <a:endParaRPr lang="nl-NL" sz="2100" kern="1200" dirty="0">
              <a:solidFill>
                <a:prstClr val="black"/>
              </a:solidFill>
              <a:latin typeface="Times New Roman" panose="02020603050405020304" pitchFamily="18" charset="0"/>
              <a:ea typeface="+mn-ea"/>
              <a:cs typeface="Times New Roman" panose="02020603050405020304" pitchFamily="18" charset="0"/>
            </a:endParaRPr>
          </a:p>
          <a:p>
            <a:pPr defTabSz="685800">
              <a:buClrTx/>
            </a:pPr>
            <a:r>
              <a:rPr lang="nl-NL" sz="2100" kern="1200" dirty="0">
                <a:solidFill>
                  <a:prstClr val="black"/>
                </a:solidFill>
                <a:latin typeface="Times New Roman" panose="02020603050405020304" pitchFamily="18" charset="0"/>
                <a:ea typeface="+mn-ea"/>
                <a:cs typeface="Times New Roman" panose="02020603050405020304" pitchFamily="18" charset="0"/>
              </a:rPr>
              <a:t>→ việc tốt lành.</a:t>
            </a:r>
            <a:endParaRPr lang="en-US" sz="2100" kern="1200" dirty="0">
              <a:solidFill>
                <a:prstClr val="black"/>
              </a:solidFill>
              <a:latin typeface="Times New Roman" panose="02020603050405020304" pitchFamily="18" charset="0"/>
              <a:ea typeface="+mn-ea"/>
              <a:cs typeface="Times New Roman" panose="02020603050405020304" pitchFamily="18" charset="0"/>
            </a:endParaRPr>
          </a:p>
          <a:p>
            <a:pPr defTabSz="685800">
              <a:buClrTx/>
            </a:pPr>
            <a:endParaRPr lang="en-US" sz="2100" kern="1200" dirty="0">
              <a:solidFill>
                <a:prstClr val="black"/>
              </a:solidFill>
              <a:latin typeface="Times New Roman" panose="02020603050405020304" pitchFamily="18" charset="0"/>
              <a:ea typeface="+mn-ea"/>
              <a:cs typeface="Times New Roman" panose="02020603050405020304" pitchFamily="18" charset="0"/>
            </a:endParaRPr>
          </a:p>
        </p:txBody>
      </p:sp>
      <p:sp>
        <p:nvSpPr>
          <p:cNvPr id="5" name="TextBox 4">
            <a:extLst>
              <a:ext uri="{FF2B5EF4-FFF2-40B4-BE49-F238E27FC236}">
                <a16:creationId xmlns:a16="http://schemas.microsoft.com/office/drawing/2014/main" id="{78438B34-8CB2-4B7F-BBA8-D8A929B2C8A8}"/>
              </a:ext>
            </a:extLst>
          </p:cNvPr>
          <p:cNvSpPr txBox="1"/>
          <p:nvPr/>
        </p:nvSpPr>
        <p:spPr>
          <a:xfrm>
            <a:off x="2275284" y="1082471"/>
            <a:ext cx="3943350" cy="738664"/>
          </a:xfrm>
          <a:prstGeom prst="rect">
            <a:avLst/>
          </a:prstGeom>
          <a:noFill/>
        </p:spPr>
        <p:txBody>
          <a:bodyPr wrap="square" rtlCol="0">
            <a:spAutoFit/>
          </a:bodyPr>
          <a:lstStyle/>
          <a:p>
            <a:pPr defTabSz="685800">
              <a:buClrTx/>
            </a:pPr>
            <a:r>
              <a:rPr lang="nl-NL" sz="2100" kern="1200" dirty="0">
                <a:solidFill>
                  <a:prstClr val="black"/>
                </a:solidFill>
                <a:latin typeface="Times New Roman" panose="02020603050405020304" pitchFamily="18" charset="0"/>
                <a:ea typeface="+mn-ea"/>
                <a:cs typeface="Times New Roman" panose="02020603050405020304" pitchFamily="18" charset="0"/>
              </a:rPr>
              <a:t>Nhặt (động từ): nhặt nhạnh, nhặt vu vơ → dễ dàng, rẻ rúng.</a:t>
            </a:r>
            <a:endParaRPr lang="en-US" sz="2100" kern="1200" dirty="0">
              <a:solidFill>
                <a:prstClr val="black"/>
              </a:solidFill>
              <a:latin typeface="Times New Roman" panose="02020603050405020304" pitchFamily="18" charset="0"/>
              <a:ea typeface="+mn-ea"/>
              <a:cs typeface="Times New Roman" panose="02020603050405020304" pitchFamily="18" charset="0"/>
            </a:endParaRPr>
          </a:p>
        </p:txBody>
      </p:sp>
      <p:sp>
        <p:nvSpPr>
          <p:cNvPr id="6" name="Text Box 11">
            <a:extLst>
              <a:ext uri="{FF2B5EF4-FFF2-40B4-BE49-F238E27FC236}">
                <a16:creationId xmlns:a16="http://schemas.microsoft.com/office/drawing/2014/main" id="{22D17C61-087B-464C-88B8-109CB1D77DD8}"/>
              </a:ext>
            </a:extLst>
          </p:cNvPr>
          <p:cNvSpPr txBox="1">
            <a:spLocks noChangeArrowheads="1"/>
          </p:cNvSpPr>
          <p:nvPr/>
        </p:nvSpPr>
        <p:spPr bwMode="auto">
          <a:xfrm>
            <a:off x="7000875" y="192346"/>
            <a:ext cx="1977841" cy="1708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575"/>
              </a:spcBef>
              <a:buClr>
                <a:schemeClr val="accent1"/>
              </a:buClr>
              <a:buSzPct val="85000"/>
              <a:buFont typeface="Wingdings 2" panose="05020102010507070707" pitchFamily="18" charset="2"/>
              <a:buChar char=""/>
              <a:defRPr sz="2600">
                <a:solidFill>
                  <a:schemeClr val="tx1"/>
                </a:solidFill>
                <a:latin typeface="Perpetua" panose="02020502060401020303" pitchFamily="18" charset="0"/>
              </a:defRPr>
            </a:lvl1pPr>
            <a:lvl2pPr marL="742950" indent="-285750">
              <a:spcBef>
                <a:spcPts val="375"/>
              </a:spcBef>
              <a:buClr>
                <a:schemeClr val="accent2"/>
              </a:buClr>
              <a:buSzPct val="85000"/>
              <a:buFont typeface="Wingdings 2" panose="05020102010507070707" pitchFamily="18" charset="2"/>
              <a:buChar char=""/>
              <a:defRPr sz="2400">
                <a:solidFill>
                  <a:schemeClr val="tx1"/>
                </a:solidFill>
                <a:latin typeface="Perpetua" panose="02020502060401020303" pitchFamily="18" charset="0"/>
              </a:defRPr>
            </a:lvl2pPr>
            <a:lvl3pPr marL="1143000" indent="-228600">
              <a:spcBef>
                <a:spcPts val="375"/>
              </a:spcBef>
              <a:buClr>
                <a:srgbClr val="E6B1AB"/>
              </a:buClr>
              <a:buSzPct val="85000"/>
              <a:buFont typeface="Wingdings 2" panose="05020102010507070707" pitchFamily="18" charset="2"/>
              <a:buChar char=""/>
              <a:defRPr sz="2000">
                <a:solidFill>
                  <a:schemeClr val="tx1"/>
                </a:solidFill>
                <a:latin typeface="Perpetua" panose="02020502060401020303" pitchFamily="18" charset="0"/>
              </a:defRPr>
            </a:lvl3pPr>
            <a:lvl4pPr marL="1600200" indent="-228600">
              <a:spcBef>
                <a:spcPts val="375"/>
              </a:spcBef>
              <a:buClr>
                <a:srgbClr val="A28E6A"/>
              </a:buClr>
              <a:buSzPct val="80000"/>
              <a:buFont typeface="Wingdings 2" panose="05020102010507070707" pitchFamily="18" charset="2"/>
              <a:buChar char=""/>
              <a:defRPr sz="2000">
                <a:solidFill>
                  <a:schemeClr val="tx1"/>
                </a:solidFill>
                <a:latin typeface="Perpetua" panose="02020502060401020303" pitchFamily="18" charset="0"/>
              </a:defRPr>
            </a:lvl4pPr>
            <a:lvl5pPr marL="2057400" indent="-228600">
              <a:spcBef>
                <a:spcPts val="375"/>
              </a:spcBef>
              <a:buClr>
                <a:srgbClr val="A28E6A"/>
              </a:buClr>
              <a:buChar char="o"/>
              <a:defRPr sz="2000">
                <a:solidFill>
                  <a:schemeClr val="tx1"/>
                </a:solidFill>
                <a:latin typeface="Perpetua" panose="02020502060401020303" pitchFamily="18" charset="0"/>
              </a:defRPr>
            </a:lvl5pPr>
            <a:lvl6pPr marL="25146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6pPr>
            <a:lvl7pPr marL="29718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7pPr>
            <a:lvl8pPr marL="34290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8pPr>
            <a:lvl9pPr marL="38862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9pPr>
          </a:lstStyle>
          <a:p>
            <a:pPr defTabSz="685800">
              <a:spcBef>
                <a:spcPct val="0"/>
              </a:spcBef>
              <a:buClrTx/>
              <a:buSzTx/>
              <a:buNone/>
            </a:pPr>
            <a:r>
              <a:rPr lang="en-US" altLang="en-US" sz="2100" b="1" kern="1200" dirty="0">
                <a:solidFill>
                  <a:prstClr val="black"/>
                </a:solidFill>
                <a:latin typeface="Times New Roman" panose="02020603050405020304" pitchFamily="18" charset="0"/>
                <a:ea typeface="+mn-ea"/>
                <a:cs typeface="Times New Roman" panose="02020603050405020304" pitchFamily="18" charset="0"/>
              </a:rPr>
              <a:t>“</a:t>
            </a:r>
            <a:r>
              <a:rPr lang="en-US" altLang="en-US" sz="2100" b="1" kern="1200" dirty="0" err="1">
                <a:solidFill>
                  <a:prstClr val="black"/>
                </a:solidFill>
                <a:latin typeface="Times New Roman" panose="02020603050405020304" pitchFamily="18" charset="0"/>
                <a:ea typeface="+mn-ea"/>
                <a:cs typeface="Times New Roman" panose="02020603050405020304" pitchFamily="18" charset="0"/>
              </a:rPr>
              <a:t>vợ</a:t>
            </a:r>
            <a:r>
              <a:rPr lang="en-US" altLang="en-US" sz="2100" b="1" kern="1200" dirty="0">
                <a:solidFill>
                  <a:prstClr val="black"/>
                </a:solidFill>
                <a:latin typeface="Times New Roman" panose="02020603050405020304" pitchFamily="18" charset="0"/>
                <a:ea typeface="+mn-ea"/>
                <a:cs typeface="Times New Roman" panose="02020603050405020304" pitchFamily="18" charset="0"/>
              </a:rPr>
              <a:t> +</a:t>
            </a:r>
            <a:r>
              <a:rPr lang="en-US" altLang="en-US" sz="2100" b="1" kern="1200" dirty="0" err="1">
                <a:solidFill>
                  <a:prstClr val="black"/>
                </a:solidFill>
                <a:latin typeface="Times New Roman" panose="02020603050405020304" pitchFamily="18" charset="0"/>
                <a:ea typeface="+mn-ea"/>
                <a:cs typeface="Times New Roman" panose="02020603050405020304" pitchFamily="18" charset="0"/>
              </a:rPr>
              <a:t>nhặt</a:t>
            </a:r>
            <a:r>
              <a:rPr lang="en-US" altLang="en-US" sz="2100" b="1" kern="1200" dirty="0">
                <a:solidFill>
                  <a:prstClr val="black"/>
                </a:solidFill>
                <a:latin typeface="Times New Roman" panose="02020603050405020304" pitchFamily="18" charset="0"/>
                <a:ea typeface="+mn-ea"/>
                <a:cs typeface="Times New Roman" panose="02020603050405020304" pitchFamily="18" charset="0"/>
              </a:rPr>
              <a:t>” </a:t>
            </a:r>
            <a:r>
              <a:rPr lang="en-US" altLang="en-US" sz="2100" b="1" kern="1200" dirty="0" err="1">
                <a:solidFill>
                  <a:prstClr val="black"/>
                </a:solidFill>
                <a:latin typeface="Times New Roman" panose="02020603050405020304" pitchFamily="18" charset="0"/>
                <a:ea typeface="+mn-ea"/>
                <a:cs typeface="Times New Roman" panose="02020603050405020304" pitchFamily="18" charset="0"/>
              </a:rPr>
              <a:t>là</a:t>
            </a:r>
            <a:r>
              <a:rPr lang="en-US" altLang="en-US" sz="2100" b="1" kern="1200" dirty="0">
                <a:solidFill>
                  <a:prstClr val="black"/>
                </a:solidFill>
                <a:latin typeface="Times New Roman" panose="02020603050405020304" pitchFamily="18" charset="0"/>
                <a:ea typeface="+mn-ea"/>
                <a:cs typeface="Times New Roman" panose="02020603050405020304" pitchFamily="18" charset="0"/>
              </a:rPr>
              <a:t> </a:t>
            </a:r>
            <a:r>
              <a:rPr lang="en-US" altLang="en-US" sz="2100" b="1" kern="1200" dirty="0" err="1">
                <a:solidFill>
                  <a:prstClr val="black"/>
                </a:solidFill>
                <a:latin typeface="Times New Roman" panose="02020603050405020304" pitchFamily="18" charset="0"/>
                <a:ea typeface="+mn-ea"/>
                <a:cs typeface="Times New Roman" panose="02020603050405020304" pitchFamily="18" charset="0"/>
              </a:rPr>
              <a:t>tiền</a:t>
            </a:r>
            <a:r>
              <a:rPr lang="en-US" altLang="en-US" sz="2100" b="1" kern="1200" dirty="0">
                <a:solidFill>
                  <a:prstClr val="black"/>
                </a:solidFill>
                <a:latin typeface="Times New Roman" panose="02020603050405020304" pitchFamily="18" charset="0"/>
                <a:ea typeface="+mn-ea"/>
                <a:cs typeface="Times New Roman" panose="02020603050405020304" pitchFamily="18" charset="0"/>
              </a:rPr>
              <a:t> </a:t>
            </a:r>
            <a:r>
              <a:rPr lang="en-US" altLang="en-US" sz="2100" b="1" kern="1200" dirty="0" err="1">
                <a:solidFill>
                  <a:prstClr val="black"/>
                </a:solidFill>
                <a:latin typeface="Times New Roman" panose="02020603050405020304" pitchFamily="18" charset="0"/>
                <a:ea typeface="+mn-ea"/>
                <a:cs typeface="Times New Roman" panose="02020603050405020304" pitchFamily="18" charset="0"/>
              </a:rPr>
              <a:t>đề</a:t>
            </a:r>
            <a:r>
              <a:rPr lang="en-US" altLang="en-US" sz="2100" b="1" kern="1200" dirty="0">
                <a:solidFill>
                  <a:prstClr val="black"/>
                </a:solidFill>
                <a:latin typeface="Times New Roman" panose="02020603050405020304" pitchFamily="18" charset="0"/>
                <a:ea typeface="+mn-ea"/>
                <a:cs typeface="Times New Roman" panose="02020603050405020304" pitchFamily="18" charset="0"/>
              </a:rPr>
              <a:t> </a:t>
            </a:r>
            <a:r>
              <a:rPr lang="en-US" altLang="en-US" sz="2100" b="1" kern="1200" dirty="0" err="1">
                <a:solidFill>
                  <a:prstClr val="black"/>
                </a:solidFill>
                <a:latin typeface="Times New Roman" panose="02020603050405020304" pitchFamily="18" charset="0"/>
                <a:ea typeface="+mn-ea"/>
                <a:cs typeface="Times New Roman" panose="02020603050405020304" pitchFamily="18" charset="0"/>
              </a:rPr>
              <a:t>nghịch</a:t>
            </a:r>
            <a:r>
              <a:rPr lang="en-US" altLang="en-US" sz="2100" b="1" kern="1200" dirty="0">
                <a:solidFill>
                  <a:prstClr val="black"/>
                </a:solidFill>
                <a:latin typeface="Times New Roman" panose="02020603050405020304" pitchFamily="18" charset="0"/>
                <a:ea typeface="+mn-ea"/>
                <a:cs typeface="Times New Roman" panose="02020603050405020304" pitchFamily="18" charset="0"/>
              </a:rPr>
              <a:t> </a:t>
            </a:r>
            <a:r>
              <a:rPr lang="en-US" altLang="en-US" sz="2100" b="1" kern="1200" dirty="0" err="1">
                <a:solidFill>
                  <a:prstClr val="black"/>
                </a:solidFill>
                <a:latin typeface="Times New Roman" panose="02020603050405020304" pitchFamily="18" charset="0"/>
                <a:ea typeface="+mn-ea"/>
                <a:cs typeface="Times New Roman" panose="02020603050405020304" pitchFamily="18" charset="0"/>
              </a:rPr>
              <a:t>lí</a:t>
            </a:r>
            <a:r>
              <a:rPr lang="en-US" altLang="en-US" sz="2100" b="1" kern="1200" dirty="0">
                <a:solidFill>
                  <a:prstClr val="black"/>
                </a:solidFill>
                <a:latin typeface="Times New Roman" panose="02020603050405020304" pitchFamily="18" charset="0"/>
                <a:ea typeface="+mn-ea"/>
                <a:cs typeface="Times New Roman" panose="02020603050405020304" pitchFamily="18" charset="0"/>
              </a:rPr>
              <a:t>.</a:t>
            </a:r>
            <a:r>
              <a:rPr lang="vi-VN" altLang="en-US" sz="2100" b="1" kern="1200" dirty="0">
                <a:solidFill>
                  <a:prstClr val="black"/>
                </a:solidFill>
                <a:latin typeface="Times New Roman" panose="02020603050405020304" pitchFamily="18" charset="0"/>
                <a:ea typeface="+mn-ea"/>
                <a:cs typeface="Times New Roman" panose="02020603050405020304" pitchFamily="18" charset="0"/>
              </a:rPr>
              <a:t> </a:t>
            </a:r>
            <a:r>
              <a:rPr lang="en-US" altLang="en-US" sz="2100" b="1" kern="1200" dirty="0">
                <a:solidFill>
                  <a:prstClr val="black"/>
                </a:solidFill>
                <a:latin typeface="Times New Roman" panose="02020603050405020304" pitchFamily="18" charset="0"/>
                <a:ea typeface="+mn-ea"/>
                <a:cs typeface="Times New Roman" panose="02020603050405020304" pitchFamily="18" charset="0"/>
              </a:rPr>
              <a:t>V</a:t>
            </a:r>
            <a:r>
              <a:rPr lang="vi-VN" altLang="en-US" sz="2100" b="1" kern="1200" dirty="0">
                <a:solidFill>
                  <a:prstClr val="black"/>
                </a:solidFill>
                <a:latin typeface="Times New Roman" panose="02020603050405020304" pitchFamily="18" charset="0"/>
                <a:ea typeface="+mn-ea"/>
                <a:cs typeface="Times New Roman" panose="02020603050405020304" pitchFamily="18" charset="0"/>
              </a:rPr>
              <a:t>ợ mà có thể nhặt được như rơm như rác</a:t>
            </a:r>
            <a:endParaRPr lang="en-US" altLang="en-US" sz="2100" b="1" kern="1200" dirty="0">
              <a:solidFill>
                <a:prstClr val="black"/>
              </a:solidFill>
              <a:latin typeface="Times New Roman" panose="02020603050405020304" pitchFamily="18" charset="0"/>
              <a:ea typeface="+mn-ea"/>
              <a:cs typeface="Times New Roman" panose="02020603050405020304" pitchFamily="18" charset="0"/>
            </a:endParaRPr>
          </a:p>
        </p:txBody>
      </p:sp>
      <p:cxnSp>
        <p:nvCxnSpPr>
          <p:cNvPr id="8" name="Straight Arrow Connector 7">
            <a:extLst>
              <a:ext uri="{FF2B5EF4-FFF2-40B4-BE49-F238E27FC236}">
                <a16:creationId xmlns:a16="http://schemas.microsoft.com/office/drawing/2014/main" id="{255D9E7D-BDF8-48E7-8E86-2194C38939F7}"/>
              </a:ext>
            </a:extLst>
          </p:cNvPr>
          <p:cNvCxnSpPr>
            <a:cxnSpLocks/>
          </p:cNvCxnSpPr>
          <p:nvPr/>
        </p:nvCxnSpPr>
        <p:spPr>
          <a:xfrm flipV="1">
            <a:off x="1800226" y="351144"/>
            <a:ext cx="511034" cy="30608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07C0E255-79A6-4C16-BDDD-03DA78FD0547}"/>
              </a:ext>
            </a:extLst>
          </p:cNvPr>
          <p:cNvCxnSpPr>
            <a:cxnSpLocks/>
          </p:cNvCxnSpPr>
          <p:nvPr/>
        </p:nvCxnSpPr>
        <p:spPr>
          <a:xfrm>
            <a:off x="1772542" y="711718"/>
            <a:ext cx="538718" cy="377369"/>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7" name="AutoShape 13">
            <a:extLst>
              <a:ext uri="{FF2B5EF4-FFF2-40B4-BE49-F238E27FC236}">
                <a16:creationId xmlns:a16="http://schemas.microsoft.com/office/drawing/2014/main" id="{BD1B1F4C-1486-4F17-941D-DD380825D5BE}"/>
              </a:ext>
            </a:extLst>
          </p:cNvPr>
          <p:cNvSpPr>
            <a:spLocks/>
          </p:cNvSpPr>
          <p:nvPr/>
        </p:nvSpPr>
        <p:spPr bwMode="auto">
          <a:xfrm rot="10800000">
            <a:off x="6832741" y="212683"/>
            <a:ext cx="204107" cy="1038746"/>
          </a:xfrm>
          <a:prstGeom prst="rightBrace">
            <a:avLst>
              <a:gd name="adj1" fmla="val 27083"/>
              <a:gd name="adj2" fmla="val 50000"/>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ts val="575"/>
              </a:spcBef>
              <a:buClr>
                <a:schemeClr val="accent1"/>
              </a:buClr>
              <a:buSzPct val="85000"/>
              <a:buFont typeface="Wingdings 2" panose="05020102010507070707" pitchFamily="18" charset="2"/>
              <a:buChar char=""/>
              <a:defRPr sz="2600">
                <a:solidFill>
                  <a:schemeClr val="tx1"/>
                </a:solidFill>
                <a:latin typeface="Perpetua" panose="02020502060401020303" pitchFamily="18" charset="0"/>
              </a:defRPr>
            </a:lvl1pPr>
            <a:lvl2pPr marL="742950" indent="-285750">
              <a:spcBef>
                <a:spcPts val="375"/>
              </a:spcBef>
              <a:buClr>
                <a:schemeClr val="accent2"/>
              </a:buClr>
              <a:buSzPct val="85000"/>
              <a:buFont typeface="Wingdings 2" panose="05020102010507070707" pitchFamily="18" charset="2"/>
              <a:buChar char=""/>
              <a:defRPr sz="2400">
                <a:solidFill>
                  <a:schemeClr val="tx1"/>
                </a:solidFill>
                <a:latin typeface="Perpetua" panose="02020502060401020303" pitchFamily="18" charset="0"/>
              </a:defRPr>
            </a:lvl2pPr>
            <a:lvl3pPr marL="1143000" indent="-228600">
              <a:spcBef>
                <a:spcPts val="375"/>
              </a:spcBef>
              <a:buClr>
                <a:srgbClr val="E6B1AB"/>
              </a:buClr>
              <a:buSzPct val="85000"/>
              <a:buFont typeface="Wingdings 2" panose="05020102010507070707" pitchFamily="18" charset="2"/>
              <a:buChar char=""/>
              <a:defRPr sz="2000">
                <a:solidFill>
                  <a:schemeClr val="tx1"/>
                </a:solidFill>
                <a:latin typeface="Perpetua" panose="02020502060401020303" pitchFamily="18" charset="0"/>
              </a:defRPr>
            </a:lvl3pPr>
            <a:lvl4pPr marL="1600200" indent="-228600">
              <a:spcBef>
                <a:spcPts val="375"/>
              </a:spcBef>
              <a:buClr>
                <a:srgbClr val="A28E6A"/>
              </a:buClr>
              <a:buSzPct val="80000"/>
              <a:buFont typeface="Wingdings 2" panose="05020102010507070707" pitchFamily="18" charset="2"/>
              <a:buChar char=""/>
              <a:defRPr sz="2000">
                <a:solidFill>
                  <a:schemeClr val="tx1"/>
                </a:solidFill>
                <a:latin typeface="Perpetua" panose="02020502060401020303" pitchFamily="18" charset="0"/>
              </a:defRPr>
            </a:lvl4pPr>
            <a:lvl5pPr marL="2057400" indent="-228600">
              <a:spcBef>
                <a:spcPts val="375"/>
              </a:spcBef>
              <a:buClr>
                <a:srgbClr val="A28E6A"/>
              </a:buClr>
              <a:buChar char="o"/>
              <a:defRPr sz="2000">
                <a:solidFill>
                  <a:schemeClr val="tx1"/>
                </a:solidFill>
                <a:latin typeface="Perpetua" panose="02020502060401020303" pitchFamily="18" charset="0"/>
              </a:defRPr>
            </a:lvl5pPr>
            <a:lvl6pPr marL="25146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6pPr>
            <a:lvl7pPr marL="29718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7pPr>
            <a:lvl8pPr marL="34290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8pPr>
            <a:lvl9pPr marL="38862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9pPr>
          </a:lstStyle>
          <a:p>
            <a:pPr defTabSz="685800">
              <a:spcBef>
                <a:spcPct val="0"/>
              </a:spcBef>
              <a:buClrTx/>
              <a:buSzTx/>
              <a:buNone/>
            </a:pPr>
            <a:endParaRPr lang="en-US" altLang="en-US" sz="2400" kern="1200">
              <a:solidFill>
                <a:prstClr val="black"/>
              </a:solidFill>
              <a:latin typeface="Times New Roman" panose="02020603050405020304" pitchFamily="18" charset="0"/>
              <a:ea typeface="+mn-ea"/>
              <a:cs typeface="Times New Roman" panose="02020603050405020304" pitchFamily="18" charset="0"/>
            </a:endParaRPr>
          </a:p>
        </p:txBody>
      </p:sp>
      <p:sp>
        <p:nvSpPr>
          <p:cNvPr id="18" name="Text Box 18">
            <a:extLst>
              <a:ext uri="{FF2B5EF4-FFF2-40B4-BE49-F238E27FC236}">
                <a16:creationId xmlns:a16="http://schemas.microsoft.com/office/drawing/2014/main" id="{7E099D7A-9244-40E7-9785-6DE5874651D0}"/>
              </a:ext>
            </a:extLst>
          </p:cNvPr>
          <p:cNvSpPr txBox="1">
            <a:spLocks noChangeArrowheads="1"/>
          </p:cNvSpPr>
          <p:nvPr/>
        </p:nvSpPr>
        <p:spPr bwMode="auto">
          <a:xfrm>
            <a:off x="735806" y="1695658"/>
            <a:ext cx="8086725"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575"/>
              </a:spcBef>
              <a:buClr>
                <a:schemeClr val="accent1"/>
              </a:buClr>
              <a:buSzPct val="85000"/>
              <a:buFont typeface="Wingdings 2" panose="05020102010507070707" pitchFamily="18" charset="2"/>
              <a:buChar char=""/>
              <a:defRPr sz="2600">
                <a:solidFill>
                  <a:schemeClr val="tx1"/>
                </a:solidFill>
                <a:latin typeface="Perpetua" panose="02020502060401020303" pitchFamily="18" charset="0"/>
              </a:defRPr>
            </a:lvl1pPr>
            <a:lvl2pPr marL="742950" indent="-285750">
              <a:spcBef>
                <a:spcPts val="375"/>
              </a:spcBef>
              <a:buClr>
                <a:schemeClr val="accent2"/>
              </a:buClr>
              <a:buSzPct val="85000"/>
              <a:buFont typeface="Wingdings 2" panose="05020102010507070707" pitchFamily="18" charset="2"/>
              <a:buChar char=""/>
              <a:defRPr sz="2400">
                <a:solidFill>
                  <a:schemeClr val="tx1"/>
                </a:solidFill>
                <a:latin typeface="Perpetua" panose="02020502060401020303" pitchFamily="18" charset="0"/>
              </a:defRPr>
            </a:lvl2pPr>
            <a:lvl3pPr marL="1143000" indent="-228600">
              <a:spcBef>
                <a:spcPts val="375"/>
              </a:spcBef>
              <a:buClr>
                <a:srgbClr val="E6B1AB"/>
              </a:buClr>
              <a:buSzPct val="85000"/>
              <a:buFont typeface="Wingdings 2" panose="05020102010507070707" pitchFamily="18" charset="2"/>
              <a:buChar char=""/>
              <a:defRPr sz="2000">
                <a:solidFill>
                  <a:schemeClr val="tx1"/>
                </a:solidFill>
                <a:latin typeface="Perpetua" panose="02020502060401020303" pitchFamily="18" charset="0"/>
              </a:defRPr>
            </a:lvl3pPr>
            <a:lvl4pPr marL="1600200" indent="-228600">
              <a:spcBef>
                <a:spcPts val="375"/>
              </a:spcBef>
              <a:buClr>
                <a:srgbClr val="A28E6A"/>
              </a:buClr>
              <a:buSzPct val="80000"/>
              <a:buFont typeface="Wingdings 2" panose="05020102010507070707" pitchFamily="18" charset="2"/>
              <a:buChar char=""/>
              <a:defRPr sz="2000">
                <a:solidFill>
                  <a:schemeClr val="tx1"/>
                </a:solidFill>
                <a:latin typeface="Perpetua" panose="02020502060401020303" pitchFamily="18" charset="0"/>
              </a:defRPr>
            </a:lvl4pPr>
            <a:lvl5pPr marL="2057400" indent="-228600">
              <a:spcBef>
                <a:spcPts val="375"/>
              </a:spcBef>
              <a:buClr>
                <a:srgbClr val="A28E6A"/>
              </a:buClr>
              <a:buChar char="o"/>
              <a:defRPr sz="2000">
                <a:solidFill>
                  <a:schemeClr val="tx1"/>
                </a:solidFill>
                <a:latin typeface="Perpetua" panose="02020502060401020303" pitchFamily="18" charset="0"/>
              </a:defRPr>
            </a:lvl5pPr>
            <a:lvl6pPr marL="25146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6pPr>
            <a:lvl7pPr marL="29718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7pPr>
            <a:lvl8pPr marL="34290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8pPr>
            <a:lvl9pPr marL="38862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9pPr>
          </a:lstStyle>
          <a:p>
            <a:pPr defTabSz="685800">
              <a:spcBef>
                <a:spcPct val="0"/>
              </a:spcBef>
              <a:buClrTx/>
              <a:buSzTx/>
              <a:buNone/>
            </a:pPr>
            <a:r>
              <a:rPr lang="en-US" altLang="en-US" sz="2100" b="1" i="1" kern="1200" dirty="0">
                <a:solidFill>
                  <a:prstClr val="black"/>
                </a:solidFill>
                <a:latin typeface="Times New Roman" panose="02020603050405020304" pitchFamily="18" charset="0"/>
                <a:ea typeface="+mn-ea"/>
                <a:cs typeface="+mn-cs"/>
              </a:rPr>
              <a:t> </a:t>
            </a:r>
            <a:r>
              <a:rPr lang="en-US" altLang="en-US" sz="2100" b="1" i="1" kern="1200" dirty="0" err="1">
                <a:solidFill>
                  <a:prstClr val="black"/>
                </a:solidFill>
                <a:latin typeface="Times New Roman" panose="02020603050405020304" pitchFamily="18" charset="0"/>
                <a:ea typeface="+mn-ea"/>
                <a:cs typeface="+mn-cs"/>
              </a:rPr>
              <a:t>là</a:t>
            </a:r>
            <a:r>
              <a:rPr lang="en-US" altLang="en-US" sz="2100" b="1" i="1" kern="1200" dirty="0">
                <a:solidFill>
                  <a:prstClr val="black"/>
                </a:solidFill>
                <a:latin typeface="Times New Roman" panose="02020603050405020304" pitchFamily="18" charset="0"/>
                <a:ea typeface="+mn-ea"/>
                <a:cs typeface="+mn-cs"/>
              </a:rPr>
              <a:t> </a:t>
            </a:r>
            <a:r>
              <a:rPr lang="en-US" altLang="en-US" sz="2100" b="1" i="1" kern="1200" dirty="0" err="1">
                <a:solidFill>
                  <a:prstClr val="black"/>
                </a:solidFill>
                <a:latin typeface="Times New Roman" panose="02020603050405020304" pitchFamily="18" charset="0"/>
                <a:ea typeface="+mn-ea"/>
                <a:cs typeface="+mn-cs"/>
              </a:rPr>
              <a:t>nhan</a:t>
            </a:r>
            <a:r>
              <a:rPr lang="en-US" altLang="en-US" sz="2100" b="1" i="1" kern="1200" dirty="0">
                <a:solidFill>
                  <a:prstClr val="black"/>
                </a:solidFill>
                <a:latin typeface="Times New Roman" panose="02020603050405020304" pitchFamily="18" charset="0"/>
                <a:ea typeface="+mn-ea"/>
                <a:cs typeface="+mn-cs"/>
              </a:rPr>
              <a:t> </a:t>
            </a:r>
            <a:r>
              <a:rPr lang="en-US" altLang="en-US" sz="2100" b="1" i="1" kern="1200" dirty="0" err="1">
                <a:solidFill>
                  <a:prstClr val="black"/>
                </a:solidFill>
                <a:latin typeface="Times New Roman" panose="02020603050405020304" pitchFamily="18" charset="0"/>
                <a:ea typeface="+mn-ea"/>
                <a:cs typeface="+mn-cs"/>
              </a:rPr>
              <a:t>đề</a:t>
            </a:r>
            <a:r>
              <a:rPr lang="en-US" altLang="en-US" sz="2100" b="1" i="1" kern="1200" dirty="0">
                <a:solidFill>
                  <a:prstClr val="black"/>
                </a:solidFill>
                <a:latin typeface="Times New Roman" panose="02020603050405020304" pitchFamily="18" charset="0"/>
                <a:ea typeface="+mn-ea"/>
                <a:cs typeface="+mn-cs"/>
              </a:rPr>
              <a:t> </a:t>
            </a:r>
            <a:r>
              <a:rPr lang="en-US" altLang="en-US" sz="2100" b="1" i="1" kern="1200" dirty="0" err="1">
                <a:solidFill>
                  <a:prstClr val="black"/>
                </a:solidFill>
                <a:latin typeface="Times New Roman" panose="02020603050405020304" pitchFamily="18" charset="0"/>
                <a:ea typeface="+mn-ea"/>
                <a:cs typeface="+mn-cs"/>
              </a:rPr>
              <a:t>gây</a:t>
            </a:r>
            <a:r>
              <a:rPr lang="en-US" altLang="en-US" sz="2100" b="1" i="1" kern="1200" dirty="0">
                <a:solidFill>
                  <a:prstClr val="black"/>
                </a:solidFill>
                <a:latin typeface="Times New Roman" panose="02020603050405020304" pitchFamily="18" charset="0"/>
                <a:ea typeface="+mn-ea"/>
                <a:cs typeface="+mn-cs"/>
              </a:rPr>
              <a:t> </a:t>
            </a:r>
            <a:r>
              <a:rPr lang="en-US" altLang="en-US" sz="2100" b="1" i="1" kern="1200" dirty="0" err="1">
                <a:solidFill>
                  <a:prstClr val="black"/>
                </a:solidFill>
                <a:latin typeface="Times New Roman" panose="02020603050405020304" pitchFamily="18" charset="0"/>
                <a:ea typeface="+mn-ea"/>
                <a:cs typeface="+mn-cs"/>
              </a:rPr>
              <a:t>tò</a:t>
            </a:r>
            <a:r>
              <a:rPr lang="en-US" altLang="en-US" sz="2100" b="1" i="1" kern="1200" dirty="0">
                <a:solidFill>
                  <a:prstClr val="black"/>
                </a:solidFill>
                <a:latin typeface="Times New Roman" panose="02020603050405020304" pitchFamily="18" charset="0"/>
                <a:ea typeface="+mn-ea"/>
                <a:cs typeface="+mn-cs"/>
              </a:rPr>
              <a:t> </a:t>
            </a:r>
            <a:r>
              <a:rPr lang="en-US" altLang="en-US" sz="2100" b="1" i="1" kern="1200" dirty="0" err="1">
                <a:solidFill>
                  <a:prstClr val="black"/>
                </a:solidFill>
                <a:latin typeface="Times New Roman" panose="02020603050405020304" pitchFamily="18" charset="0"/>
                <a:ea typeface="+mn-ea"/>
                <a:cs typeface="+mn-cs"/>
              </a:rPr>
              <a:t>mò</a:t>
            </a:r>
            <a:r>
              <a:rPr lang="en-US" altLang="en-US" sz="2100" b="1" i="1" kern="1200" dirty="0">
                <a:solidFill>
                  <a:prstClr val="black"/>
                </a:solidFill>
                <a:latin typeface="Times New Roman" panose="02020603050405020304" pitchFamily="18" charset="0"/>
                <a:ea typeface="+mn-ea"/>
                <a:cs typeface="+mn-cs"/>
              </a:rPr>
              <a:t>, </a:t>
            </a:r>
            <a:r>
              <a:rPr lang="en-US" altLang="en-US" sz="2100" b="1" i="1" kern="1200" dirty="0" err="1">
                <a:solidFill>
                  <a:prstClr val="black"/>
                </a:solidFill>
                <a:latin typeface="Times New Roman" panose="02020603050405020304" pitchFamily="18" charset="0"/>
                <a:ea typeface="+mn-ea"/>
                <a:cs typeface="+mn-cs"/>
              </a:rPr>
              <a:t>gợi</a:t>
            </a:r>
            <a:r>
              <a:rPr lang="en-US" altLang="en-US" sz="2100" b="1" i="1" kern="1200" dirty="0">
                <a:solidFill>
                  <a:prstClr val="black"/>
                </a:solidFill>
                <a:latin typeface="Times New Roman" panose="02020603050405020304" pitchFamily="18" charset="0"/>
                <a:ea typeface="+mn-ea"/>
                <a:cs typeface="+mn-cs"/>
              </a:rPr>
              <a:t> </a:t>
            </a:r>
            <a:r>
              <a:rPr lang="en-US" altLang="en-US" sz="2100" b="1" i="1" kern="1200" dirty="0" err="1">
                <a:solidFill>
                  <a:prstClr val="black"/>
                </a:solidFill>
                <a:latin typeface="Times New Roman" panose="02020603050405020304" pitchFamily="18" charset="0"/>
                <a:ea typeface="+mn-ea"/>
                <a:cs typeface="+mn-cs"/>
              </a:rPr>
              <a:t>nhiều</a:t>
            </a:r>
            <a:r>
              <a:rPr lang="en-US" altLang="en-US" sz="2100" b="1" i="1" kern="1200" dirty="0">
                <a:solidFill>
                  <a:prstClr val="black"/>
                </a:solidFill>
                <a:latin typeface="Times New Roman" panose="02020603050405020304" pitchFamily="18" charset="0"/>
                <a:ea typeface="+mn-ea"/>
                <a:cs typeface="+mn-cs"/>
              </a:rPr>
              <a:t> </a:t>
            </a:r>
            <a:r>
              <a:rPr lang="en-US" altLang="en-US" sz="2100" b="1" i="1" kern="1200" dirty="0" err="1">
                <a:solidFill>
                  <a:prstClr val="black"/>
                </a:solidFill>
                <a:latin typeface="Times New Roman" panose="02020603050405020304" pitchFamily="18" charset="0"/>
                <a:ea typeface="+mn-ea"/>
                <a:cs typeface="+mn-cs"/>
              </a:rPr>
              <a:t>suy</a:t>
            </a:r>
            <a:r>
              <a:rPr lang="en-US" altLang="en-US" sz="2100" b="1" i="1" kern="1200" dirty="0">
                <a:solidFill>
                  <a:prstClr val="black"/>
                </a:solidFill>
                <a:latin typeface="Times New Roman" panose="02020603050405020304" pitchFamily="18" charset="0"/>
                <a:ea typeface="+mn-ea"/>
                <a:cs typeface="+mn-cs"/>
              </a:rPr>
              <a:t> </a:t>
            </a:r>
            <a:r>
              <a:rPr lang="en-US" altLang="en-US" sz="2100" b="1" i="1" kern="1200" dirty="0" err="1">
                <a:solidFill>
                  <a:prstClr val="black"/>
                </a:solidFill>
                <a:latin typeface="Times New Roman" panose="02020603050405020304" pitchFamily="18" charset="0"/>
                <a:ea typeface="+mn-ea"/>
                <a:cs typeface="+mn-cs"/>
              </a:rPr>
              <a:t>nghĩ</a:t>
            </a:r>
            <a:r>
              <a:rPr lang="en-US" altLang="en-US" sz="2100" b="1" i="1" kern="1200" dirty="0">
                <a:solidFill>
                  <a:prstClr val="black"/>
                </a:solidFill>
                <a:latin typeface="Times New Roman" panose="02020603050405020304" pitchFamily="18" charset="0"/>
                <a:ea typeface="+mn-ea"/>
                <a:cs typeface="+mn-cs"/>
              </a:rPr>
              <a:t> </a:t>
            </a:r>
            <a:r>
              <a:rPr lang="en-US" altLang="en-US" sz="2100" b="1" i="1" kern="1200" dirty="0" err="1">
                <a:solidFill>
                  <a:prstClr val="black"/>
                </a:solidFill>
                <a:latin typeface="Times New Roman" panose="02020603050405020304" pitchFamily="18" charset="0"/>
                <a:ea typeface="+mn-ea"/>
                <a:cs typeface="+mn-cs"/>
              </a:rPr>
              <a:t>cho</a:t>
            </a:r>
            <a:r>
              <a:rPr lang="en-US" altLang="en-US" sz="2100" b="1" i="1" kern="1200" dirty="0">
                <a:solidFill>
                  <a:prstClr val="black"/>
                </a:solidFill>
                <a:latin typeface="Times New Roman" panose="02020603050405020304" pitchFamily="18" charset="0"/>
                <a:ea typeface="+mn-ea"/>
                <a:cs typeface="+mn-cs"/>
              </a:rPr>
              <a:t> người </a:t>
            </a:r>
            <a:r>
              <a:rPr lang="en-US" altLang="en-US" sz="2100" b="1" i="1" kern="1200" dirty="0" err="1">
                <a:solidFill>
                  <a:prstClr val="black"/>
                </a:solidFill>
                <a:latin typeface="Times New Roman" panose="02020603050405020304" pitchFamily="18" charset="0"/>
                <a:ea typeface="+mn-ea"/>
                <a:cs typeface="+mn-cs"/>
              </a:rPr>
              <a:t>đọc</a:t>
            </a:r>
            <a:endParaRPr lang="en-US" altLang="en-US" sz="2100" b="1" i="1" kern="1200" dirty="0">
              <a:solidFill>
                <a:prstClr val="black"/>
              </a:solidFill>
              <a:latin typeface="Times New Roman" panose="02020603050405020304" pitchFamily="18" charset="0"/>
              <a:ea typeface="+mn-ea"/>
              <a:cs typeface="+mn-cs"/>
            </a:endParaRPr>
          </a:p>
        </p:txBody>
      </p:sp>
      <p:sp>
        <p:nvSpPr>
          <p:cNvPr id="19" name="TextBox 18">
            <a:extLst>
              <a:ext uri="{FF2B5EF4-FFF2-40B4-BE49-F238E27FC236}">
                <a16:creationId xmlns:a16="http://schemas.microsoft.com/office/drawing/2014/main" id="{D2719850-5F6D-45EC-81DA-378CBEF484F7}"/>
              </a:ext>
            </a:extLst>
          </p:cNvPr>
          <p:cNvSpPr txBox="1"/>
          <p:nvPr/>
        </p:nvSpPr>
        <p:spPr>
          <a:xfrm>
            <a:off x="3559629" y="2025030"/>
            <a:ext cx="1771650" cy="600164"/>
          </a:xfrm>
          <a:custGeom>
            <a:avLst/>
            <a:gdLst>
              <a:gd name="connsiteX0" fmla="*/ 0 w 2362200"/>
              <a:gd name="connsiteY0" fmla="*/ 0 h 769441"/>
              <a:gd name="connsiteX1" fmla="*/ 566928 w 2362200"/>
              <a:gd name="connsiteY1" fmla="*/ 0 h 769441"/>
              <a:gd name="connsiteX2" fmla="*/ 1157478 w 2362200"/>
              <a:gd name="connsiteY2" fmla="*/ 0 h 769441"/>
              <a:gd name="connsiteX3" fmla="*/ 1771650 w 2362200"/>
              <a:gd name="connsiteY3" fmla="*/ 0 h 769441"/>
              <a:gd name="connsiteX4" fmla="*/ 2362200 w 2362200"/>
              <a:gd name="connsiteY4" fmla="*/ 0 h 769441"/>
              <a:gd name="connsiteX5" fmla="*/ 2362200 w 2362200"/>
              <a:gd name="connsiteY5" fmla="*/ 369332 h 769441"/>
              <a:gd name="connsiteX6" fmla="*/ 2362200 w 2362200"/>
              <a:gd name="connsiteY6" fmla="*/ 769441 h 769441"/>
              <a:gd name="connsiteX7" fmla="*/ 1795272 w 2362200"/>
              <a:gd name="connsiteY7" fmla="*/ 769441 h 769441"/>
              <a:gd name="connsiteX8" fmla="*/ 1181100 w 2362200"/>
              <a:gd name="connsiteY8" fmla="*/ 769441 h 769441"/>
              <a:gd name="connsiteX9" fmla="*/ 543306 w 2362200"/>
              <a:gd name="connsiteY9" fmla="*/ 769441 h 769441"/>
              <a:gd name="connsiteX10" fmla="*/ 0 w 2362200"/>
              <a:gd name="connsiteY10" fmla="*/ 769441 h 769441"/>
              <a:gd name="connsiteX11" fmla="*/ 0 w 2362200"/>
              <a:gd name="connsiteY11" fmla="*/ 377026 h 769441"/>
              <a:gd name="connsiteX12" fmla="*/ 0 w 2362200"/>
              <a:gd name="connsiteY12" fmla="*/ 0 h 769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62200" h="769441" fill="none" extrusionOk="0">
                <a:moveTo>
                  <a:pt x="0" y="0"/>
                </a:moveTo>
                <a:cubicBezTo>
                  <a:pt x="155183" y="-15129"/>
                  <a:pt x="421246" y="43403"/>
                  <a:pt x="566928" y="0"/>
                </a:cubicBezTo>
                <a:cubicBezTo>
                  <a:pt x="712610" y="-43403"/>
                  <a:pt x="938740" y="17679"/>
                  <a:pt x="1157478" y="0"/>
                </a:cubicBezTo>
                <a:cubicBezTo>
                  <a:pt x="1376216" y="-17679"/>
                  <a:pt x="1549246" y="32895"/>
                  <a:pt x="1771650" y="0"/>
                </a:cubicBezTo>
                <a:cubicBezTo>
                  <a:pt x="1994054" y="-32895"/>
                  <a:pt x="2186390" y="40528"/>
                  <a:pt x="2362200" y="0"/>
                </a:cubicBezTo>
                <a:cubicBezTo>
                  <a:pt x="2403695" y="122038"/>
                  <a:pt x="2357437" y="279936"/>
                  <a:pt x="2362200" y="369332"/>
                </a:cubicBezTo>
                <a:cubicBezTo>
                  <a:pt x="2366963" y="458728"/>
                  <a:pt x="2323858" y="630093"/>
                  <a:pt x="2362200" y="769441"/>
                </a:cubicBezTo>
                <a:cubicBezTo>
                  <a:pt x="2100801" y="824949"/>
                  <a:pt x="1936838" y="745877"/>
                  <a:pt x="1795272" y="769441"/>
                </a:cubicBezTo>
                <a:cubicBezTo>
                  <a:pt x="1653706" y="793005"/>
                  <a:pt x="1324241" y="726838"/>
                  <a:pt x="1181100" y="769441"/>
                </a:cubicBezTo>
                <a:cubicBezTo>
                  <a:pt x="1037959" y="812044"/>
                  <a:pt x="759055" y="708998"/>
                  <a:pt x="543306" y="769441"/>
                </a:cubicBezTo>
                <a:cubicBezTo>
                  <a:pt x="327557" y="829884"/>
                  <a:pt x="120369" y="762095"/>
                  <a:pt x="0" y="769441"/>
                </a:cubicBezTo>
                <a:cubicBezTo>
                  <a:pt x="-41" y="669844"/>
                  <a:pt x="35235" y="530641"/>
                  <a:pt x="0" y="377026"/>
                </a:cubicBezTo>
                <a:cubicBezTo>
                  <a:pt x="-35235" y="223411"/>
                  <a:pt x="2351" y="130778"/>
                  <a:pt x="0" y="0"/>
                </a:cubicBezTo>
                <a:close/>
              </a:path>
              <a:path w="2362200" h="769441" stroke="0" extrusionOk="0">
                <a:moveTo>
                  <a:pt x="0" y="0"/>
                </a:moveTo>
                <a:cubicBezTo>
                  <a:pt x="153593" y="-55624"/>
                  <a:pt x="459500" y="62649"/>
                  <a:pt x="614172" y="0"/>
                </a:cubicBezTo>
                <a:cubicBezTo>
                  <a:pt x="768844" y="-62649"/>
                  <a:pt x="1009384" y="17253"/>
                  <a:pt x="1181100" y="0"/>
                </a:cubicBezTo>
                <a:cubicBezTo>
                  <a:pt x="1352816" y="-17253"/>
                  <a:pt x="1543827" y="33362"/>
                  <a:pt x="1771650" y="0"/>
                </a:cubicBezTo>
                <a:cubicBezTo>
                  <a:pt x="1999473" y="-33362"/>
                  <a:pt x="2080489" y="50648"/>
                  <a:pt x="2362200" y="0"/>
                </a:cubicBezTo>
                <a:cubicBezTo>
                  <a:pt x="2398995" y="122844"/>
                  <a:pt x="2316332" y="274677"/>
                  <a:pt x="2362200" y="392415"/>
                </a:cubicBezTo>
                <a:cubicBezTo>
                  <a:pt x="2408068" y="510153"/>
                  <a:pt x="2346013" y="621586"/>
                  <a:pt x="2362200" y="769441"/>
                </a:cubicBezTo>
                <a:cubicBezTo>
                  <a:pt x="2115393" y="776238"/>
                  <a:pt x="1978318" y="761261"/>
                  <a:pt x="1818894" y="769441"/>
                </a:cubicBezTo>
                <a:cubicBezTo>
                  <a:pt x="1659470" y="777621"/>
                  <a:pt x="1502301" y="729199"/>
                  <a:pt x="1204722" y="769441"/>
                </a:cubicBezTo>
                <a:cubicBezTo>
                  <a:pt x="907143" y="809683"/>
                  <a:pt x="752443" y="730852"/>
                  <a:pt x="637794" y="769441"/>
                </a:cubicBezTo>
                <a:cubicBezTo>
                  <a:pt x="523145" y="808030"/>
                  <a:pt x="231773" y="699168"/>
                  <a:pt x="0" y="769441"/>
                </a:cubicBezTo>
                <a:cubicBezTo>
                  <a:pt x="-30672" y="689395"/>
                  <a:pt x="15208" y="484790"/>
                  <a:pt x="0" y="369332"/>
                </a:cubicBezTo>
                <a:cubicBezTo>
                  <a:pt x="-15208" y="253874"/>
                  <a:pt x="11682" y="114253"/>
                  <a:pt x="0" y="0"/>
                </a:cubicBezTo>
                <a:close/>
              </a:path>
            </a:pathLst>
          </a:custGeom>
          <a:solidFill>
            <a:schemeClr val="bg1"/>
          </a:solidFill>
          <a:ln w="28575">
            <a:solidFill>
              <a:schemeClr val="tx1"/>
            </a:solidFill>
            <a:extLst>
              <a:ext uri="{C807C97D-BFC1-408E-A445-0C87EB9F89A2}">
                <ask:lineSketchStyleProps xmlns="" xmlns:ask="http://schemas.microsoft.com/office/drawing/2018/sketchyshapes" sd="598795630">
                  <a:prstGeom prst="rect">
                    <a:avLst/>
                  </a:prstGeom>
                  <ask:type>
                    <ask:lineSketchScribble/>
                  </ask:type>
                </ask:lineSketchStyleProps>
              </a:ext>
            </a:extLst>
          </a:ln>
        </p:spPr>
        <p:txBody>
          <a:bodyPr wrap="square" rtlCol="0">
            <a:spAutoFit/>
          </a:bodyPr>
          <a:lstStyle/>
          <a:p>
            <a:pPr defTabSz="685800">
              <a:buClrTx/>
            </a:pPr>
            <a:r>
              <a:rPr lang="en-US" sz="3300" b="1" i="1" kern="1200" dirty="0" err="1">
                <a:solidFill>
                  <a:srgbClr val="C00000"/>
                </a:solidFill>
                <a:latin typeface="Times New Roman" panose="02020603050405020304" pitchFamily="18" charset="0"/>
                <a:ea typeface="+mn-ea"/>
                <a:cs typeface="Times New Roman" panose="02020603050405020304" pitchFamily="18" charset="0"/>
              </a:rPr>
              <a:t>vợ</a:t>
            </a:r>
            <a:r>
              <a:rPr lang="en-US" sz="3300" b="1" i="1" kern="1200" dirty="0">
                <a:solidFill>
                  <a:srgbClr val="C00000"/>
                </a:solidFill>
                <a:latin typeface="Times New Roman" panose="02020603050405020304" pitchFamily="18" charset="0"/>
                <a:ea typeface="+mn-ea"/>
                <a:cs typeface="Times New Roman" panose="02020603050405020304" pitchFamily="18" charset="0"/>
              </a:rPr>
              <a:t> </a:t>
            </a:r>
            <a:r>
              <a:rPr lang="en-US" sz="3300" b="1" i="1" kern="1200" dirty="0" err="1">
                <a:solidFill>
                  <a:srgbClr val="C00000"/>
                </a:solidFill>
                <a:latin typeface="Times New Roman" panose="02020603050405020304" pitchFamily="18" charset="0"/>
                <a:ea typeface="+mn-ea"/>
                <a:cs typeface="Times New Roman" panose="02020603050405020304" pitchFamily="18" charset="0"/>
              </a:rPr>
              <a:t>nhặt</a:t>
            </a:r>
            <a:endParaRPr lang="en-US" sz="3300" kern="1200" dirty="0">
              <a:solidFill>
                <a:prstClr val="black"/>
              </a:solidFill>
              <a:latin typeface="Calibri" panose="020F0502020204030204"/>
              <a:ea typeface="+mn-ea"/>
              <a:cs typeface="+mn-cs"/>
            </a:endParaRPr>
          </a:p>
        </p:txBody>
      </p:sp>
      <p:sp>
        <p:nvSpPr>
          <p:cNvPr id="21" name="TextBox 20">
            <a:extLst>
              <a:ext uri="{FF2B5EF4-FFF2-40B4-BE49-F238E27FC236}">
                <a16:creationId xmlns:a16="http://schemas.microsoft.com/office/drawing/2014/main" id="{9FFE1C1A-88C5-4493-9FFD-C13B64CD6B35}"/>
              </a:ext>
            </a:extLst>
          </p:cNvPr>
          <p:cNvSpPr txBox="1"/>
          <p:nvPr/>
        </p:nvSpPr>
        <p:spPr>
          <a:xfrm>
            <a:off x="286515" y="3017162"/>
            <a:ext cx="2299931" cy="1384995"/>
          </a:xfrm>
          <a:prstGeom prst="rect">
            <a:avLst/>
          </a:prstGeom>
          <a:noFill/>
          <a:ln w="19050">
            <a:solidFill>
              <a:schemeClr val="tx1"/>
            </a:solidFill>
          </a:ln>
        </p:spPr>
        <p:txBody>
          <a:bodyPr wrap="square" rtlCol="0">
            <a:spAutoFit/>
          </a:bodyPr>
          <a:lstStyle/>
          <a:p>
            <a:pPr defTabSz="685800">
              <a:buClrTx/>
            </a:pPr>
            <a:r>
              <a:rPr lang="en-US" sz="2100" kern="1200" dirty="0" err="1">
                <a:solidFill>
                  <a:prstClr val="black"/>
                </a:solidFill>
                <a:latin typeface="Times New Roman" panose="02020603050405020304" pitchFamily="18" charset="0"/>
                <a:ea typeface="+mn-ea"/>
                <a:cs typeface="Times New Roman" panose="02020603050405020304" pitchFamily="18" charset="0"/>
              </a:rPr>
              <a:t>Thể</a:t>
            </a:r>
            <a:r>
              <a:rPr lang="en-US" sz="2100" kern="1200" dirty="0">
                <a:solidFill>
                  <a:prstClr val="black"/>
                </a:solidFill>
                <a:latin typeface="Times New Roman" panose="02020603050405020304" pitchFamily="18" charset="0"/>
                <a:ea typeface="+mn-ea"/>
                <a:cs typeface="Times New Roman" panose="02020603050405020304" pitchFamily="18" charset="0"/>
              </a:rPr>
              <a:t> </a:t>
            </a:r>
            <a:r>
              <a:rPr lang="en-US" sz="2100" kern="1200" dirty="0" err="1">
                <a:solidFill>
                  <a:prstClr val="black"/>
                </a:solidFill>
                <a:latin typeface="Times New Roman" panose="02020603050405020304" pitchFamily="18" charset="0"/>
                <a:ea typeface="+mn-ea"/>
                <a:cs typeface="Times New Roman" panose="02020603050405020304" pitchFamily="18" charset="0"/>
              </a:rPr>
              <a:t>hiện</a:t>
            </a:r>
            <a:r>
              <a:rPr lang="en-US" sz="2100" kern="1200" dirty="0">
                <a:solidFill>
                  <a:prstClr val="black"/>
                </a:solidFill>
                <a:latin typeface="Times New Roman" panose="02020603050405020304" pitchFamily="18" charset="0"/>
                <a:ea typeface="+mn-ea"/>
                <a:cs typeface="Times New Roman" panose="02020603050405020304" pitchFamily="18" charset="0"/>
              </a:rPr>
              <a:t> </a:t>
            </a:r>
            <a:r>
              <a:rPr lang="en-US" sz="2100" b="1" kern="1200" dirty="0" err="1">
                <a:solidFill>
                  <a:prstClr val="black"/>
                </a:solidFill>
                <a:latin typeface="Times New Roman" panose="02020603050405020304" pitchFamily="18" charset="0"/>
                <a:ea typeface="+mn-ea"/>
                <a:cs typeface="Times New Roman" panose="02020603050405020304" pitchFamily="18" charset="0"/>
              </a:rPr>
              <a:t>thảm</a:t>
            </a:r>
            <a:r>
              <a:rPr lang="en-US" sz="2100" b="1" kern="1200" dirty="0">
                <a:solidFill>
                  <a:prstClr val="black"/>
                </a:solidFill>
                <a:latin typeface="Times New Roman" panose="02020603050405020304" pitchFamily="18" charset="0"/>
                <a:ea typeface="+mn-ea"/>
                <a:cs typeface="Times New Roman" panose="02020603050405020304" pitchFamily="18" charset="0"/>
              </a:rPr>
              <a:t> </a:t>
            </a:r>
            <a:r>
              <a:rPr lang="en-US" sz="2100" b="1" kern="1200" dirty="0" err="1">
                <a:solidFill>
                  <a:prstClr val="black"/>
                </a:solidFill>
                <a:latin typeface="Times New Roman" panose="02020603050405020304" pitchFamily="18" charset="0"/>
                <a:ea typeface="+mn-ea"/>
                <a:cs typeface="Times New Roman" panose="02020603050405020304" pitchFamily="18" charset="0"/>
              </a:rPr>
              <a:t>cảnh</a:t>
            </a:r>
            <a:r>
              <a:rPr lang="en-US" sz="2100" kern="1200" dirty="0">
                <a:solidFill>
                  <a:prstClr val="black"/>
                </a:solidFill>
                <a:latin typeface="Times New Roman" panose="02020603050405020304" pitchFamily="18" charset="0"/>
                <a:ea typeface="+mn-ea"/>
                <a:cs typeface="Times New Roman" panose="02020603050405020304" pitchFamily="18" charset="0"/>
              </a:rPr>
              <a:t> </a:t>
            </a:r>
            <a:r>
              <a:rPr lang="en-US" sz="2100" kern="1200" dirty="0" err="1">
                <a:solidFill>
                  <a:prstClr val="black"/>
                </a:solidFill>
                <a:latin typeface="Times New Roman" panose="02020603050405020304" pitchFamily="18" charset="0"/>
                <a:ea typeface="+mn-ea"/>
                <a:cs typeface="Times New Roman" panose="02020603050405020304" pitchFamily="18" charset="0"/>
              </a:rPr>
              <a:t>của</a:t>
            </a:r>
            <a:r>
              <a:rPr lang="en-US" sz="2100" kern="1200" dirty="0">
                <a:solidFill>
                  <a:prstClr val="black"/>
                </a:solidFill>
                <a:latin typeface="Times New Roman" panose="02020603050405020304" pitchFamily="18" charset="0"/>
                <a:ea typeface="+mn-ea"/>
                <a:cs typeface="Times New Roman" panose="02020603050405020304" pitchFamily="18" charset="0"/>
              </a:rPr>
              <a:t> người </a:t>
            </a:r>
            <a:r>
              <a:rPr lang="en-US" sz="2100" kern="1200" dirty="0" err="1">
                <a:solidFill>
                  <a:prstClr val="black"/>
                </a:solidFill>
                <a:latin typeface="Times New Roman" panose="02020603050405020304" pitchFamily="18" charset="0"/>
                <a:ea typeface="+mn-ea"/>
                <a:cs typeface="Times New Roman" panose="02020603050405020304" pitchFamily="18" charset="0"/>
              </a:rPr>
              <a:t>dân</a:t>
            </a:r>
            <a:r>
              <a:rPr lang="en-US" sz="2100" kern="1200" dirty="0">
                <a:solidFill>
                  <a:prstClr val="black"/>
                </a:solidFill>
                <a:latin typeface="Times New Roman" panose="02020603050405020304" pitchFamily="18" charset="0"/>
                <a:ea typeface="+mn-ea"/>
                <a:cs typeface="Times New Roman" panose="02020603050405020304" pitchFamily="18" charset="0"/>
              </a:rPr>
              <a:t> </a:t>
            </a:r>
            <a:r>
              <a:rPr lang="en-US" sz="2100" kern="1200" dirty="0" err="1">
                <a:solidFill>
                  <a:prstClr val="black"/>
                </a:solidFill>
                <a:latin typeface="Times New Roman" panose="02020603050405020304" pitchFamily="18" charset="0"/>
                <a:ea typeface="+mn-ea"/>
                <a:cs typeface="Times New Roman" panose="02020603050405020304" pitchFamily="18" charset="0"/>
              </a:rPr>
              <a:t>trong</a:t>
            </a:r>
            <a:r>
              <a:rPr lang="en-US" sz="2100" kern="1200" dirty="0">
                <a:solidFill>
                  <a:prstClr val="black"/>
                </a:solidFill>
                <a:latin typeface="Times New Roman" panose="02020603050405020304" pitchFamily="18" charset="0"/>
                <a:ea typeface="+mn-ea"/>
                <a:cs typeface="Times New Roman" panose="02020603050405020304" pitchFamily="18" charset="0"/>
              </a:rPr>
              <a:t> </a:t>
            </a:r>
            <a:r>
              <a:rPr lang="en-US" sz="2100" kern="1200" dirty="0" err="1">
                <a:solidFill>
                  <a:prstClr val="black"/>
                </a:solidFill>
                <a:latin typeface="Times New Roman" panose="02020603050405020304" pitchFamily="18" charset="0"/>
                <a:ea typeface="+mn-ea"/>
                <a:cs typeface="Times New Roman" panose="02020603050405020304" pitchFamily="18" charset="0"/>
              </a:rPr>
              <a:t>nạn</a:t>
            </a:r>
            <a:r>
              <a:rPr lang="en-US" sz="2100" kern="1200" dirty="0">
                <a:solidFill>
                  <a:prstClr val="black"/>
                </a:solidFill>
                <a:latin typeface="Times New Roman" panose="02020603050405020304" pitchFamily="18" charset="0"/>
                <a:ea typeface="+mn-ea"/>
                <a:cs typeface="Times New Roman" panose="02020603050405020304" pitchFamily="18" charset="0"/>
              </a:rPr>
              <a:t> </a:t>
            </a:r>
            <a:r>
              <a:rPr lang="en-US" sz="2100" kern="1200" dirty="0" err="1">
                <a:solidFill>
                  <a:prstClr val="black"/>
                </a:solidFill>
                <a:latin typeface="Times New Roman" panose="02020603050405020304" pitchFamily="18" charset="0"/>
                <a:ea typeface="+mn-ea"/>
                <a:cs typeface="Times New Roman" panose="02020603050405020304" pitchFamily="18" charset="0"/>
              </a:rPr>
              <a:t>đói</a:t>
            </a:r>
            <a:r>
              <a:rPr lang="en-US" sz="2100" kern="1200" dirty="0">
                <a:solidFill>
                  <a:prstClr val="black"/>
                </a:solidFill>
                <a:latin typeface="Times New Roman" panose="02020603050405020304" pitchFamily="18" charset="0"/>
                <a:ea typeface="+mn-ea"/>
                <a:cs typeface="Times New Roman" panose="02020603050405020304" pitchFamily="18" charset="0"/>
              </a:rPr>
              <a:t> 1945.</a:t>
            </a:r>
          </a:p>
        </p:txBody>
      </p:sp>
      <p:sp>
        <p:nvSpPr>
          <p:cNvPr id="22" name="TextBox 21">
            <a:extLst>
              <a:ext uri="{FF2B5EF4-FFF2-40B4-BE49-F238E27FC236}">
                <a16:creationId xmlns:a16="http://schemas.microsoft.com/office/drawing/2014/main" id="{99CA58D7-FCD7-4B77-92E4-FB25F3C2F03A}"/>
              </a:ext>
            </a:extLst>
          </p:cNvPr>
          <p:cNvSpPr txBox="1"/>
          <p:nvPr/>
        </p:nvSpPr>
        <p:spPr>
          <a:xfrm>
            <a:off x="2952154" y="3080430"/>
            <a:ext cx="3148451" cy="1708160"/>
          </a:xfrm>
          <a:prstGeom prst="rect">
            <a:avLst/>
          </a:prstGeom>
          <a:noFill/>
          <a:ln w="19050">
            <a:solidFill>
              <a:schemeClr val="tx1"/>
            </a:solidFill>
          </a:ln>
        </p:spPr>
        <p:txBody>
          <a:bodyPr wrap="square" rtlCol="0">
            <a:spAutoFit/>
          </a:bodyPr>
          <a:lstStyle/>
          <a:p>
            <a:pPr algn="just" defTabSz="685800">
              <a:buClrTx/>
            </a:pPr>
            <a:r>
              <a:rPr lang="en-US" sz="2100" kern="1200" dirty="0">
                <a:solidFill>
                  <a:prstClr val="black"/>
                </a:solidFill>
                <a:latin typeface="Times New Roman" panose="02020603050405020304" pitchFamily="18" charset="0"/>
                <a:ea typeface="+mn-ea"/>
                <a:cs typeface="Times New Roman" panose="02020603050405020304" pitchFamily="18" charset="0"/>
              </a:rPr>
              <a:t>K</a:t>
            </a:r>
            <a:r>
              <a:rPr lang="vi-VN" sz="2100" kern="1200" dirty="0">
                <a:solidFill>
                  <a:prstClr val="black"/>
                </a:solidFill>
                <a:latin typeface="Times New Roman" panose="02020603050405020304" pitchFamily="18" charset="0"/>
                <a:ea typeface="+mn-ea"/>
                <a:cs typeface="Times New Roman" panose="02020603050405020304" pitchFamily="18" charset="0"/>
              </a:rPr>
              <a:t>hẳng định </a:t>
            </a:r>
            <a:r>
              <a:rPr lang="vi-VN" sz="2100" b="1" kern="1200" dirty="0">
                <a:solidFill>
                  <a:prstClr val="black"/>
                </a:solidFill>
                <a:latin typeface="Times New Roman" panose="02020603050405020304" pitchFamily="18" charset="0"/>
                <a:ea typeface="+mn-ea"/>
                <a:cs typeface="Times New Roman" panose="02020603050405020304" pitchFamily="18" charset="0"/>
              </a:rPr>
              <a:t>tình người </a:t>
            </a:r>
            <a:r>
              <a:rPr lang="vi-VN" sz="2100" kern="1200">
                <a:solidFill>
                  <a:prstClr val="black"/>
                </a:solidFill>
                <a:latin typeface="Times New Roman" panose="02020603050405020304" pitchFamily="18" charset="0"/>
                <a:ea typeface="+mn-ea"/>
                <a:cs typeface="Times New Roman" panose="02020603050405020304" pitchFamily="18" charset="0"/>
              </a:rPr>
              <a:t>cao </a:t>
            </a:r>
            <a:r>
              <a:rPr lang="vi-VN" sz="2100" kern="1200" smtClean="0">
                <a:solidFill>
                  <a:prstClr val="black"/>
                </a:solidFill>
                <a:latin typeface="Times New Roman" panose="02020603050405020304" pitchFamily="18" charset="0"/>
                <a:ea typeface="+mn-ea"/>
                <a:cs typeface="Times New Roman" panose="02020603050405020304" pitchFamily="18" charset="0"/>
              </a:rPr>
              <a:t>đẹp</a:t>
            </a:r>
            <a:r>
              <a:rPr lang="en-US" sz="2100" kern="1200" smtClean="0">
                <a:solidFill>
                  <a:prstClr val="black"/>
                </a:solidFill>
                <a:latin typeface="Times New Roman" panose="02020603050405020304" pitchFamily="18" charset="0"/>
                <a:ea typeface="+mn-ea"/>
                <a:cs typeface="Times New Roman" panose="02020603050405020304" pitchFamily="18" charset="0"/>
              </a:rPr>
              <a:t>,</a:t>
            </a:r>
            <a:r>
              <a:rPr lang="vi-VN" sz="2100" kern="1200" smtClean="0">
                <a:solidFill>
                  <a:prstClr val="black"/>
                </a:solidFill>
                <a:latin typeface="Times New Roman" panose="02020603050405020304" pitchFamily="18" charset="0"/>
                <a:ea typeface="+mn-ea"/>
                <a:cs typeface="Times New Roman" panose="02020603050405020304" pitchFamily="18" charset="0"/>
              </a:rPr>
              <a:t> </a:t>
            </a:r>
            <a:r>
              <a:rPr lang="vi-VN" sz="2100" b="1" kern="1200" dirty="0">
                <a:solidFill>
                  <a:prstClr val="black"/>
                </a:solidFill>
                <a:latin typeface="Times New Roman" panose="02020603050405020304" pitchFamily="18" charset="0"/>
                <a:ea typeface="+mn-ea"/>
                <a:cs typeface="Times New Roman" panose="02020603050405020304" pitchFamily="18" charset="0"/>
              </a:rPr>
              <a:t>khao khát Hạnh phúc </a:t>
            </a:r>
            <a:r>
              <a:rPr lang="vi-VN" sz="2100" kern="1200" dirty="0">
                <a:solidFill>
                  <a:prstClr val="black"/>
                </a:solidFill>
                <a:latin typeface="Times New Roman" panose="02020603050405020304" pitchFamily="18" charset="0"/>
                <a:ea typeface="+mn-ea"/>
                <a:cs typeface="Times New Roman" panose="02020603050405020304" pitchFamily="18" charset="0"/>
              </a:rPr>
              <a:t>chính đáng ngay trong tình cảnh bi đát nhất của người lao động </a:t>
            </a:r>
            <a:endParaRPr lang="en-US" sz="2100" kern="1200" dirty="0">
              <a:solidFill>
                <a:prstClr val="black"/>
              </a:solidFill>
              <a:latin typeface="Times New Roman" panose="02020603050405020304" pitchFamily="18" charset="0"/>
              <a:ea typeface="+mn-ea"/>
              <a:cs typeface="Times New Roman" panose="02020603050405020304" pitchFamily="18" charset="0"/>
            </a:endParaRPr>
          </a:p>
        </p:txBody>
      </p:sp>
      <p:sp>
        <p:nvSpPr>
          <p:cNvPr id="23" name="TextBox 22">
            <a:extLst>
              <a:ext uri="{FF2B5EF4-FFF2-40B4-BE49-F238E27FC236}">
                <a16:creationId xmlns:a16="http://schemas.microsoft.com/office/drawing/2014/main" id="{F8785266-D94F-4F60-A135-7C800E9E7F5C}"/>
              </a:ext>
            </a:extLst>
          </p:cNvPr>
          <p:cNvSpPr txBox="1"/>
          <p:nvPr/>
        </p:nvSpPr>
        <p:spPr>
          <a:xfrm>
            <a:off x="6218635" y="3017162"/>
            <a:ext cx="2603897" cy="738664"/>
          </a:xfrm>
          <a:prstGeom prst="rect">
            <a:avLst/>
          </a:prstGeom>
          <a:noFill/>
          <a:ln w="19050">
            <a:solidFill>
              <a:schemeClr val="tx1"/>
            </a:solidFill>
          </a:ln>
        </p:spPr>
        <p:txBody>
          <a:bodyPr wrap="square" rtlCol="0">
            <a:spAutoFit/>
          </a:bodyPr>
          <a:lstStyle/>
          <a:p>
            <a:pPr algn="just" defTabSz="685800">
              <a:buClrTx/>
            </a:pPr>
            <a:r>
              <a:rPr lang="en-US" sz="2100" kern="1200" dirty="0" err="1">
                <a:solidFill>
                  <a:prstClr val="black"/>
                </a:solidFill>
                <a:latin typeface="Times New Roman" panose="02020603050405020304" pitchFamily="18" charset="0"/>
                <a:ea typeface="+mn-ea"/>
                <a:cs typeface="Times New Roman" panose="02020603050405020304" pitchFamily="18" charset="0"/>
              </a:rPr>
              <a:t>Góp</a:t>
            </a:r>
            <a:r>
              <a:rPr lang="en-US" sz="2100" kern="1200" dirty="0">
                <a:solidFill>
                  <a:prstClr val="black"/>
                </a:solidFill>
                <a:latin typeface="Times New Roman" panose="02020603050405020304" pitchFamily="18" charset="0"/>
                <a:ea typeface="+mn-ea"/>
                <a:cs typeface="Times New Roman" panose="02020603050405020304" pitchFamily="18" charset="0"/>
              </a:rPr>
              <a:t> </a:t>
            </a:r>
            <a:r>
              <a:rPr lang="en-US" sz="2100" kern="1200" dirty="0" err="1">
                <a:solidFill>
                  <a:prstClr val="black"/>
                </a:solidFill>
                <a:latin typeface="Times New Roman" panose="02020603050405020304" pitchFamily="18" charset="0"/>
                <a:ea typeface="+mn-ea"/>
                <a:cs typeface="Times New Roman" panose="02020603050405020304" pitchFamily="18" charset="0"/>
              </a:rPr>
              <a:t>phần</a:t>
            </a:r>
            <a:r>
              <a:rPr lang="en-US" sz="2100" kern="1200" dirty="0">
                <a:solidFill>
                  <a:prstClr val="black"/>
                </a:solidFill>
                <a:latin typeface="Times New Roman" panose="02020603050405020304" pitchFamily="18" charset="0"/>
                <a:ea typeface="+mn-ea"/>
                <a:cs typeface="Times New Roman" panose="02020603050405020304" pitchFamily="18" charset="0"/>
              </a:rPr>
              <a:t> </a:t>
            </a:r>
            <a:r>
              <a:rPr lang="en-US" sz="2100" kern="1200" dirty="0" err="1">
                <a:solidFill>
                  <a:prstClr val="black"/>
                </a:solidFill>
                <a:latin typeface="Times New Roman" panose="02020603050405020304" pitchFamily="18" charset="0"/>
                <a:ea typeface="+mn-ea"/>
                <a:cs typeface="Times New Roman" panose="02020603050405020304" pitchFamily="18" charset="0"/>
              </a:rPr>
              <a:t>hé</a:t>
            </a:r>
            <a:r>
              <a:rPr lang="en-US" sz="2100" kern="1200" dirty="0">
                <a:solidFill>
                  <a:prstClr val="black"/>
                </a:solidFill>
                <a:latin typeface="Times New Roman" panose="02020603050405020304" pitchFamily="18" charset="0"/>
                <a:ea typeface="+mn-ea"/>
                <a:cs typeface="Times New Roman" panose="02020603050405020304" pitchFamily="18" charset="0"/>
              </a:rPr>
              <a:t> </a:t>
            </a:r>
            <a:r>
              <a:rPr lang="en-US" sz="2100" kern="1200" dirty="0" err="1">
                <a:solidFill>
                  <a:prstClr val="black"/>
                </a:solidFill>
                <a:latin typeface="Times New Roman" panose="02020603050405020304" pitchFamily="18" charset="0"/>
                <a:ea typeface="+mn-ea"/>
                <a:cs typeface="Times New Roman" panose="02020603050405020304" pitchFamily="18" charset="0"/>
              </a:rPr>
              <a:t>lộ</a:t>
            </a:r>
            <a:r>
              <a:rPr lang="en-US" sz="2100" kern="1200" dirty="0">
                <a:solidFill>
                  <a:prstClr val="black"/>
                </a:solidFill>
                <a:latin typeface="Times New Roman" panose="02020603050405020304" pitchFamily="18" charset="0"/>
                <a:ea typeface="+mn-ea"/>
                <a:cs typeface="Times New Roman" panose="02020603050405020304" pitchFamily="18" charset="0"/>
              </a:rPr>
              <a:t> </a:t>
            </a:r>
            <a:r>
              <a:rPr lang="en-US" sz="2100" kern="1200" dirty="0" err="1">
                <a:solidFill>
                  <a:prstClr val="black"/>
                </a:solidFill>
                <a:latin typeface="Times New Roman" panose="02020603050405020304" pitchFamily="18" charset="0"/>
                <a:ea typeface="+mn-ea"/>
                <a:cs typeface="Times New Roman" panose="02020603050405020304" pitchFamily="18" charset="0"/>
              </a:rPr>
              <a:t>tình</a:t>
            </a:r>
            <a:r>
              <a:rPr lang="en-US" sz="2100" kern="1200" dirty="0">
                <a:solidFill>
                  <a:prstClr val="black"/>
                </a:solidFill>
                <a:latin typeface="Times New Roman" panose="02020603050405020304" pitchFamily="18" charset="0"/>
                <a:ea typeface="+mn-ea"/>
                <a:cs typeface="Times New Roman" panose="02020603050405020304" pitchFamily="18" charset="0"/>
              </a:rPr>
              <a:t> </a:t>
            </a:r>
            <a:r>
              <a:rPr lang="en-US" sz="2100" kern="1200" dirty="0" err="1">
                <a:solidFill>
                  <a:prstClr val="black"/>
                </a:solidFill>
                <a:latin typeface="Times New Roman" panose="02020603050405020304" pitchFamily="18" charset="0"/>
                <a:ea typeface="+mn-ea"/>
                <a:cs typeface="Times New Roman" panose="02020603050405020304" pitchFamily="18" charset="0"/>
              </a:rPr>
              <a:t>huống</a:t>
            </a:r>
            <a:r>
              <a:rPr lang="en-US" sz="2100" kern="1200" dirty="0">
                <a:solidFill>
                  <a:prstClr val="black"/>
                </a:solidFill>
                <a:latin typeface="Times New Roman" panose="02020603050405020304" pitchFamily="18" charset="0"/>
                <a:ea typeface="+mn-ea"/>
                <a:cs typeface="Times New Roman" panose="02020603050405020304" pitchFamily="18" charset="0"/>
              </a:rPr>
              <a:t> </a:t>
            </a:r>
            <a:r>
              <a:rPr lang="en-US" sz="2100" kern="1200" err="1">
                <a:solidFill>
                  <a:prstClr val="black"/>
                </a:solidFill>
                <a:latin typeface="Times New Roman" panose="02020603050405020304" pitchFamily="18" charset="0"/>
                <a:ea typeface="+mn-ea"/>
                <a:cs typeface="Times New Roman" panose="02020603050405020304" pitchFamily="18" charset="0"/>
              </a:rPr>
              <a:t>truyện</a:t>
            </a:r>
            <a:r>
              <a:rPr lang="en-US" sz="2100" kern="1200">
                <a:solidFill>
                  <a:prstClr val="black"/>
                </a:solidFill>
                <a:latin typeface="Times New Roman" panose="02020603050405020304" pitchFamily="18" charset="0"/>
                <a:ea typeface="+mn-ea"/>
                <a:cs typeface="Times New Roman" panose="02020603050405020304" pitchFamily="18" charset="0"/>
              </a:rPr>
              <a:t> </a:t>
            </a:r>
            <a:r>
              <a:rPr lang="en-US" sz="2100" kern="1200" smtClean="0">
                <a:solidFill>
                  <a:prstClr val="black"/>
                </a:solidFill>
                <a:latin typeface="Times New Roman" panose="02020603050405020304" pitchFamily="18" charset="0"/>
                <a:ea typeface="+mn-ea"/>
                <a:cs typeface="Times New Roman" panose="02020603050405020304" pitchFamily="18" charset="0"/>
              </a:rPr>
              <a:t>độc </a:t>
            </a:r>
            <a:r>
              <a:rPr lang="en-US" sz="2100" kern="1200" dirty="0" err="1">
                <a:solidFill>
                  <a:prstClr val="black"/>
                </a:solidFill>
                <a:latin typeface="Times New Roman" panose="02020603050405020304" pitchFamily="18" charset="0"/>
                <a:ea typeface="+mn-ea"/>
                <a:cs typeface="Times New Roman" panose="02020603050405020304" pitchFamily="18" charset="0"/>
              </a:rPr>
              <a:t>đáo</a:t>
            </a:r>
            <a:r>
              <a:rPr lang="en-US" sz="2100" kern="1200" dirty="0">
                <a:solidFill>
                  <a:prstClr val="black"/>
                </a:solidFill>
                <a:latin typeface="Times New Roman" panose="02020603050405020304" pitchFamily="18" charset="0"/>
                <a:ea typeface="+mn-ea"/>
                <a:cs typeface="Times New Roman" panose="02020603050405020304" pitchFamily="18" charset="0"/>
              </a:rPr>
              <a:t>.</a:t>
            </a:r>
          </a:p>
        </p:txBody>
      </p:sp>
      <p:cxnSp>
        <p:nvCxnSpPr>
          <p:cNvPr id="25" name="Straight Arrow Connector 24">
            <a:extLst>
              <a:ext uri="{FF2B5EF4-FFF2-40B4-BE49-F238E27FC236}">
                <a16:creationId xmlns:a16="http://schemas.microsoft.com/office/drawing/2014/main" id="{0CF89643-DEE7-4BA6-92C0-6873674EBBF2}"/>
              </a:ext>
            </a:extLst>
          </p:cNvPr>
          <p:cNvCxnSpPr/>
          <p:nvPr/>
        </p:nvCxnSpPr>
        <p:spPr>
          <a:xfrm flipH="1">
            <a:off x="954203" y="2625194"/>
            <a:ext cx="3288860" cy="31912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AE72FDF9-5A4C-477A-9CCE-3C2562FDC62A}"/>
              </a:ext>
            </a:extLst>
          </p:cNvPr>
          <p:cNvCxnSpPr/>
          <p:nvPr/>
        </p:nvCxnSpPr>
        <p:spPr>
          <a:xfrm flipH="1">
            <a:off x="4359627" y="2620802"/>
            <a:ext cx="7444" cy="41203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F20E2D26-E33D-4AC8-92A8-E48631B30449}"/>
              </a:ext>
            </a:extLst>
          </p:cNvPr>
          <p:cNvCxnSpPr>
            <a:stCxn id="19" idx="2"/>
          </p:cNvCxnSpPr>
          <p:nvPr/>
        </p:nvCxnSpPr>
        <p:spPr>
          <a:xfrm>
            <a:off x="4445454" y="2602111"/>
            <a:ext cx="3102246" cy="41505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292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1000"/>
                                        <p:tgtEl>
                                          <p:spTgt spid="6"/>
                                        </p:tgtEl>
                                      </p:cBhvr>
                                    </p:animEffect>
                                    <p:anim calcmode="lin" valueType="num">
                                      <p:cBhvr>
                                        <p:cTn id="24" dur="1000" fill="hold"/>
                                        <p:tgtEl>
                                          <p:spTgt spid="6"/>
                                        </p:tgtEl>
                                        <p:attrNameLst>
                                          <p:attrName>ppt_x</p:attrName>
                                        </p:attrNameLst>
                                      </p:cBhvr>
                                      <p:tavLst>
                                        <p:tav tm="0">
                                          <p:val>
                                            <p:strVal val="#ppt_x"/>
                                          </p:val>
                                        </p:tav>
                                        <p:tav tm="100000">
                                          <p:val>
                                            <p:strVal val="#ppt_x"/>
                                          </p:val>
                                        </p:tav>
                                      </p:tavLst>
                                    </p:anim>
                                    <p:anim calcmode="lin" valueType="num">
                                      <p:cBhvr>
                                        <p:cTn id="25" dur="1000" fill="hold"/>
                                        <p:tgtEl>
                                          <p:spTgt spid="6"/>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1000"/>
                                        <p:tgtEl>
                                          <p:spTgt spid="17"/>
                                        </p:tgtEl>
                                      </p:cBhvr>
                                    </p:animEffect>
                                    <p:anim calcmode="lin" valueType="num">
                                      <p:cBhvr>
                                        <p:cTn id="29" dur="1000" fill="hold"/>
                                        <p:tgtEl>
                                          <p:spTgt spid="17"/>
                                        </p:tgtEl>
                                        <p:attrNameLst>
                                          <p:attrName>ppt_x</p:attrName>
                                        </p:attrNameLst>
                                      </p:cBhvr>
                                      <p:tavLst>
                                        <p:tav tm="0">
                                          <p:val>
                                            <p:strVal val="#ppt_x"/>
                                          </p:val>
                                        </p:tav>
                                        <p:tav tm="100000">
                                          <p:val>
                                            <p:strVal val="#ppt_x"/>
                                          </p:val>
                                        </p:tav>
                                      </p:tavLst>
                                    </p:anim>
                                    <p:anim calcmode="lin" valueType="num">
                                      <p:cBhvr>
                                        <p:cTn id="3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blinds(horizontal)">
                                      <p:cBhvr>
                                        <p:cTn id="35" dur="500"/>
                                        <p:tgtEl>
                                          <p:spTgt spid="18"/>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barn(inVertical)">
                                      <p:cBhvr>
                                        <p:cTn id="40" dur="500"/>
                                        <p:tgtEl>
                                          <p:spTgt spid="19"/>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barn(inVertical)">
                                      <p:cBhvr>
                                        <p:cTn id="45" dur="500"/>
                                        <p:tgtEl>
                                          <p:spTgt spid="25"/>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barn(inVertical)">
                                      <p:cBhvr>
                                        <p:cTn id="48" dur="500"/>
                                        <p:tgtEl>
                                          <p:spTgt spid="21"/>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22"/>
                                        </p:tgtEl>
                                        <p:attrNameLst>
                                          <p:attrName>style.visibility</p:attrName>
                                        </p:attrNameLst>
                                      </p:cBhvr>
                                      <p:to>
                                        <p:strVal val="visible"/>
                                      </p:to>
                                    </p:set>
                                    <p:animEffect transition="in" filter="barn(inVertical)">
                                      <p:cBhvr>
                                        <p:cTn id="53" dur="500"/>
                                        <p:tgtEl>
                                          <p:spTgt spid="22"/>
                                        </p:tgtEl>
                                      </p:cBhvr>
                                    </p:animEffect>
                                  </p:childTnLst>
                                </p:cTn>
                              </p:par>
                              <p:par>
                                <p:cTn id="54" presetID="16" presetClass="entr" presetSubtype="21" fill="hold" nodeType="withEffect">
                                  <p:stCondLst>
                                    <p:cond delay="0"/>
                                  </p:stCondLst>
                                  <p:childTnLst>
                                    <p:set>
                                      <p:cBhvr>
                                        <p:cTn id="55" dur="1" fill="hold">
                                          <p:stCondLst>
                                            <p:cond delay="0"/>
                                          </p:stCondLst>
                                        </p:cTn>
                                        <p:tgtEl>
                                          <p:spTgt spid="27"/>
                                        </p:tgtEl>
                                        <p:attrNameLst>
                                          <p:attrName>style.visibility</p:attrName>
                                        </p:attrNameLst>
                                      </p:cBhvr>
                                      <p:to>
                                        <p:strVal val="visible"/>
                                      </p:to>
                                    </p:set>
                                    <p:animEffect transition="in" filter="barn(inVertical)">
                                      <p:cBhvr>
                                        <p:cTn id="56" dur="500"/>
                                        <p:tgtEl>
                                          <p:spTgt spid="27"/>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nodeType="clickEffect">
                                  <p:stCondLst>
                                    <p:cond delay="0"/>
                                  </p:stCondLst>
                                  <p:childTnLst>
                                    <p:set>
                                      <p:cBhvr>
                                        <p:cTn id="60" dur="1" fill="hold">
                                          <p:stCondLst>
                                            <p:cond delay="0"/>
                                          </p:stCondLst>
                                        </p:cTn>
                                        <p:tgtEl>
                                          <p:spTgt spid="29"/>
                                        </p:tgtEl>
                                        <p:attrNameLst>
                                          <p:attrName>style.visibility</p:attrName>
                                        </p:attrNameLst>
                                      </p:cBhvr>
                                      <p:to>
                                        <p:strVal val="visible"/>
                                      </p:to>
                                    </p:set>
                                    <p:animEffect transition="in" filter="barn(inVertical)">
                                      <p:cBhvr>
                                        <p:cTn id="61" dur="500"/>
                                        <p:tgtEl>
                                          <p:spTgt spid="29"/>
                                        </p:tgtEl>
                                      </p:cBhvr>
                                    </p:animEffect>
                                  </p:childTnLst>
                                </p:cTn>
                              </p:par>
                              <p:par>
                                <p:cTn id="62" presetID="16" presetClass="entr" presetSubtype="21" fill="hold" grpId="0" nodeType="withEffect">
                                  <p:stCondLst>
                                    <p:cond delay="0"/>
                                  </p:stCondLst>
                                  <p:childTnLst>
                                    <p:set>
                                      <p:cBhvr>
                                        <p:cTn id="63" dur="1" fill="hold">
                                          <p:stCondLst>
                                            <p:cond delay="0"/>
                                          </p:stCondLst>
                                        </p:cTn>
                                        <p:tgtEl>
                                          <p:spTgt spid="23"/>
                                        </p:tgtEl>
                                        <p:attrNameLst>
                                          <p:attrName>style.visibility</p:attrName>
                                        </p:attrNameLst>
                                      </p:cBhvr>
                                      <p:to>
                                        <p:strVal val="visible"/>
                                      </p:to>
                                    </p:set>
                                    <p:animEffect transition="in" filter="barn(inVertical)">
                                      <p:cBhvr>
                                        <p:cTn id="6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17" grpId="0" animBg="1"/>
      <p:bldP spid="18" grpId="0"/>
      <p:bldP spid="19" grpId="0" animBg="1"/>
      <p:bldP spid="21" grpId="0" animBg="1"/>
      <p:bldP spid="22" grpId="0" animBg="1"/>
      <p:bldP spid="2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607"/>
        <p:cNvGrpSpPr/>
        <p:nvPr/>
      </p:nvGrpSpPr>
      <p:grpSpPr>
        <a:xfrm>
          <a:off x="0" y="0"/>
          <a:ext cx="0" cy="0"/>
          <a:chOff x="0" y="0"/>
          <a:chExt cx="0" cy="0"/>
        </a:xfrm>
      </p:grpSpPr>
      <p:sp>
        <p:nvSpPr>
          <p:cNvPr id="6" name="Google Shape;1237;p39">
            <a:extLst>
              <a:ext uri="{FF2B5EF4-FFF2-40B4-BE49-F238E27FC236}">
                <a16:creationId xmlns:a16="http://schemas.microsoft.com/office/drawing/2014/main" id="{77548BF2-9940-6EB7-D055-AB5B2D17D412}"/>
              </a:ext>
            </a:extLst>
          </p:cNvPr>
          <p:cNvSpPr txBox="1">
            <a:spLocks/>
          </p:cNvSpPr>
          <p:nvPr/>
        </p:nvSpPr>
        <p:spPr>
          <a:xfrm>
            <a:off x="351692" y="2712426"/>
            <a:ext cx="4605900" cy="7317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5000"/>
              <a:buFont typeface="Lilita One"/>
              <a:buNone/>
              <a:defRPr sz="5000" b="0" i="0" u="none" strike="noStrike" cap="none">
                <a:solidFill>
                  <a:schemeClr val="lt1"/>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5000"/>
              <a:buFont typeface="Lilita One"/>
              <a:buNone/>
              <a:defRPr sz="5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5000"/>
              <a:buFont typeface="Lilita One"/>
              <a:buNone/>
              <a:defRPr sz="5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5000"/>
              <a:buFont typeface="Lilita One"/>
              <a:buNone/>
              <a:defRPr sz="5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5000"/>
              <a:buFont typeface="Lilita One"/>
              <a:buNone/>
              <a:defRPr sz="5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5000"/>
              <a:buFont typeface="Lilita One"/>
              <a:buNone/>
              <a:defRPr sz="5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5000"/>
              <a:buFont typeface="Lilita One"/>
              <a:buNone/>
              <a:defRPr sz="5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5000"/>
              <a:buFont typeface="Lilita One"/>
              <a:buNone/>
              <a:defRPr sz="5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5000"/>
              <a:buFont typeface="Lilita One"/>
              <a:buNone/>
              <a:defRPr sz="5000" b="0" i="0" u="none" strike="noStrike" cap="none">
                <a:solidFill>
                  <a:schemeClr val="lt1"/>
                </a:solidFill>
                <a:latin typeface="Lilita One"/>
                <a:ea typeface="Lilita One"/>
                <a:cs typeface="Lilita One"/>
                <a:sym typeface="Lilita One"/>
              </a:defRPr>
            </a:lvl9pPr>
          </a:lstStyle>
          <a:p>
            <a:r>
              <a:rPr lang="en-US" sz="6000" b="1">
                <a:latin typeface="Times New Roman" panose="02020603050405020304" pitchFamily="18" charset="0"/>
                <a:cs typeface="Times New Roman" panose="02020603050405020304" pitchFamily="18" charset="0"/>
              </a:rPr>
              <a:t>Khám phá </a:t>
            </a:r>
          </a:p>
          <a:p>
            <a:r>
              <a:rPr lang="en-US" sz="6000" b="1">
                <a:latin typeface="Times New Roman" panose="02020603050405020304" pitchFamily="18" charset="0"/>
                <a:cs typeface="Times New Roman" panose="02020603050405020304" pitchFamily="18" charset="0"/>
              </a:rPr>
              <a:t>văn bản</a:t>
            </a:r>
          </a:p>
        </p:txBody>
      </p:sp>
      <p:sp>
        <p:nvSpPr>
          <p:cNvPr id="7" name="Google Shape;1238;p39">
            <a:extLst>
              <a:ext uri="{FF2B5EF4-FFF2-40B4-BE49-F238E27FC236}">
                <a16:creationId xmlns:a16="http://schemas.microsoft.com/office/drawing/2014/main" id="{0C497E42-A298-1C11-B592-E15248FFB300}"/>
              </a:ext>
            </a:extLst>
          </p:cNvPr>
          <p:cNvSpPr txBox="1">
            <a:spLocks/>
          </p:cNvSpPr>
          <p:nvPr/>
        </p:nvSpPr>
        <p:spPr>
          <a:xfrm>
            <a:off x="1988655" y="413243"/>
            <a:ext cx="914400" cy="914400"/>
          </a:xfrm>
          <a:prstGeom prst="rect">
            <a:avLst/>
          </a:prstGeom>
          <a:solidFill>
            <a:srgbClr val="F4C1BF"/>
          </a:solidFill>
          <a:ln w="9525" cap="flat" cmpd="sng">
            <a:no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5000" b="0" i="0" u="none" strike="noStrike" cap="none">
                <a:solidFill>
                  <a:schemeClr val="lt1"/>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pPr marL="0" marR="0" lvl="0" indent="0" algn="ctr" defTabSz="914400" rtl="0" eaLnBrk="1" fontAlgn="auto" latinLnBrk="0" hangingPunct="1">
              <a:lnSpc>
                <a:spcPct val="100000"/>
              </a:lnSpc>
              <a:spcBef>
                <a:spcPts val="0"/>
              </a:spcBef>
              <a:spcAft>
                <a:spcPts val="0"/>
              </a:spcAft>
              <a:buClr>
                <a:srgbClr val="DB355D"/>
              </a:buClr>
              <a:buSzPts val="6000"/>
              <a:buFont typeface="Lilita One"/>
              <a:buNone/>
              <a:tabLst/>
              <a:defRPr/>
            </a:pPr>
            <a:r>
              <a:rPr kumimoji="0" lang="en-US" sz="7200" b="1" i="0" u="none" strike="noStrike" kern="0" cap="none" spc="0" normalizeH="0" baseline="0" noProof="0">
                <a:ln>
                  <a:noFill/>
                </a:ln>
                <a:solidFill>
                  <a:schemeClr val="bg1"/>
                </a:solidFill>
                <a:effectLst/>
                <a:uLnTx/>
                <a:uFillTx/>
                <a:latin typeface="Times New Roman" panose="02020603050405020304" pitchFamily="18" charset="0"/>
                <a:cs typeface="Times New Roman" panose="02020603050405020304" pitchFamily="18" charset="0"/>
                <a:sym typeface="Lilita One"/>
              </a:rPr>
              <a:t>II</a:t>
            </a:r>
          </a:p>
        </p:txBody>
      </p:sp>
    </p:spTree>
    <p:extLst>
      <p:ext uri="{BB962C8B-B14F-4D97-AF65-F5344CB8AC3E}">
        <p14:creationId xmlns:p14="http://schemas.microsoft.com/office/powerpoint/2010/main" val="1493525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825"/>
        <p:cNvGrpSpPr/>
        <p:nvPr/>
      </p:nvGrpSpPr>
      <p:grpSpPr>
        <a:xfrm>
          <a:off x="0" y="0"/>
          <a:ext cx="0" cy="0"/>
          <a:chOff x="0" y="0"/>
          <a:chExt cx="0" cy="0"/>
        </a:xfrm>
      </p:grpSpPr>
      <p:sp>
        <p:nvSpPr>
          <p:cNvPr id="8" name="Google Shape;246;p45">
            <a:extLst>
              <a:ext uri="{FF2B5EF4-FFF2-40B4-BE49-F238E27FC236}">
                <a16:creationId xmlns:a16="http://schemas.microsoft.com/office/drawing/2014/main" id="{102CA564-DA72-12C6-06D5-E83EA59BAC8B}"/>
              </a:ext>
            </a:extLst>
          </p:cNvPr>
          <p:cNvSpPr txBox="1">
            <a:spLocks/>
          </p:cNvSpPr>
          <p:nvPr/>
        </p:nvSpPr>
        <p:spPr>
          <a:xfrm>
            <a:off x="713250" y="309803"/>
            <a:ext cx="7717500" cy="5727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2800"/>
              <a:buFont typeface="Handlee"/>
              <a:buNone/>
              <a:defRPr sz="3600" b="1" i="0" u="none" strike="noStrike" cap="none">
                <a:solidFill>
                  <a:schemeClr val="accent1"/>
                </a:solidFill>
                <a:latin typeface="Handlee"/>
                <a:ea typeface="Handlee"/>
                <a:cs typeface="Handlee"/>
                <a:sym typeface="Handlee"/>
              </a:defRPr>
            </a:lvl1pPr>
            <a:lvl2pPr marR="0" lvl="1"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2pPr>
            <a:lvl3pPr marR="0" lvl="2"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3pPr>
            <a:lvl4pPr marR="0" lvl="3"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4pPr>
            <a:lvl5pPr marR="0" lvl="4"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5pPr>
            <a:lvl6pPr marR="0" lvl="5"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6pPr>
            <a:lvl7pPr marR="0" lvl="6"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7pPr>
            <a:lvl8pPr marR="0" lvl="7"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8pPr>
            <a:lvl9pPr marR="0" lvl="8"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9pPr>
          </a:lstStyle>
          <a:p>
            <a:r>
              <a:rPr lang="en-US">
                <a:solidFill>
                  <a:schemeClr val="bg1"/>
                </a:solidFill>
                <a:latin typeface="Times New Roman" panose="02020603050405020304" pitchFamily="18" charset="0"/>
                <a:cs typeface="Times New Roman" panose="02020603050405020304" pitchFamily="18" charset="0"/>
              </a:rPr>
              <a:t>1</a:t>
            </a:r>
            <a:r>
              <a:rPr lang="en-US" smtClean="0">
                <a:solidFill>
                  <a:schemeClr val="bg1"/>
                </a:solidFill>
                <a:latin typeface="Times New Roman" panose="02020603050405020304" pitchFamily="18" charset="0"/>
                <a:cs typeface="Times New Roman" panose="02020603050405020304" pitchFamily="18" charset="0"/>
              </a:rPr>
              <a:t>. </a:t>
            </a:r>
            <a:r>
              <a:rPr lang="en-US">
                <a:solidFill>
                  <a:schemeClr val="bg1"/>
                </a:solidFill>
                <a:latin typeface="Times New Roman" panose="02020603050405020304" pitchFamily="18" charset="0"/>
                <a:cs typeface="Times New Roman" panose="02020603050405020304" pitchFamily="18" charset="0"/>
              </a:rPr>
              <a:t>Tình huống truyện</a:t>
            </a:r>
          </a:p>
        </p:txBody>
      </p:sp>
      <p:sp>
        <p:nvSpPr>
          <p:cNvPr id="9" name="Google Shape;2045;p65">
            <a:extLst>
              <a:ext uri="{FF2B5EF4-FFF2-40B4-BE49-F238E27FC236}">
                <a16:creationId xmlns:a16="http://schemas.microsoft.com/office/drawing/2014/main" id="{E829315F-3083-80B8-A059-1BB176A89A7E}"/>
              </a:ext>
            </a:extLst>
          </p:cNvPr>
          <p:cNvSpPr/>
          <p:nvPr/>
        </p:nvSpPr>
        <p:spPr>
          <a:xfrm>
            <a:off x="1083212" y="309803"/>
            <a:ext cx="7160456" cy="572700"/>
          </a:xfrm>
          <a:prstGeom prst="roundRect">
            <a:avLst>
              <a:gd name="adj" fmla="val 9575"/>
            </a:avLst>
          </a:prstGeom>
          <a:noFill/>
          <a:ln w="19050" cap="flat" cmpd="sng">
            <a:solidFill>
              <a:srgbClr val="333333">
                <a:lumMod val="50000"/>
              </a:srgbClr>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2" name="图片 9" descr="0c5d450a7306911101ae9ac82e2f0242">
            <a:extLst>
              <a:ext uri="{FF2B5EF4-FFF2-40B4-BE49-F238E27FC236}">
                <a16:creationId xmlns:a16="http://schemas.microsoft.com/office/drawing/2014/main" id="{10018096-A36C-3A05-AD83-E8505387DA3C}"/>
              </a:ext>
            </a:extLst>
          </p:cNvPr>
          <p:cNvPicPr>
            <a:picLocks noChangeAspect="1"/>
          </p:cNvPicPr>
          <p:nvPr/>
        </p:nvPicPr>
        <p:blipFill>
          <a:blip r:embed="rId3"/>
          <a:stretch>
            <a:fillRect/>
          </a:stretch>
        </p:blipFill>
        <p:spPr>
          <a:xfrm>
            <a:off x="5038898" y="1515106"/>
            <a:ext cx="3735209" cy="2886526"/>
          </a:xfrm>
          <a:prstGeom prst="rect">
            <a:avLst/>
          </a:prstGeom>
        </p:spPr>
      </p:pic>
      <p:sp>
        <p:nvSpPr>
          <p:cNvPr id="3" name="文本框 15">
            <a:extLst>
              <a:ext uri="{FF2B5EF4-FFF2-40B4-BE49-F238E27FC236}">
                <a16:creationId xmlns:a16="http://schemas.microsoft.com/office/drawing/2014/main" id="{843EF4F5-31F4-74DF-E563-0732B674E6C6}"/>
              </a:ext>
            </a:extLst>
          </p:cNvPr>
          <p:cNvSpPr txBox="1"/>
          <p:nvPr/>
        </p:nvSpPr>
        <p:spPr>
          <a:xfrm>
            <a:off x="5236765" y="1515106"/>
            <a:ext cx="3023641" cy="3724096"/>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7200" i="1">
                <a:latin typeface="Times New Roman" panose="02020603050405020304" pitchFamily="18" charset="0"/>
                <a:cs typeface="Times New Roman" panose="02020603050405020304" pitchFamily="18" charset="0"/>
              </a:rPr>
              <a:t>     </a:t>
            </a:r>
            <a:r>
              <a:rPr lang="en-US" sz="2400" i="1">
                <a:latin typeface="Times New Roman" panose="02020603050405020304" pitchFamily="18" charset="0"/>
                <a:cs typeface="Times New Roman" panose="02020603050405020304" pitchFamily="18" charset="0"/>
              </a:rPr>
              <a:t>Hs thảo luận nhóm đôi để hoàn thiện PHT số </a:t>
            </a:r>
            <a:r>
              <a:rPr lang="vi-VN" sz="2400" i="1">
                <a:latin typeface="Times New Roman" panose="02020603050405020304" pitchFamily="18" charset="0"/>
                <a:cs typeface="Times New Roman" panose="02020603050405020304" pitchFamily="18" charset="0"/>
              </a:rPr>
              <a:t>2 </a:t>
            </a:r>
            <a:endParaRPr lang="en-US" sz="2400">
              <a:latin typeface="Times New Roman" panose="02020603050405020304" pitchFamily="18" charset="0"/>
              <a:cs typeface="Times New Roman" panose="02020603050405020304" pitchFamily="18" charset="0"/>
            </a:endParaRPr>
          </a:p>
          <a:p>
            <a:pPr algn="ctr"/>
            <a:endParaRPr lang="en-US" sz="4400">
              <a:latin typeface="Times New Roman" panose="02020603050405020304" pitchFamily="18" charset="0"/>
              <a:cs typeface="Times New Roman" panose="02020603050405020304" pitchFamily="18" charset="0"/>
            </a:endParaRPr>
          </a:p>
          <a:p>
            <a:pPr algn="ctr"/>
            <a:endParaRPr lang="en-US" sz="720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14EDFEFF-B5DA-31B0-7A6C-E40CCEECC697}"/>
              </a:ext>
            </a:extLst>
          </p:cNvPr>
          <p:cNvPicPr>
            <a:picLocks noChangeAspect="1"/>
          </p:cNvPicPr>
          <p:nvPr/>
        </p:nvPicPr>
        <p:blipFill>
          <a:blip r:embed="rId4"/>
          <a:stretch>
            <a:fillRect/>
          </a:stretch>
        </p:blipFill>
        <p:spPr>
          <a:xfrm>
            <a:off x="241452" y="2958369"/>
            <a:ext cx="3665785" cy="2404710"/>
          </a:xfrm>
          <a:prstGeom prst="rect">
            <a:avLst/>
          </a:prstGeom>
        </p:spPr>
      </p:pic>
    </p:spTree>
    <p:extLst>
      <p:ext uri="{BB962C8B-B14F-4D97-AF65-F5344CB8AC3E}">
        <p14:creationId xmlns:p14="http://schemas.microsoft.com/office/powerpoint/2010/main" val="2191864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ppt_x"/>
                                          </p:val>
                                        </p:tav>
                                        <p:tav tm="100000">
                                          <p:val>
                                            <p:strVal val="#ppt_x"/>
                                          </p:val>
                                        </p:tav>
                                      </p:tavLst>
                                    </p:anim>
                                    <p:anim calcmode="lin" valueType="num">
                                      <p:cBhvr additive="base">
                                        <p:cTn id="1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5143500"/>
          </a:xfrm>
        </p:spPr>
        <p:txBody>
          <a:bodyPr>
            <a:noAutofit/>
          </a:bodyPr>
          <a:lstStyle/>
          <a:p>
            <a:pPr marL="0" indent="0" algn="just">
              <a:buNone/>
            </a:pPr>
            <a:r>
              <a:rPr lang="en-US" sz="2100" b="1">
                <a:latin typeface="Times New Roman"/>
                <a:ea typeface="Times New Roman"/>
              </a:rPr>
              <a:t>3. Phẩm chất, thái độ:</a:t>
            </a:r>
            <a:r>
              <a:rPr lang="en-US" sz="2100">
                <a:latin typeface="Times New Roman"/>
                <a:ea typeface="Times New Roman"/>
              </a:rPr>
              <a:t>  </a:t>
            </a:r>
          </a:p>
          <a:p>
            <a:pPr marL="0" marR="1429" indent="0" algn="just">
              <a:spcBef>
                <a:spcPts val="225"/>
              </a:spcBef>
              <a:spcAft>
                <a:spcPts val="225"/>
              </a:spcAft>
              <a:buNone/>
            </a:pPr>
            <a:r>
              <a:rPr lang="vi-VN" sz="2100" smtClean="0">
                <a:latin typeface="Times New Roman"/>
                <a:ea typeface="Times New Roman"/>
              </a:rPr>
              <a:t> </a:t>
            </a:r>
            <a:r>
              <a:rPr lang="vi-VN" sz="2100">
                <a:latin typeface="Times New Roman"/>
                <a:ea typeface="Times New Roman"/>
              </a:rPr>
              <a:t>- Trân trọng. cảm thông trước khát vọng hạnh phúc của con người; biết ơn cách mạng đã đem lại sự đổi đời cho những người nghèo khổ, nạn nhân của chế độ cũ</a:t>
            </a:r>
            <a:endParaRPr lang="en-US" sz="2100">
              <a:latin typeface="Times New Roman"/>
              <a:ea typeface="Times New Roman"/>
            </a:endParaRPr>
          </a:p>
          <a:p>
            <a:pPr marL="0" marR="1429" indent="0" algn="just">
              <a:spcBef>
                <a:spcPts val="225"/>
              </a:spcBef>
              <a:spcAft>
                <a:spcPts val="225"/>
              </a:spcAft>
              <a:buNone/>
            </a:pPr>
            <a:r>
              <a:rPr lang="en-US" sz="2100" b="1">
                <a:latin typeface="Times New Roman"/>
                <a:ea typeface="Times New Roman"/>
              </a:rPr>
              <a:t>II. Thiết bị dạy học và học liệu :</a:t>
            </a:r>
            <a:endParaRPr lang="vi-VN" sz="2100">
              <a:latin typeface="Times New Roman"/>
              <a:ea typeface="Times New Roman"/>
            </a:endParaRPr>
          </a:p>
          <a:p>
            <a:pPr marL="0" indent="0" algn="just">
              <a:buNone/>
            </a:pPr>
            <a:r>
              <a:rPr lang="vi-VN" sz="2100" b="1">
                <a:latin typeface="Times New Roman"/>
                <a:ea typeface="Times New Roman"/>
              </a:rPr>
              <a:t>-</a:t>
            </a:r>
            <a:r>
              <a:rPr lang="vi-VN" sz="2100">
                <a:latin typeface="Times New Roman"/>
                <a:ea typeface="Times New Roman"/>
              </a:rPr>
              <a:t> Sách giáo</a:t>
            </a:r>
            <a:r>
              <a:rPr lang="en-US" sz="2100">
                <a:latin typeface="Times New Roman"/>
                <a:ea typeface="Times New Roman"/>
              </a:rPr>
              <a:t> khoa, sách giáo viên, thiết kế giáo án, chuẩn kiến thức và kĩ năng, kế hoạch lên lớp. </a:t>
            </a:r>
            <a:endParaRPr lang="vi-VN" sz="2100">
              <a:latin typeface="Times New Roman"/>
              <a:ea typeface="Times New Roman"/>
            </a:endParaRPr>
          </a:p>
          <a:p>
            <a:pPr marL="0" indent="0" algn="just">
              <a:buNone/>
            </a:pPr>
            <a:r>
              <a:rPr lang="en-US" sz="2100" b="1">
                <a:latin typeface="Times New Roman"/>
                <a:ea typeface="Times New Roman"/>
              </a:rPr>
              <a:t> - </a:t>
            </a:r>
            <a:r>
              <a:rPr lang="en-US" sz="2100">
                <a:latin typeface="Times New Roman"/>
                <a:ea typeface="Times New Roman"/>
              </a:rPr>
              <a:t>Đọc sách giáo khoa, bài soạn.</a:t>
            </a:r>
            <a:endParaRPr lang="vi-VN" sz="2100">
              <a:latin typeface="Times New Roman"/>
              <a:ea typeface="Times New Roman"/>
            </a:endParaRPr>
          </a:p>
          <a:p>
            <a:pPr marL="0" indent="0" algn="just">
              <a:buNone/>
            </a:pPr>
            <a:r>
              <a:rPr lang="en-US" sz="2100">
                <a:latin typeface="Times New Roman"/>
                <a:ea typeface="Times New Roman"/>
              </a:rPr>
              <a:t>- Thiết bị mở video</a:t>
            </a:r>
            <a:endParaRPr lang="vi-VN" sz="2100">
              <a:latin typeface="Times New Roman"/>
              <a:ea typeface="Times New Roman"/>
            </a:endParaRPr>
          </a:p>
          <a:p>
            <a:pPr marL="0" indent="0" algn="just">
              <a:buNone/>
            </a:pPr>
            <a:r>
              <a:rPr lang="en-US" sz="2100" b="1">
                <a:latin typeface="Times New Roman"/>
                <a:ea typeface="Times New Roman"/>
              </a:rPr>
              <a:t>III. Tiến trình bài dạy:</a:t>
            </a:r>
            <a:endParaRPr lang="vi-VN" sz="2100">
              <a:latin typeface="Times New Roman"/>
              <a:ea typeface="Times New Roman"/>
            </a:endParaRPr>
          </a:p>
          <a:p>
            <a:pPr marL="0" marR="2858" indent="0">
              <a:lnSpc>
                <a:spcPct val="120000"/>
              </a:lnSpc>
              <a:buNone/>
            </a:pPr>
            <a:r>
              <a:rPr lang="en-US" sz="2100" b="1">
                <a:latin typeface="Times New Roman"/>
                <a:ea typeface="Times New Roman"/>
              </a:rPr>
              <a:t>A.  HOẠT ĐỘNG KHỞI ĐỘNG</a:t>
            </a:r>
            <a:endParaRPr lang="vi-VN" sz="2100">
              <a:latin typeface="Times New Roman"/>
              <a:ea typeface="Times New Roman"/>
            </a:endParaRPr>
          </a:p>
          <a:p>
            <a:pPr marL="0" indent="0" algn="just">
              <a:buNone/>
            </a:pPr>
            <a:endParaRPr lang="en-US" b="1" i="1" smtClean="0">
              <a:solidFill>
                <a:srgbClr val="002060"/>
              </a:solidFill>
              <a:latin typeface="Times New Roman" pitchFamily="18" charset="0"/>
              <a:cs typeface="Times New Roman" pitchFamily="18" charset="0"/>
            </a:endParaRPr>
          </a:p>
        </p:txBody>
      </p:sp>
    </p:spTree>
    <p:extLst>
      <p:ext uri="{BB962C8B-B14F-4D97-AF65-F5344CB8AC3E}">
        <p14:creationId xmlns:p14="http://schemas.microsoft.com/office/powerpoint/2010/main" val="149574718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down)">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down)">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wipe(down)">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wipe(down)">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A8D53A8-DD5C-36C6-BACF-AA0E78E5E6AC}"/>
              </a:ext>
            </a:extLst>
          </p:cNvPr>
          <p:cNvPicPr>
            <a:picLocks noChangeAspect="1"/>
          </p:cNvPicPr>
          <p:nvPr/>
        </p:nvPicPr>
        <p:blipFill>
          <a:blip r:embed="rId3"/>
          <a:stretch>
            <a:fillRect/>
          </a:stretch>
        </p:blipFill>
        <p:spPr>
          <a:xfrm>
            <a:off x="100800" y="-360000"/>
            <a:ext cx="9144000" cy="5140990"/>
          </a:xfrm>
          <a:prstGeom prst="rect">
            <a:avLst/>
          </a:prstGeom>
        </p:spPr>
      </p:pic>
    </p:spTree>
    <p:extLst>
      <p:ext uri="{BB962C8B-B14F-4D97-AF65-F5344CB8AC3E}">
        <p14:creationId xmlns:p14="http://schemas.microsoft.com/office/powerpoint/2010/main" val="55770097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F1FE142-D8AA-CB7C-26EB-65237E35E959}"/>
              </a:ext>
            </a:extLst>
          </p:cNvPr>
          <p:cNvPicPr>
            <a:picLocks noChangeAspect="1"/>
          </p:cNvPicPr>
          <p:nvPr/>
        </p:nvPicPr>
        <p:blipFill>
          <a:blip r:embed="rId2"/>
          <a:stretch>
            <a:fillRect/>
          </a:stretch>
        </p:blipFill>
        <p:spPr>
          <a:xfrm>
            <a:off x="122400" y="-257945"/>
            <a:ext cx="9144000" cy="5140990"/>
          </a:xfrm>
          <a:prstGeom prst="rect">
            <a:avLst/>
          </a:prstGeom>
        </p:spPr>
      </p:pic>
      <p:sp>
        <p:nvSpPr>
          <p:cNvPr id="3" name="TextBox 2">
            <a:extLst>
              <a:ext uri="{FF2B5EF4-FFF2-40B4-BE49-F238E27FC236}">
                <a16:creationId xmlns:a16="http://schemas.microsoft.com/office/drawing/2014/main" id="{2F619F9C-FAF2-CA07-7E0E-D89AE0A731CF}"/>
              </a:ext>
            </a:extLst>
          </p:cNvPr>
          <p:cNvSpPr txBox="1"/>
          <p:nvPr/>
        </p:nvSpPr>
        <p:spPr>
          <a:xfrm>
            <a:off x="2551634" y="253010"/>
            <a:ext cx="6464596" cy="830997"/>
          </a:xfrm>
          <a:prstGeom prst="rect">
            <a:avLst/>
          </a:prstGeom>
          <a:noFill/>
        </p:spPr>
        <p:txBody>
          <a:bodyPr wrap="square">
            <a:spAutoFit/>
          </a:bodyPr>
          <a:lstStyle/>
          <a:p>
            <a:pPr algn="just">
              <a:spcAft>
                <a:spcPts val="800"/>
              </a:spcAft>
            </a:pPr>
            <a:r>
              <a:rPr lang="en-US" sz="1600">
                <a:solidFill>
                  <a:srgbClr val="081C36"/>
                </a:solidFill>
                <a:effectLst/>
                <a:latin typeface="Times New Roman" panose="02020603050405020304" pitchFamily="18" charset="0"/>
                <a:ea typeface="Segoe UI" panose="020B0502040204020203" pitchFamily="34" charset="0"/>
                <a:cs typeface="Times New Roman" panose="02020603050405020304" pitchFamily="18" charset="0"/>
              </a:rPr>
              <a:t>Sự kiện xảy ra trong truyện dẫn đến những đột biến trong câu chuyện, làm bộc lộ những nét bản chất của đời sống và của nhân vật, đồng thời thể hiện rõ tư tưởng nghệ thuật của nhà văn.</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55E53715-2644-0A57-7BE9-CDF675204EDB}"/>
              </a:ext>
            </a:extLst>
          </p:cNvPr>
          <p:cNvSpPr txBox="1"/>
          <p:nvPr/>
        </p:nvSpPr>
        <p:spPr>
          <a:xfrm>
            <a:off x="2487196" y="1544500"/>
            <a:ext cx="6464596" cy="830997"/>
          </a:xfrm>
          <a:prstGeom prst="rect">
            <a:avLst/>
          </a:prstGeom>
          <a:noFill/>
        </p:spPr>
        <p:txBody>
          <a:bodyPr wrap="square">
            <a:spAutoFit/>
          </a:bodyPr>
          <a:lstStyle/>
          <a:p>
            <a:r>
              <a:rPr lang="en-US" sz="1600">
                <a:solidFill>
                  <a:srgbClr val="081C36"/>
                </a:solidFill>
                <a:effectLst/>
                <a:latin typeface="Times New Roman" panose="02020603050405020304" pitchFamily="18" charset="0"/>
                <a:ea typeface="Segoe UI" panose="020B0502040204020203" pitchFamily="34" charset="0"/>
              </a:rPr>
              <a:t>Tràng là một thanh niên có gia cảnh nghèo khó trong xóm ngụ cư, tính cách có phần còn ngờ nghệch, khờ </a:t>
            </a:r>
            <a:r>
              <a:rPr lang="en-US" sz="1600" smtClean="0">
                <a:solidFill>
                  <a:srgbClr val="081C36"/>
                </a:solidFill>
                <a:effectLst/>
                <a:latin typeface="Times New Roman" panose="02020603050405020304" pitchFamily="18" charset="0"/>
                <a:ea typeface="Segoe UI" panose="020B0502040204020203" pitchFamily="34" charset="0"/>
              </a:rPr>
              <a:t>khạo,xấu xí…. </a:t>
            </a:r>
            <a:r>
              <a:rPr lang="en-US" sz="1600">
                <a:solidFill>
                  <a:srgbClr val="081C36"/>
                </a:solidFill>
                <a:effectLst/>
                <a:latin typeface="Times New Roman" panose="02020603050405020304" pitchFamily="18" charset="0"/>
                <a:ea typeface="Segoe UI" panose="020B0502040204020203" pitchFamily="34" charset="0"/>
              </a:rPr>
              <a:t>Giữa lúc nạn đói hoành hành, Tràng đã </a:t>
            </a:r>
            <a:r>
              <a:rPr lang="en-US" sz="1600" smtClean="0">
                <a:solidFill>
                  <a:srgbClr val="081C36"/>
                </a:solidFill>
                <a:effectLst/>
                <a:latin typeface="Times New Roman" panose="02020603050405020304" pitchFamily="18" charset="0"/>
                <a:ea typeface="Segoe UI" panose="020B0502040204020203" pitchFamily="34" charset="0"/>
              </a:rPr>
              <a:t>có vợ thậm chí vợ theo không về chỉ mất 4 bat bánh đúc</a:t>
            </a:r>
            <a:endParaRPr lang="en-US" sz="1600"/>
          </a:p>
        </p:txBody>
      </p:sp>
      <p:sp>
        <p:nvSpPr>
          <p:cNvPr id="8" name="TextBox 7">
            <a:extLst>
              <a:ext uri="{FF2B5EF4-FFF2-40B4-BE49-F238E27FC236}">
                <a16:creationId xmlns:a16="http://schemas.microsoft.com/office/drawing/2014/main" id="{C58EDA72-74C3-CBBC-0F81-A5199DF033D7}"/>
              </a:ext>
            </a:extLst>
          </p:cNvPr>
          <p:cNvSpPr txBox="1"/>
          <p:nvPr/>
        </p:nvSpPr>
        <p:spPr>
          <a:xfrm>
            <a:off x="2551634" y="2962247"/>
            <a:ext cx="6302713" cy="646331"/>
          </a:xfrm>
          <a:prstGeom prst="rect">
            <a:avLst/>
          </a:prstGeom>
          <a:noFill/>
        </p:spPr>
        <p:txBody>
          <a:bodyPr wrap="square">
            <a:spAutoFit/>
          </a:bodyPr>
          <a:lstStyle/>
          <a:p>
            <a:r>
              <a:rPr lang="en-US">
                <a:solidFill>
                  <a:srgbClr val="081C36"/>
                </a:solidFill>
                <a:latin typeface="Times New Roman" panose="02020603050405020304" pitchFamily="18" charset="0"/>
                <a:ea typeface="Segoe UI" panose="020B0502040204020203" pitchFamily="34" charset="0"/>
              </a:rPr>
              <a:t>- </a:t>
            </a:r>
            <a:r>
              <a:rPr lang="en-US" sz="1800">
                <a:solidFill>
                  <a:srgbClr val="081C36"/>
                </a:solidFill>
                <a:latin typeface="Times New Roman" panose="02020603050405020304" pitchFamily="18" charset="0"/>
                <a:ea typeface="Segoe UI" panose="020B0502040204020203" pitchFamily="34" charset="0"/>
              </a:rPr>
              <a:t>M</a:t>
            </a:r>
            <a:r>
              <a:rPr lang="en-US" sz="1800">
                <a:solidFill>
                  <a:srgbClr val="081C36"/>
                </a:solidFill>
                <a:effectLst/>
                <a:latin typeface="Times New Roman" panose="02020603050405020304" pitchFamily="18" charset="0"/>
                <a:ea typeface="Segoe UI" panose="020B0502040204020203" pitchFamily="34" charset="0"/>
              </a:rPr>
              <a:t>ột tình </a:t>
            </a:r>
            <a:r>
              <a:rPr lang="en-US" sz="1800" smtClean="0">
                <a:solidFill>
                  <a:srgbClr val="081C36"/>
                </a:solidFill>
                <a:effectLst/>
                <a:latin typeface="Times New Roman" panose="02020603050405020304" pitchFamily="18" charset="0"/>
                <a:ea typeface="Segoe UI" panose="020B0502040204020203" pitchFamily="34" charset="0"/>
              </a:rPr>
              <a:t>huống lạ lùng </a:t>
            </a:r>
            <a:r>
              <a:rPr lang="en-US" sz="1800">
                <a:solidFill>
                  <a:srgbClr val="081C36"/>
                </a:solidFill>
                <a:effectLst/>
                <a:latin typeface="Times New Roman" panose="02020603050405020304" pitchFamily="18" charset="0"/>
                <a:ea typeface="Segoe UI" panose="020B0502040204020203" pitchFamily="34" charset="0"/>
              </a:rPr>
              <a:t>bất ngờ, ngẫu nhiên, nằm ngoài mọi tính toán từ trước của cả hai nhân vật. </a:t>
            </a:r>
          </a:p>
        </p:txBody>
      </p:sp>
      <p:sp>
        <p:nvSpPr>
          <p:cNvPr id="11" name="TextBox 10">
            <a:extLst>
              <a:ext uri="{FF2B5EF4-FFF2-40B4-BE49-F238E27FC236}">
                <a16:creationId xmlns:a16="http://schemas.microsoft.com/office/drawing/2014/main" id="{B99814F9-BC7E-0B03-10B8-E8501BBE54F5}"/>
              </a:ext>
            </a:extLst>
          </p:cNvPr>
          <p:cNvSpPr txBox="1"/>
          <p:nvPr/>
        </p:nvSpPr>
        <p:spPr>
          <a:xfrm>
            <a:off x="2487196" y="3483051"/>
            <a:ext cx="6576238" cy="338554"/>
          </a:xfrm>
          <a:prstGeom prst="rect">
            <a:avLst/>
          </a:prstGeom>
          <a:noFill/>
        </p:spPr>
        <p:txBody>
          <a:bodyPr wrap="square">
            <a:spAutoFit/>
          </a:bodyPr>
          <a:lstStyle/>
          <a:p>
            <a:r>
              <a:rPr lang="en-US">
                <a:solidFill>
                  <a:srgbClr val="081C36"/>
                </a:solidFill>
                <a:latin typeface="Times New Roman" panose="02020603050405020304" pitchFamily="18" charset="0"/>
                <a:ea typeface="Segoe UI" panose="020B0502040204020203" pitchFamily="34" charset="0"/>
              </a:rPr>
              <a:t>- </a:t>
            </a:r>
            <a:r>
              <a:rPr lang="en-US" sz="1600">
                <a:solidFill>
                  <a:srgbClr val="081C36"/>
                </a:solidFill>
                <a:latin typeface="Times New Roman" panose="02020603050405020304" pitchFamily="18" charset="0"/>
                <a:ea typeface="Segoe UI" panose="020B0502040204020203" pitchFamily="34" charset="0"/>
              </a:rPr>
              <a:t>M</a:t>
            </a:r>
            <a:r>
              <a:rPr lang="en-US" sz="1600">
                <a:solidFill>
                  <a:srgbClr val="081C36"/>
                </a:solidFill>
                <a:effectLst/>
                <a:latin typeface="Times New Roman" panose="02020603050405020304" pitchFamily="18" charset="0"/>
                <a:ea typeface="Segoe UI" panose="020B0502040204020203" pitchFamily="34" charset="0"/>
              </a:rPr>
              <a:t>ột tình huống éo le, bởi </a:t>
            </a:r>
            <a:r>
              <a:rPr lang="en-US" sz="1600" smtClean="0">
                <a:solidFill>
                  <a:srgbClr val="081C36"/>
                </a:solidFill>
                <a:effectLst/>
                <a:latin typeface="Times New Roman" panose="02020603050405020304" pitchFamily="18" charset="0"/>
                <a:ea typeface="Segoe UI" panose="020B0502040204020203" pitchFamily="34" charset="0"/>
              </a:rPr>
              <a:t>người ta  ko biết nên buồn hay vui mừng hay  lo</a:t>
            </a:r>
            <a:endParaRPr lang="en-US" sz="1600">
              <a:solidFill>
                <a:srgbClr val="081C36"/>
              </a:solidFill>
              <a:effectLst/>
              <a:latin typeface="Times New Roman" panose="02020603050405020304" pitchFamily="18" charset="0"/>
              <a:ea typeface="Segoe UI" panose="020B0502040204020203" pitchFamily="34" charset="0"/>
            </a:endParaRPr>
          </a:p>
        </p:txBody>
      </p:sp>
      <p:sp>
        <p:nvSpPr>
          <p:cNvPr id="12" name="TextBox 11">
            <a:extLst>
              <a:ext uri="{FF2B5EF4-FFF2-40B4-BE49-F238E27FC236}">
                <a16:creationId xmlns:a16="http://schemas.microsoft.com/office/drawing/2014/main" id="{4539243B-A40F-E35B-A5DD-3685A3A4A982}"/>
              </a:ext>
            </a:extLst>
          </p:cNvPr>
          <p:cNvSpPr txBox="1"/>
          <p:nvPr/>
        </p:nvSpPr>
        <p:spPr>
          <a:xfrm>
            <a:off x="2622630" y="3697323"/>
            <a:ext cx="6464596" cy="1077218"/>
          </a:xfrm>
          <a:prstGeom prst="rect">
            <a:avLst/>
          </a:prstGeom>
          <a:noFill/>
        </p:spPr>
        <p:txBody>
          <a:bodyPr wrap="square">
            <a:spAutoFit/>
          </a:bodyPr>
          <a:lstStyle/>
          <a:p>
            <a:pPr marL="285750" indent="-285750">
              <a:buFontTx/>
              <a:buChar char="-"/>
            </a:pPr>
            <a:r>
              <a:rPr lang="en-US" sz="1600" smtClean="0">
                <a:solidFill>
                  <a:srgbClr val="081C36"/>
                </a:solidFill>
                <a:latin typeface="Times New Roman" panose="02020603050405020304" pitchFamily="18" charset="0"/>
                <a:ea typeface="Segoe UI" panose="020B0502040204020203" pitchFamily="34" charset="0"/>
              </a:rPr>
              <a:t>YN:</a:t>
            </a:r>
          </a:p>
          <a:p>
            <a:r>
              <a:rPr lang="en-US" sz="1600" smtClean="0">
                <a:solidFill>
                  <a:srgbClr val="081C36"/>
                </a:solidFill>
                <a:latin typeface="Times New Roman" panose="02020603050405020304" pitchFamily="18" charset="0"/>
              </a:rPr>
              <a:t>+ Vẻ đẹp tâm hồn các nhân vật: KK sống mãnh liệt của người VN,KK hạnh phúc của Tràng, Tình thương con của bà cụ Tứ</a:t>
            </a:r>
          </a:p>
          <a:p>
            <a:r>
              <a:rPr lang="en-US" sz="1600" smtClean="0">
                <a:solidFill>
                  <a:srgbClr val="081C36"/>
                </a:solidFill>
                <a:latin typeface="Times New Roman" panose="02020603050405020304" pitchFamily="18" charset="0"/>
              </a:rPr>
              <a:t>+ Tư tưởng: Trân trọng ngợi ca những PC tốt đẹp…</a:t>
            </a:r>
            <a:endParaRPr lang="en-US" sz="1600"/>
          </a:p>
        </p:txBody>
      </p:sp>
    </p:spTree>
    <p:extLst>
      <p:ext uri="{BB962C8B-B14F-4D97-AF65-F5344CB8AC3E}">
        <p14:creationId xmlns:p14="http://schemas.microsoft.com/office/powerpoint/2010/main" val="2810352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8" grpId="0"/>
      <p:bldP spid="11" grpId="0"/>
      <p:bldP spid="1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825"/>
        <p:cNvGrpSpPr/>
        <p:nvPr/>
      </p:nvGrpSpPr>
      <p:grpSpPr>
        <a:xfrm>
          <a:off x="0" y="0"/>
          <a:ext cx="0" cy="0"/>
          <a:chOff x="0" y="0"/>
          <a:chExt cx="0" cy="0"/>
        </a:xfrm>
      </p:grpSpPr>
      <p:sp>
        <p:nvSpPr>
          <p:cNvPr id="8" name="Google Shape;246;p45">
            <a:extLst>
              <a:ext uri="{FF2B5EF4-FFF2-40B4-BE49-F238E27FC236}">
                <a16:creationId xmlns:a16="http://schemas.microsoft.com/office/drawing/2014/main" id="{102CA564-DA72-12C6-06D5-E83EA59BAC8B}"/>
              </a:ext>
            </a:extLst>
          </p:cNvPr>
          <p:cNvSpPr txBox="1">
            <a:spLocks/>
          </p:cNvSpPr>
          <p:nvPr/>
        </p:nvSpPr>
        <p:spPr>
          <a:xfrm>
            <a:off x="713250" y="309803"/>
            <a:ext cx="7717500" cy="5727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2800"/>
              <a:buFont typeface="Handlee"/>
              <a:buNone/>
              <a:defRPr sz="3600" b="1" i="0" u="none" strike="noStrike" cap="none">
                <a:solidFill>
                  <a:schemeClr val="accent1"/>
                </a:solidFill>
                <a:latin typeface="Handlee"/>
                <a:ea typeface="Handlee"/>
                <a:cs typeface="Handlee"/>
                <a:sym typeface="Handlee"/>
              </a:defRPr>
            </a:lvl1pPr>
            <a:lvl2pPr marR="0" lvl="1"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2pPr>
            <a:lvl3pPr marR="0" lvl="2"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3pPr>
            <a:lvl4pPr marR="0" lvl="3"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4pPr>
            <a:lvl5pPr marR="0" lvl="4"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5pPr>
            <a:lvl6pPr marR="0" lvl="5"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6pPr>
            <a:lvl7pPr marR="0" lvl="6"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7pPr>
            <a:lvl8pPr marR="0" lvl="7"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8pPr>
            <a:lvl9pPr marR="0" lvl="8"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9pPr>
          </a:lstStyle>
          <a:p>
            <a:r>
              <a:rPr lang="en-US">
                <a:solidFill>
                  <a:schemeClr val="bg1"/>
                </a:solidFill>
                <a:latin typeface="Times New Roman" panose="02020603050405020304" pitchFamily="18" charset="0"/>
                <a:cs typeface="Times New Roman" panose="02020603050405020304" pitchFamily="18" charset="0"/>
              </a:rPr>
              <a:t>2</a:t>
            </a:r>
            <a:r>
              <a:rPr lang="en-US" smtClean="0">
                <a:solidFill>
                  <a:schemeClr val="bg1"/>
                </a:solidFill>
                <a:latin typeface="Times New Roman" panose="02020603050405020304" pitchFamily="18" charset="0"/>
                <a:cs typeface="Times New Roman" panose="02020603050405020304" pitchFamily="18" charset="0"/>
              </a:rPr>
              <a:t>. </a:t>
            </a:r>
            <a:r>
              <a:rPr lang="en-US">
                <a:solidFill>
                  <a:schemeClr val="bg1"/>
                </a:solidFill>
                <a:latin typeface="Times New Roman" panose="02020603050405020304" pitchFamily="18" charset="0"/>
                <a:cs typeface="Times New Roman" panose="02020603050405020304" pitchFamily="18" charset="0"/>
              </a:rPr>
              <a:t>Trình tự kể chuyện</a:t>
            </a:r>
          </a:p>
        </p:txBody>
      </p:sp>
      <p:sp>
        <p:nvSpPr>
          <p:cNvPr id="9" name="Google Shape;2045;p65">
            <a:extLst>
              <a:ext uri="{FF2B5EF4-FFF2-40B4-BE49-F238E27FC236}">
                <a16:creationId xmlns:a16="http://schemas.microsoft.com/office/drawing/2014/main" id="{E829315F-3083-80B8-A059-1BB176A89A7E}"/>
              </a:ext>
            </a:extLst>
          </p:cNvPr>
          <p:cNvSpPr/>
          <p:nvPr/>
        </p:nvSpPr>
        <p:spPr>
          <a:xfrm>
            <a:off x="1083212" y="309803"/>
            <a:ext cx="7160456" cy="572700"/>
          </a:xfrm>
          <a:prstGeom prst="roundRect">
            <a:avLst>
              <a:gd name="adj" fmla="val 9575"/>
            </a:avLst>
          </a:prstGeom>
          <a:noFill/>
          <a:ln w="19050" cap="flat" cmpd="sng">
            <a:solidFill>
              <a:srgbClr val="333333">
                <a:lumMod val="50000"/>
              </a:srgbClr>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 name="Google Shape;1261;p51">
            <a:extLst>
              <a:ext uri="{FF2B5EF4-FFF2-40B4-BE49-F238E27FC236}">
                <a16:creationId xmlns:a16="http://schemas.microsoft.com/office/drawing/2014/main" id="{E00B0C2E-B952-1FCB-159F-B5BC90890FE5}"/>
              </a:ext>
            </a:extLst>
          </p:cNvPr>
          <p:cNvGrpSpPr/>
          <p:nvPr/>
        </p:nvGrpSpPr>
        <p:grpSpPr>
          <a:xfrm flipH="1">
            <a:off x="404001" y="1277371"/>
            <a:ext cx="4696266" cy="2202081"/>
            <a:chOff x="2516483" y="702500"/>
            <a:chExt cx="7022565" cy="3594300"/>
          </a:xfrm>
          <a:solidFill>
            <a:srgbClr val="FFECD5">
              <a:lumMod val="75000"/>
            </a:srgbClr>
          </a:solidFill>
        </p:grpSpPr>
        <p:sp>
          <p:nvSpPr>
            <p:cNvPr id="3" name="Google Shape;1262;p51">
              <a:extLst>
                <a:ext uri="{FF2B5EF4-FFF2-40B4-BE49-F238E27FC236}">
                  <a16:creationId xmlns:a16="http://schemas.microsoft.com/office/drawing/2014/main" id="{3B7B6B40-CB32-589F-BD9C-3D13264DC6C3}"/>
                </a:ext>
              </a:extLst>
            </p:cNvPr>
            <p:cNvSpPr/>
            <p:nvPr/>
          </p:nvSpPr>
          <p:spPr>
            <a:xfrm>
              <a:off x="2894775" y="702500"/>
              <a:ext cx="6176400" cy="3594300"/>
            </a:xfrm>
            <a:prstGeom prst="wedgeEllipseCallout">
              <a:avLst>
                <a:gd name="adj1" fmla="val -40962"/>
                <a:gd name="adj2" fmla="val 50806"/>
              </a:avLst>
            </a:pr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4" name="Google Shape;1263;p51">
              <a:extLst>
                <a:ext uri="{FF2B5EF4-FFF2-40B4-BE49-F238E27FC236}">
                  <a16:creationId xmlns:a16="http://schemas.microsoft.com/office/drawing/2014/main" id="{8431D6AA-73F5-5791-051F-8E064599D641}"/>
                </a:ext>
              </a:extLst>
            </p:cNvPr>
            <p:cNvGrpSpPr/>
            <p:nvPr/>
          </p:nvGrpSpPr>
          <p:grpSpPr>
            <a:xfrm>
              <a:off x="2516483" y="1938572"/>
              <a:ext cx="7022565" cy="633170"/>
              <a:chOff x="2977600" y="2841597"/>
              <a:chExt cx="4043859" cy="364603"/>
            </a:xfrm>
            <a:grpFill/>
          </p:grpSpPr>
          <p:sp>
            <p:nvSpPr>
              <p:cNvPr id="5" name="Google Shape;1264;p51">
                <a:extLst>
                  <a:ext uri="{FF2B5EF4-FFF2-40B4-BE49-F238E27FC236}">
                    <a16:creationId xmlns:a16="http://schemas.microsoft.com/office/drawing/2014/main" id="{0A61F098-3F4B-60DA-88C8-EE2AFA063090}"/>
                  </a:ext>
                </a:extLst>
              </p:cNvPr>
              <p:cNvSpPr/>
              <p:nvPr/>
            </p:nvSpPr>
            <p:spPr>
              <a:xfrm>
                <a:off x="2977600" y="2892900"/>
                <a:ext cx="97125" cy="313300"/>
              </a:xfrm>
              <a:custGeom>
                <a:avLst/>
                <a:gdLst/>
                <a:ahLst/>
                <a:cxnLst/>
                <a:rect l="l" t="t" r="r" b="b"/>
                <a:pathLst>
                  <a:path w="3885" h="12532" extrusionOk="0">
                    <a:moveTo>
                      <a:pt x="3885" y="12356"/>
                    </a:moveTo>
                    <a:cubicBezTo>
                      <a:pt x="3083" y="12531"/>
                      <a:pt x="2556" y="12356"/>
                      <a:pt x="2130" y="11855"/>
                    </a:cubicBezTo>
                    <a:cubicBezTo>
                      <a:pt x="1905" y="11579"/>
                      <a:pt x="1679" y="11328"/>
                      <a:pt x="1479" y="11028"/>
                    </a:cubicBezTo>
                    <a:cubicBezTo>
                      <a:pt x="1253" y="10702"/>
                      <a:pt x="1103" y="10301"/>
                      <a:pt x="852" y="9950"/>
                    </a:cubicBezTo>
                    <a:cubicBezTo>
                      <a:pt x="251" y="9098"/>
                      <a:pt x="75" y="8120"/>
                      <a:pt x="25" y="7093"/>
                    </a:cubicBezTo>
                    <a:cubicBezTo>
                      <a:pt x="0" y="5514"/>
                      <a:pt x="50" y="3960"/>
                      <a:pt x="451" y="2431"/>
                    </a:cubicBezTo>
                    <a:cubicBezTo>
                      <a:pt x="677" y="1554"/>
                      <a:pt x="1178" y="877"/>
                      <a:pt x="1679" y="150"/>
                    </a:cubicBezTo>
                    <a:cubicBezTo>
                      <a:pt x="1754" y="50"/>
                      <a:pt x="2005" y="0"/>
                      <a:pt x="2130" y="50"/>
                    </a:cubicBezTo>
                    <a:cubicBezTo>
                      <a:pt x="2256" y="125"/>
                      <a:pt x="2381" y="326"/>
                      <a:pt x="2356" y="476"/>
                    </a:cubicBezTo>
                    <a:cubicBezTo>
                      <a:pt x="2331" y="752"/>
                      <a:pt x="2231" y="1003"/>
                      <a:pt x="2105" y="1253"/>
                    </a:cubicBezTo>
                    <a:cubicBezTo>
                      <a:pt x="1554" y="2556"/>
                      <a:pt x="1379" y="3935"/>
                      <a:pt x="1429" y="5338"/>
                    </a:cubicBezTo>
                    <a:cubicBezTo>
                      <a:pt x="1454" y="6090"/>
                      <a:pt x="1479" y="6867"/>
                      <a:pt x="1504" y="7644"/>
                    </a:cubicBezTo>
                    <a:cubicBezTo>
                      <a:pt x="1529" y="8120"/>
                      <a:pt x="1679" y="8572"/>
                      <a:pt x="1930" y="9023"/>
                    </a:cubicBezTo>
                    <a:cubicBezTo>
                      <a:pt x="2506" y="10125"/>
                      <a:pt x="3008" y="11278"/>
                      <a:pt x="3885" y="12356"/>
                    </a:cubicBezTo>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 name="Google Shape;1265;p51">
                <a:extLst>
                  <a:ext uri="{FF2B5EF4-FFF2-40B4-BE49-F238E27FC236}">
                    <a16:creationId xmlns:a16="http://schemas.microsoft.com/office/drawing/2014/main" id="{CD25D11B-AF32-07DF-315B-EAF60325A4D9}"/>
                  </a:ext>
                </a:extLst>
              </p:cNvPr>
              <p:cNvSpPr/>
              <p:nvPr/>
            </p:nvSpPr>
            <p:spPr>
              <a:xfrm rot="2104647">
                <a:off x="6764591" y="2886614"/>
                <a:ext cx="213706" cy="180480"/>
              </a:xfrm>
              <a:custGeom>
                <a:avLst/>
                <a:gdLst/>
                <a:ahLst/>
                <a:cxnLst/>
                <a:rect l="l" t="t" r="r" b="b"/>
                <a:pathLst>
                  <a:path w="8548" h="7219" extrusionOk="0">
                    <a:moveTo>
                      <a:pt x="1" y="527"/>
                    </a:moveTo>
                    <a:cubicBezTo>
                      <a:pt x="377" y="51"/>
                      <a:pt x="778" y="0"/>
                      <a:pt x="1204" y="126"/>
                    </a:cubicBezTo>
                    <a:cubicBezTo>
                      <a:pt x="2156" y="401"/>
                      <a:pt x="3159" y="627"/>
                      <a:pt x="4036" y="1128"/>
                    </a:cubicBezTo>
                    <a:cubicBezTo>
                      <a:pt x="4161" y="1203"/>
                      <a:pt x="4262" y="1304"/>
                      <a:pt x="4412" y="1329"/>
                    </a:cubicBezTo>
                    <a:cubicBezTo>
                      <a:pt x="5565" y="1780"/>
                      <a:pt x="6317" y="2682"/>
                      <a:pt x="7018" y="3660"/>
                    </a:cubicBezTo>
                    <a:cubicBezTo>
                      <a:pt x="7570" y="4437"/>
                      <a:pt x="8146" y="5239"/>
                      <a:pt x="8397" y="6191"/>
                    </a:cubicBezTo>
                    <a:cubicBezTo>
                      <a:pt x="8447" y="6366"/>
                      <a:pt x="8547" y="6517"/>
                      <a:pt x="8547" y="6692"/>
                    </a:cubicBezTo>
                    <a:cubicBezTo>
                      <a:pt x="8547" y="6843"/>
                      <a:pt x="8497" y="7068"/>
                      <a:pt x="8397" y="7143"/>
                    </a:cubicBezTo>
                    <a:cubicBezTo>
                      <a:pt x="8272" y="7219"/>
                      <a:pt x="8021" y="7168"/>
                      <a:pt x="7921" y="7093"/>
                    </a:cubicBezTo>
                    <a:cubicBezTo>
                      <a:pt x="7620" y="6792"/>
                      <a:pt x="7319" y="6492"/>
                      <a:pt x="7119" y="6141"/>
                    </a:cubicBezTo>
                    <a:cubicBezTo>
                      <a:pt x="6617" y="5188"/>
                      <a:pt x="5916" y="4361"/>
                      <a:pt x="5264" y="3484"/>
                    </a:cubicBezTo>
                    <a:cubicBezTo>
                      <a:pt x="5139" y="3309"/>
                      <a:pt x="4963" y="3108"/>
                      <a:pt x="4763" y="2983"/>
                    </a:cubicBezTo>
                    <a:cubicBezTo>
                      <a:pt x="3710" y="2381"/>
                      <a:pt x="2758" y="1579"/>
                      <a:pt x="1580" y="1229"/>
                    </a:cubicBezTo>
                    <a:cubicBezTo>
                      <a:pt x="1179" y="1128"/>
                      <a:pt x="778" y="953"/>
                      <a:pt x="402" y="802"/>
                    </a:cubicBezTo>
                    <a:cubicBezTo>
                      <a:pt x="277" y="752"/>
                      <a:pt x="176" y="652"/>
                      <a:pt x="1" y="527"/>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 name="Google Shape;1266;p51">
                <a:extLst>
                  <a:ext uri="{FF2B5EF4-FFF2-40B4-BE49-F238E27FC236}">
                    <a16:creationId xmlns:a16="http://schemas.microsoft.com/office/drawing/2014/main" id="{D04A7CF7-3E87-FCD9-D1A4-F5895E3E47BA}"/>
                  </a:ext>
                </a:extLst>
              </p:cNvPr>
              <p:cNvSpPr/>
              <p:nvPr/>
            </p:nvSpPr>
            <p:spPr>
              <a:xfrm>
                <a:off x="3070325" y="2921075"/>
                <a:ext cx="44500" cy="201800"/>
              </a:xfrm>
              <a:custGeom>
                <a:avLst/>
                <a:gdLst/>
                <a:ahLst/>
                <a:cxnLst/>
                <a:rect l="l" t="t" r="r" b="b"/>
                <a:pathLst>
                  <a:path w="1780" h="8072" extrusionOk="0">
                    <a:moveTo>
                      <a:pt x="1755" y="7946"/>
                    </a:moveTo>
                    <a:cubicBezTo>
                      <a:pt x="1329" y="8071"/>
                      <a:pt x="1053" y="7971"/>
                      <a:pt x="853" y="7670"/>
                    </a:cubicBezTo>
                    <a:cubicBezTo>
                      <a:pt x="401" y="7018"/>
                      <a:pt x="0" y="6342"/>
                      <a:pt x="51" y="5465"/>
                    </a:cubicBezTo>
                    <a:cubicBezTo>
                      <a:pt x="126" y="4637"/>
                      <a:pt x="101" y="3810"/>
                      <a:pt x="101" y="2958"/>
                    </a:cubicBezTo>
                    <a:cubicBezTo>
                      <a:pt x="101" y="2106"/>
                      <a:pt x="376" y="1329"/>
                      <a:pt x="727" y="552"/>
                    </a:cubicBezTo>
                    <a:cubicBezTo>
                      <a:pt x="777" y="402"/>
                      <a:pt x="878" y="226"/>
                      <a:pt x="1003" y="126"/>
                    </a:cubicBezTo>
                    <a:cubicBezTo>
                      <a:pt x="1078" y="51"/>
                      <a:pt x="1254" y="1"/>
                      <a:pt x="1379" y="26"/>
                    </a:cubicBezTo>
                    <a:cubicBezTo>
                      <a:pt x="1479" y="76"/>
                      <a:pt x="1629" y="226"/>
                      <a:pt x="1604" y="327"/>
                    </a:cubicBezTo>
                    <a:cubicBezTo>
                      <a:pt x="1604" y="653"/>
                      <a:pt x="1579" y="1028"/>
                      <a:pt x="1479" y="1329"/>
                    </a:cubicBezTo>
                    <a:cubicBezTo>
                      <a:pt x="1228" y="2081"/>
                      <a:pt x="1153" y="2833"/>
                      <a:pt x="1228" y="3610"/>
                    </a:cubicBezTo>
                    <a:cubicBezTo>
                      <a:pt x="1228" y="3835"/>
                      <a:pt x="1254" y="4086"/>
                      <a:pt x="1254" y="4337"/>
                    </a:cubicBezTo>
                    <a:cubicBezTo>
                      <a:pt x="1203" y="5414"/>
                      <a:pt x="1178" y="6492"/>
                      <a:pt x="1730" y="7495"/>
                    </a:cubicBezTo>
                    <a:cubicBezTo>
                      <a:pt x="1780" y="7595"/>
                      <a:pt x="1755" y="7745"/>
                      <a:pt x="1755" y="7946"/>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 name="Google Shape;1267;p51">
                <a:extLst>
                  <a:ext uri="{FF2B5EF4-FFF2-40B4-BE49-F238E27FC236}">
                    <a16:creationId xmlns:a16="http://schemas.microsoft.com/office/drawing/2014/main" id="{BE619FEA-3445-F2A8-2CEC-5128E8ED7B5C}"/>
                  </a:ext>
                </a:extLst>
              </p:cNvPr>
              <p:cNvSpPr/>
              <p:nvPr/>
            </p:nvSpPr>
            <p:spPr>
              <a:xfrm rot="2104647">
                <a:off x="6907153" y="2873784"/>
                <a:ext cx="101553" cy="76477"/>
              </a:xfrm>
              <a:custGeom>
                <a:avLst/>
                <a:gdLst/>
                <a:ahLst/>
                <a:cxnLst/>
                <a:rect l="l" t="t" r="r" b="b"/>
                <a:pathLst>
                  <a:path w="4062" h="3059" extrusionOk="0">
                    <a:moveTo>
                      <a:pt x="1" y="351"/>
                    </a:moveTo>
                    <a:cubicBezTo>
                      <a:pt x="277" y="0"/>
                      <a:pt x="653" y="0"/>
                      <a:pt x="1003" y="151"/>
                    </a:cubicBezTo>
                    <a:cubicBezTo>
                      <a:pt x="1505" y="376"/>
                      <a:pt x="2006" y="652"/>
                      <a:pt x="2457" y="953"/>
                    </a:cubicBezTo>
                    <a:cubicBezTo>
                      <a:pt x="2858" y="1228"/>
                      <a:pt x="3184" y="1579"/>
                      <a:pt x="3560" y="1905"/>
                    </a:cubicBezTo>
                    <a:cubicBezTo>
                      <a:pt x="3836" y="2131"/>
                      <a:pt x="3961" y="2457"/>
                      <a:pt x="4036" y="2807"/>
                    </a:cubicBezTo>
                    <a:cubicBezTo>
                      <a:pt x="4061" y="2883"/>
                      <a:pt x="3961" y="2958"/>
                      <a:pt x="3936" y="3033"/>
                    </a:cubicBezTo>
                    <a:cubicBezTo>
                      <a:pt x="3836" y="3033"/>
                      <a:pt x="3760" y="3058"/>
                      <a:pt x="3710" y="3033"/>
                    </a:cubicBezTo>
                    <a:cubicBezTo>
                      <a:pt x="3284" y="2732"/>
                      <a:pt x="2833" y="2457"/>
                      <a:pt x="2482" y="2081"/>
                    </a:cubicBezTo>
                    <a:cubicBezTo>
                      <a:pt x="1780" y="1429"/>
                      <a:pt x="1003" y="928"/>
                      <a:pt x="151" y="552"/>
                    </a:cubicBezTo>
                    <a:cubicBezTo>
                      <a:pt x="101" y="527"/>
                      <a:pt x="51" y="451"/>
                      <a:pt x="1" y="351"/>
                    </a:cubicBezTo>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sp>
        <p:nvSpPr>
          <p:cNvPr id="11" name="Google Shape;1268;p51">
            <a:extLst>
              <a:ext uri="{FF2B5EF4-FFF2-40B4-BE49-F238E27FC236}">
                <a16:creationId xmlns:a16="http://schemas.microsoft.com/office/drawing/2014/main" id="{7EE19FE4-A90A-AA05-B141-60060A118140}"/>
              </a:ext>
            </a:extLst>
          </p:cNvPr>
          <p:cNvSpPr txBox="1">
            <a:spLocks/>
          </p:cNvSpPr>
          <p:nvPr/>
        </p:nvSpPr>
        <p:spPr>
          <a:xfrm flipH="1">
            <a:off x="1056349" y="2001679"/>
            <a:ext cx="3502915" cy="841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Francois One"/>
              <a:buNone/>
              <a:defRPr sz="5000" b="0" i="0" u="none" strike="noStrike" cap="none">
                <a:solidFill>
                  <a:schemeClr val="lt2"/>
                </a:solidFill>
                <a:latin typeface="Francois One"/>
                <a:ea typeface="Francois One"/>
                <a:cs typeface="Francois One"/>
                <a:sym typeface="Francois One"/>
              </a:defRPr>
            </a:lvl1pPr>
            <a:lvl2pPr marR="0" lvl="1" algn="ctr" rtl="0">
              <a:lnSpc>
                <a:spcPct val="100000"/>
              </a:lnSpc>
              <a:spcBef>
                <a:spcPts val="0"/>
              </a:spcBef>
              <a:spcAft>
                <a:spcPts val="0"/>
              </a:spcAft>
              <a:buClr>
                <a:schemeClr val="dk1"/>
              </a:buClr>
              <a:buSzPts val="3600"/>
              <a:buFont typeface="Francois One"/>
              <a:buNone/>
              <a:defRPr sz="3600" b="0" i="0" u="none" strike="noStrike" cap="none">
                <a:solidFill>
                  <a:schemeClr val="dk1"/>
                </a:solidFill>
                <a:latin typeface="Francois One"/>
                <a:ea typeface="Francois One"/>
                <a:cs typeface="Francois One"/>
                <a:sym typeface="Francois One"/>
              </a:defRPr>
            </a:lvl2pPr>
            <a:lvl3pPr marR="0" lvl="2" algn="ctr" rtl="0">
              <a:lnSpc>
                <a:spcPct val="100000"/>
              </a:lnSpc>
              <a:spcBef>
                <a:spcPts val="0"/>
              </a:spcBef>
              <a:spcAft>
                <a:spcPts val="0"/>
              </a:spcAft>
              <a:buClr>
                <a:schemeClr val="dk1"/>
              </a:buClr>
              <a:buSzPts val="3600"/>
              <a:buFont typeface="Francois One"/>
              <a:buNone/>
              <a:defRPr sz="3600" b="0" i="0" u="none" strike="noStrike" cap="none">
                <a:solidFill>
                  <a:schemeClr val="dk1"/>
                </a:solidFill>
                <a:latin typeface="Francois One"/>
                <a:ea typeface="Francois One"/>
                <a:cs typeface="Francois One"/>
                <a:sym typeface="Francois One"/>
              </a:defRPr>
            </a:lvl3pPr>
            <a:lvl4pPr marR="0" lvl="3" algn="ctr" rtl="0">
              <a:lnSpc>
                <a:spcPct val="100000"/>
              </a:lnSpc>
              <a:spcBef>
                <a:spcPts val="0"/>
              </a:spcBef>
              <a:spcAft>
                <a:spcPts val="0"/>
              </a:spcAft>
              <a:buClr>
                <a:schemeClr val="dk1"/>
              </a:buClr>
              <a:buSzPts val="3600"/>
              <a:buFont typeface="Francois One"/>
              <a:buNone/>
              <a:defRPr sz="3600" b="0" i="0" u="none" strike="noStrike" cap="none">
                <a:solidFill>
                  <a:schemeClr val="dk1"/>
                </a:solidFill>
                <a:latin typeface="Francois One"/>
                <a:ea typeface="Francois One"/>
                <a:cs typeface="Francois One"/>
                <a:sym typeface="Francois One"/>
              </a:defRPr>
            </a:lvl4pPr>
            <a:lvl5pPr marR="0" lvl="4" algn="ctr" rtl="0">
              <a:lnSpc>
                <a:spcPct val="100000"/>
              </a:lnSpc>
              <a:spcBef>
                <a:spcPts val="0"/>
              </a:spcBef>
              <a:spcAft>
                <a:spcPts val="0"/>
              </a:spcAft>
              <a:buClr>
                <a:schemeClr val="dk1"/>
              </a:buClr>
              <a:buSzPts val="3600"/>
              <a:buFont typeface="Francois One"/>
              <a:buNone/>
              <a:defRPr sz="3600" b="0" i="0" u="none" strike="noStrike" cap="none">
                <a:solidFill>
                  <a:schemeClr val="dk1"/>
                </a:solidFill>
                <a:latin typeface="Francois One"/>
                <a:ea typeface="Francois One"/>
                <a:cs typeface="Francois One"/>
                <a:sym typeface="Francois One"/>
              </a:defRPr>
            </a:lvl5pPr>
            <a:lvl6pPr marR="0" lvl="5" algn="ctr" rtl="0">
              <a:lnSpc>
                <a:spcPct val="100000"/>
              </a:lnSpc>
              <a:spcBef>
                <a:spcPts val="0"/>
              </a:spcBef>
              <a:spcAft>
                <a:spcPts val="0"/>
              </a:spcAft>
              <a:buClr>
                <a:schemeClr val="dk1"/>
              </a:buClr>
              <a:buSzPts val="3600"/>
              <a:buFont typeface="Francois One"/>
              <a:buNone/>
              <a:defRPr sz="3600" b="0" i="0" u="none" strike="noStrike" cap="none">
                <a:solidFill>
                  <a:schemeClr val="dk1"/>
                </a:solidFill>
                <a:latin typeface="Francois One"/>
                <a:ea typeface="Francois One"/>
                <a:cs typeface="Francois One"/>
                <a:sym typeface="Francois One"/>
              </a:defRPr>
            </a:lvl6pPr>
            <a:lvl7pPr marR="0" lvl="6" algn="ctr" rtl="0">
              <a:lnSpc>
                <a:spcPct val="100000"/>
              </a:lnSpc>
              <a:spcBef>
                <a:spcPts val="0"/>
              </a:spcBef>
              <a:spcAft>
                <a:spcPts val="0"/>
              </a:spcAft>
              <a:buClr>
                <a:schemeClr val="dk1"/>
              </a:buClr>
              <a:buSzPts val="3600"/>
              <a:buFont typeface="Francois One"/>
              <a:buNone/>
              <a:defRPr sz="3600" b="0" i="0" u="none" strike="noStrike" cap="none">
                <a:solidFill>
                  <a:schemeClr val="dk1"/>
                </a:solidFill>
                <a:latin typeface="Francois One"/>
                <a:ea typeface="Francois One"/>
                <a:cs typeface="Francois One"/>
                <a:sym typeface="Francois One"/>
              </a:defRPr>
            </a:lvl7pPr>
            <a:lvl8pPr marR="0" lvl="7" algn="ctr" rtl="0">
              <a:lnSpc>
                <a:spcPct val="100000"/>
              </a:lnSpc>
              <a:spcBef>
                <a:spcPts val="0"/>
              </a:spcBef>
              <a:spcAft>
                <a:spcPts val="0"/>
              </a:spcAft>
              <a:buClr>
                <a:schemeClr val="dk1"/>
              </a:buClr>
              <a:buSzPts val="3600"/>
              <a:buFont typeface="Francois One"/>
              <a:buNone/>
              <a:defRPr sz="3600" b="0" i="0" u="none" strike="noStrike" cap="none">
                <a:solidFill>
                  <a:schemeClr val="dk1"/>
                </a:solidFill>
                <a:latin typeface="Francois One"/>
                <a:ea typeface="Francois One"/>
                <a:cs typeface="Francois One"/>
                <a:sym typeface="Francois One"/>
              </a:defRPr>
            </a:lvl8pPr>
            <a:lvl9pPr marR="0" lvl="8" algn="ctr" rtl="0">
              <a:lnSpc>
                <a:spcPct val="100000"/>
              </a:lnSpc>
              <a:spcBef>
                <a:spcPts val="0"/>
              </a:spcBef>
              <a:spcAft>
                <a:spcPts val="0"/>
              </a:spcAft>
              <a:buClr>
                <a:schemeClr val="dk1"/>
              </a:buClr>
              <a:buSzPts val="3600"/>
              <a:buFont typeface="Francois One"/>
              <a:buNone/>
              <a:defRPr sz="3600" b="0" i="0" u="none" strike="noStrike" cap="none">
                <a:solidFill>
                  <a:schemeClr val="dk1"/>
                </a:solidFill>
                <a:latin typeface="Francois One"/>
                <a:ea typeface="Francois One"/>
                <a:cs typeface="Francois One"/>
                <a:sym typeface="Francois One"/>
              </a:defRPr>
            </a:lvl9pPr>
          </a:lstStyle>
          <a:p>
            <a:r>
              <a:rPr lang="vi-VN" sz="2800" i="1">
                <a:solidFill>
                  <a:schemeClr val="bg1">
                    <a:lumMod val="50000"/>
                  </a:schemeClr>
                </a:solidFill>
                <a:latin typeface="+mj-lt"/>
              </a:rPr>
              <a:t>Câu chuyện trong Vợ nhặt được kể theo trình tự nào và có thể chia làm mấy phần?</a:t>
            </a:r>
            <a:endParaRPr lang="en-US" sz="2800">
              <a:solidFill>
                <a:schemeClr val="bg1">
                  <a:lumMod val="50000"/>
                </a:schemeClr>
              </a:solidFill>
              <a:latin typeface="+mj-lt"/>
            </a:endParaRPr>
          </a:p>
        </p:txBody>
      </p:sp>
      <p:grpSp>
        <p:nvGrpSpPr>
          <p:cNvPr id="12" name="Google Shape;1289;p51">
            <a:extLst>
              <a:ext uri="{FF2B5EF4-FFF2-40B4-BE49-F238E27FC236}">
                <a16:creationId xmlns:a16="http://schemas.microsoft.com/office/drawing/2014/main" id="{2DAD33CA-D35C-FE27-3577-BBA1E29DCE4C}"/>
              </a:ext>
            </a:extLst>
          </p:cNvPr>
          <p:cNvGrpSpPr/>
          <p:nvPr/>
        </p:nvGrpSpPr>
        <p:grpSpPr>
          <a:xfrm>
            <a:off x="5434445" y="2571750"/>
            <a:ext cx="2607128" cy="2704378"/>
            <a:chOff x="5687246" y="2571810"/>
            <a:chExt cx="2743664" cy="2769961"/>
          </a:xfrm>
        </p:grpSpPr>
        <p:sp>
          <p:nvSpPr>
            <p:cNvPr id="13" name="Google Shape;1290;p51">
              <a:extLst>
                <a:ext uri="{FF2B5EF4-FFF2-40B4-BE49-F238E27FC236}">
                  <a16:creationId xmlns:a16="http://schemas.microsoft.com/office/drawing/2014/main" id="{390B517F-B18D-09C4-CFBA-892373E40559}"/>
                </a:ext>
              </a:extLst>
            </p:cNvPr>
            <p:cNvSpPr/>
            <p:nvPr/>
          </p:nvSpPr>
          <p:spPr>
            <a:xfrm>
              <a:off x="5687246" y="4093814"/>
              <a:ext cx="1057118" cy="1247957"/>
            </a:xfrm>
            <a:custGeom>
              <a:avLst/>
              <a:gdLst/>
              <a:ahLst/>
              <a:cxnLst/>
              <a:rect l="l" t="t" r="r" b="b"/>
              <a:pathLst>
                <a:path w="19432" h="22940" extrusionOk="0">
                  <a:moveTo>
                    <a:pt x="4881" y="3602"/>
                  </a:moveTo>
                  <a:cubicBezTo>
                    <a:pt x="5058" y="3602"/>
                    <a:pt x="7157" y="3625"/>
                    <a:pt x="7327" y="5131"/>
                  </a:cubicBezTo>
                  <a:lnTo>
                    <a:pt x="7151" y="5156"/>
                  </a:lnTo>
                  <a:cubicBezTo>
                    <a:pt x="6976" y="3752"/>
                    <a:pt x="4921" y="3802"/>
                    <a:pt x="4896" y="3777"/>
                  </a:cubicBezTo>
                  <a:lnTo>
                    <a:pt x="4870" y="3602"/>
                  </a:lnTo>
                  <a:cubicBezTo>
                    <a:pt x="4872" y="3602"/>
                    <a:pt x="4876" y="3602"/>
                    <a:pt x="4881" y="3602"/>
                  </a:cubicBezTo>
                  <a:close/>
                  <a:moveTo>
                    <a:pt x="2637" y="1"/>
                  </a:moveTo>
                  <a:cubicBezTo>
                    <a:pt x="2380" y="1"/>
                    <a:pt x="2202" y="44"/>
                    <a:pt x="2139" y="143"/>
                  </a:cubicBezTo>
                  <a:cubicBezTo>
                    <a:pt x="1838" y="619"/>
                    <a:pt x="4094" y="1547"/>
                    <a:pt x="4870" y="1847"/>
                  </a:cubicBezTo>
                  <a:cubicBezTo>
                    <a:pt x="4174" y="1603"/>
                    <a:pt x="2249" y="977"/>
                    <a:pt x="1269" y="977"/>
                  </a:cubicBezTo>
                  <a:cubicBezTo>
                    <a:pt x="944" y="977"/>
                    <a:pt x="722" y="1046"/>
                    <a:pt x="685" y="1221"/>
                  </a:cubicBezTo>
                  <a:cubicBezTo>
                    <a:pt x="635" y="1597"/>
                    <a:pt x="2665" y="2299"/>
                    <a:pt x="3743" y="2649"/>
                  </a:cubicBezTo>
                  <a:cubicBezTo>
                    <a:pt x="3743" y="2649"/>
                    <a:pt x="3718" y="2675"/>
                    <a:pt x="3718" y="2675"/>
                  </a:cubicBezTo>
                  <a:cubicBezTo>
                    <a:pt x="2891" y="2495"/>
                    <a:pt x="1524" y="2225"/>
                    <a:pt x="779" y="2225"/>
                  </a:cubicBezTo>
                  <a:cubicBezTo>
                    <a:pt x="485" y="2225"/>
                    <a:pt x="287" y="2267"/>
                    <a:pt x="259" y="2374"/>
                  </a:cubicBezTo>
                  <a:cubicBezTo>
                    <a:pt x="159" y="2800"/>
                    <a:pt x="2489" y="3401"/>
                    <a:pt x="3517" y="3652"/>
                  </a:cubicBezTo>
                  <a:cubicBezTo>
                    <a:pt x="2789" y="3534"/>
                    <a:pt x="1433" y="3312"/>
                    <a:pt x="636" y="3312"/>
                  </a:cubicBezTo>
                  <a:cubicBezTo>
                    <a:pt x="254" y="3312"/>
                    <a:pt x="0" y="3363"/>
                    <a:pt x="8" y="3502"/>
                  </a:cubicBezTo>
                  <a:cubicBezTo>
                    <a:pt x="8" y="4078"/>
                    <a:pt x="2515" y="4705"/>
                    <a:pt x="3492" y="4955"/>
                  </a:cubicBezTo>
                  <a:lnTo>
                    <a:pt x="3567" y="4880"/>
                  </a:lnTo>
                  <a:cubicBezTo>
                    <a:pt x="3667" y="5607"/>
                    <a:pt x="3843" y="6484"/>
                    <a:pt x="4169" y="7587"/>
                  </a:cubicBezTo>
                  <a:cubicBezTo>
                    <a:pt x="4169" y="7587"/>
                    <a:pt x="4369" y="13903"/>
                    <a:pt x="6449" y="19442"/>
                  </a:cubicBezTo>
                  <a:cubicBezTo>
                    <a:pt x="7282" y="21640"/>
                    <a:pt x="9511" y="22940"/>
                    <a:pt x="12104" y="22940"/>
                  </a:cubicBezTo>
                  <a:cubicBezTo>
                    <a:pt x="14509" y="22940"/>
                    <a:pt x="17225" y="21822"/>
                    <a:pt x="19432" y="19266"/>
                  </a:cubicBezTo>
                  <a:cubicBezTo>
                    <a:pt x="16424" y="18289"/>
                    <a:pt x="13718" y="16660"/>
                    <a:pt x="12189" y="13903"/>
                  </a:cubicBezTo>
                  <a:cubicBezTo>
                    <a:pt x="11988" y="14229"/>
                    <a:pt x="11888" y="14404"/>
                    <a:pt x="11888" y="14404"/>
                  </a:cubicBezTo>
                  <a:lnTo>
                    <a:pt x="10134" y="9692"/>
                  </a:lnTo>
                  <a:lnTo>
                    <a:pt x="9858" y="8690"/>
                  </a:lnTo>
                  <a:cubicBezTo>
                    <a:pt x="9858" y="8690"/>
                    <a:pt x="8855" y="5983"/>
                    <a:pt x="8730" y="5256"/>
                  </a:cubicBezTo>
                  <a:cubicBezTo>
                    <a:pt x="8605" y="4379"/>
                    <a:pt x="9357" y="1822"/>
                    <a:pt x="9282" y="820"/>
                  </a:cubicBezTo>
                  <a:cubicBezTo>
                    <a:pt x="9260" y="573"/>
                    <a:pt x="9152" y="477"/>
                    <a:pt x="8996" y="477"/>
                  </a:cubicBezTo>
                  <a:cubicBezTo>
                    <a:pt x="8597" y="477"/>
                    <a:pt x="7887" y="1104"/>
                    <a:pt x="7527" y="1446"/>
                  </a:cubicBezTo>
                  <a:cubicBezTo>
                    <a:pt x="6582" y="892"/>
                    <a:pt x="3802" y="1"/>
                    <a:pt x="2637" y="1"/>
                  </a:cubicBezTo>
                  <a:close/>
                </a:path>
              </a:pathLst>
            </a:custGeom>
            <a:solidFill>
              <a:srgbClr val="FCA1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 name="Google Shape;1291;p51">
              <a:extLst>
                <a:ext uri="{FF2B5EF4-FFF2-40B4-BE49-F238E27FC236}">
                  <a16:creationId xmlns:a16="http://schemas.microsoft.com/office/drawing/2014/main" id="{BC98D294-82DB-CF0D-2CC6-64E776766159}"/>
                </a:ext>
              </a:extLst>
            </p:cNvPr>
            <p:cNvSpPr/>
            <p:nvPr/>
          </p:nvSpPr>
          <p:spPr>
            <a:xfrm>
              <a:off x="6350271" y="4798294"/>
              <a:ext cx="444564" cy="343650"/>
            </a:xfrm>
            <a:custGeom>
              <a:avLst/>
              <a:gdLst/>
              <a:ahLst/>
              <a:cxnLst/>
              <a:rect l="l" t="t" r="r" b="b"/>
              <a:pathLst>
                <a:path w="8172" h="6317" extrusionOk="0">
                  <a:moveTo>
                    <a:pt x="602" y="0"/>
                  </a:moveTo>
                  <a:cubicBezTo>
                    <a:pt x="377" y="376"/>
                    <a:pt x="151" y="702"/>
                    <a:pt x="1" y="953"/>
                  </a:cubicBezTo>
                  <a:cubicBezTo>
                    <a:pt x="1530" y="3710"/>
                    <a:pt x="4236" y="5339"/>
                    <a:pt x="7244" y="6316"/>
                  </a:cubicBezTo>
                  <a:cubicBezTo>
                    <a:pt x="7570" y="5940"/>
                    <a:pt x="7871" y="5514"/>
                    <a:pt x="8171" y="5063"/>
                  </a:cubicBezTo>
                  <a:cubicBezTo>
                    <a:pt x="8171" y="4888"/>
                    <a:pt x="8171" y="4737"/>
                    <a:pt x="8146" y="4562"/>
                  </a:cubicBezTo>
                  <a:cubicBezTo>
                    <a:pt x="7444" y="4386"/>
                    <a:pt x="3710" y="3359"/>
                    <a:pt x="602" y="0"/>
                  </a:cubicBezTo>
                  <a:close/>
                </a:path>
              </a:pathLst>
            </a:custGeom>
            <a:solidFill>
              <a:srgbClr val="FCA1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 name="Google Shape;1292;p51">
              <a:extLst>
                <a:ext uri="{FF2B5EF4-FFF2-40B4-BE49-F238E27FC236}">
                  <a16:creationId xmlns:a16="http://schemas.microsoft.com/office/drawing/2014/main" id="{A75448A8-6390-8AB3-E343-1BA77D998D3E}"/>
                </a:ext>
              </a:extLst>
            </p:cNvPr>
            <p:cNvSpPr/>
            <p:nvPr/>
          </p:nvSpPr>
          <p:spPr>
            <a:xfrm>
              <a:off x="5952173" y="4289708"/>
              <a:ext cx="133663" cy="84593"/>
            </a:xfrm>
            <a:custGeom>
              <a:avLst/>
              <a:gdLst/>
              <a:ahLst/>
              <a:cxnLst/>
              <a:rect l="l" t="t" r="r" b="b"/>
              <a:pathLst>
                <a:path w="2457" h="1555" extrusionOk="0">
                  <a:moveTo>
                    <a:pt x="11" y="1"/>
                  </a:moveTo>
                  <a:cubicBezTo>
                    <a:pt x="6" y="1"/>
                    <a:pt x="2" y="1"/>
                    <a:pt x="0" y="1"/>
                  </a:cubicBezTo>
                  <a:lnTo>
                    <a:pt x="26" y="201"/>
                  </a:lnTo>
                  <a:cubicBezTo>
                    <a:pt x="27" y="201"/>
                    <a:pt x="38" y="201"/>
                    <a:pt x="56" y="201"/>
                  </a:cubicBezTo>
                  <a:cubicBezTo>
                    <a:pt x="316" y="201"/>
                    <a:pt x="2117" y="245"/>
                    <a:pt x="2281" y="1555"/>
                  </a:cubicBezTo>
                  <a:lnTo>
                    <a:pt x="2457" y="1530"/>
                  </a:lnTo>
                  <a:cubicBezTo>
                    <a:pt x="2287" y="24"/>
                    <a:pt x="188" y="1"/>
                    <a:pt x="11" y="1"/>
                  </a:cubicBezTo>
                  <a:close/>
                </a:path>
              </a:pathLst>
            </a:custGeom>
            <a:solidFill>
              <a:srgbClr val="FCA17D"/>
            </a:solidFill>
            <a:ln w="9525" cap="flat" cmpd="sng">
              <a:solidFill>
                <a:srgbClr val="FCA17D"/>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 name="Google Shape;1293;p51">
              <a:extLst>
                <a:ext uri="{FF2B5EF4-FFF2-40B4-BE49-F238E27FC236}">
                  <a16:creationId xmlns:a16="http://schemas.microsoft.com/office/drawing/2014/main" id="{CC59644E-E702-6102-CFC3-5763164106AC}"/>
                </a:ext>
              </a:extLst>
            </p:cNvPr>
            <p:cNvSpPr/>
            <p:nvPr/>
          </p:nvSpPr>
          <p:spPr>
            <a:xfrm>
              <a:off x="6650232" y="3308060"/>
              <a:ext cx="109128" cy="154118"/>
            </a:xfrm>
            <a:custGeom>
              <a:avLst/>
              <a:gdLst/>
              <a:ahLst/>
              <a:cxnLst/>
              <a:rect l="l" t="t" r="r" b="b"/>
              <a:pathLst>
                <a:path w="2006" h="2833" extrusionOk="0">
                  <a:moveTo>
                    <a:pt x="2006" y="1"/>
                  </a:moveTo>
                  <a:lnTo>
                    <a:pt x="2006" y="1"/>
                  </a:lnTo>
                  <a:cubicBezTo>
                    <a:pt x="1830" y="26"/>
                    <a:pt x="1655" y="76"/>
                    <a:pt x="1454" y="101"/>
                  </a:cubicBezTo>
                  <a:cubicBezTo>
                    <a:pt x="1254" y="126"/>
                    <a:pt x="1078" y="176"/>
                    <a:pt x="953" y="251"/>
                  </a:cubicBezTo>
                  <a:cubicBezTo>
                    <a:pt x="552" y="627"/>
                    <a:pt x="226" y="1053"/>
                    <a:pt x="1" y="1555"/>
                  </a:cubicBezTo>
                  <a:cubicBezTo>
                    <a:pt x="76" y="2006"/>
                    <a:pt x="151" y="2432"/>
                    <a:pt x="226" y="2833"/>
                  </a:cubicBezTo>
                  <a:cubicBezTo>
                    <a:pt x="702" y="1956"/>
                    <a:pt x="1354" y="1630"/>
                    <a:pt x="1981" y="1580"/>
                  </a:cubicBezTo>
                  <a:cubicBezTo>
                    <a:pt x="1981" y="1028"/>
                    <a:pt x="2006" y="502"/>
                    <a:pt x="2006" y="1"/>
                  </a:cubicBezTo>
                  <a:close/>
                </a:path>
              </a:pathLst>
            </a:custGeom>
            <a:solidFill>
              <a:srgbClr val="B93F49"/>
            </a:solidFill>
            <a:ln w="9525" cap="flat" cmpd="sng">
              <a:solidFill>
                <a:srgbClr val="B93F49"/>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 name="Google Shape;1294;p51">
              <a:extLst>
                <a:ext uri="{FF2B5EF4-FFF2-40B4-BE49-F238E27FC236}">
                  <a16:creationId xmlns:a16="http://schemas.microsoft.com/office/drawing/2014/main" id="{0335D3B3-6B04-284A-58D0-2FB003B88789}"/>
                </a:ext>
              </a:extLst>
            </p:cNvPr>
            <p:cNvSpPr/>
            <p:nvPr/>
          </p:nvSpPr>
          <p:spPr>
            <a:xfrm>
              <a:off x="6779758" y="3708934"/>
              <a:ext cx="19149" cy="8215"/>
            </a:xfrm>
            <a:custGeom>
              <a:avLst/>
              <a:gdLst/>
              <a:ahLst/>
              <a:cxnLst/>
              <a:rect l="l" t="t" r="r" b="b"/>
              <a:pathLst>
                <a:path w="352" h="151" extrusionOk="0">
                  <a:moveTo>
                    <a:pt x="276" y="0"/>
                  </a:moveTo>
                  <a:cubicBezTo>
                    <a:pt x="201" y="25"/>
                    <a:pt x="101" y="25"/>
                    <a:pt x="1" y="25"/>
                  </a:cubicBezTo>
                  <a:cubicBezTo>
                    <a:pt x="126" y="75"/>
                    <a:pt x="226" y="125"/>
                    <a:pt x="351" y="151"/>
                  </a:cubicBezTo>
                  <a:cubicBezTo>
                    <a:pt x="326" y="100"/>
                    <a:pt x="301" y="50"/>
                    <a:pt x="276" y="0"/>
                  </a:cubicBezTo>
                  <a:close/>
                </a:path>
              </a:pathLst>
            </a:custGeom>
            <a:solidFill>
              <a:srgbClr val="0101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 name="Google Shape;1295;p51">
              <a:extLst>
                <a:ext uri="{FF2B5EF4-FFF2-40B4-BE49-F238E27FC236}">
                  <a16:creationId xmlns:a16="http://schemas.microsoft.com/office/drawing/2014/main" id="{6286FD19-10D3-0277-3B05-D1F6A33C526C}"/>
                </a:ext>
              </a:extLst>
            </p:cNvPr>
            <p:cNvSpPr/>
            <p:nvPr/>
          </p:nvSpPr>
          <p:spPr>
            <a:xfrm>
              <a:off x="6639352" y="3238537"/>
              <a:ext cx="31389" cy="130943"/>
            </a:xfrm>
            <a:custGeom>
              <a:avLst/>
              <a:gdLst/>
              <a:ahLst/>
              <a:cxnLst/>
              <a:rect l="l" t="t" r="r" b="b"/>
              <a:pathLst>
                <a:path w="577" h="2407" extrusionOk="0">
                  <a:moveTo>
                    <a:pt x="0" y="0"/>
                  </a:moveTo>
                  <a:cubicBezTo>
                    <a:pt x="0" y="802"/>
                    <a:pt x="50" y="1604"/>
                    <a:pt x="150" y="2406"/>
                  </a:cubicBezTo>
                  <a:cubicBezTo>
                    <a:pt x="276" y="2181"/>
                    <a:pt x="426" y="1980"/>
                    <a:pt x="577" y="1780"/>
                  </a:cubicBezTo>
                  <a:lnTo>
                    <a:pt x="577" y="1780"/>
                  </a:lnTo>
                  <a:cubicBezTo>
                    <a:pt x="511" y="1813"/>
                    <a:pt x="461" y="1833"/>
                    <a:pt x="421" y="1833"/>
                  </a:cubicBezTo>
                  <a:cubicBezTo>
                    <a:pt x="248" y="1833"/>
                    <a:pt x="265" y="1447"/>
                    <a:pt x="0" y="0"/>
                  </a:cubicBezTo>
                  <a:close/>
                </a:path>
              </a:pathLst>
            </a:custGeom>
            <a:solidFill>
              <a:srgbClr val="B93F49"/>
            </a:solidFill>
            <a:ln w="9525" cap="flat" cmpd="sng">
              <a:solidFill>
                <a:srgbClr val="B93F49"/>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 name="Google Shape;1296;p51">
              <a:extLst>
                <a:ext uri="{FF2B5EF4-FFF2-40B4-BE49-F238E27FC236}">
                  <a16:creationId xmlns:a16="http://schemas.microsoft.com/office/drawing/2014/main" id="{F8B1585A-423E-993A-A8F3-68C506FC12E2}"/>
                </a:ext>
              </a:extLst>
            </p:cNvPr>
            <p:cNvSpPr/>
            <p:nvPr/>
          </p:nvSpPr>
          <p:spPr>
            <a:xfrm>
              <a:off x="7670066" y="3051727"/>
              <a:ext cx="422695" cy="831790"/>
            </a:xfrm>
            <a:custGeom>
              <a:avLst/>
              <a:gdLst/>
              <a:ahLst/>
              <a:cxnLst/>
              <a:rect l="l" t="t" r="r" b="b"/>
              <a:pathLst>
                <a:path w="7770" h="15290" extrusionOk="0">
                  <a:moveTo>
                    <a:pt x="6918" y="1"/>
                  </a:moveTo>
                  <a:lnTo>
                    <a:pt x="6918" y="1"/>
                  </a:lnTo>
                  <a:cubicBezTo>
                    <a:pt x="7244" y="3961"/>
                    <a:pt x="6016" y="6292"/>
                    <a:pt x="5389" y="7219"/>
                  </a:cubicBezTo>
                  <a:cubicBezTo>
                    <a:pt x="5565" y="7570"/>
                    <a:pt x="5665" y="8021"/>
                    <a:pt x="5690" y="8572"/>
                  </a:cubicBezTo>
                  <a:cubicBezTo>
                    <a:pt x="5821" y="10763"/>
                    <a:pt x="4554" y="11767"/>
                    <a:pt x="3212" y="11767"/>
                  </a:cubicBezTo>
                  <a:cubicBezTo>
                    <a:pt x="3019" y="11767"/>
                    <a:pt x="2824" y="11746"/>
                    <a:pt x="2632" y="11705"/>
                  </a:cubicBezTo>
                  <a:cubicBezTo>
                    <a:pt x="1981" y="13209"/>
                    <a:pt x="1078" y="14387"/>
                    <a:pt x="1" y="15289"/>
                  </a:cubicBezTo>
                  <a:cubicBezTo>
                    <a:pt x="1855" y="14587"/>
                    <a:pt x="3334" y="13409"/>
                    <a:pt x="5138" y="11129"/>
                  </a:cubicBezTo>
                  <a:cubicBezTo>
                    <a:pt x="7770" y="7846"/>
                    <a:pt x="6918" y="3"/>
                    <a:pt x="6918" y="1"/>
                  </a:cubicBezTo>
                  <a:close/>
                </a:path>
              </a:pathLst>
            </a:custGeom>
            <a:solidFill>
              <a:srgbClr val="B93F49"/>
            </a:solidFill>
            <a:ln w="9525" cap="flat" cmpd="sng">
              <a:solidFill>
                <a:srgbClr val="B93F49"/>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 name="Google Shape;1297;p51">
              <a:extLst>
                <a:ext uri="{FF2B5EF4-FFF2-40B4-BE49-F238E27FC236}">
                  <a16:creationId xmlns:a16="http://schemas.microsoft.com/office/drawing/2014/main" id="{08F63A1A-43AC-5B11-48DC-1C96167D159D}"/>
                </a:ext>
              </a:extLst>
            </p:cNvPr>
            <p:cNvSpPr/>
            <p:nvPr/>
          </p:nvSpPr>
          <p:spPr>
            <a:xfrm>
              <a:off x="6734769" y="3707574"/>
              <a:ext cx="128223" cy="115928"/>
            </a:xfrm>
            <a:custGeom>
              <a:avLst/>
              <a:gdLst/>
              <a:ahLst/>
              <a:cxnLst/>
              <a:rect l="l" t="t" r="r" b="b"/>
              <a:pathLst>
                <a:path w="2357" h="2131" extrusionOk="0">
                  <a:moveTo>
                    <a:pt x="0" y="0"/>
                  </a:moveTo>
                  <a:cubicBezTo>
                    <a:pt x="101" y="276"/>
                    <a:pt x="226" y="526"/>
                    <a:pt x="326" y="727"/>
                  </a:cubicBezTo>
                  <a:cubicBezTo>
                    <a:pt x="602" y="1228"/>
                    <a:pt x="1329" y="1704"/>
                    <a:pt x="2356" y="2130"/>
                  </a:cubicBezTo>
                  <a:cubicBezTo>
                    <a:pt x="1955" y="1604"/>
                    <a:pt x="1605" y="1053"/>
                    <a:pt x="1329" y="476"/>
                  </a:cubicBezTo>
                  <a:cubicBezTo>
                    <a:pt x="928" y="376"/>
                    <a:pt x="552" y="226"/>
                    <a:pt x="201" y="25"/>
                  </a:cubicBezTo>
                  <a:cubicBezTo>
                    <a:pt x="126" y="25"/>
                    <a:pt x="51" y="0"/>
                    <a:pt x="0" y="0"/>
                  </a:cubicBezTo>
                  <a:close/>
                </a:path>
              </a:pathLst>
            </a:custGeom>
            <a:solidFill>
              <a:srgbClr val="B93F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 name="Google Shape;1298;p51">
              <a:extLst>
                <a:ext uri="{FF2B5EF4-FFF2-40B4-BE49-F238E27FC236}">
                  <a16:creationId xmlns:a16="http://schemas.microsoft.com/office/drawing/2014/main" id="{D990666F-F974-6374-FC79-690539B30E9C}"/>
                </a:ext>
              </a:extLst>
            </p:cNvPr>
            <p:cNvSpPr/>
            <p:nvPr/>
          </p:nvSpPr>
          <p:spPr>
            <a:xfrm>
              <a:off x="7525526" y="4072924"/>
              <a:ext cx="47818" cy="35524"/>
            </a:xfrm>
            <a:custGeom>
              <a:avLst/>
              <a:gdLst/>
              <a:ahLst/>
              <a:cxnLst/>
              <a:rect l="l" t="t" r="r" b="b"/>
              <a:pathLst>
                <a:path w="879" h="653" extrusionOk="0">
                  <a:moveTo>
                    <a:pt x="1" y="1"/>
                  </a:moveTo>
                  <a:lnTo>
                    <a:pt x="1" y="653"/>
                  </a:lnTo>
                  <a:cubicBezTo>
                    <a:pt x="427" y="352"/>
                    <a:pt x="778" y="126"/>
                    <a:pt x="878" y="51"/>
                  </a:cubicBezTo>
                  <a:cubicBezTo>
                    <a:pt x="878" y="51"/>
                    <a:pt x="728" y="26"/>
                    <a:pt x="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 name="Google Shape;1299;p51">
              <a:extLst>
                <a:ext uri="{FF2B5EF4-FFF2-40B4-BE49-F238E27FC236}">
                  <a16:creationId xmlns:a16="http://schemas.microsoft.com/office/drawing/2014/main" id="{FBC373FF-6BE5-7FED-C08A-B4E499930E51}"/>
                </a:ext>
              </a:extLst>
            </p:cNvPr>
            <p:cNvSpPr/>
            <p:nvPr/>
          </p:nvSpPr>
          <p:spPr>
            <a:xfrm>
              <a:off x="7068785" y="4085219"/>
              <a:ext cx="45044" cy="34164"/>
            </a:xfrm>
            <a:custGeom>
              <a:avLst/>
              <a:gdLst/>
              <a:ahLst/>
              <a:cxnLst/>
              <a:rect l="l" t="t" r="r" b="b"/>
              <a:pathLst>
                <a:path w="828" h="628" extrusionOk="0">
                  <a:moveTo>
                    <a:pt x="803" y="0"/>
                  </a:moveTo>
                  <a:cubicBezTo>
                    <a:pt x="226" y="126"/>
                    <a:pt x="1" y="251"/>
                    <a:pt x="1" y="251"/>
                  </a:cubicBezTo>
                  <a:cubicBezTo>
                    <a:pt x="76" y="326"/>
                    <a:pt x="402" y="452"/>
                    <a:pt x="828" y="627"/>
                  </a:cubicBezTo>
                  <a:lnTo>
                    <a:pt x="803" y="326"/>
                  </a:lnTo>
                  <a:lnTo>
                    <a:pt x="803" y="0"/>
                  </a:ln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 name="Google Shape;1300;p51">
              <a:extLst>
                <a:ext uri="{FF2B5EF4-FFF2-40B4-BE49-F238E27FC236}">
                  <a16:creationId xmlns:a16="http://schemas.microsoft.com/office/drawing/2014/main" id="{BB39E0E7-F975-7FB8-084C-F2EA0F278E03}"/>
                </a:ext>
              </a:extLst>
            </p:cNvPr>
            <p:cNvSpPr/>
            <p:nvPr/>
          </p:nvSpPr>
          <p:spPr>
            <a:xfrm>
              <a:off x="7109693" y="3969347"/>
              <a:ext cx="418669" cy="142150"/>
            </a:xfrm>
            <a:custGeom>
              <a:avLst/>
              <a:gdLst/>
              <a:ahLst/>
              <a:cxnLst/>
              <a:rect l="l" t="t" r="r" b="b"/>
              <a:pathLst>
                <a:path w="7696" h="2613" extrusionOk="0">
                  <a:moveTo>
                    <a:pt x="7695" y="0"/>
                  </a:moveTo>
                  <a:lnTo>
                    <a:pt x="7695" y="0"/>
                  </a:lnTo>
                  <a:cubicBezTo>
                    <a:pt x="6247" y="554"/>
                    <a:pt x="4690" y="800"/>
                    <a:pt x="3133" y="800"/>
                  </a:cubicBezTo>
                  <a:cubicBezTo>
                    <a:pt x="2857" y="800"/>
                    <a:pt x="2582" y="792"/>
                    <a:pt x="2307" y="777"/>
                  </a:cubicBezTo>
                  <a:cubicBezTo>
                    <a:pt x="1505" y="727"/>
                    <a:pt x="728" y="602"/>
                    <a:pt x="1" y="376"/>
                  </a:cubicBezTo>
                  <a:lnTo>
                    <a:pt x="1" y="376"/>
                  </a:lnTo>
                  <a:lnTo>
                    <a:pt x="51" y="2130"/>
                  </a:lnTo>
                  <a:lnTo>
                    <a:pt x="51" y="2456"/>
                  </a:lnTo>
                  <a:cubicBezTo>
                    <a:pt x="746" y="2562"/>
                    <a:pt x="1434" y="2612"/>
                    <a:pt x="2116" y="2612"/>
                  </a:cubicBezTo>
                  <a:cubicBezTo>
                    <a:pt x="4015" y="2612"/>
                    <a:pt x="5863" y="2225"/>
                    <a:pt x="7670" y="1579"/>
                  </a:cubicBezTo>
                  <a:lnTo>
                    <a:pt x="7695" y="0"/>
                  </a:lnTo>
                  <a:close/>
                </a:path>
              </a:pathLst>
            </a:custGeom>
            <a:solidFill>
              <a:srgbClr val="F5886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 name="Google Shape;1301;p51">
              <a:extLst>
                <a:ext uri="{FF2B5EF4-FFF2-40B4-BE49-F238E27FC236}">
                  <a16:creationId xmlns:a16="http://schemas.microsoft.com/office/drawing/2014/main" id="{166F2C32-AE28-BA2F-5347-58840C8CDABF}"/>
                </a:ext>
              </a:extLst>
            </p:cNvPr>
            <p:cNvSpPr/>
            <p:nvPr/>
          </p:nvSpPr>
          <p:spPr>
            <a:xfrm>
              <a:off x="7112413" y="4055244"/>
              <a:ext cx="414535" cy="269992"/>
            </a:xfrm>
            <a:custGeom>
              <a:avLst/>
              <a:gdLst/>
              <a:ahLst/>
              <a:cxnLst/>
              <a:rect l="l" t="t" r="r" b="b"/>
              <a:pathLst>
                <a:path w="7620" h="4963" extrusionOk="0">
                  <a:moveTo>
                    <a:pt x="7620" y="0"/>
                  </a:moveTo>
                  <a:lnTo>
                    <a:pt x="7620" y="0"/>
                  </a:lnTo>
                  <a:cubicBezTo>
                    <a:pt x="5813" y="646"/>
                    <a:pt x="3965" y="1033"/>
                    <a:pt x="2066" y="1033"/>
                  </a:cubicBezTo>
                  <a:cubicBezTo>
                    <a:pt x="1384" y="1033"/>
                    <a:pt x="696" y="983"/>
                    <a:pt x="1" y="877"/>
                  </a:cubicBezTo>
                  <a:lnTo>
                    <a:pt x="1" y="877"/>
                  </a:lnTo>
                  <a:lnTo>
                    <a:pt x="26" y="1178"/>
                  </a:lnTo>
                  <a:cubicBezTo>
                    <a:pt x="1129" y="1629"/>
                    <a:pt x="3008" y="2331"/>
                    <a:pt x="3510" y="2531"/>
                  </a:cubicBezTo>
                  <a:cubicBezTo>
                    <a:pt x="3585" y="2531"/>
                    <a:pt x="3635" y="2556"/>
                    <a:pt x="3635" y="2582"/>
                  </a:cubicBezTo>
                  <a:cubicBezTo>
                    <a:pt x="3735" y="2782"/>
                    <a:pt x="4387" y="4461"/>
                    <a:pt x="4562" y="4963"/>
                  </a:cubicBezTo>
                  <a:lnTo>
                    <a:pt x="4663" y="4963"/>
                  </a:lnTo>
                  <a:lnTo>
                    <a:pt x="5264" y="2607"/>
                  </a:lnTo>
                  <a:lnTo>
                    <a:pt x="5314" y="2607"/>
                  </a:lnTo>
                  <a:lnTo>
                    <a:pt x="5264" y="2531"/>
                  </a:lnTo>
                  <a:cubicBezTo>
                    <a:pt x="5264" y="2531"/>
                    <a:pt x="6643" y="1604"/>
                    <a:pt x="7595" y="978"/>
                  </a:cubicBezTo>
                  <a:lnTo>
                    <a:pt x="7595" y="326"/>
                  </a:lnTo>
                  <a:lnTo>
                    <a:pt x="7620" y="0"/>
                  </a:lnTo>
                  <a:close/>
                </a:path>
              </a:pathLst>
            </a:custGeom>
            <a:solidFill>
              <a:srgbClr val="FCA1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 name="Google Shape;1302;p51">
              <a:extLst>
                <a:ext uri="{FF2B5EF4-FFF2-40B4-BE49-F238E27FC236}">
                  <a16:creationId xmlns:a16="http://schemas.microsoft.com/office/drawing/2014/main" id="{DBD55827-E8F8-B8C1-608C-C77F33342D29}"/>
                </a:ext>
              </a:extLst>
            </p:cNvPr>
            <p:cNvSpPr/>
            <p:nvPr/>
          </p:nvSpPr>
          <p:spPr>
            <a:xfrm>
              <a:off x="6635218" y="3393957"/>
              <a:ext cx="159612" cy="316396"/>
            </a:xfrm>
            <a:custGeom>
              <a:avLst/>
              <a:gdLst/>
              <a:ahLst/>
              <a:cxnLst/>
              <a:rect l="l" t="t" r="r" b="b"/>
              <a:pathLst>
                <a:path w="2934" h="5816" extrusionOk="0">
                  <a:moveTo>
                    <a:pt x="2257" y="1"/>
                  </a:moveTo>
                  <a:cubicBezTo>
                    <a:pt x="1630" y="51"/>
                    <a:pt x="978" y="377"/>
                    <a:pt x="502" y="1254"/>
                  </a:cubicBezTo>
                  <a:cubicBezTo>
                    <a:pt x="377" y="1479"/>
                    <a:pt x="277" y="1730"/>
                    <a:pt x="176" y="2006"/>
                  </a:cubicBezTo>
                  <a:cubicBezTo>
                    <a:pt x="101" y="2256"/>
                    <a:pt x="26" y="2482"/>
                    <a:pt x="1" y="2682"/>
                  </a:cubicBezTo>
                  <a:cubicBezTo>
                    <a:pt x="302" y="4111"/>
                    <a:pt x="1304" y="5289"/>
                    <a:pt x="2658" y="5815"/>
                  </a:cubicBezTo>
                  <a:cubicBezTo>
                    <a:pt x="2758" y="5815"/>
                    <a:pt x="2858" y="5815"/>
                    <a:pt x="2933" y="5790"/>
                  </a:cubicBezTo>
                  <a:cubicBezTo>
                    <a:pt x="2532" y="4813"/>
                    <a:pt x="2307" y="3785"/>
                    <a:pt x="2282" y="2732"/>
                  </a:cubicBezTo>
                  <a:cubicBezTo>
                    <a:pt x="2081" y="2783"/>
                    <a:pt x="1931" y="2833"/>
                    <a:pt x="1931" y="2833"/>
                  </a:cubicBezTo>
                  <a:lnTo>
                    <a:pt x="1881" y="2833"/>
                  </a:lnTo>
                  <a:cubicBezTo>
                    <a:pt x="1856" y="2808"/>
                    <a:pt x="1856" y="2808"/>
                    <a:pt x="1830" y="2783"/>
                  </a:cubicBezTo>
                  <a:cubicBezTo>
                    <a:pt x="1830" y="2732"/>
                    <a:pt x="1856" y="2707"/>
                    <a:pt x="1881" y="2682"/>
                  </a:cubicBezTo>
                  <a:cubicBezTo>
                    <a:pt x="1881" y="2682"/>
                    <a:pt x="2056" y="2632"/>
                    <a:pt x="2282" y="2582"/>
                  </a:cubicBezTo>
                  <a:cubicBezTo>
                    <a:pt x="2282" y="2131"/>
                    <a:pt x="2257" y="1705"/>
                    <a:pt x="2257" y="1279"/>
                  </a:cubicBezTo>
                  <a:cubicBezTo>
                    <a:pt x="1580" y="1279"/>
                    <a:pt x="1003" y="1780"/>
                    <a:pt x="1003" y="1780"/>
                  </a:cubicBezTo>
                  <a:cubicBezTo>
                    <a:pt x="991" y="1793"/>
                    <a:pt x="972" y="1799"/>
                    <a:pt x="953" y="1799"/>
                  </a:cubicBezTo>
                  <a:cubicBezTo>
                    <a:pt x="935" y="1799"/>
                    <a:pt x="916" y="1793"/>
                    <a:pt x="903" y="1780"/>
                  </a:cubicBezTo>
                  <a:cubicBezTo>
                    <a:pt x="878" y="1755"/>
                    <a:pt x="878" y="1705"/>
                    <a:pt x="903" y="1680"/>
                  </a:cubicBezTo>
                  <a:cubicBezTo>
                    <a:pt x="928" y="1655"/>
                    <a:pt x="1505" y="1128"/>
                    <a:pt x="2257" y="1128"/>
                  </a:cubicBezTo>
                  <a:cubicBezTo>
                    <a:pt x="2257" y="753"/>
                    <a:pt x="2257" y="377"/>
                    <a:pt x="2257" y="1"/>
                  </a:cubicBezTo>
                  <a:close/>
                </a:path>
              </a:pathLst>
            </a:custGeom>
            <a:solidFill>
              <a:srgbClr val="F5886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 name="Google Shape;1303;p51">
              <a:extLst>
                <a:ext uri="{FF2B5EF4-FFF2-40B4-BE49-F238E27FC236}">
                  <a16:creationId xmlns:a16="http://schemas.microsoft.com/office/drawing/2014/main" id="{5D95B222-A129-6226-84DE-619DA1963CEF}"/>
                </a:ext>
              </a:extLst>
            </p:cNvPr>
            <p:cNvSpPr/>
            <p:nvPr/>
          </p:nvSpPr>
          <p:spPr>
            <a:xfrm>
              <a:off x="6632498" y="3576687"/>
              <a:ext cx="113208" cy="132303"/>
            </a:xfrm>
            <a:custGeom>
              <a:avLst/>
              <a:gdLst/>
              <a:ahLst/>
              <a:cxnLst/>
              <a:rect l="l" t="t" r="r" b="b"/>
              <a:pathLst>
                <a:path w="2081" h="2432" extrusionOk="0">
                  <a:moveTo>
                    <a:pt x="1" y="0"/>
                  </a:moveTo>
                  <a:cubicBezTo>
                    <a:pt x="1" y="1328"/>
                    <a:pt x="853" y="2155"/>
                    <a:pt x="1880" y="2406"/>
                  </a:cubicBezTo>
                  <a:cubicBezTo>
                    <a:pt x="1931" y="2406"/>
                    <a:pt x="2006" y="2431"/>
                    <a:pt x="2081" y="2431"/>
                  </a:cubicBezTo>
                  <a:cubicBezTo>
                    <a:pt x="1129" y="1905"/>
                    <a:pt x="377" y="1053"/>
                    <a:pt x="1" y="0"/>
                  </a:cubicBezTo>
                  <a:close/>
                </a:path>
              </a:pathLst>
            </a:custGeom>
            <a:solidFill>
              <a:srgbClr val="F5886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 name="Google Shape;1304;p51">
              <a:extLst>
                <a:ext uri="{FF2B5EF4-FFF2-40B4-BE49-F238E27FC236}">
                  <a16:creationId xmlns:a16="http://schemas.microsoft.com/office/drawing/2014/main" id="{674011A7-FC05-850E-0AAF-EDF91D900331}"/>
                </a:ext>
              </a:extLst>
            </p:cNvPr>
            <p:cNvSpPr/>
            <p:nvPr/>
          </p:nvSpPr>
          <p:spPr>
            <a:xfrm>
              <a:off x="6682981" y="3455321"/>
              <a:ext cx="75019" cy="36503"/>
            </a:xfrm>
            <a:custGeom>
              <a:avLst/>
              <a:gdLst/>
              <a:ahLst/>
              <a:cxnLst/>
              <a:rect l="l" t="t" r="r" b="b"/>
              <a:pathLst>
                <a:path w="1379" h="671" extrusionOk="0">
                  <a:moveTo>
                    <a:pt x="1379" y="0"/>
                  </a:moveTo>
                  <a:cubicBezTo>
                    <a:pt x="627" y="0"/>
                    <a:pt x="50" y="527"/>
                    <a:pt x="25" y="552"/>
                  </a:cubicBezTo>
                  <a:cubicBezTo>
                    <a:pt x="0" y="577"/>
                    <a:pt x="0" y="627"/>
                    <a:pt x="25" y="652"/>
                  </a:cubicBezTo>
                  <a:cubicBezTo>
                    <a:pt x="38" y="665"/>
                    <a:pt x="57" y="671"/>
                    <a:pt x="75" y="671"/>
                  </a:cubicBezTo>
                  <a:cubicBezTo>
                    <a:pt x="94" y="671"/>
                    <a:pt x="113" y="665"/>
                    <a:pt x="125" y="652"/>
                  </a:cubicBezTo>
                  <a:cubicBezTo>
                    <a:pt x="125" y="652"/>
                    <a:pt x="702" y="151"/>
                    <a:pt x="1379" y="151"/>
                  </a:cubicBezTo>
                  <a:cubicBezTo>
                    <a:pt x="1379" y="101"/>
                    <a:pt x="1379" y="51"/>
                    <a:pt x="1379" y="0"/>
                  </a:cubicBezTo>
                  <a:close/>
                </a:path>
              </a:pathLst>
            </a:custGeom>
            <a:solidFill>
              <a:srgbClr val="F58863"/>
            </a:solidFill>
            <a:ln w="9525" cap="flat" cmpd="sng">
              <a:solidFill>
                <a:srgbClr val="F58863"/>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 name="Google Shape;1305;p51">
              <a:extLst>
                <a:ext uri="{FF2B5EF4-FFF2-40B4-BE49-F238E27FC236}">
                  <a16:creationId xmlns:a16="http://schemas.microsoft.com/office/drawing/2014/main" id="{1EA755AD-5259-65D4-D11C-7B7AFB14DBD2}"/>
                </a:ext>
              </a:extLst>
            </p:cNvPr>
            <p:cNvSpPr/>
            <p:nvPr/>
          </p:nvSpPr>
          <p:spPr>
            <a:xfrm>
              <a:off x="6734769" y="3534418"/>
              <a:ext cx="24589" cy="13655"/>
            </a:xfrm>
            <a:custGeom>
              <a:avLst/>
              <a:gdLst/>
              <a:ahLst/>
              <a:cxnLst/>
              <a:rect l="l" t="t" r="r" b="b"/>
              <a:pathLst>
                <a:path w="452" h="251" extrusionOk="0">
                  <a:moveTo>
                    <a:pt x="452" y="0"/>
                  </a:moveTo>
                  <a:cubicBezTo>
                    <a:pt x="201" y="50"/>
                    <a:pt x="51" y="100"/>
                    <a:pt x="51" y="100"/>
                  </a:cubicBezTo>
                  <a:cubicBezTo>
                    <a:pt x="26" y="125"/>
                    <a:pt x="0" y="150"/>
                    <a:pt x="0" y="201"/>
                  </a:cubicBezTo>
                  <a:cubicBezTo>
                    <a:pt x="26" y="226"/>
                    <a:pt x="26" y="226"/>
                    <a:pt x="51" y="251"/>
                  </a:cubicBezTo>
                  <a:lnTo>
                    <a:pt x="101" y="251"/>
                  </a:lnTo>
                  <a:cubicBezTo>
                    <a:pt x="101" y="251"/>
                    <a:pt x="251" y="201"/>
                    <a:pt x="452" y="150"/>
                  </a:cubicBezTo>
                  <a:cubicBezTo>
                    <a:pt x="452" y="100"/>
                    <a:pt x="452" y="50"/>
                    <a:pt x="452" y="0"/>
                  </a:cubicBezTo>
                  <a:close/>
                </a:path>
              </a:pathLst>
            </a:custGeom>
            <a:solidFill>
              <a:srgbClr val="F58863"/>
            </a:solidFill>
            <a:ln w="9525" cap="flat" cmpd="sng">
              <a:solidFill>
                <a:srgbClr val="F58863"/>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 name="Google Shape;1306;p51">
              <a:extLst>
                <a:ext uri="{FF2B5EF4-FFF2-40B4-BE49-F238E27FC236}">
                  <a16:creationId xmlns:a16="http://schemas.microsoft.com/office/drawing/2014/main" id="{F044B05A-603C-6F1E-F289-0A8ECE912779}"/>
                </a:ext>
              </a:extLst>
            </p:cNvPr>
            <p:cNvSpPr/>
            <p:nvPr/>
          </p:nvSpPr>
          <p:spPr>
            <a:xfrm>
              <a:off x="7265114" y="2969746"/>
              <a:ext cx="470459" cy="489717"/>
            </a:xfrm>
            <a:custGeom>
              <a:avLst/>
              <a:gdLst/>
              <a:ahLst/>
              <a:cxnLst/>
              <a:rect l="l" t="t" r="r" b="b"/>
              <a:pathLst>
                <a:path w="8648" h="9002" extrusionOk="0">
                  <a:moveTo>
                    <a:pt x="4759" y="0"/>
                  </a:moveTo>
                  <a:cubicBezTo>
                    <a:pt x="4469" y="0"/>
                    <a:pt x="4169" y="132"/>
                    <a:pt x="3861" y="430"/>
                  </a:cubicBezTo>
                  <a:cubicBezTo>
                    <a:pt x="2407" y="1809"/>
                    <a:pt x="1154" y="2811"/>
                    <a:pt x="1" y="3563"/>
                  </a:cubicBezTo>
                  <a:cubicBezTo>
                    <a:pt x="76" y="4440"/>
                    <a:pt x="327" y="7924"/>
                    <a:pt x="76" y="8701"/>
                  </a:cubicBezTo>
                  <a:cubicBezTo>
                    <a:pt x="302" y="8776"/>
                    <a:pt x="527" y="8876"/>
                    <a:pt x="728" y="9002"/>
                  </a:cubicBezTo>
                  <a:cubicBezTo>
                    <a:pt x="1129" y="7147"/>
                    <a:pt x="2607" y="5718"/>
                    <a:pt x="4462" y="5393"/>
                  </a:cubicBezTo>
                  <a:cubicBezTo>
                    <a:pt x="3886" y="4866"/>
                    <a:pt x="3685" y="4290"/>
                    <a:pt x="3886" y="3864"/>
                  </a:cubicBezTo>
                  <a:cubicBezTo>
                    <a:pt x="4023" y="3565"/>
                    <a:pt x="4246" y="3347"/>
                    <a:pt x="4654" y="3347"/>
                  </a:cubicBezTo>
                  <a:cubicBezTo>
                    <a:pt x="5068" y="3347"/>
                    <a:pt x="5671" y="3571"/>
                    <a:pt x="6567" y="4165"/>
                  </a:cubicBezTo>
                  <a:cubicBezTo>
                    <a:pt x="7770" y="4967"/>
                    <a:pt x="7795" y="5668"/>
                    <a:pt x="7670" y="6044"/>
                  </a:cubicBezTo>
                  <a:cubicBezTo>
                    <a:pt x="8046" y="6270"/>
                    <a:pt x="8372" y="6545"/>
                    <a:pt x="8648" y="6871"/>
                  </a:cubicBezTo>
                  <a:cubicBezTo>
                    <a:pt x="7792" y="4476"/>
                    <a:pt x="6444" y="0"/>
                    <a:pt x="4759" y="0"/>
                  </a:cubicBezTo>
                  <a:close/>
                </a:path>
              </a:pathLst>
            </a:custGeom>
            <a:solidFill>
              <a:srgbClr val="FCA1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 name="Google Shape;1307;p51">
              <a:extLst>
                <a:ext uri="{FF2B5EF4-FFF2-40B4-BE49-F238E27FC236}">
                  <a16:creationId xmlns:a16="http://schemas.microsoft.com/office/drawing/2014/main" id="{1A34D62A-A5FC-D794-D549-9826C101B9E3}"/>
                </a:ext>
              </a:extLst>
            </p:cNvPr>
            <p:cNvSpPr/>
            <p:nvPr/>
          </p:nvSpPr>
          <p:spPr>
            <a:xfrm>
              <a:off x="6996542" y="3167653"/>
              <a:ext cx="276846" cy="285006"/>
            </a:xfrm>
            <a:custGeom>
              <a:avLst/>
              <a:gdLst/>
              <a:ahLst/>
              <a:cxnLst/>
              <a:rect l="l" t="t" r="r" b="b"/>
              <a:pathLst>
                <a:path w="5089" h="5239" extrusionOk="0">
                  <a:moveTo>
                    <a:pt x="4788" y="0"/>
                  </a:moveTo>
                  <a:cubicBezTo>
                    <a:pt x="3259" y="978"/>
                    <a:pt x="1905" y="1479"/>
                    <a:pt x="552" y="1780"/>
                  </a:cubicBezTo>
                  <a:cubicBezTo>
                    <a:pt x="477" y="1830"/>
                    <a:pt x="402" y="1855"/>
                    <a:pt x="326" y="1880"/>
                  </a:cubicBezTo>
                  <a:cubicBezTo>
                    <a:pt x="226" y="1930"/>
                    <a:pt x="101" y="1980"/>
                    <a:pt x="1" y="2005"/>
                  </a:cubicBezTo>
                  <a:cubicBezTo>
                    <a:pt x="1128" y="2707"/>
                    <a:pt x="1955" y="3885"/>
                    <a:pt x="2156" y="5238"/>
                  </a:cubicBezTo>
                  <a:cubicBezTo>
                    <a:pt x="2256" y="5188"/>
                    <a:pt x="2432" y="5138"/>
                    <a:pt x="2632" y="5063"/>
                  </a:cubicBezTo>
                  <a:cubicBezTo>
                    <a:pt x="2762" y="4970"/>
                    <a:pt x="2906" y="4918"/>
                    <a:pt x="3054" y="4918"/>
                  </a:cubicBezTo>
                  <a:cubicBezTo>
                    <a:pt x="3105" y="4918"/>
                    <a:pt x="3157" y="4925"/>
                    <a:pt x="3209" y="4938"/>
                  </a:cubicBezTo>
                  <a:cubicBezTo>
                    <a:pt x="3406" y="4906"/>
                    <a:pt x="3620" y="4888"/>
                    <a:pt x="3847" y="4888"/>
                  </a:cubicBezTo>
                  <a:cubicBezTo>
                    <a:pt x="4167" y="4888"/>
                    <a:pt x="4510" y="4925"/>
                    <a:pt x="4863" y="5013"/>
                  </a:cubicBezTo>
                  <a:cubicBezTo>
                    <a:pt x="5088" y="4436"/>
                    <a:pt x="4913" y="1429"/>
                    <a:pt x="4788" y="0"/>
                  </a:cubicBezTo>
                  <a:close/>
                </a:path>
              </a:pathLst>
            </a:custGeom>
            <a:solidFill>
              <a:srgbClr val="FCA1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 name="Google Shape;1308;p51">
              <a:extLst>
                <a:ext uri="{FF2B5EF4-FFF2-40B4-BE49-F238E27FC236}">
                  <a16:creationId xmlns:a16="http://schemas.microsoft.com/office/drawing/2014/main" id="{778C309E-4B36-FB4A-9B65-FA4F861C9770}"/>
                </a:ext>
              </a:extLst>
            </p:cNvPr>
            <p:cNvSpPr/>
            <p:nvPr/>
          </p:nvSpPr>
          <p:spPr>
            <a:xfrm>
              <a:off x="6757944" y="3283525"/>
              <a:ext cx="347731" cy="443531"/>
            </a:xfrm>
            <a:custGeom>
              <a:avLst/>
              <a:gdLst/>
              <a:ahLst/>
              <a:cxnLst/>
              <a:rect l="l" t="t" r="r" b="b"/>
              <a:pathLst>
                <a:path w="6392" h="8153" extrusionOk="0">
                  <a:moveTo>
                    <a:pt x="4136" y="2356"/>
                  </a:moveTo>
                  <a:cubicBezTo>
                    <a:pt x="4562" y="2356"/>
                    <a:pt x="4913" y="2783"/>
                    <a:pt x="4913" y="3284"/>
                  </a:cubicBezTo>
                  <a:cubicBezTo>
                    <a:pt x="4913" y="3810"/>
                    <a:pt x="4587" y="4236"/>
                    <a:pt x="4161" y="4236"/>
                  </a:cubicBezTo>
                  <a:cubicBezTo>
                    <a:pt x="3735" y="4236"/>
                    <a:pt x="3384" y="3835"/>
                    <a:pt x="3384" y="3309"/>
                  </a:cubicBezTo>
                  <a:cubicBezTo>
                    <a:pt x="3384" y="2783"/>
                    <a:pt x="3710" y="2356"/>
                    <a:pt x="4136" y="2356"/>
                  </a:cubicBezTo>
                  <a:close/>
                  <a:moveTo>
                    <a:pt x="4086" y="1"/>
                  </a:moveTo>
                  <a:cubicBezTo>
                    <a:pt x="3670" y="134"/>
                    <a:pt x="3316" y="206"/>
                    <a:pt x="3023" y="206"/>
                  </a:cubicBezTo>
                  <a:cubicBezTo>
                    <a:pt x="2822" y="206"/>
                    <a:pt x="2650" y="172"/>
                    <a:pt x="2507" y="101"/>
                  </a:cubicBezTo>
                  <a:cubicBezTo>
                    <a:pt x="1730" y="201"/>
                    <a:pt x="903" y="301"/>
                    <a:pt x="26" y="452"/>
                  </a:cubicBezTo>
                  <a:cubicBezTo>
                    <a:pt x="26" y="953"/>
                    <a:pt x="26" y="1479"/>
                    <a:pt x="1" y="2031"/>
                  </a:cubicBezTo>
                  <a:cubicBezTo>
                    <a:pt x="1" y="2407"/>
                    <a:pt x="1" y="2783"/>
                    <a:pt x="1" y="3158"/>
                  </a:cubicBezTo>
                  <a:cubicBezTo>
                    <a:pt x="1" y="3209"/>
                    <a:pt x="1" y="3259"/>
                    <a:pt x="1" y="3309"/>
                  </a:cubicBezTo>
                  <a:cubicBezTo>
                    <a:pt x="1" y="3735"/>
                    <a:pt x="26" y="4161"/>
                    <a:pt x="26" y="4612"/>
                  </a:cubicBezTo>
                  <a:cubicBezTo>
                    <a:pt x="26" y="4662"/>
                    <a:pt x="26" y="4712"/>
                    <a:pt x="26" y="4762"/>
                  </a:cubicBezTo>
                  <a:cubicBezTo>
                    <a:pt x="51" y="5815"/>
                    <a:pt x="276" y="6843"/>
                    <a:pt x="677" y="7820"/>
                  </a:cubicBezTo>
                  <a:cubicBezTo>
                    <a:pt x="702" y="7870"/>
                    <a:pt x="727" y="7920"/>
                    <a:pt x="752" y="7971"/>
                  </a:cubicBezTo>
                  <a:cubicBezTo>
                    <a:pt x="1103" y="8071"/>
                    <a:pt x="1479" y="8146"/>
                    <a:pt x="1880" y="8146"/>
                  </a:cubicBezTo>
                  <a:cubicBezTo>
                    <a:pt x="1942" y="8150"/>
                    <a:pt x="2005" y="8152"/>
                    <a:pt x="2067" y="8152"/>
                  </a:cubicBezTo>
                  <a:cubicBezTo>
                    <a:pt x="2355" y="8152"/>
                    <a:pt x="2644" y="8108"/>
                    <a:pt x="2933" y="8046"/>
                  </a:cubicBezTo>
                  <a:cubicBezTo>
                    <a:pt x="1630" y="7720"/>
                    <a:pt x="702" y="6918"/>
                    <a:pt x="878" y="6191"/>
                  </a:cubicBezTo>
                  <a:cubicBezTo>
                    <a:pt x="1007" y="5675"/>
                    <a:pt x="1691" y="5362"/>
                    <a:pt x="2582" y="5362"/>
                  </a:cubicBezTo>
                  <a:cubicBezTo>
                    <a:pt x="2903" y="5362"/>
                    <a:pt x="3251" y="5403"/>
                    <a:pt x="3610" y="5489"/>
                  </a:cubicBezTo>
                  <a:cubicBezTo>
                    <a:pt x="4412" y="5665"/>
                    <a:pt x="5063" y="6041"/>
                    <a:pt x="5439" y="6467"/>
                  </a:cubicBezTo>
                  <a:cubicBezTo>
                    <a:pt x="5991" y="5765"/>
                    <a:pt x="6316" y="4888"/>
                    <a:pt x="6341" y="3935"/>
                  </a:cubicBezTo>
                  <a:cubicBezTo>
                    <a:pt x="6392" y="2256"/>
                    <a:pt x="5464" y="752"/>
                    <a:pt x="4086" y="1"/>
                  </a:cubicBezTo>
                  <a:close/>
                </a:path>
              </a:pathLst>
            </a:custGeom>
            <a:solidFill>
              <a:srgbClr val="FCA1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 name="Google Shape;1309;p51">
              <a:extLst>
                <a:ext uri="{FF2B5EF4-FFF2-40B4-BE49-F238E27FC236}">
                  <a16:creationId xmlns:a16="http://schemas.microsoft.com/office/drawing/2014/main" id="{E4239FC6-774C-B59D-7864-63AE30EFFEA5}"/>
                </a:ext>
              </a:extLst>
            </p:cNvPr>
            <p:cNvSpPr/>
            <p:nvPr/>
          </p:nvSpPr>
          <p:spPr>
            <a:xfrm>
              <a:off x="7195591" y="3446671"/>
              <a:ext cx="57339" cy="11696"/>
            </a:xfrm>
            <a:custGeom>
              <a:avLst/>
              <a:gdLst/>
              <a:ahLst/>
              <a:cxnLst/>
              <a:rect l="l" t="t" r="r" b="b"/>
              <a:pathLst>
                <a:path w="1054" h="215" extrusionOk="0">
                  <a:moveTo>
                    <a:pt x="236" y="0"/>
                  </a:moveTo>
                  <a:cubicBezTo>
                    <a:pt x="156" y="0"/>
                    <a:pt x="78" y="3"/>
                    <a:pt x="1" y="9"/>
                  </a:cubicBezTo>
                  <a:cubicBezTo>
                    <a:pt x="283" y="143"/>
                    <a:pt x="521" y="215"/>
                    <a:pt x="715" y="215"/>
                  </a:cubicBezTo>
                  <a:cubicBezTo>
                    <a:pt x="849" y="215"/>
                    <a:pt x="961" y="181"/>
                    <a:pt x="1053" y="109"/>
                  </a:cubicBezTo>
                  <a:cubicBezTo>
                    <a:pt x="766" y="33"/>
                    <a:pt x="494" y="0"/>
                    <a:pt x="236" y="0"/>
                  </a:cubicBezTo>
                  <a:close/>
                </a:path>
              </a:pathLst>
            </a:custGeom>
            <a:solidFill>
              <a:srgbClr val="FCA1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 name="Google Shape;1310;p51">
              <a:extLst>
                <a:ext uri="{FF2B5EF4-FFF2-40B4-BE49-F238E27FC236}">
                  <a16:creationId xmlns:a16="http://schemas.microsoft.com/office/drawing/2014/main" id="{29F8697B-532E-70E2-D07B-14CEFE50767E}"/>
                </a:ext>
              </a:extLst>
            </p:cNvPr>
            <p:cNvSpPr/>
            <p:nvPr/>
          </p:nvSpPr>
          <p:spPr>
            <a:xfrm>
              <a:off x="7311517" y="3275365"/>
              <a:ext cx="449950" cy="471928"/>
            </a:xfrm>
            <a:custGeom>
              <a:avLst/>
              <a:gdLst/>
              <a:ahLst/>
              <a:cxnLst/>
              <a:rect l="l" t="t" r="r" b="b"/>
              <a:pathLst>
                <a:path w="8271" h="8675" extrusionOk="0">
                  <a:moveTo>
                    <a:pt x="3308" y="2682"/>
                  </a:moveTo>
                  <a:cubicBezTo>
                    <a:pt x="3734" y="2682"/>
                    <a:pt x="4085" y="3083"/>
                    <a:pt x="4085" y="3609"/>
                  </a:cubicBezTo>
                  <a:cubicBezTo>
                    <a:pt x="4085" y="4136"/>
                    <a:pt x="3759" y="4537"/>
                    <a:pt x="3333" y="4562"/>
                  </a:cubicBezTo>
                  <a:cubicBezTo>
                    <a:pt x="2907" y="4562"/>
                    <a:pt x="2556" y="4136"/>
                    <a:pt x="2556" y="3634"/>
                  </a:cubicBezTo>
                  <a:cubicBezTo>
                    <a:pt x="2556" y="3108"/>
                    <a:pt x="2882" y="2682"/>
                    <a:pt x="3308" y="2682"/>
                  </a:cubicBezTo>
                  <a:close/>
                  <a:moveTo>
                    <a:pt x="3835" y="0"/>
                  </a:moveTo>
                  <a:cubicBezTo>
                    <a:pt x="1754" y="251"/>
                    <a:pt x="100" y="2030"/>
                    <a:pt x="25" y="4186"/>
                  </a:cubicBezTo>
                  <a:cubicBezTo>
                    <a:pt x="0" y="5740"/>
                    <a:pt x="752" y="7093"/>
                    <a:pt x="1930" y="7920"/>
                  </a:cubicBezTo>
                  <a:cubicBezTo>
                    <a:pt x="1855" y="7820"/>
                    <a:pt x="1805" y="7694"/>
                    <a:pt x="1780" y="7569"/>
                  </a:cubicBezTo>
                  <a:cubicBezTo>
                    <a:pt x="1629" y="6867"/>
                    <a:pt x="2582" y="6040"/>
                    <a:pt x="3935" y="5765"/>
                  </a:cubicBezTo>
                  <a:cubicBezTo>
                    <a:pt x="4247" y="5701"/>
                    <a:pt x="4553" y="5671"/>
                    <a:pt x="4840" y="5671"/>
                  </a:cubicBezTo>
                  <a:cubicBezTo>
                    <a:pt x="5797" y="5671"/>
                    <a:pt x="6551" y="6007"/>
                    <a:pt x="6667" y="6567"/>
                  </a:cubicBezTo>
                  <a:cubicBezTo>
                    <a:pt x="6817" y="7293"/>
                    <a:pt x="5840" y="8095"/>
                    <a:pt x="4486" y="8371"/>
                  </a:cubicBezTo>
                  <a:cubicBezTo>
                    <a:pt x="4161" y="8442"/>
                    <a:pt x="3845" y="8473"/>
                    <a:pt x="3549" y="8473"/>
                  </a:cubicBezTo>
                  <a:cubicBezTo>
                    <a:pt x="3320" y="8473"/>
                    <a:pt x="3104" y="8454"/>
                    <a:pt x="2907" y="8421"/>
                  </a:cubicBezTo>
                  <a:lnTo>
                    <a:pt x="2907" y="8421"/>
                  </a:lnTo>
                  <a:cubicBezTo>
                    <a:pt x="3333" y="8572"/>
                    <a:pt x="3785" y="8647"/>
                    <a:pt x="4261" y="8672"/>
                  </a:cubicBezTo>
                  <a:cubicBezTo>
                    <a:pt x="4309" y="8674"/>
                    <a:pt x="4357" y="8674"/>
                    <a:pt x="4405" y="8674"/>
                  </a:cubicBezTo>
                  <a:cubicBezTo>
                    <a:pt x="5825" y="8674"/>
                    <a:pt x="7095" y="7959"/>
                    <a:pt x="7895" y="6892"/>
                  </a:cubicBezTo>
                  <a:cubicBezTo>
                    <a:pt x="7644" y="6667"/>
                    <a:pt x="7419" y="6416"/>
                    <a:pt x="7268" y="6090"/>
                  </a:cubicBezTo>
                  <a:lnTo>
                    <a:pt x="8271" y="2431"/>
                  </a:lnTo>
                  <a:cubicBezTo>
                    <a:pt x="8221" y="2331"/>
                    <a:pt x="8171" y="2231"/>
                    <a:pt x="8120" y="2080"/>
                  </a:cubicBezTo>
                  <a:cubicBezTo>
                    <a:pt x="7770" y="1504"/>
                    <a:pt x="7293" y="1003"/>
                    <a:pt x="6717" y="652"/>
                  </a:cubicBezTo>
                  <a:cubicBezTo>
                    <a:pt x="6692" y="677"/>
                    <a:pt x="6667" y="702"/>
                    <a:pt x="6667" y="702"/>
                  </a:cubicBezTo>
                  <a:cubicBezTo>
                    <a:pt x="6497" y="909"/>
                    <a:pt x="6279" y="1006"/>
                    <a:pt x="6007" y="1006"/>
                  </a:cubicBezTo>
                  <a:cubicBezTo>
                    <a:pt x="5554" y="1006"/>
                    <a:pt x="4953" y="736"/>
                    <a:pt x="4186" y="251"/>
                  </a:cubicBezTo>
                  <a:cubicBezTo>
                    <a:pt x="4060" y="176"/>
                    <a:pt x="3960" y="75"/>
                    <a:pt x="3835" y="0"/>
                  </a:cubicBezTo>
                  <a:close/>
                </a:path>
              </a:pathLst>
            </a:custGeom>
            <a:solidFill>
              <a:srgbClr val="FCA1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 name="Google Shape;1311;p51">
              <a:extLst>
                <a:ext uri="{FF2B5EF4-FFF2-40B4-BE49-F238E27FC236}">
                  <a16:creationId xmlns:a16="http://schemas.microsoft.com/office/drawing/2014/main" id="{D1ACB28D-4FB9-8591-AD3F-1A2594E07514}"/>
                </a:ext>
              </a:extLst>
            </p:cNvPr>
            <p:cNvSpPr/>
            <p:nvPr/>
          </p:nvSpPr>
          <p:spPr>
            <a:xfrm>
              <a:off x="6807012" y="3448521"/>
              <a:ext cx="1006308" cy="564355"/>
            </a:xfrm>
            <a:custGeom>
              <a:avLst/>
              <a:gdLst/>
              <a:ahLst/>
              <a:cxnLst/>
              <a:rect l="l" t="t" r="r" b="b"/>
              <a:pathLst>
                <a:path w="18498" h="10374" extrusionOk="0">
                  <a:moveTo>
                    <a:pt x="9374" y="3459"/>
                  </a:moveTo>
                  <a:cubicBezTo>
                    <a:pt x="9374" y="3459"/>
                    <a:pt x="9374" y="3734"/>
                    <a:pt x="9274" y="4060"/>
                  </a:cubicBezTo>
                  <a:cubicBezTo>
                    <a:pt x="9149" y="4562"/>
                    <a:pt x="8873" y="5188"/>
                    <a:pt x="8221" y="5414"/>
                  </a:cubicBezTo>
                  <a:cubicBezTo>
                    <a:pt x="8114" y="5451"/>
                    <a:pt x="8011" y="5468"/>
                    <a:pt x="7911" y="5468"/>
                  </a:cubicBezTo>
                  <a:cubicBezTo>
                    <a:pt x="7545" y="5468"/>
                    <a:pt x="7235" y="5239"/>
                    <a:pt x="7018" y="4963"/>
                  </a:cubicBezTo>
                  <a:cubicBezTo>
                    <a:pt x="6718" y="4587"/>
                    <a:pt x="6542" y="4161"/>
                    <a:pt x="6542" y="4161"/>
                  </a:cubicBezTo>
                  <a:cubicBezTo>
                    <a:pt x="7520" y="3459"/>
                    <a:pt x="9374" y="3459"/>
                    <a:pt x="9374" y="3459"/>
                  </a:cubicBezTo>
                  <a:close/>
                  <a:moveTo>
                    <a:pt x="6868" y="0"/>
                  </a:moveTo>
                  <a:cubicBezTo>
                    <a:pt x="6567" y="25"/>
                    <a:pt x="6317" y="100"/>
                    <a:pt x="6091" y="176"/>
                  </a:cubicBezTo>
                  <a:cubicBezTo>
                    <a:pt x="5916" y="476"/>
                    <a:pt x="5891" y="1028"/>
                    <a:pt x="6066" y="1379"/>
                  </a:cubicBezTo>
                  <a:cubicBezTo>
                    <a:pt x="6342" y="1930"/>
                    <a:pt x="6968" y="2206"/>
                    <a:pt x="6968" y="2206"/>
                  </a:cubicBezTo>
                  <a:cubicBezTo>
                    <a:pt x="6993" y="2231"/>
                    <a:pt x="7018" y="2281"/>
                    <a:pt x="6993" y="2306"/>
                  </a:cubicBezTo>
                  <a:cubicBezTo>
                    <a:pt x="6993" y="2331"/>
                    <a:pt x="6968" y="2356"/>
                    <a:pt x="6943" y="2356"/>
                  </a:cubicBezTo>
                  <a:lnTo>
                    <a:pt x="6893" y="2356"/>
                  </a:lnTo>
                  <a:cubicBezTo>
                    <a:pt x="6868" y="2331"/>
                    <a:pt x="6241" y="2055"/>
                    <a:pt x="5941" y="1454"/>
                  </a:cubicBezTo>
                  <a:cubicBezTo>
                    <a:pt x="5740" y="1103"/>
                    <a:pt x="5740" y="602"/>
                    <a:pt x="5891" y="226"/>
                  </a:cubicBezTo>
                  <a:lnTo>
                    <a:pt x="5891" y="226"/>
                  </a:lnTo>
                  <a:cubicBezTo>
                    <a:pt x="5790" y="276"/>
                    <a:pt x="5715" y="301"/>
                    <a:pt x="5665" y="326"/>
                  </a:cubicBezTo>
                  <a:cubicBezTo>
                    <a:pt x="5690" y="526"/>
                    <a:pt x="5690" y="702"/>
                    <a:pt x="5690" y="902"/>
                  </a:cubicBezTo>
                  <a:cubicBezTo>
                    <a:pt x="5665" y="1930"/>
                    <a:pt x="5289" y="2882"/>
                    <a:pt x="4688" y="3634"/>
                  </a:cubicBezTo>
                  <a:cubicBezTo>
                    <a:pt x="4838" y="3860"/>
                    <a:pt x="4888" y="4085"/>
                    <a:pt x="4838" y="4311"/>
                  </a:cubicBezTo>
                  <a:cubicBezTo>
                    <a:pt x="4712" y="4836"/>
                    <a:pt x="4006" y="5149"/>
                    <a:pt x="3103" y="5149"/>
                  </a:cubicBezTo>
                  <a:cubicBezTo>
                    <a:pt x="2928" y="5149"/>
                    <a:pt x="2745" y="5137"/>
                    <a:pt x="2557" y="5113"/>
                  </a:cubicBezTo>
                  <a:cubicBezTo>
                    <a:pt x="2107" y="5270"/>
                    <a:pt x="1637" y="5367"/>
                    <a:pt x="1128" y="5367"/>
                  </a:cubicBezTo>
                  <a:cubicBezTo>
                    <a:pt x="1070" y="5367"/>
                    <a:pt x="1012" y="5366"/>
                    <a:pt x="953" y="5364"/>
                  </a:cubicBezTo>
                  <a:cubicBezTo>
                    <a:pt x="627" y="5364"/>
                    <a:pt x="302" y="5313"/>
                    <a:pt x="1" y="5238"/>
                  </a:cubicBezTo>
                  <a:lnTo>
                    <a:pt x="1" y="5238"/>
                  </a:lnTo>
                  <a:cubicBezTo>
                    <a:pt x="277" y="5815"/>
                    <a:pt x="627" y="6366"/>
                    <a:pt x="1028" y="6892"/>
                  </a:cubicBezTo>
                  <a:cubicBezTo>
                    <a:pt x="2131" y="8271"/>
                    <a:pt x="3685" y="9399"/>
                    <a:pt x="5565" y="9950"/>
                  </a:cubicBezTo>
                  <a:cubicBezTo>
                    <a:pt x="6292" y="10176"/>
                    <a:pt x="7069" y="10301"/>
                    <a:pt x="7871" y="10351"/>
                  </a:cubicBezTo>
                  <a:cubicBezTo>
                    <a:pt x="8146" y="10366"/>
                    <a:pt x="8421" y="10374"/>
                    <a:pt x="8697" y="10374"/>
                  </a:cubicBezTo>
                  <a:cubicBezTo>
                    <a:pt x="10254" y="10374"/>
                    <a:pt x="11811" y="10128"/>
                    <a:pt x="13259" y="9574"/>
                  </a:cubicBezTo>
                  <a:cubicBezTo>
                    <a:pt x="14186" y="9198"/>
                    <a:pt x="15089" y="8672"/>
                    <a:pt x="15866" y="7995"/>
                  </a:cubicBezTo>
                  <a:cubicBezTo>
                    <a:pt x="16943" y="7093"/>
                    <a:pt x="17846" y="5915"/>
                    <a:pt x="18497" y="4411"/>
                  </a:cubicBezTo>
                  <a:cubicBezTo>
                    <a:pt x="18096" y="4311"/>
                    <a:pt x="17695" y="4135"/>
                    <a:pt x="17344" y="3860"/>
                  </a:cubicBezTo>
                  <a:cubicBezTo>
                    <a:pt x="16506" y="5018"/>
                    <a:pt x="15135" y="5740"/>
                    <a:pt x="13613" y="5740"/>
                  </a:cubicBezTo>
                  <a:cubicBezTo>
                    <a:pt x="13587" y="5740"/>
                    <a:pt x="13561" y="5740"/>
                    <a:pt x="13535" y="5740"/>
                  </a:cubicBezTo>
                  <a:cubicBezTo>
                    <a:pt x="11003" y="5664"/>
                    <a:pt x="8998" y="3534"/>
                    <a:pt x="9074" y="1003"/>
                  </a:cubicBezTo>
                  <a:cubicBezTo>
                    <a:pt x="9074" y="827"/>
                    <a:pt x="9099" y="627"/>
                    <a:pt x="9124" y="451"/>
                  </a:cubicBezTo>
                  <a:cubicBezTo>
                    <a:pt x="8873" y="301"/>
                    <a:pt x="8622" y="201"/>
                    <a:pt x="8372" y="125"/>
                  </a:cubicBezTo>
                  <a:cubicBezTo>
                    <a:pt x="8257" y="240"/>
                    <a:pt x="8090" y="329"/>
                    <a:pt x="7848" y="329"/>
                  </a:cubicBezTo>
                  <a:cubicBezTo>
                    <a:pt x="7615" y="329"/>
                    <a:pt x="7312" y="247"/>
                    <a:pt x="6918" y="25"/>
                  </a:cubicBezTo>
                  <a:cubicBezTo>
                    <a:pt x="6893" y="0"/>
                    <a:pt x="6868" y="0"/>
                    <a:pt x="6868" y="0"/>
                  </a:cubicBezTo>
                  <a:close/>
                </a:path>
              </a:pathLst>
            </a:custGeom>
            <a:solidFill>
              <a:srgbClr val="FCA1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 name="Google Shape;1312;p51">
              <a:extLst>
                <a:ext uri="{FF2B5EF4-FFF2-40B4-BE49-F238E27FC236}">
                  <a16:creationId xmlns:a16="http://schemas.microsoft.com/office/drawing/2014/main" id="{BDA13E14-A349-4FAB-891B-7C24E1ABB4B9}"/>
                </a:ext>
              </a:extLst>
            </p:cNvPr>
            <p:cNvSpPr/>
            <p:nvPr/>
          </p:nvSpPr>
          <p:spPr>
            <a:xfrm>
              <a:off x="7465577" y="3151768"/>
              <a:ext cx="223642" cy="146828"/>
            </a:xfrm>
            <a:custGeom>
              <a:avLst/>
              <a:gdLst/>
              <a:ahLst/>
              <a:cxnLst/>
              <a:rect l="l" t="t" r="r" b="b"/>
              <a:pathLst>
                <a:path w="4111" h="2699" extrusionOk="0">
                  <a:moveTo>
                    <a:pt x="969" y="1"/>
                  </a:moveTo>
                  <a:cubicBezTo>
                    <a:pt x="561" y="1"/>
                    <a:pt x="338" y="219"/>
                    <a:pt x="201" y="518"/>
                  </a:cubicBezTo>
                  <a:cubicBezTo>
                    <a:pt x="0" y="944"/>
                    <a:pt x="201" y="1520"/>
                    <a:pt x="777" y="2072"/>
                  </a:cubicBezTo>
                  <a:cubicBezTo>
                    <a:pt x="1053" y="1996"/>
                    <a:pt x="1379" y="1996"/>
                    <a:pt x="1679" y="1996"/>
                  </a:cubicBezTo>
                  <a:cubicBezTo>
                    <a:pt x="2531" y="2022"/>
                    <a:pt x="3308" y="2272"/>
                    <a:pt x="3985" y="2698"/>
                  </a:cubicBezTo>
                  <a:cubicBezTo>
                    <a:pt x="4110" y="2322"/>
                    <a:pt x="4085" y="1621"/>
                    <a:pt x="2882" y="819"/>
                  </a:cubicBezTo>
                  <a:cubicBezTo>
                    <a:pt x="1986" y="225"/>
                    <a:pt x="1383" y="1"/>
                    <a:pt x="969" y="1"/>
                  </a:cubicBezTo>
                  <a:close/>
                </a:path>
              </a:pathLst>
            </a:custGeom>
            <a:solidFill>
              <a:srgbClr val="FCA17D"/>
            </a:solidFill>
            <a:ln w="9525" cap="flat" cmpd="sng">
              <a:solidFill>
                <a:srgbClr val="FCA17D"/>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 name="Google Shape;1313;p51">
              <a:extLst>
                <a:ext uri="{FF2B5EF4-FFF2-40B4-BE49-F238E27FC236}">
                  <a16:creationId xmlns:a16="http://schemas.microsoft.com/office/drawing/2014/main" id="{7467F1BB-1E94-987C-93AB-DDC8020B7359}"/>
                </a:ext>
              </a:extLst>
            </p:cNvPr>
            <p:cNvSpPr/>
            <p:nvPr/>
          </p:nvSpPr>
          <p:spPr>
            <a:xfrm>
              <a:off x="7520086" y="3273407"/>
              <a:ext cx="156838" cy="56740"/>
            </a:xfrm>
            <a:custGeom>
              <a:avLst/>
              <a:gdLst/>
              <a:ahLst/>
              <a:cxnLst/>
              <a:rect l="l" t="t" r="r" b="b"/>
              <a:pathLst>
                <a:path w="2883" h="1043" extrusionOk="0">
                  <a:moveTo>
                    <a:pt x="479" y="1"/>
                  </a:moveTo>
                  <a:cubicBezTo>
                    <a:pt x="320" y="1"/>
                    <a:pt x="160" y="18"/>
                    <a:pt x="1" y="36"/>
                  </a:cubicBezTo>
                  <a:cubicBezTo>
                    <a:pt x="126" y="111"/>
                    <a:pt x="226" y="212"/>
                    <a:pt x="352" y="287"/>
                  </a:cubicBezTo>
                  <a:cubicBezTo>
                    <a:pt x="1119" y="772"/>
                    <a:pt x="1720" y="1042"/>
                    <a:pt x="2173" y="1042"/>
                  </a:cubicBezTo>
                  <a:cubicBezTo>
                    <a:pt x="2445" y="1042"/>
                    <a:pt x="2663" y="945"/>
                    <a:pt x="2833" y="738"/>
                  </a:cubicBezTo>
                  <a:cubicBezTo>
                    <a:pt x="2833" y="738"/>
                    <a:pt x="2858" y="713"/>
                    <a:pt x="2883" y="688"/>
                  </a:cubicBezTo>
                  <a:cubicBezTo>
                    <a:pt x="2231" y="287"/>
                    <a:pt x="1479" y="36"/>
                    <a:pt x="677" y="11"/>
                  </a:cubicBezTo>
                  <a:cubicBezTo>
                    <a:pt x="611" y="4"/>
                    <a:pt x="545" y="1"/>
                    <a:pt x="479" y="1"/>
                  </a:cubicBezTo>
                  <a:close/>
                </a:path>
              </a:pathLst>
            </a:custGeom>
            <a:solidFill>
              <a:srgbClr val="FCA17D"/>
            </a:solidFill>
            <a:ln w="9525" cap="flat" cmpd="sng">
              <a:solidFill>
                <a:srgbClr val="FCA17D"/>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 name="Google Shape;1314;p51">
              <a:extLst>
                <a:ext uri="{FF2B5EF4-FFF2-40B4-BE49-F238E27FC236}">
                  <a16:creationId xmlns:a16="http://schemas.microsoft.com/office/drawing/2014/main" id="{286C67D0-7354-683C-DBFD-79E228FFEA86}"/>
                </a:ext>
              </a:extLst>
            </p:cNvPr>
            <p:cNvSpPr/>
            <p:nvPr/>
          </p:nvSpPr>
          <p:spPr>
            <a:xfrm>
              <a:off x="6894270" y="3276725"/>
              <a:ext cx="85953" cy="18061"/>
            </a:xfrm>
            <a:custGeom>
              <a:avLst/>
              <a:gdLst/>
              <a:ahLst/>
              <a:cxnLst/>
              <a:rect l="l" t="t" r="r" b="b"/>
              <a:pathLst>
                <a:path w="1580" h="332" extrusionOk="0">
                  <a:moveTo>
                    <a:pt x="1354" y="0"/>
                  </a:moveTo>
                  <a:cubicBezTo>
                    <a:pt x="928" y="75"/>
                    <a:pt x="477" y="151"/>
                    <a:pt x="1" y="226"/>
                  </a:cubicBezTo>
                  <a:cubicBezTo>
                    <a:pt x="144" y="297"/>
                    <a:pt x="316" y="331"/>
                    <a:pt x="517" y="331"/>
                  </a:cubicBezTo>
                  <a:cubicBezTo>
                    <a:pt x="810" y="331"/>
                    <a:pt x="1164" y="259"/>
                    <a:pt x="1580" y="126"/>
                  </a:cubicBezTo>
                  <a:cubicBezTo>
                    <a:pt x="1505" y="75"/>
                    <a:pt x="1429" y="50"/>
                    <a:pt x="1354" y="0"/>
                  </a:cubicBezTo>
                  <a:close/>
                </a:path>
              </a:pathLst>
            </a:custGeom>
            <a:solidFill>
              <a:srgbClr val="FCA17D"/>
            </a:solidFill>
            <a:ln w="9525" cap="flat" cmpd="sng">
              <a:solidFill>
                <a:srgbClr val="FCA17D"/>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 name="Google Shape;1315;p51">
              <a:extLst>
                <a:ext uri="{FF2B5EF4-FFF2-40B4-BE49-F238E27FC236}">
                  <a16:creationId xmlns:a16="http://schemas.microsoft.com/office/drawing/2014/main" id="{9D9C6647-A525-52E7-893C-063A1CAFD806}"/>
                </a:ext>
              </a:extLst>
            </p:cNvPr>
            <p:cNvSpPr/>
            <p:nvPr/>
          </p:nvSpPr>
          <p:spPr>
            <a:xfrm>
              <a:off x="6989742" y="3264431"/>
              <a:ext cx="36829" cy="12349"/>
            </a:xfrm>
            <a:custGeom>
              <a:avLst/>
              <a:gdLst/>
              <a:ahLst/>
              <a:cxnLst/>
              <a:rect l="l" t="t" r="r" b="b"/>
              <a:pathLst>
                <a:path w="677" h="227" extrusionOk="0">
                  <a:moveTo>
                    <a:pt x="677" y="1"/>
                  </a:moveTo>
                  <a:cubicBezTo>
                    <a:pt x="451" y="76"/>
                    <a:pt x="226" y="101"/>
                    <a:pt x="0" y="151"/>
                  </a:cubicBezTo>
                  <a:cubicBezTo>
                    <a:pt x="50" y="176"/>
                    <a:pt x="75" y="201"/>
                    <a:pt x="126" y="226"/>
                  </a:cubicBezTo>
                  <a:cubicBezTo>
                    <a:pt x="226" y="201"/>
                    <a:pt x="351" y="151"/>
                    <a:pt x="451" y="101"/>
                  </a:cubicBezTo>
                  <a:cubicBezTo>
                    <a:pt x="527" y="76"/>
                    <a:pt x="602" y="51"/>
                    <a:pt x="677" y="1"/>
                  </a:cubicBezTo>
                  <a:close/>
                </a:path>
              </a:pathLst>
            </a:custGeom>
            <a:solidFill>
              <a:srgbClr val="0101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 name="Google Shape;1316;p51">
              <a:extLst>
                <a:ext uri="{FF2B5EF4-FFF2-40B4-BE49-F238E27FC236}">
                  <a16:creationId xmlns:a16="http://schemas.microsoft.com/office/drawing/2014/main" id="{FCE5F8CA-03F9-2817-240C-3EE0DAFB4486}"/>
                </a:ext>
              </a:extLst>
            </p:cNvPr>
            <p:cNvSpPr/>
            <p:nvPr/>
          </p:nvSpPr>
          <p:spPr>
            <a:xfrm>
              <a:off x="7450563" y="3421212"/>
              <a:ext cx="83233" cy="102328"/>
            </a:xfrm>
            <a:custGeom>
              <a:avLst/>
              <a:gdLst/>
              <a:ahLst/>
              <a:cxnLst/>
              <a:rect l="l" t="t" r="r" b="b"/>
              <a:pathLst>
                <a:path w="1530" h="1881" extrusionOk="0">
                  <a:moveTo>
                    <a:pt x="752" y="1"/>
                  </a:moveTo>
                  <a:cubicBezTo>
                    <a:pt x="326" y="1"/>
                    <a:pt x="0" y="427"/>
                    <a:pt x="0" y="953"/>
                  </a:cubicBezTo>
                  <a:cubicBezTo>
                    <a:pt x="0" y="1455"/>
                    <a:pt x="351" y="1881"/>
                    <a:pt x="777" y="1881"/>
                  </a:cubicBezTo>
                  <a:cubicBezTo>
                    <a:pt x="1203" y="1856"/>
                    <a:pt x="1529" y="1455"/>
                    <a:pt x="1529" y="928"/>
                  </a:cubicBezTo>
                  <a:cubicBezTo>
                    <a:pt x="1529" y="402"/>
                    <a:pt x="1178" y="1"/>
                    <a:pt x="752" y="1"/>
                  </a:cubicBezTo>
                  <a:close/>
                </a:path>
              </a:pathLst>
            </a:custGeom>
            <a:solidFill>
              <a:srgbClr val="FCA17D"/>
            </a:solidFill>
            <a:ln w="9525" cap="flat" cmpd="sng">
              <a:solidFill>
                <a:srgbClr val="FCA17D"/>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0" name="Google Shape;1317;p51">
              <a:extLst>
                <a:ext uri="{FF2B5EF4-FFF2-40B4-BE49-F238E27FC236}">
                  <a16:creationId xmlns:a16="http://schemas.microsoft.com/office/drawing/2014/main" id="{F94F6520-46CC-C083-7513-2AD4E2FDC591}"/>
                </a:ext>
              </a:extLst>
            </p:cNvPr>
            <p:cNvSpPr/>
            <p:nvPr/>
          </p:nvSpPr>
          <p:spPr>
            <a:xfrm>
              <a:off x="6942033" y="3411692"/>
              <a:ext cx="83179" cy="102328"/>
            </a:xfrm>
            <a:custGeom>
              <a:avLst/>
              <a:gdLst/>
              <a:ahLst/>
              <a:cxnLst/>
              <a:rect l="l" t="t" r="r" b="b"/>
              <a:pathLst>
                <a:path w="1529" h="1881" extrusionOk="0">
                  <a:moveTo>
                    <a:pt x="752" y="0"/>
                  </a:moveTo>
                  <a:cubicBezTo>
                    <a:pt x="326" y="0"/>
                    <a:pt x="0" y="427"/>
                    <a:pt x="0" y="953"/>
                  </a:cubicBezTo>
                  <a:cubicBezTo>
                    <a:pt x="0" y="1479"/>
                    <a:pt x="351" y="1880"/>
                    <a:pt x="777" y="1880"/>
                  </a:cubicBezTo>
                  <a:cubicBezTo>
                    <a:pt x="1203" y="1880"/>
                    <a:pt x="1529" y="1454"/>
                    <a:pt x="1529" y="928"/>
                  </a:cubicBezTo>
                  <a:cubicBezTo>
                    <a:pt x="1529" y="427"/>
                    <a:pt x="1178" y="0"/>
                    <a:pt x="752" y="0"/>
                  </a:cubicBezTo>
                  <a:close/>
                </a:path>
              </a:pathLst>
            </a:custGeom>
            <a:solidFill>
              <a:srgbClr val="FCA17D"/>
            </a:solidFill>
            <a:ln w="9525" cap="flat" cmpd="sng">
              <a:solidFill>
                <a:srgbClr val="FCA17D"/>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 name="Google Shape;1318;p51">
              <a:extLst>
                <a:ext uri="{FF2B5EF4-FFF2-40B4-BE49-F238E27FC236}">
                  <a16:creationId xmlns:a16="http://schemas.microsoft.com/office/drawing/2014/main" id="{E8970C2E-0C82-7170-0197-E7739E573F6D}"/>
                </a:ext>
              </a:extLst>
            </p:cNvPr>
            <p:cNvSpPr/>
            <p:nvPr/>
          </p:nvSpPr>
          <p:spPr>
            <a:xfrm>
              <a:off x="7119268" y="3458041"/>
              <a:ext cx="69579" cy="118703"/>
            </a:xfrm>
            <a:custGeom>
              <a:avLst/>
              <a:gdLst/>
              <a:ahLst/>
              <a:cxnLst/>
              <a:rect l="l" t="t" r="r" b="b"/>
              <a:pathLst>
                <a:path w="1279" h="2182" extrusionOk="0">
                  <a:moveTo>
                    <a:pt x="351" y="1"/>
                  </a:moveTo>
                  <a:cubicBezTo>
                    <a:pt x="276" y="26"/>
                    <a:pt x="226" y="51"/>
                    <a:pt x="151" y="51"/>
                  </a:cubicBezTo>
                  <a:cubicBezTo>
                    <a:pt x="0" y="427"/>
                    <a:pt x="0" y="928"/>
                    <a:pt x="201" y="1279"/>
                  </a:cubicBezTo>
                  <a:cubicBezTo>
                    <a:pt x="501" y="1880"/>
                    <a:pt x="1128" y="2156"/>
                    <a:pt x="1153" y="2181"/>
                  </a:cubicBezTo>
                  <a:lnTo>
                    <a:pt x="1203" y="2181"/>
                  </a:lnTo>
                  <a:cubicBezTo>
                    <a:pt x="1228" y="2181"/>
                    <a:pt x="1253" y="2156"/>
                    <a:pt x="1253" y="2131"/>
                  </a:cubicBezTo>
                  <a:cubicBezTo>
                    <a:pt x="1278" y="2106"/>
                    <a:pt x="1253" y="2056"/>
                    <a:pt x="1228" y="2031"/>
                  </a:cubicBezTo>
                  <a:cubicBezTo>
                    <a:pt x="1228" y="2031"/>
                    <a:pt x="602" y="1755"/>
                    <a:pt x="326" y="1204"/>
                  </a:cubicBezTo>
                  <a:cubicBezTo>
                    <a:pt x="151" y="853"/>
                    <a:pt x="176" y="301"/>
                    <a:pt x="351" y="1"/>
                  </a:cubicBezTo>
                  <a:close/>
                </a:path>
              </a:pathLst>
            </a:custGeom>
            <a:solidFill>
              <a:srgbClr val="FCA17D"/>
            </a:solidFill>
            <a:ln w="9525" cap="flat" cmpd="sng">
              <a:solidFill>
                <a:srgbClr val="FCA17D"/>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2" name="Google Shape;1319;p51">
              <a:extLst>
                <a:ext uri="{FF2B5EF4-FFF2-40B4-BE49-F238E27FC236}">
                  <a16:creationId xmlns:a16="http://schemas.microsoft.com/office/drawing/2014/main" id="{5CBD0A40-63DB-A04B-F04F-4AB7FF5F00A7}"/>
                </a:ext>
              </a:extLst>
            </p:cNvPr>
            <p:cNvSpPr/>
            <p:nvPr/>
          </p:nvSpPr>
          <p:spPr>
            <a:xfrm>
              <a:off x="7139722" y="3435193"/>
              <a:ext cx="31389" cy="7888"/>
            </a:xfrm>
            <a:custGeom>
              <a:avLst/>
              <a:gdLst/>
              <a:ahLst/>
              <a:cxnLst/>
              <a:rect l="l" t="t" r="r" b="b"/>
              <a:pathLst>
                <a:path w="577" h="145" extrusionOk="0">
                  <a:moveTo>
                    <a:pt x="422" y="0"/>
                  </a:moveTo>
                  <a:cubicBezTo>
                    <a:pt x="274" y="0"/>
                    <a:pt x="130" y="52"/>
                    <a:pt x="0" y="145"/>
                  </a:cubicBezTo>
                  <a:cubicBezTo>
                    <a:pt x="176" y="95"/>
                    <a:pt x="376" y="45"/>
                    <a:pt x="577" y="20"/>
                  </a:cubicBezTo>
                  <a:cubicBezTo>
                    <a:pt x="525" y="7"/>
                    <a:pt x="473" y="0"/>
                    <a:pt x="422" y="0"/>
                  </a:cubicBezTo>
                  <a:close/>
                </a:path>
              </a:pathLst>
            </a:custGeom>
            <a:solidFill>
              <a:srgbClr val="DE73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3" name="Google Shape;1320;p51">
              <a:extLst>
                <a:ext uri="{FF2B5EF4-FFF2-40B4-BE49-F238E27FC236}">
                  <a16:creationId xmlns:a16="http://schemas.microsoft.com/office/drawing/2014/main" id="{1C8785B0-60DE-E734-C4E6-8A06C8AF143A}"/>
                </a:ext>
              </a:extLst>
            </p:cNvPr>
            <p:cNvSpPr/>
            <p:nvPr/>
          </p:nvSpPr>
          <p:spPr>
            <a:xfrm>
              <a:off x="7180631" y="3447161"/>
              <a:ext cx="81819" cy="19312"/>
            </a:xfrm>
            <a:custGeom>
              <a:avLst/>
              <a:gdLst/>
              <a:ahLst/>
              <a:cxnLst/>
              <a:rect l="l" t="t" r="r" b="b"/>
              <a:pathLst>
                <a:path w="1504" h="355" extrusionOk="0">
                  <a:moveTo>
                    <a:pt x="276" y="0"/>
                  </a:moveTo>
                  <a:cubicBezTo>
                    <a:pt x="175" y="0"/>
                    <a:pt x="100" y="0"/>
                    <a:pt x="0" y="25"/>
                  </a:cubicBezTo>
                  <a:cubicBezTo>
                    <a:pt x="0" y="25"/>
                    <a:pt x="25" y="25"/>
                    <a:pt x="50" y="50"/>
                  </a:cubicBezTo>
                  <a:cubicBezTo>
                    <a:pt x="444" y="272"/>
                    <a:pt x="747" y="354"/>
                    <a:pt x="980" y="354"/>
                  </a:cubicBezTo>
                  <a:cubicBezTo>
                    <a:pt x="1222" y="354"/>
                    <a:pt x="1389" y="265"/>
                    <a:pt x="1504" y="150"/>
                  </a:cubicBezTo>
                  <a:cubicBezTo>
                    <a:pt x="1429" y="125"/>
                    <a:pt x="1378" y="100"/>
                    <a:pt x="1328" y="100"/>
                  </a:cubicBezTo>
                  <a:cubicBezTo>
                    <a:pt x="1236" y="172"/>
                    <a:pt x="1124" y="206"/>
                    <a:pt x="990" y="206"/>
                  </a:cubicBezTo>
                  <a:cubicBezTo>
                    <a:pt x="796" y="206"/>
                    <a:pt x="558" y="134"/>
                    <a:pt x="276" y="0"/>
                  </a:cubicBezTo>
                  <a:close/>
                </a:path>
              </a:pathLst>
            </a:custGeom>
            <a:solidFill>
              <a:srgbClr val="FCA17D"/>
            </a:solidFill>
            <a:ln w="9525" cap="flat" cmpd="sng">
              <a:solidFill>
                <a:srgbClr val="FCA17D"/>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4" name="Google Shape;1321;p51">
              <a:extLst>
                <a:ext uri="{FF2B5EF4-FFF2-40B4-BE49-F238E27FC236}">
                  <a16:creationId xmlns:a16="http://schemas.microsoft.com/office/drawing/2014/main" id="{DF4D4A30-26EE-DCD0-A14C-DA2F9D35187D}"/>
                </a:ext>
              </a:extLst>
            </p:cNvPr>
            <p:cNvSpPr/>
            <p:nvPr/>
          </p:nvSpPr>
          <p:spPr>
            <a:xfrm>
              <a:off x="7256954" y="3163573"/>
              <a:ext cx="25949" cy="279512"/>
            </a:xfrm>
            <a:custGeom>
              <a:avLst/>
              <a:gdLst/>
              <a:ahLst/>
              <a:cxnLst/>
              <a:rect l="l" t="t" r="r" b="b"/>
              <a:pathLst>
                <a:path w="477" h="5138" extrusionOk="0">
                  <a:moveTo>
                    <a:pt x="151" y="0"/>
                  </a:moveTo>
                  <a:cubicBezTo>
                    <a:pt x="101" y="25"/>
                    <a:pt x="51" y="50"/>
                    <a:pt x="1" y="75"/>
                  </a:cubicBezTo>
                  <a:cubicBezTo>
                    <a:pt x="126" y="1504"/>
                    <a:pt x="301" y="4511"/>
                    <a:pt x="76" y="5088"/>
                  </a:cubicBezTo>
                  <a:cubicBezTo>
                    <a:pt x="126" y="5113"/>
                    <a:pt x="176" y="5113"/>
                    <a:pt x="226" y="5138"/>
                  </a:cubicBezTo>
                  <a:cubicBezTo>
                    <a:pt x="477" y="4361"/>
                    <a:pt x="226" y="877"/>
                    <a:pt x="151" y="0"/>
                  </a:cubicBezTo>
                  <a:close/>
                </a:path>
              </a:pathLst>
            </a:custGeom>
            <a:solidFill>
              <a:srgbClr val="FCA17D"/>
            </a:solidFill>
            <a:ln w="9525" cap="flat" cmpd="sng">
              <a:solidFill>
                <a:srgbClr val="FCA17D"/>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5" name="Google Shape;1322;p51">
              <a:extLst>
                <a:ext uri="{FF2B5EF4-FFF2-40B4-BE49-F238E27FC236}">
                  <a16:creationId xmlns:a16="http://schemas.microsoft.com/office/drawing/2014/main" id="{D8977354-C088-FAFF-C093-7E291E670070}"/>
                </a:ext>
              </a:extLst>
            </p:cNvPr>
            <p:cNvSpPr/>
            <p:nvPr/>
          </p:nvSpPr>
          <p:spPr>
            <a:xfrm>
              <a:off x="7400134" y="3583814"/>
              <a:ext cx="282286" cy="152486"/>
            </a:xfrm>
            <a:custGeom>
              <a:avLst/>
              <a:gdLst/>
              <a:ahLst/>
              <a:cxnLst/>
              <a:rect l="l" t="t" r="r" b="b"/>
              <a:pathLst>
                <a:path w="5189" h="2803" extrusionOk="0">
                  <a:moveTo>
                    <a:pt x="3211" y="1"/>
                  </a:moveTo>
                  <a:cubicBezTo>
                    <a:pt x="2924" y="1"/>
                    <a:pt x="2618" y="31"/>
                    <a:pt x="2306" y="95"/>
                  </a:cubicBezTo>
                  <a:cubicBezTo>
                    <a:pt x="953" y="370"/>
                    <a:pt x="0" y="1197"/>
                    <a:pt x="151" y="1899"/>
                  </a:cubicBezTo>
                  <a:cubicBezTo>
                    <a:pt x="176" y="2024"/>
                    <a:pt x="226" y="2150"/>
                    <a:pt x="301" y="2250"/>
                  </a:cubicBezTo>
                  <a:cubicBezTo>
                    <a:pt x="602" y="2451"/>
                    <a:pt x="927" y="2601"/>
                    <a:pt x="1278" y="2751"/>
                  </a:cubicBezTo>
                  <a:cubicBezTo>
                    <a:pt x="1475" y="2784"/>
                    <a:pt x="1691" y="2803"/>
                    <a:pt x="1920" y="2803"/>
                  </a:cubicBezTo>
                  <a:cubicBezTo>
                    <a:pt x="2216" y="2803"/>
                    <a:pt x="2532" y="2772"/>
                    <a:pt x="2857" y="2701"/>
                  </a:cubicBezTo>
                  <a:cubicBezTo>
                    <a:pt x="4211" y="2425"/>
                    <a:pt x="5188" y="1623"/>
                    <a:pt x="5038" y="897"/>
                  </a:cubicBezTo>
                  <a:cubicBezTo>
                    <a:pt x="4922" y="337"/>
                    <a:pt x="4168" y="1"/>
                    <a:pt x="3211" y="1"/>
                  </a:cubicBezTo>
                  <a:close/>
                </a:path>
              </a:pathLst>
            </a:custGeom>
            <a:solidFill>
              <a:srgbClr val="FCA17D"/>
            </a:solidFill>
            <a:ln w="9525" cap="flat" cmpd="sng">
              <a:solidFill>
                <a:srgbClr val="FCA17D"/>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6" name="Google Shape;1323;p51">
              <a:extLst>
                <a:ext uri="{FF2B5EF4-FFF2-40B4-BE49-F238E27FC236}">
                  <a16:creationId xmlns:a16="http://schemas.microsoft.com/office/drawing/2014/main" id="{DE89677A-99C7-2CF4-49F8-D21ADD1DA112}"/>
                </a:ext>
              </a:extLst>
            </p:cNvPr>
            <p:cNvSpPr/>
            <p:nvPr/>
          </p:nvSpPr>
          <p:spPr>
            <a:xfrm>
              <a:off x="6796133" y="3575218"/>
              <a:ext cx="257751" cy="146012"/>
            </a:xfrm>
            <a:custGeom>
              <a:avLst/>
              <a:gdLst/>
              <a:ahLst/>
              <a:cxnLst/>
              <a:rect l="l" t="t" r="r" b="b"/>
              <a:pathLst>
                <a:path w="4738" h="2684" extrusionOk="0">
                  <a:moveTo>
                    <a:pt x="1880" y="0"/>
                  </a:moveTo>
                  <a:cubicBezTo>
                    <a:pt x="989" y="0"/>
                    <a:pt x="305" y="313"/>
                    <a:pt x="176" y="829"/>
                  </a:cubicBezTo>
                  <a:cubicBezTo>
                    <a:pt x="0" y="1556"/>
                    <a:pt x="928" y="2358"/>
                    <a:pt x="2231" y="2684"/>
                  </a:cubicBezTo>
                  <a:cubicBezTo>
                    <a:pt x="3233" y="2458"/>
                    <a:pt x="4111" y="1907"/>
                    <a:pt x="4737" y="1105"/>
                  </a:cubicBezTo>
                  <a:cubicBezTo>
                    <a:pt x="4361" y="679"/>
                    <a:pt x="3710" y="303"/>
                    <a:pt x="2908" y="127"/>
                  </a:cubicBezTo>
                  <a:cubicBezTo>
                    <a:pt x="2549" y="41"/>
                    <a:pt x="2201" y="0"/>
                    <a:pt x="1880" y="0"/>
                  </a:cubicBezTo>
                  <a:close/>
                </a:path>
              </a:pathLst>
            </a:custGeom>
            <a:solidFill>
              <a:srgbClr val="FCA17D"/>
            </a:solidFill>
            <a:ln w="9525" cap="flat" cmpd="sng">
              <a:solidFill>
                <a:srgbClr val="FCA17D"/>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7" name="Google Shape;1324;p51">
              <a:extLst>
                <a:ext uri="{FF2B5EF4-FFF2-40B4-BE49-F238E27FC236}">
                  <a16:creationId xmlns:a16="http://schemas.microsoft.com/office/drawing/2014/main" id="{3C86005F-F427-AED9-2832-BB4010747433}"/>
                </a:ext>
              </a:extLst>
            </p:cNvPr>
            <p:cNvSpPr/>
            <p:nvPr/>
          </p:nvSpPr>
          <p:spPr>
            <a:xfrm>
              <a:off x="6946113" y="3646210"/>
              <a:ext cx="126863" cy="82472"/>
            </a:xfrm>
            <a:custGeom>
              <a:avLst/>
              <a:gdLst/>
              <a:ahLst/>
              <a:cxnLst/>
              <a:rect l="l" t="t" r="r" b="b"/>
              <a:pathLst>
                <a:path w="2332" h="1516" extrusionOk="0">
                  <a:moveTo>
                    <a:pt x="2131" y="0"/>
                  </a:moveTo>
                  <a:cubicBezTo>
                    <a:pt x="1579" y="677"/>
                    <a:pt x="852" y="1203"/>
                    <a:pt x="0" y="1479"/>
                  </a:cubicBezTo>
                  <a:cubicBezTo>
                    <a:pt x="188" y="1503"/>
                    <a:pt x="371" y="1515"/>
                    <a:pt x="546" y="1515"/>
                  </a:cubicBezTo>
                  <a:cubicBezTo>
                    <a:pt x="1449" y="1515"/>
                    <a:pt x="2155" y="1202"/>
                    <a:pt x="2281" y="677"/>
                  </a:cubicBezTo>
                  <a:cubicBezTo>
                    <a:pt x="2331" y="451"/>
                    <a:pt x="2281" y="226"/>
                    <a:pt x="2131" y="0"/>
                  </a:cubicBezTo>
                  <a:close/>
                </a:path>
              </a:pathLst>
            </a:custGeom>
            <a:solidFill>
              <a:srgbClr val="FCA17D"/>
            </a:solidFill>
            <a:ln w="9525" cap="flat" cmpd="sng">
              <a:solidFill>
                <a:srgbClr val="FCA17D"/>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8" name="Google Shape;1325;p51">
              <a:extLst>
                <a:ext uri="{FF2B5EF4-FFF2-40B4-BE49-F238E27FC236}">
                  <a16:creationId xmlns:a16="http://schemas.microsoft.com/office/drawing/2014/main" id="{7C1104AE-BEBF-E2EC-7760-B1B960D8ADCA}"/>
                </a:ext>
              </a:extLst>
            </p:cNvPr>
            <p:cNvSpPr/>
            <p:nvPr/>
          </p:nvSpPr>
          <p:spPr>
            <a:xfrm>
              <a:off x="6598443" y="2571810"/>
              <a:ext cx="1465723" cy="872645"/>
            </a:xfrm>
            <a:custGeom>
              <a:avLst/>
              <a:gdLst/>
              <a:ahLst/>
              <a:cxnLst/>
              <a:rect l="l" t="t" r="r" b="b"/>
              <a:pathLst>
                <a:path w="26943" h="16041" extrusionOk="0">
                  <a:moveTo>
                    <a:pt x="19850" y="1"/>
                  </a:moveTo>
                  <a:cubicBezTo>
                    <a:pt x="19499" y="1"/>
                    <a:pt x="19023" y="1179"/>
                    <a:pt x="19148" y="2206"/>
                  </a:cubicBezTo>
                  <a:cubicBezTo>
                    <a:pt x="17741" y="1533"/>
                    <a:pt x="14409" y="130"/>
                    <a:pt x="10557" y="130"/>
                  </a:cubicBezTo>
                  <a:cubicBezTo>
                    <a:pt x="9675" y="130"/>
                    <a:pt x="8765" y="204"/>
                    <a:pt x="7845" y="377"/>
                  </a:cubicBezTo>
                  <a:cubicBezTo>
                    <a:pt x="1629" y="1580"/>
                    <a:pt x="0" y="8422"/>
                    <a:pt x="652" y="11755"/>
                  </a:cubicBezTo>
                  <a:cubicBezTo>
                    <a:pt x="677" y="11931"/>
                    <a:pt x="727" y="12106"/>
                    <a:pt x="752" y="12256"/>
                  </a:cubicBezTo>
                  <a:cubicBezTo>
                    <a:pt x="1017" y="13703"/>
                    <a:pt x="1000" y="14089"/>
                    <a:pt x="1173" y="14089"/>
                  </a:cubicBezTo>
                  <a:cubicBezTo>
                    <a:pt x="1213" y="14089"/>
                    <a:pt x="1263" y="14069"/>
                    <a:pt x="1329" y="14036"/>
                  </a:cubicBezTo>
                  <a:cubicBezTo>
                    <a:pt x="2190" y="12953"/>
                    <a:pt x="3511" y="12281"/>
                    <a:pt x="4982" y="12281"/>
                  </a:cubicBezTo>
                  <a:cubicBezTo>
                    <a:pt x="5009" y="12281"/>
                    <a:pt x="5036" y="12281"/>
                    <a:pt x="5063" y="12282"/>
                  </a:cubicBezTo>
                  <a:cubicBezTo>
                    <a:pt x="5840" y="12307"/>
                    <a:pt x="6567" y="12532"/>
                    <a:pt x="7193" y="12883"/>
                  </a:cubicBezTo>
                  <a:cubicBezTo>
                    <a:pt x="7419" y="12833"/>
                    <a:pt x="7644" y="12808"/>
                    <a:pt x="7870" y="12733"/>
                  </a:cubicBezTo>
                  <a:cubicBezTo>
                    <a:pt x="9223" y="12432"/>
                    <a:pt x="10577" y="11931"/>
                    <a:pt x="12106" y="10953"/>
                  </a:cubicBezTo>
                  <a:cubicBezTo>
                    <a:pt x="12156" y="10928"/>
                    <a:pt x="12206" y="10903"/>
                    <a:pt x="12256" y="10878"/>
                  </a:cubicBezTo>
                  <a:cubicBezTo>
                    <a:pt x="13409" y="10126"/>
                    <a:pt x="14662" y="9124"/>
                    <a:pt x="16116" y="7745"/>
                  </a:cubicBezTo>
                  <a:cubicBezTo>
                    <a:pt x="16424" y="7447"/>
                    <a:pt x="16724" y="7315"/>
                    <a:pt x="17014" y="7315"/>
                  </a:cubicBezTo>
                  <a:cubicBezTo>
                    <a:pt x="18699" y="7315"/>
                    <a:pt x="20047" y="11791"/>
                    <a:pt x="20903" y="14186"/>
                  </a:cubicBezTo>
                  <a:cubicBezTo>
                    <a:pt x="21128" y="14437"/>
                    <a:pt x="21329" y="14688"/>
                    <a:pt x="21479" y="14988"/>
                  </a:cubicBezTo>
                  <a:cubicBezTo>
                    <a:pt x="21479" y="14988"/>
                    <a:pt x="22133" y="14744"/>
                    <a:pt x="22907" y="14744"/>
                  </a:cubicBezTo>
                  <a:cubicBezTo>
                    <a:pt x="23700" y="14744"/>
                    <a:pt x="24619" y="15001"/>
                    <a:pt x="25088" y="16041"/>
                  </a:cubicBezTo>
                  <a:cubicBezTo>
                    <a:pt x="25715" y="15114"/>
                    <a:pt x="26943" y="12783"/>
                    <a:pt x="26617" y="8823"/>
                  </a:cubicBezTo>
                  <a:cubicBezTo>
                    <a:pt x="26241" y="4437"/>
                    <a:pt x="22557" y="3384"/>
                    <a:pt x="20978" y="2858"/>
                  </a:cubicBezTo>
                  <a:cubicBezTo>
                    <a:pt x="21504" y="2357"/>
                    <a:pt x="22005" y="1730"/>
                    <a:pt x="21604" y="1429"/>
                  </a:cubicBezTo>
                  <a:cubicBezTo>
                    <a:pt x="21508" y="1360"/>
                    <a:pt x="21413" y="1330"/>
                    <a:pt x="21319" y="1330"/>
                  </a:cubicBezTo>
                  <a:cubicBezTo>
                    <a:pt x="20803" y="1330"/>
                    <a:pt x="20345" y="2250"/>
                    <a:pt x="20176" y="2632"/>
                  </a:cubicBezTo>
                  <a:lnTo>
                    <a:pt x="20126" y="2632"/>
                  </a:lnTo>
                  <a:cubicBezTo>
                    <a:pt x="20176" y="2006"/>
                    <a:pt x="20301" y="26"/>
                    <a:pt x="19850" y="1"/>
                  </a:cubicBezTo>
                  <a:close/>
                </a:path>
              </a:pathLst>
            </a:custGeom>
            <a:solidFill>
              <a:srgbClr val="B93F49"/>
            </a:solidFill>
            <a:ln w="9525" cap="flat" cmpd="sng">
              <a:solidFill>
                <a:srgbClr val="B93F49"/>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9" name="Google Shape;1326;p51">
              <a:extLst>
                <a:ext uri="{FF2B5EF4-FFF2-40B4-BE49-F238E27FC236}">
                  <a16:creationId xmlns:a16="http://schemas.microsoft.com/office/drawing/2014/main" id="{BCFF1951-805A-C21F-A7F9-C67E3BBECAA1}"/>
                </a:ext>
              </a:extLst>
            </p:cNvPr>
            <p:cNvSpPr/>
            <p:nvPr/>
          </p:nvSpPr>
          <p:spPr>
            <a:xfrm>
              <a:off x="6702021" y="3253497"/>
              <a:ext cx="265966" cy="68273"/>
            </a:xfrm>
            <a:custGeom>
              <a:avLst/>
              <a:gdLst/>
              <a:ahLst/>
              <a:cxnLst/>
              <a:rect l="l" t="t" r="r" b="b"/>
              <a:pathLst>
                <a:path w="4889" h="1255" extrusionOk="0">
                  <a:moveTo>
                    <a:pt x="3067" y="0"/>
                  </a:moveTo>
                  <a:cubicBezTo>
                    <a:pt x="1874" y="0"/>
                    <a:pt x="783" y="472"/>
                    <a:pt x="1" y="1254"/>
                  </a:cubicBezTo>
                  <a:cubicBezTo>
                    <a:pt x="126" y="1179"/>
                    <a:pt x="302" y="1129"/>
                    <a:pt x="502" y="1104"/>
                  </a:cubicBezTo>
                  <a:cubicBezTo>
                    <a:pt x="703" y="1079"/>
                    <a:pt x="878" y="1029"/>
                    <a:pt x="1054" y="1004"/>
                  </a:cubicBezTo>
                  <a:cubicBezTo>
                    <a:pt x="1931" y="853"/>
                    <a:pt x="2758" y="753"/>
                    <a:pt x="3535" y="653"/>
                  </a:cubicBezTo>
                  <a:cubicBezTo>
                    <a:pt x="4011" y="578"/>
                    <a:pt x="4462" y="502"/>
                    <a:pt x="4888" y="427"/>
                  </a:cubicBezTo>
                  <a:cubicBezTo>
                    <a:pt x="4362" y="177"/>
                    <a:pt x="3785" y="26"/>
                    <a:pt x="3159" y="1"/>
                  </a:cubicBezTo>
                  <a:cubicBezTo>
                    <a:pt x="3128" y="1"/>
                    <a:pt x="3097" y="0"/>
                    <a:pt x="3067" y="0"/>
                  </a:cubicBezTo>
                  <a:close/>
                </a:path>
              </a:pathLst>
            </a:custGeom>
            <a:solidFill>
              <a:srgbClr val="B93F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0" name="Google Shape;1327;p51">
              <a:extLst>
                <a:ext uri="{FF2B5EF4-FFF2-40B4-BE49-F238E27FC236}">
                  <a16:creationId xmlns:a16="http://schemas.microsoft.com/office/drawing/2014/main" id="{0F704FD9-318F-007C-318F-458314D73F81}"/>
                </a:ext>
              </a:extLst>
            </p:cNvPr>
            <p:cNvSpPr/>
            <p:nvPr/>
          </p:nvSpPr>
          <p:spPr>
            <a:xfrm>
              <a:off x="7753244" y="3388517"/>
              <a:ext cx="9575" cy="19149"/>
            </a:xfrm>
            <a:custGeom>
              <a:avLst/>
              <a:gdLst/>
              <a:ahLst/>
              <a:cxnLst/>
              <a:rect l="l" t="t" r="r" b="b"/>
              <a:pathLst>
                <a:path w="176" h="352" extrusionOk="0">
                  <a:moveTo>
                    <a:pt x="0" y="0"/>
                  </a:moveTo>
                  <a:cubicBezTo>
                    <a:pt x="51" y="151"/>
                    <a:pt x="101" y="251"/>
                    <a:pt x="151" y="351"/>
                  </a:cubicBezTo>
                  <a:lnTo>
                    <a:pt x="176" y="301"/>
                  </a:lnTo>
                  <a:cubicBezTo>
                    <a:pt x="126" y="201"/>
                    <a:pt x="51" y="101"/>
                    <a:pt x="0" y="0"/>
                  </a:cubicBezTo>
                  <a:close/>
                </a:path>
              </a:pathLst>
            </a:custGeom>
            <a:solidFill>
              <a:srgbClr val="0101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1" name="Google Shape;1328;p51">
              <a:extLst>
                <a:ext uri="{FF2B5EF4-FFF2-40B4-BE49-F238E27FC236}">
                  <a16:creationId xmlns:a16="http://schemas.microsoft.com/office/drawing/2014/main" id="{BDB371D1-9688-1074-B883-3A284EEA7727}"/>
                </a:ext>
              </a:extLst>
            </p:cNvPr>
            <p:cNvSpPr/>
            <p:nvPr/>
          </p:nvSpPr>
          <p:spPr>
            <a:xfrm>
              <a:off x="7750524" y="3373829"/>
              <a:ext cx="236263" cy="318028"/>
            </a:xfrm>
            <a:custGeom>
              <a:avLst/>
              <a:gdLst/>
              <a:ahLst/>
              <a:cxnLst/>
              <a:rect l="l" t="t" r="r" b="b"/>
              <a:pathLst>
                <a:path w="4343" h="5846" extrusionOk="0">
                  <a:moveTo>
                    <a:pt x="1729" y="1"/>
                  </a:moveTo>
                  <a:cubicBezTo>
                    <a:pt x="955" y="1"/>
                    <a:pt x="301" y="245"/>
                    <a:pt x="301" y="245"/>
                  </a:cubicBezTo>
                  <a:cubicBezTo>
                    <a:pt x="552" y="671"/>
                    <a:pt x="727" y="1123"/>
                    <a:pt x="827" y="1624"/>
                  </a:cubicBezTo>
                  <a:cubicBezTo>
                    <a:pt x="852" y="1599"/>
                    <a:pt x="877" y="1574"/>
                    <a:pt x="903" y="1549"/>
                  </a:cubicBezTo>
                  <a:cubicBezTo>
                    <a:pt x="1280" y="1303"/>
                    <a:pt x="1644" y="1186"/>
                    <a:pt x="1993" y="1186"/>
                  </a:cubicBezTo>
                  <a:cubicBezTo>
                    <a:pt x="2107" y="1186"/>
                    <a:pt x="2220" y="1198"/>
                    <a:pt x="2331" y="1223"/>
                  </a:cubicBezTo>
                  <a:cubicBezTo>
                    <a:pt x="3133" y="1398"/>
                    <a:pt x="3584" y="2125"/>
                    <a:pt x="3609" y="2150"/>
                  </a:cubicBezTo>
                  <a:cubicBezTo>
                    <a:pt x="3634" y="2200"/>
                    <a:pt x="3634" y="2225"/>
                    <a:pt x="3584" y="2250"/>
                  </a:cubicBezTo>
                  <a:cubicBezTo>
                    <a:pt x="3574" y="2261"/>
                    <a:pt x="3559" y="2267"/>
                    <a:pt x="3544" y="2267"/>
                  </a:cubicBezTo>
                  <a:cubicBezTo>
                    <a:pt x="3522" y="2267"/>
                    <a:pt x="3499" y="2255"/>
                    <a:pt x="3484" y="2225"/>
                  </a:cubicBezTo>
                  <a:cubicBezTo>
                    <a:pt x="3484" y="2225"/>
                    <a:pt x="3033" y="1524"/>
                    <a:pt x="2306" y="1373"/>
                  </a:cubicBezTo>
                  <a:cubicBezTo>
                    <a:pt x="2200" y="1348"/>
                    <a:pt x="2093" y="1336"/>
                    <a:pt x="1986" y="1336"/>
                  </a:cubicBezTo>
                  <a:cubicBezTo>
                    <a:pt x="1665" y="1336"/>
                    <a:pt x="1341" y="1448"/>
                    <a:pt x="1003" y="1674"/>
                  </a:cubicBezTo>
                  <a:cubicBezTo>
                    <a:pt x="953" y="1724"/>
                    <a:pt x="903" y="1749"/>
                    <a:pt x="852" y="1799"/>
                  </a:cubicBezTo>
                  <a:cubicBezTo>
                    <a:pt x="877" y="2025"/>
                    <a:pt x="903" y="2225"/>
                    <a:pt x="903" y="2451"/>
                  </a:cubicBezTo>
                  <a:cubicBezTo>
                    <a:pt x="983" y="2438"/>
                    <a:pt x="1062" y="2432"/>
                    <a:pt x="1141" y="2432"/>
                  </a:cubicBezTo>
                  <a:cubicBezTo>
                    <a:pt x="1801" y="2432"/>
                    <a:pt x="2384" y="2852"/>
                    <a:pt x="2406" y="2852"/>
                  </a:cubicBezTo>
                  <a:cubicBezTo>
                    <a:pt x="2431" y="2877"/>
                    <a:pt x="2431" y="2927"/>
                    <a:pt x="2406" y="2952"/>
                  </a:cubicBezTo>
                  <a:cubicBezTo>
                    <a:pt x="2406" y="2977"/>
                    <a:pt x="2381" y="3002"/>
                    <a:pt x="2356" y="3002"/>
                  </a:cubicBezTo>
                  <a:cubicBezTo>
                    <a:pt x="2331" y="3002"/>
                    <a:pt x="2306" y="2977"/>
                    <a:pt x="2306" y="2977"/>
                  </a:cubicBezTo>
                  <a:cubicBezTo>
                    <a:pt x="2306" y="2977"/>
                    <a:pt x="1775" y="2598"/>
                    <a:pt x="1176" y="2598"/>
                  </a:cubicBezTo>
                  <a:cubicBezTo>
                    <a:pt x="1086" y="2598"/>
                    <a:pt x="994" y="2607"/>
                    <a:pt x="903" y="2626"/>
                  </a:cubicBezTo>
                  <a:cubicBezTo>
                    <a:pt x="903" y="2626"/>
                    <a:pt x="903" y="2626"/>
                    <a:pt x="903" y="2651"/>
                  </a:cubicBezTo>
                  <a:cubicBezTo>
                    <a:pt x="903" y="3253"/>
                    <a:pt x="752" y="3804"/>
                    <a:pt x="527" y="4331"/>
                  </a:cubicBezTo>
                  <a:cubicBezTo>
                    <a:pt x="527" y="4356"/>
                    <a:pt x="552" y="4381"/>
                    <a:pt x="552" y="4381"/>
                  </a:cubicBezTo>
                  <a:cubicBezTo>
                    <a:pt x="552" y="4406"/>
                    <a:pt x="552" y="4456"/>
                    <a:pt x="502" y="4481"/>
                  </a:cubicBezTo>
                  <a:lnTo>
                    <a:pt x="476" y="4481"/>
                  </a:lnTo>
                  <a:cubicBezTo>
                    <a:pt x="326" y="4757"/>
                    <a:pt x="176" y="5007"/>
                    <a:pt x="0" y="5233"/>
                  </a:cubicBezTo>
                  <a:cubicBezTo>
                    <a:pt x="351" y="5508"/>
                    <a:pt x="752" y="5684"/>
                    <a:pt x="1153" y="5784"/>
                  </a:cubicBezTo>
                  <a:cubicBezTo>
                    <a:pt x="1345" y="5825"/>
                    <a:pt x="1540" y="5846"/>
                    <a:pt x="1733" y="5846"/>
                  </a:cubicBezTo>
                  <a:cubicBezTo>
                    <a:pt x="3075" y="5846"/>
                    <a:pt x="4342" y="4842"/>
                    <a:pt x="4211" y="2651"/>
                  </a:cubicBezTo>
                  <a:cubicBezTo>
                    <a:pt x="4186" y="2100"/>
                    <a:pt x="4086" y="1649"/>
                    <a:pt x="3910" y="1298"/>
                  </a:cubicBezTo>
                  <a:cubicBezTo>
                    <a:pt x="3441" y="258"/>
                    <a:pt x="2522" y="1"/>
                    <a:pt x="1729" y="1"/>
                  </a:cubicBezTo>
                  <a:close/>
                </a:path>
              </a:pathLst>
            </a:custGeom>
            <a:solidFill>
              <a:srgbClr val="FCA1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2" name="Google Shape;1329;p51">
              <a:extLst>
                <a:ext uri="{FF2B5EF4-FFF2-40B4-BE49-F238E27FC236}">
                  <a16:creationId xmlns:a16="http://schemas.microsoft.com/office/drawing/2014/main" id="{80D0FDC1-EFCE-E424-61B0-6AFB0E36F478}"/>
                </a:ext>
              </a:extLst>
            </p:cNvPr>
            <p:cNvSpPr/>
            <p:nvPr/>
          </p:nvSpPr>
          <p:spPr>
            <a:xfrm>
              <a:off x="7768258" y="3483935"/>
              <a:ext cx="17735" cy="38244"/>
            </a:xfrm>
            <a:custGeom>
              <a:avLst/>
              <a:gdLst/>
              <a:ahLst/>
              <a:cxnLst/>
              <a:rect l="l" t="t" r="r" b="b"/>
              <a:pathLst>
                <a:path w="326" h="703" extrusionOk="0">
                  <a:moveTo>
                    <a:pt x="301" y="1"/>
                  </a:moveTo>
                  <a:cubicBezTo>
                    <a:pt x="125" y="201"/>
                    <a:pt x="50" y="452"/>
                    <a:pt x="0" y="703"/>
                  </a:cubicBezTo>
                  <a:cubicBezTo>
                    <a:pt x="100" y="602"/>
                    <a:pt x="226" y="552"/>
                    <a:pt x="326" y="502"/>
                  </a:cubicBezTo>
                  <a:cubicBezTo>
                    <a:pt x="326" y="327"/>
                    <a:pt x="326" y="151"/>
                    <a:pt x="301" y="1"/>
                  </a:cubicBezTo>
                  <a:close/>
                </a:path>
              </a:pathLst>
            </a:custGeom>
            <a:solidFill>
              <a:srgbClr val="FCA1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3" name="Google Shape;1330;p51">
              <a:extLst>
                <a:ext uri="{FF2B5EF4-FFF2-40B4-BE49-F238E27FC236}">
                  <a16:creationId xmlns:a16="http://schemas.microsoft.com/office/drawing/2014/main" id="{F4BBB125-EF40-BED4-9D05-62BF5FB4EB62}"/>
                </a:ext>
              </a:extLst>
            </p:cNvPr>
            <p:cNvSpPr/>
            <p:nvPr/>
          </p:nvSpPr>
          <p:spPr>
            <a:xfrm>
              <a:off x="7764123" y="3520764"/>
              <a:ext cx="21869" cy="69579"/>
            </a:xfrm>
            <a:custGeom>
              <a:avLst/>
              <a:gdLst/>
              <a:ahLst/>
              <a:cxnLst/>
              <a:rect l="l" t="t" r="r" b="b"/>
              <a:pathLst>
                <a:path w="402" h="1279" extrusionOk="0">
                  <a:moveTo>
                    <a:pt x="402" y="0"/>
                  </a:moveTo>
                  <a:lnTo>
                    <a:pt x="402" y="0"/>
                  </a:lnTo>
                  <a:cubicBezTo>
                    <a:pt x="277" y="51"/>
                    <a:pt x="151" y="126"/>
                    <a:pt x="51" y="251"/>
                  </a:cubicBezTo>
                  <a:cubicBezTo>
                    <a:pt x="1" y="627"/>
                    <a:pt x="76" y="1003"/>
                    <a:pt x="151" y="1279"/>
                  </a:cubicBezTo>
                  <a:cubicBezTo>
                    <a:pt x="302" y="878"/>
                    <a:pt x="402" y="452"/>
                    <a:pt x="402" y="0"/>
                  </a:cubicBezTo>
                  <a:close/>
                </a:path>
              </a:pathLst>
            </a:custGeom>
            <a:solidFill>
              <a:srgbClr val="FCA1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4" name="Google Shape;1331;p51">
              <a:extLst>
                <a:ext uri="{FF2B5EF4-FFF2-40B4-BE49-F238E27FC236}">
                  <a16:creationId xmlns:a16="http://schemas.microsoft.com/office/drawing/2014/main" id="{CAFAB9D0-864B-A133-44E5-DA245D689A01}"/>
                </a:ext>
              </a:extLst>
            </p:cNvPr>
            <p:cNvSpPr/>
            <p:nvPr/>
          </p:nvSpPr>
          <p:spPr>
            <a:xfrm>
              <a:off x="7706895" y="3404892"/>
              <a:ext cx="76379" cy="245457"/>
            </a:xfrm>
            <a:custGeom>
              <a:avLst/>
              <a:gdLst/>
              <a:ahLst/>
              <a:cxnLst/>
              <a:rect l="l" t="t" r="r" b="b"/>
              <a:pathLst>
                <a:path w="1404" h="4512" extrusionOk="0">
                  <a:moveTo>
                    <a:pt x="1028" y="0"/>
                  </a:moveTo>
                  <a:lnTo>
                    <a:pt x="1003" y="50"/>
                  </a:lnTo>
                  <a:lnTo>
                    <a:pt x="0" y="3709"/>
                  </a:lnTo>
                  <a:cubicBezTo>
                    <a:pt x="151" y="4035"/>
                    <a:pt x="376" y="4286"/>
                    <a:pt x="627" y="4511"/>
                  </a:cubicBezTo>
                  <a:cubicBezTo>
                    <a:pt x="827" y="4236"/>
                    <a:pt x="978" y="3935"/>
                    <a:pt x="1128" y="3634"/>
                  </a:cubicBezTo>
                  <a:cubicBezTo>
                    <a:pt x="1028" y="3359"/>
                    <a:pt x="903" y="2857"/>
                    <a:pt x="953" y="2356"/>
                  </a:cubicBezTo>
                  <a:cubicBezTo>
                    <a:pt x="953" y="2356"/>
                    <a:pt x="953" y="2331"/>
                    <a:pt x="953" y="2331"/>
                  </a:cubicBezTo>
                  <a:cubicBezTo>
                    <a:pt x="978" y="1955"/>
                    <a:pt x="1103" y="1554"/>
                    <a:pt x="1404" y="1253"/>
                  </a:cubicBezTo>
                  <a:cubicBezTo>
                    <a:pt x="1329" y="802"/>
                    <a:pt x="1203" y="401"/>
                    <a:pt x="1028" y="0"/>
                  </a:cubicBezTo>
                  <a:close/>
                </a:path>
              </a:pathLst>
            </a:custGeom>
            <a:solidFill>
              <a:srgbClr val="FCA1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5" name="Google Shape;1332;p51">
              <a:extLst>
                <a:ext uri="{FF2B5EF4-FFF2-40B4-BE49-F238E27FC236}">
                  <a16:creationId xmlns:a16="http://schemas.microsoft.com/office/drawing/2014/main" id="{AC40A305-85FB-8319-5C61-5C652E301576}"/>
                </a:ext>
              </a:extLst>
            </p:cNvPr>
            <p:cNvSpPr/>
            <p:nvPr/>
          </p:nvSpPr>
          <p:spPr>
            <a:xfrm>
              <a:off x="7776418" y="3609382"/>
              <a:ext cx="4134" cy="8215"/>
            </a:xfrm>
            <a:custGeom>
              <a:avLst/>
              <a:gdLst/>
              <a:ahLst/>
              <a:cxnLst/>
              <a:rect l="l" t="t" r="r" b="b"/>
              <a:pathLst>
                <a:path w="76" h="151" extrusionOk="0">
                  <a:moveTo>
                    <a:pt x="51" y="1"/>
                  </a:moveTo>
                  <a:cubicBezTo>
                    <a:pt x="26" y="51"/>
                    <a:pt x="0" y="101"/>
                    <a:pt x="0" y="151"/>
                  </a:cubicBezTo>
                  <a:lnTo>
                    <a:pt x="26" y="151"/>
                  </a:lnTo>
                  <a:cubicBezTo>
                    <a:pt x="76" y="126"/>
                    <a:pt x="76" y="76"/>
                    <a:pt x="76" y="51"/>
                  </a:cubicBezTo>
                  <a:cubicBezTo>
                    <a:pt x="76" y="51"/>
                    <a:pt x="51" y="26"/>
                    <a:pt x="51" y="1"/>
                  </a:cubicBezTo>
                  <a:close/>
                </a:path>
              </a:pathLst>
            </a:custGeom>
            <a:solidFill>
              <a:srgbClr val="6C471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6" name="Google Shape;1333;p51">
              <a:extLst>
                <a:ext uri="{FF2B5EF4-FFF2-40B4-BE49-F238E27FC236}">
                  <a16:creationId xmlns:a16="http://schemas.microsoft.com/office/drawing/2014/main" id="{7200C02F-D11C-0341-840D-AD85BAB8C261}"/>
                </a:ext>
              </a:extLst>
            </p:cNvPr>
            <p:cNvSpPr/>
            <p:nvPr/>
          </p:nvSpPr>
          <p:spPr>
            <a:xfrm>
              <a:off x="7795512" y="3438293"/>
              <a:ext cx="152758" cy="58862"/>
            </a:xfrm>
            <a:custGeom>
              <a:avLst/>
              <a:gdLst/>
              <a:ahLst/>
              <a:cxnLst/>
              <a:rect l="l" t="t" r="r" b="b"/>
              <a:pathLst>
                <a:path w="2808" h="1082" extrusionOk="0">
                  <a:moveTo>
                    <a:pt x="1166" y="1"/>
                  </a:moveTo>
                  <a:cubicBezTo>
                    <a:pt x="817" y="1"/>
                    <a:pt x="453" y="118"/>
                    <a:pt x="76" y="364"/>
                  </a:cubicBezTo>
                  <a:cubicBezTo>
                    <a:pt x="50" y="389"/>
                    <a:pt x="25" y="414"/>
                    <a:pt x="0" y="439"/>
                  </a:cubicBezTo>
                  <a:cubicBezTo>
                    <a:pt x="0" y="489"/>
                    <a:pt x="25" y="564"/>
                    <a:pt x="25" y="614"/>
                  </a:cubicBezTo>
                  <a:cubicBezTo>
                    <a:pt x="76" y="564"/>
                    <a:pt x="126" y="539"/>
                    <a:pt x="176" y="489"/>
                  </a:cubicBezTo>
                  <a:cubicBezTo>
                    <a:pt x="514" y="263"/>
                    <a:pt x="838" y="151"/>
                    <a:pt x="1159" y="151"/>
                  </a:cubicBezTo>
                  <a:cubicBezTo>
                    <a:pt x="1266" y="151"/>
                    <a:pt x="1373" y="163"/>
                    <a:pt x="1479" y="188"/>
                  </a:cubicBezTo>
                  <a:cubicBezTo>
                    <a:pt x="2206" y="339"/>
                    <a:pt x="2657" y="1040"/>
                    <a:pt x="2657" y="1040"/>
                  </a:cubicBezTo>
                  <a:cubicBezTo>
                    <a:pt x="2672" y="1070"/>
                    <a:pt x="2695" y="1082"/>
                    <a:pt x="2717" y="1082"/>
                  </a:cubicBezTo>
                  <a:cubicBezTo>
                    <a:pt x="2732" y="1082"/>
                    <a:pt x="2747" y="1076"/>
                    <a:pt x="2757" y="1065"/>
                  </a:cubicBezTo>
                  <a:cubicBezTo>
                    <a:pt x="2807" y="1040"/>
                    <a:pt x="2807" y="1015"/>
                    <a:pt x="2782" y="965"/>
                  </a:cubicBezTo>
                  <a:cubicBezTo>
                    <a:pt x="2757" y="940"/>
                    <a:pt x="2306" y="213"/>
                    <a:pt x="1504" y="38"/>
                  </a:cubicBezTo>
                  <a:cubicBezTo>
                    <a:pt x="1393" y="13"/>
                    <a:pt x="1280" y="1"/>
                    <a:pt x="1166" y="1"/>
                  </a:cubicBezTo>
                  <a:close/>
                </a:path>
              </a:pathLst>
            </a:custGeom>
            <a:solidFill>
              <a:srgbClr val="FCA17D"/>
            </a:solidFill>
            <a:ln w="9525" cap="flat" cmpd="sng">
              <a:solidFill>
                <a:srgbClr val="FCA17D"/>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7" name="Google Shape;1334;p51">
              <a:extLst>
                <a:ext uri="{FF2B5EF4-FFF2-40B4-BE49-F238E27FC236}">
                  <a16:creationId xmlns:a16="http://schemas.microsoft.com/office/drawing/2014/main" id="{8DF84315-9A59-BAB8-76E4-18C2CC1B8F22}"/>
                </a:ext>
              </a:extLst>
            </p:cNvPr>
            <p:cNvSpPr/>
            <p:nvPr/>
          </p:nvSpPr>
          <p:spPr>
            <a:xfrm>
              <a:off x="7755963" y="3533058"/>
              <a:ext cx="16429" cy="69579"/>
            </a:xfrm>
            <a:custGeom>
              <a:avLst/>
              <a:gdLst/>
              <a:ahLst/>
              <a:cxnLst/>
              <a:rect l="l" t="t" r="r" b="b"/>
              <a:pathLst>
                <a:path w="302" h="1279" extrusionOk="0">
                  <a:moveTo>
                    <a:pt x="51" y="0"/>
                  </a:moveTo>
                  <a:cubicBezTo>
                    <a:pt x="1" y="501"/>
                    <a:pt x="126" y="1003"/>
                    <a:pt x="226" y="1278"/>
                  </a:cubicBezTo>
                  <a:cubicBezTo>
                    <a:pt x="251" y="1203"/>
                    <a:pt x="276" y="1128"/>
                    <a:pt x="301" y="1053"/>
                  </a:cubicBezTo>
                  <a:cubicBezTo>
                    <a:pt x="226" y="777"/>
                    <a:pt x="151" y="401"/>
                    <a:pt x="201" y="25"/>
                  </a:cubicBezTo>
                  <a:cubicBezTo>
                    <a:pt x="176" y="25"/>
                    <a:pt x="176" y="25"/>
                    <a:pt x="176" y="50"/>
                  </a:cubicBezTo>
                  <a:cubicBezTo>
                    <a:pt x="151" y="63"/>
                    <a:pt x="132" y="69"/>
                    <a:pt x="113" y="69"/>
                  </a:cubicBezTo>
                  <a:cubicBezTo>
                    <a:pt x="95" y="69"/>
                    <a:pt x="76" y="63"/>
                    <a:pt x="51" y="50"/>
                  </a:cubicBezTo>
                  <a:cubicBezTo>
                    <a:pt x="51" y="25"/>
                    <a:pt x="51" y="25"/>
                    <a:pt x="51" y="0"/>
                  </a:cubicBezTo>
                  <a:close/>
                </a:path>
              </a:pathLst>
            </a:custGeom>
            <a:solidFill>
              <a:srgbClr val="FCA17D"/>
            </a:solidFill>
            <a:ln w="9525" cap="flat" cmpd="sng">
              <a:solidFill>
                <a:srgbClr val="FCA17D"/>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8" name="Google Shape;1335;p51">
              <a:extLst>
                <a:ext uri="{FF2B5EF4-FFF2-40B4-BE49-F238E27FC236}">
                  <a16:creationId xmlns:a16="http://schemas.microsoft.com/office/drawing/2014/main" id="{3EDFA193-7809-A069-A3FB-9F0D7AA0E9FC}"/>
                </a:ext>
              </a:extLst>
            </p:cNvPr>
            <p:cNvSpPr/>
            <p:nvPr/>
          </p:nvSpPr>
          <p:spPr>
            <a:xfrm>
              <a:off x="7758683" y="3473055"/>
              <a:ext cx="25949" cy="58644"/>
            </a:xfrm>
            <a:custGeom>
              <a:avLst/>
              <a:gdLst/>
              <a:ahLst/>
              <a:cxnLst/>
              <a:rect l="l" t="t" r="r" b="b"/>
              <a:pathLst>
                <a:path w="477" h="1078" extrusionOk="0">
                  <a:moveTo>
                    <a:pt x="452" y="0"/>
                  </a:moveTo>
                  <a:cubicBezTo>
                    <a:pt x="165" y="287"/>
                    <a:pt x="38" y="664"/>
                    <a:pt x="5" y="1024"/>
                  </a:cubicBezTo>
                  <a:lnTo>
                    <a:pt x="5" y="1024"/>
                  </a:lnTo>
                  <a:cubicBezTo>
                    <a:pt x="55" y="975"/>
                    <a:pt x="127" y="927"/>
                    <a:pt x="176" y="903"/>
                  </a:cubicBezTo>
                  <a:cubicBezTo>
                    <a:pt x="226" y="652"/>
                    <a:pt x="301" y="401"/>
                    <a:pt x="477" y="201"/>
                  </a:cubicBezTo>
                  <a:cubicBezTo>
                    <a:pt x="477" y="126"/>
                    <a:pt x="477" y="50"/>
                    <a:pt x="452" y="0"/>
                  </a:cubicBezTo>
                  <a:close/>
                  <a:moveTo>
                    <a:pt x="5" y="1024"/>
                  </a:moveTo>
                  <a:cubicBezTo>
                    <a:pt x="4" y="1025"/>
                    <a:pt x="2" y="1026"/>
                    <a:pt x="1" y="1028"/>
                  </a:cubicBezTo>
                  <a:cubicBezTo>
                    <a:pt x="1" y="1053"/>
                    <a:pt x="1" y="1053"/>
                    <a:pt x="1" y="1078"/>
                  </a:cubicBezTo>
                  <a:cubicBezTo>
                    <a:pt x="2" y="1060"/>
                    <a:pt x="3" y="1042"/>
                    <a:pt x="5" y="1024"/>
                  </a:cubicBezTo>
                  <a:close/>
                </a:path>
              </a:pathLst>
            </a:custGeom>
            <a:solidFill>
              <a:srgbClr val="FCA17D"/>
            </a:solidFill>
            <a:ln w="9525" cap="flat" cmpd="sng">
              <a:solidFill>
                <a:srgbClr val="FCA17D"/>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9" name="Google Shape;1336;p51">
              <a:extLst>
                <a:ext uri="{FF2B5EF4-FFF2-40B4-BE49-F238E27FC236}">
                  <a16:creationId xmlns:a16="http://schemas.microsoft.com/office/drawing/2014/main" id="{35A00E86-4A8D-B5F8-FB2C-2CAD7C18BFB5}"/>
                </a:ext>
              </a:extLst>
            </p:cNvPr>
            <p:cNvSpPr/>
            <p:nvPr/>
          </p:nvSpPr>
          <p:spPr>
            <a:xfrm>
              <a:off x="7799592" y="3506076"/>
              <a:ext cx="83233" cy="31117"/>
            </a:xfrm>
            <a:custGeom>
              <a:avLst/>
              <a:gdLst/>
              <a:ahLst/>
              <a:cxnLst/>
              <a:rect l="l" t="t" r="r" b="b"/>
              <a:pathLst>
                <a:path w="1530" h="572" extrusionOk="0">
                  <a:moveTo>
                    <a:pt x="239" y="1"/>
                  </a:moveTo>
                  <a:cubicBezTo>
                    <a:pt x="160" y="1"/>
                    <a:pt x="81" y="7"/>
                    <a:pt x="1" y="20"/>
                  </a:cubicBezTo>
                  <a:cubicBezTo>
                    <a:pt x="1" y="70"/>
                    <a:pt x="1" y="145"/>
                    <a:pt x="1" y="195"/>
                  </a:cubicBezTo>
                  <a:cubicBezTo>
                    <a:pt x="92" y="176"/>
                    <a:pt x="184" y="167"/>
                    <a:pt x="274" y="167"/>
                  </a:cubicBezTo>
                  <a:cubicBezTo>
                    <a:pt x="873" y="167"/>
                    <a:pt x="1404" y="546"/>
                    <a:pt x="1404" y="546"/>
                  </a:cubicBezTo>
                  <a:cubicBezTo>
                    <a:pt x="1404" y="546"/>
                    <a:pt x="1429" y="571"/>
                    <a:pt x="1454" y="571"/>
                  </a:cubicBezTo>
                  <a:cubicBezTo>
                    <a:pt x="1479" y="571"/>
                    <a:pt x="1504" y="546"/>
                    <a:pt x="1504" y="521"/>
                  </a:cubicBezTo>
                  <a:cubicBezTo>
                    <a:pt x="1529" y="496"/>
                    <a:pt x="1529" y="446"/>
                    <a:pt x="1504" y="421"/>
                  </a:cubicBezTo>
                  <a:cubicBezTo>
                    <a:pt x="1482" y="421"/>
                    <a:pt x="899" y="1"/>
                    <a:pt x="239" y="1"/>
                  </a:cubicBezTo>
                  <a:close/>
                </a:path>
              </a:pathLst>
            </a:custGeom>
            <a:solidFill>
              <a:srgbClr val="FCA17D"/>
            </a:solidFill>
            <a:ln w="9525" cap="flat" cmpd="sng">
              <a:solidFill>
                <a:srgbClr val="FCA17D"/>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0" name="Google Shape;1337;p51">
              <a:extLst>
                <a:ext uri="{FF2B5EF4-FFF2-40B4-BE49-F238E27FC236}">
                  <a16:creationId xmlns:a16="http://schemas.microsoft.com/office/drawing/2014/main" id="{C2EE2F60-D3B9-4038-AF6F-C4D68AAC187C}"/>
                </a:ext>
              </a:extLst>
            </p:cNvPr>
            <p:cNvSpPr/>
            <p:nvPr/>
          </p:nvSpPr>
          <p:spPr>
            <a:xfrm>
              <a:off x="7758683" y="3511244"/>
              <a:ext cx="28669" cy="25568"/>
            </a:xfrm>
            <a:custGeom>
              <a:avLst/>
              <a:gdLst/>
              <a:ahLst/>
              <a:cxnLst/>
              <a:rect l="l" t="t" r="r" b="b"/>
              <a:pathLst>
                <a:path w="527" h="470" extrusionOk="0">
                  <a:moveTo>
                    <a:pt x="502" y="0"/>
                  </a:moveTo>
                  <a:cubicBezTo>
                    <a:pt x="402" y="50"/>
                    <a:pt x="276" y="100"/>
                    <a:pt x="176" y="201"/>
                  </a:cubicBezTo>
                  <a:cubicBezTo>
                    <a:pt x="126" y="226"/>
                    <a:pt x="51" y="276"/>
                    <a:pt x="1" y="326"/>
                  </a:cubicBezTo>
                  <a:cubicBezTo>
                    <a:pt x="1" y="351"/>
                    <a:pt x="1" y="351"/>
                    <a:pt x="1" y="376"/>
                  </a:cubicBezTo>
                  <a:cubicBezTo>
                    <a:pt x="1" y="376"/>
                    <a:pt x="1" y="401"/>
                    <a:pt x="1" y="401"/>
                  </a:cubicBezTo>
                  <a:cubicBezTo>
                    <a:pt x="1" y="426"/>
                    <a:pt x="1" y="426"/>
                    <a:pt x="1" y="451"/>
                  </a:cubicBezTo>
                  <a:cubicBezTo>
                    <a:pt x="26" y="464"/>
                    <a:pt x="45" y="470"/>
                    <a:pt x="63" y="470"/>
                  </a:cubicBezTo>
                  <a:cubicBezTo>
                    <a:pt x="82" y="470"/>
                    <a:pt x="101" y="464"/>
                    <a:pt x="126" y="451"/>
                  </a:cubicBezTo>
                  <a:cubicBezTo>
                    <a:pt x="126" y="426"/>
                    <a:pt x="126" y="426"/>
                    <a:pt x="151" y="426"/>
                  </a:cubicBezTo>
                  <a:cubicBezTo>
                    <a:pt x="251" y="301"/>
                    <a:pt x="377" y="226"/>
                    <a:pt x="502" y="175"/>
                  </a:cubicBezTo>
                  <a:cubicBezTo>
                    <a:pt x="502" y="150"/>
                    <a:pt x="502" y="125"/>
                    <a:pt x="527" y="100"/>
                  </a:cubicBezTo>
                  <a:cubicBezTo>
                    <a:pt x="527" y="75"/>
                    <a:pt x="502" y="50"/>
                    <a:pt x="502" y="0"/>
                  </a:cubicBezTo>
                  <a:close/>
                </a:path>
              </a:pathLst>
            </a:custGeom>
            <a:solidFill>
              <a:srgbClr val="FCA17D"/>
            </a:solidFill>
            <a:ln w="9525" cap="flat" cmpd="sng">
              <a:solidFill>
                <a:srgbClr val="FCA17D"/>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1" name="Google Shape;1338;p51">
              <a:extLst>
                <a:ext uri="{FF2B5EF4-FFF2-40B4-BE49-F238E27FC236}">
                  <a16:creationId xmlns:a16="http://schemas.microsoft.com/office/drawing/2014/main" id="{04A2545D-798F-EFBD-3D46-095301975434}"/>
                </a:ext>
              </a:extLst>
            </p:cNvPr>
            <p:cNvSpPr/>
            <p:nvPr/>
          </p:nvSpPr>
          <p:spPr>
            <a:xfrm>
              <a:off x="7188791" y="3669385"/>
              <a:ext cx="122783" cy="76651"/>
            </a:xfrm>
            <a:custGeom>
              <a:avLst/>
              <a:gdLst/>
              <a:ahLst/>
              <a:cxnLst/>
              <a:rect l="l" t="t" r="r" b="b"/>
              <a:pathLst>
                <a:path w="2257" h="1409" extrusionOk="0">
                  <a:moveTo>
                    <a:pt x="2256" y="0"/>
                  </a:moveTo>
                  <a:lnTo>
                    <a:pt x="2256" y="0"/>
                  </a:lnTo>
                  <a:cubicBezTo>
                    <a:pt x="1504" y="176"/>
                    <a:pt x="677" y="451"/>
                    <a:pt x="0" y="903"/>
                  </a:cubicBezTo>
                  <a:cubicBezTo>
                    <a:pt x="217" y="1179"/>
                    <a:pt x="527" y="1408"/>
                    <a:pt x="893" y="1408"/>
                  </a:cubicBezTo>
                  <a:cubicBezTo>
                    <a:pt x="993" y="1408"/>
                    <a:pt x="1096" y="1391"/>
                    <a:pt x="1203" y="1354"/>
                  </a:cubicBezTo>
                  <a:cubicBezTo>
                    <a:pt x="1855" y="1128"/>
                    <a:pt x="2131" y="502"/>
                    <a:pt x="2256" y="0"/>
                  </a:cubicBezTo>
                  <a:close/>
                </a:path>
              </a:pathLst>
            </a:custGeom>
            <a:solidFill>
              <a:srgbClr val="FCA17D"/>
            </a:solidFill>
            <a:ln w="9525" cap="flat" cmpd="sng">
              <a:solidFill>
                <a:srgbClr val="FCA17D"/>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2" name="Google Shape;1339;p51">
              <a:extLst>
                <a:ext uri="{FF2B5EF4-FFF2-40B4-BE49-F238E27FC236}">
                  <a16:creationId xmlns:a16="http://schemas.microsoft.com/office/drawing/2014/main" id="{D867B88E-B74B-E02A-77A7-C2645681DD7F}"/>
                </a:ext>
              </a:extLst>
            </p:cNvPr>
            <p:cNvSpPr/>
            <p:nvPr/>
          </p:nvSpPr>
          <p:spPr>
            <a:xfrm>
              <a:off x="7162896" y="3636636"/>
              <a:ext cx="154118" cy="81873"/>
            </a:xfrm>
            <a:custGeom>
              <a:avLst/>
              <a:gdLst/>
              <a:ahLst/>
              <a:cxnLst/>
              <a:rect l="l" t="t" r="r" b="b"/>
              <a:pathLst>
                <a:path w="2833" h="1505" extrusionOk="0">
                  <a:moveTo>
                    <a:pt x="2832" y="1"/>
                  </a:moveTo>
                  <a:cubicBezTo>
                    <a:pt x="2832" y="1"/>
                    <a:pt x="978" y="1"/>
                    <a:pt x="0" y="703"/>
                  </a:cubicBezTo>
                  <a:cubicBezTo>
                    <a:pt x="0" y="703"/>
                    <a:pt x="176" y="1129"/>
                    <a:pt x="476" y="1505"/>
                  </a:cubicBezTo>
                  <a:cubicBezTo>
                    <a:pt x="1153" y="1053"/>
                    <a:pt x="1980" y="778"/>
                    <a:pt x="2732" y="602"/>
                  </a:cubicBezTo>
                  <a:cubicBezTo>
                    <a:pt x="2832" y="276"/>
                    <a:pt x="2832" y="1"/>
                    <a:pt x="2832" y="1"/>
                  </a:cubicBezTo>
                  <a:close/>
                </a:path>
              </a:pathLst>
            </a:custGeom>
            <a:solidFill>
              <a:srgbClr val="FCA17D"/>
            </a:solidFill>
            <a:ln w="9525" cap="flat" cmpd="sng">
              <a:solidFill>
                <a:srgbClr val="FCA17D"/>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63" name="Google Shape;1340;p51">
              <a:extLst>
                <a:ext uri="{FF2B5EF4-FFF2-40B4-BE49-F238E27FC236}">
                  <a16:creationId xmlns:a16="http://schemas.microsoft.com/office/drawing/2014/main" id="{78576947-541F-9003-D380-6D4CB45ED849}"/>
                </a:ext>
              </a:extLst>
            </p:cNvPr>
            <p:cNvGrpSpPr/>
            <p:nvPr/>
          </p:nvGrpSpPr>
          <p:grpSpPr>
            <a:xfrm>
              <a:off x="6832493" y="3168395"/>
              <a:ext cx="799059" cy="614017"/>
              <a:chOff x="5994293" y="3320795"/>
              <a:chExt cx="799059" cy="614017"/>
            </a:xfrm>
          </p:grpSpPr>
          <p:sp>
            <p:nvSpPr>
              <p:cNvPr id="92" name="Google Shape;1341;p51">
                <a:extLst>
                  <a:ext uri="{FF2B5EF4-FFF2-40B4-BE49-F238E27FC236}">
                    <a16:creationId xmlns:a16="http://schemas.microsoft.com/office/drawing/2014/main" id="{852B846F-F20F-237E-415F-A8C76847931F}"/>
                  </a:ext>
                </a:extLst>
              </p:cNvPr>
              <p:cNvSpPr/>
              <p:nvPr/>
            </p:nvSpPr>
            <p:spPr>
              <a:xfrm rot="566434">
                <a:off x="6000464" y="3807844"/>
                <a:ext cx="129859" cy="86063"/>
              </a:xfrm>
              <a:prstGeom prst="ellipse">
                <a:avLst/>
              </a:prstGeom>
              <a:solidFill>
                <a:srgbClr val="000000">
                  <a:alpha val="893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3" name="Google Shape;1342;p51">
                <a:extLst>
                  <a:ext uri="{FF2B5EF4-FFF2-40B4-BE49-F238E27FC236}">
                    <a16:creationId xmlns:a16="http://schemas.microsoft.com/office/drawing/2014/main" id="{DAD4B816-198F-7C52-0646-B8D1C04C259C}"/>
                  </a:ext>
                </a:extLst>
              </p:cNvPr>
              <p:cNvSpPr/>
              <p:nvPr/>
            </p:nvSpPr>
            <p:spPr>
              <a:xfrm rot="-518129">
                <a:off x="6657766" y="3766403"/>
                <a:ext cx="129872" cy="86171"/>
              </a:xfrm>
              <a:prstGeom prst="ellipse">
                <a:avLst/>
              </a:prstGeom>
              <a:solidFill>
                <a:srgbClr val="000000">
                  <a:alpha val="893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4" name="Google Shape;1343;p51">
                <a:extLst>
                  <a:ext uri="{FF2B5EF4-FFF2-40B4-BE49-F238E27FC236}">
                    <a16:creationId xmlns:a16="http://schemas.microsoft.com/office/drawing/2014/main" id="{592DCDB8-9DB8-3D6E-308D-29C662BFF16F}"/>
                  </a:ext>
                </a:extLst>
              </p:cNvPr>
              <p:cNvSpPr/>
              <p:nvPr/>
            </p:nvSpPr>
            <p:spPr>
              <a:xfrm rot="-427541" flipH="1">
                <a:off x="6284349" y="3501461"/>
                <a:ext cx="101074" cy="288481"/>
              </a:xfrm>
              <a:custGeom>
                <a:avLst/>
                <a:gdLst/>
                <a:ahLst/>
                <a:cxnLst/>
                <a:rect l="l" t="t" r="r" b="b"/>
                <a:pathLst>
                  <a:path w="3785" h="10803" extrusionOk="0">
                    <a:moveTo>
                      <a:pt x="552" y="0"/>
                    </a:moveTo>
                    <a:lnTo>
                      <a:pt x="552" y="0"/>
                    </a:lnTo>
                    <a:cubicBezTo>
                      <a:pt x="552" y="0"/>
                      <a:pt x="502" y="226"/>
                      <a:pt x="426" y="627"/>
                    </a:cubicBezTo>
                    <a:cubicBezTo>
                      <a:pt x="401" y="702"/>
                      <a:pt x="376" y="827"/>
                      <a:pt x="351" y="928"/>
                    </a:cubicBezTo>
                    <a:cubicBezTo>
                      <a:pt x="351" y="1053"/>
                      <a:pt x="326" y="1178"/>
                      <a:pt x="326" y="1329"/>
                    </a:cubicBezTo>
                    <a:cubicBezTo>
                      <a:pt x="326" y="1604"/>
                      <a:pt x="276" y="1905"/>
                      <a:pt x="301" y="2256"/>
                    </a:cubicBezTo>
                    <a:cubicBezTo>
                      <a:pt x="326" y="2607"/>
                      <a:pt x="301" y="2983"/>
                      <a:pt x="401" y="3359"/>
                    </a:cubicBezTo>
                    <a:cubicBezTo>
                      <a:pt x="452" y="3735"/>
                      <a:pt x="502" y="4161"/>
                      <a:pt x="627" y="4562"/>
                    </a:cubicBezTo>
                    <a:cubicBezTo>
                      <a:pt x="677" y="4787"/>
                      <a:pt x="727" y="4988"/>
                      <a:pt x="802" y="5213"/>
                    </a:cubicBezTo>
                    <a:cubicBezTo>
                      <a:pt x="878" y="5414"/>
                      <a:pt x="953" y="5614"/>
                      <a:pt x="1028" y="5840"/>
                    </a:cubicBezTo>
                    <a:cubicBezTo>
                      <a:pt x="1178" y="6266"/>
                      <a:pt x="1429" y="6692"/>
                      <a:pt x="1629" y="7093"/>
                    </a:cubicBezTo>
                    <a:cubicBezTo>
                      <a:pt x="1755" y="7294"/>
                      <a:pt x="1905" y="7469"/>
                      <a:pt x="2030" y="7670"/>
                    </a:cubicBezTo>
                    <a:lnTo>
                      <a:pt x="2231" y="7920"/>
                    </a:lnTo>
                    <a:cubicBezTo>
                      <a:pt x="2331" y="8045"/>
                      <a:pt x="2381" y="8121"/>
                      <a:pt x="2482" y="8196"/>
                    </a:cubicBezTo>
                    <a:cubicBezTo>
                      <a:pt x="2632" y="8371"/>
                      <a:pt x="2807" y="8522"/>
                      <a:pt x="2908" y="8622"/>
                    </a:cubicBezTo>
                    <a:cubicBezTo>
                      <a:pt x="2983" y="8697"/>
                      <a:pt x="3033" y="8772"/>
                      <a:pt x="3083" y="8873"/>
                    </a:cubicBezTo>
                    <a:lnTo>
                      <a:pt x="3183" y="8998"/>
                    </a:lnTo>
                    <a:cubicBezTo>
                      <a:pt x="3158" y="8998"/>
                      <a:pt x="3183" y="9073"/>
                      <a:pt x="3208" y="9098"/>
                    </a:cubicBezTo>
                    <a:cubicBezTo>
                      <a:pt x="3233" y="9198"/>
                      <a:pt x="3259" y="9274"/>
                      <a:pt x="3259" y="9349"/>
                    </a:cubicBezTo>
                    <a:cubicBezTo>
                      <a:pt x="3284" y="9424"/>
                      <a:pt x="3259" y="9474"/>
                      <a:pt x="3259" y="9549"/>
                    </a:cubicBezTo>
                    <a:cubicBezTo>
                      <a:pt x="3284" y="9599"/>
                      <a:pt x="3208" y="9700"/>
                      <a:pt x="3158" y="9775"/>
                    </a:cubicBezTo>
                    <a:lnTo>
                      <a:pt x="3140" y="9830"/>
                    </a:lnTo>
                    <a:lnTo>
                      <a:pt x="3140" y="9830"/>
                    </a:lnTo>
                    <a:cubicBezTo>
                      <a:pt x="3140" y="9829"/>
                      <a:pt x="3139" y="9829"/>
                      <a:pt x="3139" y="9829"/>
                    </a:cubicBezTo>
                    <a:cubicBezTo>
                      <a:pt x="3132" y="9829"/>
                      <a:pt x="3108" y="9858"/>
                      <a:pt x="3108" y="9875"/>
                    </a:cubicBezTo>
                    <a:lnTo>
                      <a:pt x="3008" y="9950"/>
                    </a:lnTo>
                    <a:cubicBezTo>
                      <a:pt x="2807" y="10201"/>
                      <a:pt x="2457" y="10326"/>
                      <a:pt x="2156" y="10426"/>
                    </a:cubicBezTo>
                    <a:cubicBezTo>
                      <a:pt x="2005" y="10451"/>
                      <a:pt x="1855" y="10502"/>
                      <a:pt x="1730" y="10527"/>
                    </a:cubicBezTo>
                    <a:cubicBezTo>
                      <a:pt x="1579" y="10552"/>
                      <a:pt x="1429" y="10552"/>
                      <a:pt x="1304" y="10577"/>
                    </a:cubicBezTo>
                    <a:cubicBezTo>
                      <a:pt x="1028" y="10577"/>
                      <a:pt x="802" y="10577"/>
                      <a:pt x="602" y="10552"/>
                    </a:cubicBezTo>
                    <a:cubicBezTo>
                      <a:pt x="426" y="10527"/>
                      <a:pt x="276" y="10502"/>
                      <a:pt x="176" y="10451"/>
                    </a:cubicBezTo>
                    <a:cubicBezTo>
                      <a:pt x="76" y="10426"/>
                      <a:pt x="0" y="10426"/>
                      <a:pt x="0" y="10426"/>
                    </a:cubicBezTo>
                    <a:lnTo>
                      <a:pt x="0" y="10426"/>
                    </a:lnTo>
                    <a:cubicBezTo>
                      <a:pt x="0" y="10426"/>
                      <a:pt x="51" y="10451"/>
                      <a:pt x="151" y="10502"/>
                    </a:cubicBezTo>
                    <a:cubicBezTo>
                      <a:pt x="251" y="10552"/>
                      <a:pt x="376" y="10627"/>
                      <a:pt x="577" y="10652"/>
                    </a:cubicBezTo>
                    <a:cubicBezTo>
                      <a:pt x="777" y="10727"/>
                      <a:pt x="1003" y="10752"/>
                      <a:pt x="1304" y="10802"/>
                    </a:cubicBezTo>
                    <a:lnTo>
                      <a:pt x="1755" y="10802"/>
                    </a:lnTo>
                    <a:cubicBezTo>
                      <a:pt x="1905" y="10802"/>
                      <a:pt x="2081" y="10777"/>
                      <a:pt x="2256" y="10752"/>
                    </a:cubicBezTo>
                    <a:cubicBezTo>
                      <a:pt x="2582" y="10677"/>
                      <a:pt x="2983" y="10577"/>
                      <a:pt x="3309" y="10276"/>
                    </a:cubicBezTo>
                    <a:lnTo>
                      <a:pt x="3434" y="10176"/>
                    </a:lnTo>
                    <a:cubicBezTo>
                      <a:pt x="3484" y="10126"/>
                      <a:pt x="3459" y="10151"/>
                      <a:pt x="3534" y="10076"/>
                    </a:cubicBezTo>
                    <a:lnTo>
                      <a:pt x="3559" y="10025"/>
                    </a:lnTo>
                    <a:cubicBezTo>
                      <a:pt x="3609" y="9925"/>
                      <a:pt x="3685" y="9875"/>
                      <a:pt x="3710" y="9725"/>
                    </a:cubicBezTo>
                    <a:cubicBezTo>
                      <a:pt x="3760" y="9574"/>
                      <a:pt x="3785" y="9424"/>
                      <a:pt x="3785" y="9299"/>
                    </a:cubicBezTo>
                    <a:cubicBezTo>
                      <a:pt x="3785" y="9173"/>
                      <a:pt x="3735" y="9048"/>
                      <a:pt x="3710" y="8948"/>
                    </a:cubicBezTo>
                    <a:cubicBezTo>
                      <a:pt x="3685" y="8873"/>
                      <a:pt x="3685" y="8847"/>
                      <a:pt x="3634" y="8747"/>
                    </a:cubicBezTo>
                    <a:lnTo>
                      <a:pt x="3559" y="8597"/>
                    </a:lnTo>
                    <a:cubicBezTo>
                      <a:pt x="3509" y="8522"/>
                      <a:pt x="3459" y="8421"/>
                      <a:pt x="3359" y="8321"/>
                    </a:cubicBezTo>
                    <a:cubicBezTo>
                      <a:pt x="3183" y="8096"/>
                      <a:pt x="3033" y="7945"/>
                      <a:pt x="2883" y="7795"/>
                    </a:cubicBezTo>
                    <a:lnTo>
                      <a:pt x="2682" y="7594"/>
                    </a:lnTo>
                    <a:lnTo>
                      <a:pt x="2507" y="7319"/>
                    </a:lnTo>
                    <a:cubicBezTo>
                      <a:pt x="2381" y="7118"/>
                      <a:pt x="2231" y="6943"/>
                      <a:pt x="2131" y="6767"/>
                    </a:cubicBezTo>
                    <a:cubicBezTo>
                      <a:pt x="1930" y="6391"/>
                      <a:pt x="1705" y="6040"/>
                      <a:pt x="1554" y="5614"/>
                    </a:cubicBezTo>
                    <a:cubicBezTo>
                      <a:pt x="1479" y="5414"/>
                      <a:pt x="1404" y="5213"/>
                      <a:pt x="1329" y="5038"/>
                    </a:cubicBezTo>
                    <a:cubicBezTo>
                      <a:pt x="1254" y="4837"/>
                      <a:pt x="1203" y="4637"/>
                      <a:pt x="1128" y="4436"/>
                    </a:cubicBezTo>
                    <a:cubicBezTo>
                      <a:pt x="1003" y="4035"/>
                      <a:pt x="928" y="3659"/>
                      <a:pt x="827" y="3284"/>
                    </a:cubicBezTo>
                    <a:cubicBezTo>
                      <a:pt x="727" y="2908"/>
                      <a:pt x="702" y="2557"/>
                      <a:pt x="652" y="2231"/>
                    </a:cubicBezTo>
                    <a:cubicBezTo>
                      <a:pt x="577" y="1905"/>
                      <a:pt x="577" y="1604"/>
                      <a:pt x="552" y="1329"/>
                    </a:cubicBezTo>
                    <a:cubicBezTo>
                      <a:pt x="527" y="1203"/>
                      <a:pt x="527" y="1053"/>
                      <a:pt x="527" y="953"/>
                    </a:cubicBezTo>
                    <a:cubicBezTo>
                      <a:pt x="527" y="827"/>
                      <a:pt x="527" y="727"/>
                      <a:pt x="527" y="627"/>
                    </a:cubicBezTo>
                    <a:cubicBezTo>
                      <a:pt x="552" y="226"/>
                      <a:pt x="552" y="0"/>
                      <a:pt x="552" y="0"/>
                    </a:cubicBezTo>
                    <a:close/>
                  </a:path>
                </a:pathLst>
              </a:custGeom>
              <a:solidFill>
                <a:srgbClr val="6C471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5" name="Google Shape;1344;p51">
                <a:extLst>
                  <a:ext uri="{FF2B5EF4-FFF2-40B4-BE49-F238E27FC236}">
                    <a16:creationId xmlns:a16="http://schemas.microsoft.com/office/drawing/2014/main" id="{A52B8B5B-DC79-FFD0-87BE-3E3F31FF713C}"/>
                  </a:ext>
                </a:extLst>
              </p:cNvPr>
              <p:cNvSpPr/>
              <p:nvPr/>
            </p:nvSpPr>
            <p:spPr>
              <a:xfrm rot="-427541" flipH="1">
                <a:off x="6462163" y="3325639"/>
                <a:ext cx="80832" cy="43928"/>
              </a:xfrm>
              <a:custGeom>
                <a:avLst/>
                <a:gdLst/>
                <a:ahLst/>
                <a:cxnLst/>
                <a:rect l="l" t="t" r="r" b="b"/>
                <a:pathLst>
                  <a:path w="3027" h="1645" extrusionOk="0">
                    <a:moveTo>
                      <a:pt x="2322" y="1"/>
                    </a:moveTo>
                    <a:cubicBezTo>
                      <a:pt x="1852" y="1"/>
                      <a:pt x="1242" y="309"/>
                      <a:pt x="997" y="456"/>
                    </a:cubicBezTo>
                    <a:cubicBezTo>
                      <a:pt x="721" y="606"/>
                      <a:pt x="270" y="857"/>
                      <a:pt x="145" y="1183"/>
                    </a:cubicBezTo>
                    <a:cubicBezTo>
                      <a:pt x="0" y="1537"/>
                      <a:pt x="158" y="1644"/>
                      <a:pt x="388" y="1644"/>
                    </a:cubicBezTo>
                    <a:cubicBezTo>
                      <a:pt x="597" y="1644"/>
                      <a:pt x="867" y="1555"/>
                      <a:pt x="1022" y="1484"/>
                    </a:cubicBezTo>
                    <a:cubicBezTo>
                      <a:pt x="1072" y="1459"/>
                      <a:pt x="1222" y="1409"/>
                      <a:pt x="1373" y="1358"/>
                    </a:cubicBezTo>
                    <a:cubicBezTo>
                      <a:pt x="1974" y="1133"/>
                      <a:pt x="3027" y="732"/>
                      <a:pt x="2876" y="331"/>
                    </a:cubicBezTo>
                    <a:cubicBezTo>
                      <a:pt x="2781" y="88"/>
                      <a:pt x="2571" y="1"/>
                      <a:pt x="2322" y="1"/>
                    </a:cubicBezTo>
                    <a:close/>
                  </a:path>
                </a:pathLst>
              </a:custGeom>
              <a:solidFill>
                <a:srgbClr val="B93F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6" name="Google Shape;1345;p51">
                <a:extLst>
                  <a:ext uri="{FF2B5EF4-FFF2-40B4-BE49-F238E27FC236}">
                    <a16:creationId xmlns:a16="http://schemas.microsoft.com/office/drawing/2014/main" id="{AD11E5F7-1B59-973A-8170-BDB712847B60}"/>
                  </a:ext>
                </a:extLst>
              </p:cNvPr>
              <p:cNvSpPr/>
              <p:nvPr/>
            </p:nvSpPr>
            <p:spPr>
              <a:xfrm rot="-427541" flipH="1">
                <a:off x="6140218" y="3365884"/>
                <a:ext cx="80859" cy="43928"/>
              </a:xfrm>
              <a:custGeom>
                <a:avLst/>
                <a:gdLst/>
                <a:ahLst/>
                <a:cxnLst/>
                <a:rect l="l" t="t" r="r" b="b"/>
                <a:pathLst>
                  <a:path w="3028" h="1645" extrusionOk="0">
                    <a:moveTo>
                      <a:pt x="706" y="1"/>
                    </a:moveTo>
                    <a:cubicBezTo>
                      <a:pt x="457" y="1"/>
                      <a:pt x="247" y="88"/>
                      <a:pt x="151" y="331"/>
                    </a:cubicBezTo>
                    <a:cubicBezTo>
                      <a:pt x="1" y="732"/>
                      <a:pt x="1028" y="1133"/>
                      <a:pt x="1655" y="1358"/>
                    </a:cubicBezTo>
                    <a:cubicBezTo>
                      <a:pt x="1805" y="1409"/>
                      <a:pt x="1956" y="1459"/>
                      <a:pt x="2006" y="1484"/>
                    </a:cubicBezTo>
                    <a:cubicBezTo>
                      <a:pt x="2161" y="1555"/>
                      <a:pt x="2430" y="1644"/>
                      <a:pt x="2640" y="1644"/>
                    </a:cubicBezTo>
                    <a:cubicBezTo>
                      <a:pt x="2869" y="1644"/>
                      <a:pt x="3027" y="1537"/>
                      <a:pt x="2883" y="1183"/>
                    </a:cubicBezTo>
                    <a:cubicBezTo>
                      <a:pt x="2758" y="857"/>
                      <a:pt x="2306" y="606"/>
                      <a:pt x="2031" y="456"/>
                    </a:cubicBezTo>
                    <a:cubicBezTo>
                      <a:pt x="1785" y="309"/>
                      <a:pt x="1176" y="1"/>
                      <a:pt x="706" y="1"/>
                    </a:cubicBezTo>
                    <a:close/>
                  </a:path>
                </a:pathLst>
              </a:custGeom>
              <a:solidFill>
                <a:srgbClr val="B93F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7" name="Google Shape;1346;p51">
                <a:extLst>
                  <a:ext uri="{FF2B5EF4-FFF2-40B4-BE49-F238E27FC236}">
                    <a16:creationId xmlns:a16="http://schemas.microsoft.com/office/drawing/2014/main" id="{77F3B59F-ED83-3877-927C-62145F305DA2}"/>
                  </a:ext>
                </a:extLst>
              </p:cNvPr>
              <p:cNvSpPr/>
              <p:nvPr/>
            </p:nvSpPr>
            <p:spPr>
              <a:xfrm rot="-427541" flipH="1">
                <a:off x="6287267" y="3873445"/>
                <a:ext cx="214858" cy="48227"/>
              </a:xfrm>
              <a:custGeom>
                <a:avLst/>
                <a:gdLst/>
                <a:ahLst/>
                <a:cxnLst/>
                <a:rect l="l" t="t" r="r" b="b"/>
                <a:pathLst>
                  <a:path w="8046" h="1806" extrusionOk="0">
                    <a:moveTo>
                      <a:pt x="4058" y="1"/>
                    </a:moveTo>
                    <a:cubicBezTo>
                      <a:pt x="2655" y="1"/>
                      <a:pt x="1251" y="383"/>
                      <a:pt x="0" y="1154"/>
                    </a:cubicBezTo>
                    <a:cubicBezTo>
                      <a:pt x="1053" y="1530"/>
                      <a:pt x="2331" y="1805"/>
                      <a:pt x="3885" y="1805"/>
                    </a:cubicBezTo>
                    <a:cubicBezTo>
                      <a:pt x="5614" y="1805"/>
                      <a:pt x="6968" y="1530"/>
                      <a:pt x="8046" y="1103"/>
                    </a:cubicBezTo>
                    <a:cubicBezTo>
                      <a:pt x="6815" y="370"/>
                      <a:pt x="5437" y="1"/>
                      <a:pt x="4058" y="1"/>
                    </a:cubicBezTo>
                    <a:close/>
                  </a:path>
                </a:pathLst>
              </a:custGeom>
              <a:solidFill>
                <a:srgbClr val="FF99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8" name="Google Shape;1347;p51">
                <a:extLst>
                  <a:ext uri="{FF2B5EF4-FFF2-40B4-BE49-F238E27FC236}">
                    <a16:creationId xmlns:a16="http://schemas.microsoft.com/office/drawing/2014/main" id="{D0F78B9B-72B3-7883-256E-0C6F9DCE81F8}"/>
                  </a:ext>
                </a:extLst>
              </p:cNvPr>
              <p:cNvSpPr/>
              <p:nvPr/>
            </p:nvSpPr>
            <p:spPr>
              <a:xfrm rot="-427541" flipH="1">
                <a:off x="6185547" y="3826439"/>
                <a:ext cx="416979" cy="77654"/>
              </a:xfrm>
              <a:custGeom>
                <a:avLst/>
                <a:gdLst/>
                <a:ahLst/>
                <a:cxnLst/>
                <a:rect l="l" t="t" r="r" b="b"/>
                <a:pathLst>
                  <a:path w="15615" h="2908" extrusionOk="0">
                    <a:moveTo>
                      <a:pt x="15615" y="0"/>
                    </a:moveTo>
                    <a:lnTo>
                      <a:pt x="15615" y="0"/>
                    </a:lnTo>
                    <a:cubicBezTo>
                      <a:pt x="12365" y="944"/>
                      <a:pt x="9547" y="1259"/>
                      <a:pt x="7234" y="1259"/>
                    </a:cubicBezTo>
                    <a:cubicBezTo>
                      <a:pt x="2607" y="1259"/>
                      <a:pt x="1" y="0"/>
                      <a:pt x="1" y="0"/>
                    </a:cubicBezTo>
                    <a:lnTo>
                      <a:pt x="1" y="0"/>
                    </a:lnTo>
                    <a:cubicBezTo>
                      <a:pt x="1" y="0"/>
                      <a:pt x="1053" y="1880"/>
                      <a:pt x="3910" y="2908"/>
                    </a:cubicBezTo>
                    <a:cubicBezTo>
                      <a:pt x="5161" y="2137"/>
                      <a:pt x="6565" y="1755"/>
                      <a:pt x="7968" y="1755"/>
                    </a:cubicBezTo>
                    <a:cubicBezTo>
                      <a:pt x="9347" y="1755"/>
                      <a:pt x="10725" y="2124"/>
                      <a:pt x="11956" y="2857"/>
                    </a:cubicBezTo>
                    <a:cubicBezTo>
                      <a:pt x="14687" y="1830"/>
                      <a:pt x="15615" y="0"/>
                      <a:pt x="15615" y="0"/>
                    </a:cubicBezTo>
                    <a:close/>
                  </a:path>
                </a:pathLst>
              </a:custGeom>
              <a:solidFill>
                <a:srgbClr val="B93F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9" name="Google Shape;1348;p51">
                <a:extLst>
                  <a:ext uri="{FF2B5EF4-FFF2-40B4-BE49-F238E27FC236}">
                    <a16:creationId xmlns:a16="http://schemas.microsoft.com/office/drawing/2014/main" id="{1C9FF952-C33D-E36E-7438-839F6A5DF9BC}"/>
                  </a:ext>
                </a:extLst>
              </p:cNvPr>
              <p:cNvSpPr/>
              <p:nvPr/>
            </p:nvSpPr>
            <p:spPr>
              <a:xfrm rot="-427541" flipH="1">
                <a:off x="6565276" y="3550422"/>
                <a:ext cx="124520" cy="65691"/>
              </a:xfrm>
              <a:custGeom>
                <a:avLst/>
                <a:gdLst/>
                <a:ahLst/>
                <a:cxnLst/>
                <a:rect l="l" t="t" r="r" b="b"/>
                <a:pathLst>
                  <a:path w="4663" h="2460" extrusionOk="0">
                    <a:moveTo>
                      <a:pt x="3033" y="0"/>
                    </a:moveTo>
                    <a:cubicBezTo>
                      <a:pt x="2306" y="0"/>
                      <a:pt x="1579" y="176"/>
                      <a:pt x="1053" y="527"/>
                    </a:cubicBezTo>
                    <a:cubicBezTo>
                      <a:pt x="452" y="903"/>
                      <a:pt x="101" y="1454"/>
                      <a:pt x="25" y="2106"/>
                    </a:cubicBezTo>
                    <a:cubicBezTo>
                      <a:pt x="0" y="2281"/>
                      <a:pt x="126" y="2432"/>
                      <a:pt x="301" y="2457"/>
                    </a:cubicBezTo>
                    <a:cubicBezTo>
                      <a:pt x="316" y="2458"/>
                      <a:pt x="330" y="2459"/>
                      <a:pt x="345" y="2459"/>
                    </a:cubicBezTo>
                    <a:cubicBezTo>
                      <a:pt x="523" y="2459"/>
                      <a:pt x="652" y="2318"/>
                      <a:pt x="652" y="2156"/>
                    </a:cubicBezTo>
                    <a:cubicBezTo>
                      <a:pt x="702" y="1705"/>
                      <a:pt x="953" y="1329"/>
                      <a:pt x="1379" y="1053"/>
                    </a:cubicBezTo>
                    <a:cubicBezTo>
                      <a:pt x="1821" y="763"/>
                      <a:pt x="2412" y="613"/>
                      <a:pt x="3027" y="613"/>
                    </a:cubicBezTo>
                    <a:cubicBezTo>
                      <a:pt x="3423" y="613"/>
                      <a:pt x="3828" y="675"/>
                      <a:pt x="4211" y="802"/>
                    </a:cubicBezTo>
                    <a:cubicBezTo>
                      <a:pt x="4242" y="813"/>
                      <a:pt x="4274" y="818"/>
                      <a:pt x="4308" y="818"/>
                    </a:cubicBezTo>
                    <a:cubicBezTo>
                      <a:pt x="4437" y="818"/>
                      <a:pt x="4572" y="742"/>
                      <a:pt x="4612" y="602"/>
                    </a:cubicBezTo>
                    <a:cubicBezTo>
                      <a:pt x="4662" y="452"/>
                      <a:pt x="4562" y="276"/>
                      <a:pt x="4411" y="201"/>
                    </a:cubicBezTo>
                    <a:cubicBezTo>
                      <a:pt x="3960" y="76"/>
                      <a:pt x="3509" y="0"/>
                      <a:pt x="303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0" name="Google Shape;1349;p51">
                <a:extLst>
                  <a:ext uri="{FF2B5EF4-FFF2-40B4-BE49-F238E27FC236}">
                    <a16:creationId xmlns:a16="http://schemas.microsoft.com/office/drawing/2014/main" id="{DD7CD412-CEF4-18A4-E450-B722F102F77E}"/>
                  </a:ext>
                </a:extLst>
              </p:cNvPr>
              <p:cNvSpPr/>
              <p:nvPr/>
            </p:nvSpPr>
            <p:spPr>
              <a:xfrm rot="-427541" flipH="1">
                <a:off x="6087272" y="3582180"/>
                <a:ext cx="124493" cy="65691"/>
              </a:xfrm>
              <a:custGeom>
                <a:avLst/>
                <a:gdLst/>
                <a:ahLst/>
                <a:cxnLst/>
                <a:rect l="l" t="t" r="r" b="b"/>
                <a:pathLst>
                  <a:path w="4662" h="2460" extrusionOk="0">
                    <a:moveTo>
                      <a:pt x="1629" y="0"/>
                    </a:moveTo>
                    <a:cubicBezTo>
                      <a:pt x="1178" y="0"/>
                      <a:pt x="702" y="51"/>
                      <a:pt x="251" y="201"/>
                    </a:cubicBezTo>
                    <a:cubicBezTo>
                      <a:pt x="100" y="276"/>
                      <a:pt x="0" y="452"/>
                      <a:pt x="50" y="602"/>
                    </a:cubicBezTo>
                    <a:cubicBezTo>
                      <a:pt x="110" y="742"/>
                      <a:pt x="233" y="818"/>
                      <a:pt x="357" y="818"/>
                    </a:cubicBezTo>
                    <a:cubicBezTo>
                      <a:pt x="389" y="818"/>
                      <a:pt x="421" y="813"/>
                      <a:pt x="451" y="802"/>
                    </a:cubicBezTo>
                    <a:cubicBezTo>
                      <a:pt x="834" y="675"/>
                      <a:pt x="1239" y="613"/>
                      <a:pt x="1635" y="613"/>
                    </a:cubicBezTo>
                    <a:cubicBezTo>
                      <a:pt x="2250" y="613"/>
                      <a:pt x="2841" y="763"/>
                      <a:pt x="3283" y="1053"/>
                    </a:cubicBezTo>
                    <a:cubicBezTo>
                      <a:pt x="3709" y="1329"/>
                      <a:pt x="3960" y="1705"/>
                      <a:pt x="4010" y="2156"/>
                    </a:cubicBezTo>
                    <a:cubicBezTo>
                      <a:pt x="4033" y="2318"/>
                      <a:pt x="4143" y="2459"/>
                      <a:pt x="4318" y="2459"/>
                    </a:cubicBezTo>
                    <a:cubicBezTo>
                      <a:pt x="4332" y="2459"/>
                      <a:pt x="4346" y="2458"/>
                      <a:pt x="4361" y="2457"/>
                    </a:cubicBezTo>
                    <a:cubicBezTo>
                      <a:pt x="4537" y="2432"/>
                      <a:pt x="4662" y="2281"/>
                      <a:pt x="4637" y="2106"/>
                    </a:cubicBezTo>
                    <a:cubicBezTo>
                      <a:pt x="4562" y="1429"/>
                      <a:pt x="4211" y="903"/>
                      <a:pt x="3634" y="527"/>
                    </a:cubicBezTo>
                    <a:cubicBezTo>
                      <a:pt x="3083" y="176"/>
                      <a:pt x="2356" y="0"/>
                      <a:pt x="162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64" name="Google Shape;1350;p51">
              <a:extLst>
                <a:ext uri="{FF2B5EF4-FFF2-40B4-BE49-F238E27FC236}">
                  <a16:creationId xmlns:a16="http://schemas.microsoft.com/office/drawing/2014/main" id="{C37EAD08-09FA-47BC-E22C-E098564F58BA}"/>
                </a:ext>
              </a:extLst>
            </p:cNvPr>
            <p:cNvSpPr/>
            <p:nvPr/>
          </p:nvSpPr>
          <p:spPr>
            <a:xfrm>
              <a:off x="8064084" y="5015078"/>
              <a:ext cx="366825" cy="207703"/>
            </a:xfrm>
            <a:custGeom>
              <a:avLst/>
              <a:gdLst/>
              <a:ahLst/>
              <a:cxnLst/>
              <a:rect l="l" t="t" r="r" b="b"/>
              <a:pathLst>
                <a:path w="6743" h="3818" extrusionOk="0">
                  <a:moveTo>
                    <a:pt x="6291" y="0"/>
                  </a:moveTo>
                  <a:cubicBezTo>
                    <a:pt x="4387" y="1554"/>
                    <a:pt x="2256" y="2482"/>
                    <a:pt x="1" y="3133"/>
                  </a:cubicBezTo>
                  <a:lnTo>
                    <a:pt x="76" y="3785"/>
                  </a:lnTo>
                  <a:cubicBezTo>
                    <a:pt x="1279" y="3785"/>
                    <a:pt x="2181" y="3785"/>
                    <a:pt x="2682" y="3810"/>
                  </a:cubicBezTo>
                  <a:cubicBezTo>
                    <a:pt x="2845" y="3814"/>
                    <a:pt x="3021" y="3817"/>
                    <a:pt x="3206" y="3817"/>
                  </a:cubicBezTo>
                  <a:cubicBezTo>
                    <a:pt x="4278" y="3817"/>
                    <a:pt x="5674" y="3694"/>
                    <a:pt x="6743" y="2732"/>
                  </a:cubicBezTo>
                  <a:cubicBezTo>
                    <a:pt x="6617" y="1730"/>
                    <a:pt x="6442" y="802"/>
                    <a:pt x="6291" y="0"/>
                  </a:cubicBezTo>
                  <a:close/>
                </a:path>
              </a:pathLst>
            </a:custGeom>
            <a:solidFill>
              <a:srgbClr val="FCA1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5" name="Google Shape;1351;p51">
              <a:extLst>
                <a:ext uri="{FF2B5EF4-FFF2-40B4-BE49-F238E27FC236}">
                  <a16:creationId xmlns:a16="http://schemas.microsoft.com/office/drawing/2014/main" id="{B95E3A87-24E7-5DFF-7ADE-D87620C6BF1F}"/>
                </a:ext>
              </a:extLst>
            </p:cNvPr>
            <p:cNvSpPr/>
            <p:nvPr/>
          </p:nvSpPr>
          <p:spPr>
            <a:xfrm>
              <a:off x="8046350" y="4888272"/>
              <a:ext cx="360025" cy="297301"/>
            </a:xfrm>
            <a:custGeom>
              <a:avLst/>
              <a:gdLst/>
              <a:ahLst/>
              <a:cxnLst/>
              <a:rect l="l" t="t" r="r" b="b"/>
              <a:pathLst>
                <a:path w="6618" h="5465" extrusionOk="0">
                  <a:moveTo>
                    <a:pt x="6116" y="0"/>
                  </a:moveTo>
                  <a:cubicBezTo>
                    <a:pt x="3785" y="2081"/>
                    <a:pt x="502" y="3083"/>
                    <a:pt x="1" y="3208"/>
                  </a:cubicBezTo>
                  <a:lnTo>
                    <a:pt x="327" y="5464"/>
                  </a:lnTo>
                  <a:cubicBezTo>
                    <a:pt x="2582" y="4813"/>
                    <a:pt x="4713" y="3885"/>
                    <a:pt x="6617" y="2331"/>
                  </a:cubicBezTo>
                  <a:cubicBezTo>
                    <a:pt x="6442" y="1354"/>
                    <a:pt x="6267" y="527"/>
                    <a:pt x="6116" y="0"/>
                  </a:cubicBezTo>
                  <a:close/>
                </a:path>
              </a:pathLst>
            </a:custGeom>
            <a:solidFill>
              <a:srgbClr val="FCA1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6" name="Google Shape;1352;p51">
              <a:extLst>
                <a:ext uri="{FF2B5EF4-FFF2-40B4-BE49-F238E27FC236}">
                  <a16:creationId xmlns:a16="http://schemas.microsoft.com/office/drawing/2014/main" id="{0E4A6870-9431-1B64-2714-F1F4D5783BD9}"/>
                </a:ext>
              </a:extLst>
            </p:cNvPr>
            <p:cNvSpPr/>
            <p:nvPr/>
          </p:nvSpPr>
          <p:spPr>
            <a:xfrm>
              <a:off x="6391180" y="4194291"/>
              <a:ext cx="974918" cy="1030462"/>
            </a:xfrm>
            <a:custGeom>
              <a:avLst/>
              <a:gdLst/>
              <a:ahLst/>
              <a:cxnLst/>
              <a:rect l="l" t="t" r="r" b="b"/>
              <a:pathLst>
                <a:path w="17921" h="18942" extrusionOk="0">
                  <a:moveTo>
                    <a:pt x="10978" y="0"/>
                  </a:moveTo>
                  <a:cubicBezTo>
                    <a:pt x="10778" y="0"/>
                    <a:pt x="10677" y="26"/>
                    <a:pt x="10677" y="26"/>
                  </a:cubicBezTo>
                  <a:cubicBezTo>
                    <a:pt x="10677" y="26"/>
                    <a:pt x="7119" y="76"/>
                    <a:pt x="5540" y="1203"/>
                  </a:cubicBezTo>
                  <a:cubicBezTo>
                    <a:pt x="3585" y="2432"/>
                    <a:pt x="1204" y="7068"/>
                    <a:pt x="26" y="8397"/>
                  </a:cubicBezTo>
                  <a:cubicBezTo>
                    <a:pt x="26" y="8397"/>
                    <a:pt x="1" y="8447"/>
                    <a:pt x="1" y="8522"/>
                  </a:cubicBezTo>
                  <a:cubicBezTo>
                    <a:pt x="51" y="8472"/>
                    <a:pt x="126" y="8447"/>
                    <a:pt x="201" y="8397"/>
                  </a:cubicBezTo>
                  <a:cubicBezTo>
                    <a:pt x="201" y="8397"/>
                    <a:pt x="3509" y="11805"/>
                    <a:pt x="7520" y="14086"/>
                  </a:cubicBezTo>
                  <a:lnTo>
                    <a:pt x="7520" y="15690"/>
                  </a:lnTo>
                  <a:cubicBezTo>
                    <a:pt x="7520" y="15690"/>
                    <a:pt x="7494" y="15690"/>
                    <a:pt x="7394" y="15665"/>
                  </a:cubicBezTo>
                  <a:lnTo>
                    <a:pt x="7394" y="15665"/>
                  </a:lnTo>
                  <a:cubicBezTo>
                    <a:pt x="7419" y="15840"/>
                    <a:pt x="7419" y="15991"/>
                    <a:pt x="7419" y="16166"/>
                  </a:cubicBezTo>
                  <a:cubicBezTo>
                    <a:pt x="7444" y="16993"/>
                    <a:pt x="7494" y="17996"/>
                    <a:pt x="7494" y="18923"/>
                  </a:cubicBezTo>
                  <a:cubicBezTo>
                    <a:pt x="8810" y="18935"/>
                    <a:pt x="10427" y="18942"/>
                    <a:pt x="12209" y="18942"/>
                  </a:cubicBezTo>
                  <a:cubicBezTo>
                    <a:pt x="13992" y="18942"/>
                    <a:pt x="15941" y="18935"/>
                    <a:pt x="17921" y="18923"/>
                  </a:cubicBezTo>
                  <a:lnTo>
                    <a:pt x="17820" y="2557"/>
                  </a:lnTo>
                  <a:cubicBezTo>
                    <a:pt x="17820" y="2557"/>
                    <a:pt x="17820" y="2532"/>
                    <a:pt x="17820" y="2532"/>
                  </a:cubicBezTo>
                  <a:lnTo>
                    <a:pt x="17670" y="2532"/>
                  </a:lnTo>
                  <a:cubicBezTo>
                    <a:pt x="16667" y="2532"/>
                    <a:pt x="16066" y="2256"/>
                    <a:pt x="15865" y="2131"/>
                  </a:cubicBezTo>
                  <a:lnTo>
                    <a:pt x="14863" y="4161"/>
                  </a:lnTo>
                  <a:cubicBezTo>
                    <a:pt x="13785" y="3910"/>
                    <a:pt x="10452" y="702"/>
                    <a:pt x="10452" y="702"/>
                  </a:cubicBezTo>
                  <a:cubicBezTo>
                    <a:pt x="10627" y="452"/>
                    <a:pt x="10803" y="226"/>
                    <a:pt x="10978" y="0"/>
                  </a:cubicBezTo>
                  <a:close/>
                </a:path>
              </a:pathLst>
            </a:custGeom>
            <a:solidFill>
              <a:srgbClr val="4C6F8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7" name="Google Shape;1353;p51">
              <a:extLst>
                <a:ext uri="{FF2B5EF4-FFF2-40B4-BE49-F238E27FC236}">
                  <a16:creationId xmlns:a16="http://schemas.microsoft.com/office/drawing/2014/main" id="{63BEE533-E24C-349D-6C2B-6EF2A0C44DAF}"/>
                </a:ext>
              </a:extLst>
            </p:cNvPr>
            <p:cNvSpPr/>
            <p:nvPr/>
          </p:nvSpPr>
          <p:spPr>
            <a:xfrm>
              <a:off x="7438268" y="4291068"/>
              <a:ext cx="17789" cy="21869"/>
            </a:xfrm>
            <a:custGeom>
              <a:avLst/>
              <a:gdLst/>
              <a:ahLst/>
              <a:cxnLst/>
              <a:rect l="l" t="t" r="r" b="b"/>
              <a:pathLst>
                <a:path w="327" h="402" extrusionOk="0">
                  <a:moveTo>
                    <a:pt x="151" y="1"/>
                  </a:moveTo>
                  <a:lnTo>
                    <a:pt x="1" y="402"/>
                  </a:lnTo>
                  <a:cubicBezTo>
                    <a:pt x="101" y="377"/>
                    <a:pt x="201" y="352"/>
                    <a:pt x="302" y="327"/>
                  </a:cubicBezTo>
                  <a:lnTo>
                    <a:pt x="327" y="327"/>
                  </a:lnTo>
                  <a:lnTo>
                    <a:pt x="151" y="1"/>
                  </a:lnTo>
                  <a:close/>
                </a:path>
              </a:pathLst>
            </a:custGeom>
            <a:solidFill>
              <a:srgbClr val="0072A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8" name="Google Shape;1354;p51">
              <a:extLst>
                <a:ext uri="{FF2B5EF4-FFF2-40B4-BE49-F238E27FC236}">
                  <a16:creationId xmlns:a16="http://schemas.microsoft.com/office/drawing/2014/main" id="{BC46EF2E-8698-12E5-A0F3-889CCA2082BC}"/>
                </a:ext>
              </a:extLst>
            </p:cNvPr>
            <p:cNvSpPr/>
            <p:nvPr/>
          </p:nvSpPr>
          <p:spPr>
            <a:xfrm>
              <a:off x="7366025" y="4322457"/>
              <a:ext cx="69579" cy="901260"/>
            </a:xfrm>
            <a:custGeom>
              <a:avLst/>
              <a:gdLst/>
              <a:ahLst/>
              <a:cxnLst/>
              <a:rect l="l" t="t" r="r" b="b"/>
              <a:pathLst>
                <a:path w="1279" h="16567" extrusionOk="0">
                  <a:moveTo>
                    <a:pt x="527" y="752"/>
                  </a:moveTo>
                  <a:cubicBezTo>
                    <a:pt x="727" y="752"/>
                    <a:pt x="878" y="928"/>
                    <a:pt x="878" y="1128"/>
                  </a:cubicBezTo>
                  <a:cubicBezTo>
                    <a:pt x="878" y="1329"/>
                    <a:pt x="727" y="1504"/>
                    <a:pt x="527" y="1504"/>
                  </a:cubicBezTo>
                  <a:cubicBezTo>
                    <a:pt x="326" y="1504"/>
                    <a:pt x="151" y="1329"/>
                    <a:pt x="151" y="1128"/>
                  </a:cubicBezTo>
                  <a:cubicBezTo>
                    <a:pt x="151" y="928"/>
                    <a:pt x="326" y="752"/>
                    <a:pt x="527" y="752"/>
                  </a:cubicBezTo>
                  <a:close/>
                  <a:moveTo>
                    <a:pt x="527" y="5063"/>
                  </a:moveTo>
                  <a:cubicBezTo>
                    <a:pt x="727" y="5063"/>
                    <a:pt x="878" y="5213"/>
                    <a:pt x="878" y="5439"/>
                  </a:cubicBezTo>
                  <a:cubicBezTo>
                    <a:pt x="878" y="5640"/>
                    <a:pt x="727" y="5790"/>
                    <a:pt x="527" y="5790"/>
                  </a:cubicBezTo>
                  <a:cubicBezTo>
                    <a:pt x="326" y="5790"/>
                    <a:pt x="151" y="5640"/>
                    <a:pt x="151" y="5439"/>
                  </a:cubicBezTo>
                  <a:cubicBezTo>
                    <a:pt x="151" y="5213"/>
                    <a:pt x="326" y="5063"/>
                    <a:pt x="527" y="5063"/>
                  </a:cubicBezTo>
                  <a:close/>
                  <a:moveTo>
                    <a:pt x="552" y="9358"/>
                  </a:moveTo>
                  <a:cubicBezTo>
                    <a:pt x="642" y="9358"/>
                    <a:pt x="731" y="9389"/>
                    <a:pt x="803" y="9449"/>
                  </a:cubicBezTo>
                  <a:cubicBezTo>
                    <a:pt x="953" y="9574"/>
                    <a:pt x="953" y="9825"/>
                    <a:pt x="828" y="9975"/>
                  </a:cubicBezTo>
                  <a:cubicBezTo>
                    <a:pt x="749" y="10054"/>
                    <a:pt x="650" y="10092"/>
                    <a:pt x="552" y="10092"/>
                  </a:cubicBezTo>
                  <a:cubicBezTo>
                    <a:pt x="462" y="10092"/>
                    <a:pt x="373" y="10060"/>
                    <a:pt x="301" y="10000"/>
                  </a:cubicBezTo>
                  <a:cubicBezTo>
                    <a:pt x="151" y="9850"/>
                    <a:pt x="151" y="9624"/>
                    <a:pt x="276" y="9474"/>
                  </a:cubicBezTo>
                  <a:cubicBezTo>
                    <a:pt x="355" y="9396"/>
                    <a:pt x="454" y="9358"/>
                    <a:pt x="552" y="9358"/>
                  </a:cubicBezTo>
                  <a:close/>
                  <a:moveTo>
                    <a:pt x="665" y="14396"/>
                  </a:moveTo>
                  <a:cubicBezTo>
                    <a:pt x="755" y="14396"/>
                    <a:pt x="843" y="14427"/>
                    <a:pt x="903" y="14487"/>
                  </a:cubicBezTo>
                  <a:cubicBezTo>
                    <a:pt x="1053" y="14612"/>
                    <a:pt x="1078" y="14863"/>
                    <a:pt x="928" y="15013"/>
                  </a:cubicBezTo>
                  <a:cubicBezTo>
                    <a:pt x="862" y="15092"/>
                    <a:pt x="769" y="15129"/>
                    <a:pt x="674" y="15129"/>
                  </a:cubicBezTo>
                  <a:cubicBezTo>
                    <a:pt x="587" y="15129"/>
                    <a:pt x="498" y="15098"/>
                    <a:pt x="427" y="15038"/>
                  </a:cubicBezTo>
                  <a:cubicBezTo>
                    <a:pt x="276" y="14888"/>
                    <a:pt x="251" y="14662"/>
                    <a:pt x="402" y="14512"/>
                  </a:cubicBezTo>
                  <a:cubicBezTo>
                    <a:pt x="467" y="14433"/>
                    <a:pt x="567" y="14396"/>
                    <a:pt x="665" y="14396"/>
                  </a:cubicBezTo>
                  <a:close/>
                  <a:moveTo>
                    <a:pt x="1153" y="0"/>
                  </a:moveTo>
                  <a:cubicBezTo>
                    <a:pt x="727" y="101"/>
                    <a:pt x="351" y="151"/>
                    <a:pt x="1" y="176"/>
                  </a:cubicBezTo>
                  <a:cubicBezTo>
                    <a:pt x="1" y="176"/>
                    <a:pt x="26" y="176"/>
                    <a:pt x="26" y="201"/>
                  </a:cubicBezTo>
                  <a:lnTo>
                    <a:pt x="126" y="16567"/>
                  </a:lnTo>
                  <a:lnTo>
                    <a:pt x="1279" y="16567"/>
                  </a:lnTo>
                  <a:lnTo>
                    <a:pt x="978" y="527"/>
                  </a:lnTo>
                  <a:cubicBezTo>
                    <a:pt x="978" y="502"/>
                    <a:pt x="978" y="502"/>
                    <a:pt x="978" y="502"/>
                  </a:cubicBezTo>
                  <a:lnTo>
                    <a:pt x="1153" y="0"/>
                  </a:lnTo>
                  <a:close/>
                </a:path>
              </a:pathLst>
            </a:custGeom>
            <a:solidFill>
              <a:srgbClr val="FAA83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9" name="Google Shape;1355;p51">
              <a:extLst>
                <a:ext uri="{FF2B5EF4-FFF2-40B4-BE49-F238E27FC236}">
                  <a16:creationId xmlns:a16="http://schemas.microsoft.com/office/drawing/2014/main" id="{7B2C5AD8-E939-82D7-A135-7814DF389DEE}"/>
                </a:ext>
              </a:extLst>
            </p:cNvPr>
            <p:cNvSpPr/>
            <p:nvPr/>
          </p:nvSpPr>
          <p:spPr>
            <a:xfrm>
              <a:off x="7256954" y="4195651"/>
              <a:ext cx="103688" cy="129637"/>
            </a:xfrm>
            <a:custGeom>
              <a:avLst/>
              <a:gdLst/>
              <a:ahLst/>
              <a:cxnLst/>
              <a:rect l="l" t="t" r="r" b="b"/>
              <a:pathLst>
                <a:path w="1906" h="2383" extrusionOk="0">
                  <a:moveTo>
                    <a:pt x="978" y="1"/>
                  </a:moveTo>
                  <a:lnTo>
                    <a:pt x="1" y="2006"/>
                  </a:lnTo>
                  <a:cubicBezTo>
                    <a:pt x="193" y="2102"/>
                    <a:pt x="802" y="2383"/>
                    <a:pt x="1782" y="2383"/>
                  </a:cubicBezTo>
                  <a:cubicBezTo>
                    <a:pt x="1822" y="2383"/>
                    <a:pt x="1863" y="2383"/>
                    <a:pt x="1905" y="2382"/>
                  </a:cubicBezTo>
                  <a:cubicBezTo>
                    <a:pt x="1730" y="1880"/>
                    <a:pt x="1078" y="201"/>
                    <a:pt x="978" y="1"/>
                  </a:cubicBezTo>
                  <a:close/>
                </a:path>
              </a:pathLst>
            </a:custGeom>
            <a:solidFill>
              <a:srgbClr val="4C6F8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0" name="Google Shape;1356;p51">
              <a:extLst>
                <a:ext uri="{FF2B5EF4-FFF2-40B4-BE49-F238E27FC236}">
                  <a16:creationId xmlns:a16="http://schemas.microsoft.com/office/drawing/2014/main" id="{73BD0097-B45D-A095-14D0-8E9A285E7241}"/>
                </a:ext>
              </a:extLst>
            </p:cNvPr>
            <p:cNvSpPr/>
            <p:nvPr/>
          </p:nvSpPr>
          <p:spPr>
            <a:xfrm>
              <a:off x="7303302" y="4192931"/>
              <a:ext cx="6855" cy="2774"/>
            </a:xfrm>
            <a:custGeom>
              <a:avLst/>
              <a:gdLst/>
              <a:ahLst/>
              <a:cxnLst/>
              <a:rect l="l" t="t" r="r" b="b"/>
              <a:pathLst>
                <a:path w="126" h="51" extrusionOk="0">
                  <a:moveTo>
                    <a:pt x="1" y="0"/>
                  </a:moveTo>
                  <a:cubicBezTo>
                    <a:pt x="76" y="25"/>
                    <a:pt x="126" y="51"/>
                    <a:pt x="126" y="51"/>
                  </a:cubicBezTo>
                  <a:cubicBezTo>
                    <a:pt x="126" y="25"/>
                    <a:pt x="76" y="0"/>
                    <a:pt x="1" y="0"/>
                  </a:cubicBezTo>
                  <a:close/>
                </a:path>
              </a:pathLst>
            </a:custGeom>
            <a:solidFill>
              <a:srgbClr val="0072A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1" name="Google Shape;1357;p51">
              <a:extLst>
                <a:ext uri="{FF2B5EF4-FFF2-40B4-BE49-F238E27FC236}">
                  <a16:creationId xmlns:a16="http://schemas.microsoft.com/office/drawing/2014/main" id="{D3D4B778-88CD-3381-263C-E08138612EB5}"/>
                </a:ext>
              </a:extLst>
            </p:cNvPr>
            <p:cNvSpPr/>
            <p:nvPr/>
          </p:nvSpPr>
          <p:spPr>
            <a:xfrm>
              <a:off x="7366025" y="4197011"/>
              <a:ext cx="76433" cy="128223"/>
            </a:xfrm>
            <a:custGeom>
              <a:avLst/>
              <a:gdLst/>
              <a:ahLst/>
              <a:cxnLst/>
              <a:rect l="l" t="t" r="r" b="b"/>
              <a:pathLst>
                <a:path w="1405" h="2357" extrusionOk="0">
                  <a:moveTo>
                    <a:pt x="652" y="1"/>
                  </a:moveTo>
                  <a:lnTo>
                    <a:pt x="602" y="26"/>
                  </a:lnTo>
                  <a:lnTo>
                    <a:pt x="1" y="2357"/>
                  </a:lnTo>
                  <a:cubicBezTo>
                    <a:pt x="351" y="2357"/>
                    <a:pt x="752" y="2281"/>
                    <a:pt x="1204" y="2181"/>
                  </a:cubicBezTo>
                  <a:lnTo>
                    <a:pt x="1404" y="1580"/>
                  </a:lnTo>
                  <a:lnTo>
                    <a:pt x="652" y="1"/>
                  </a:lnTo>
                  <a:close/>
                </a:path>
              </a:pathLst>
            </a:custGeom>
            <a:solidFill>
              <a:srgbClr val="4C6F8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2" name="Google Shape;1358;p51">
              <a:extLst>
                <a:ext uri="{FF2B5EF4-FFF2-40B4-BE49-F238E27FC236}">
                  <a16:creationId xmlns:a16="http://schemas.microsoft.com/office/drawing/2014/main" id="{9BCD521D-FFC0-69FB-A6D6-221BB4B3EEA3}"/>
                </a:ext>
              </a:extLst>
            </p:cNvPr>
            <p:cNvSpPr/>
            <p:nvPr/>
          </p:nvSpPr>
          <p:spPr>
            <a:xfrm>
              <a:off x="7426028" y="4191571"/>
              <a:ext cx="953104" cy="1032148"/>
            </a:xfrm>
            <a:custGeom>
              <a:avLst/>
              <a:gdLst/>
              <a:ahLst/>
              <a:cxnLst/>
              <a:rect l="l" t="t" r="r" b="b"/>
              <a:pathLst>
                <a:path w="17520" h="18973" extrusionOk="0">
                  <a:moveTo>
                    <a:pt x="7542" y="8445"/>
                  </a:moveTo>
                  <a:cubicBezTo>
                    <a:pt x="7872" y="8445"/>
                    <a:pt x="8148" y="8688"/>
                    <a:pt x="8196" y="9023"/>
                  </a:cubicBezTo>
                  <a:lnTo>
                    <a:pt x="8847" y="13609"/>
                  </a:lnTo>
                  <a:cubicBezTo>
                    <a:pt x="8873" y="13835"/>
                    <a:pt x="8772" y="14086"/>
                    <a:pt x="8597" y="14236"/>
                  </a:cubicBezTo>
                  <a:lnTo>
                    <a:pt x="5915" y="16442"/>
                  </a:lnTo>
                  <a:cubicBezTo>
                    <a:pt x="5803" y="16539"/>
                    <a:pt x="5660" y="16590"/>
                    <a:pt x="5517" y="16590"/>
                  </a:cubicBezTo>
                  <a:cubicBezTo>
                    <a:pt x="5403" y="16590"/>
                    <a:pt x="5288" y="16558"/>
                    <a:pt x="5188" y="16492"/>
                  </a:cubicBezTo>
                  <a:lnTo>
                    <a:pt x="1329" y="14386"/>
                  </a:lnTo>
                  <a:cubicBezTo>
                    <a:pt x="1103" y="14261"/>
                    <a:pt x="978" y="14036"/>
                    <a:pt x="978" y="13785"/>
                  </a:cubicBezTo>
                  <a:lnTo>
                    <a:pt x="1078" y="9424"/>
                  </a:lnTo>
                  <a:cubicBezTo>
                    <a:pt x="1078" y="9073"/>
                    <a:pt x="1354" y="8797"/>
                    <a:pt x="1705" y="8772"/>
                  </a:cubicBezTo>
                  <a:lnTo>
                    <a:pt x="7494" y="8447"/>
                  </a:lnTo>
                  <a:cubicBezTo>
                    <a:pt x="7510" y="8445"/>
                    <a:pt x="7526" y="8445"/>
                    <a:pt x="7542" y="8445"/>
                  </a:cubicBezTo>
                  <a:close/>
                  <a:moveTo>
                    <a:pt x="5013" y="0"/>
                  </a:moveTo>
                  <a:lnTo>
                    <a:pt x="5013" y="0"/>
                  </a:lnTo>
                  <a:cubicBezTo>
                    <a:pt x="5138" y="176"/>
                    <a:pt x="5289" y="326"/>
                    <a:pt x="5389" y="502"/>
                  </a:cubicBezTo>
                  <a:cubicBezTo>
                    <a:pt x="5389" y="502"/>
                    <a:pt x="2607" y="3935"/>
                    <a:pt x="1554" y="4161"/>
                  </a:cubicBezTo>
                  <a:lnTo>
                    <a:pt x="602" y="2231"/>
                  </a:lnTo>
                  <a:cubicBezTo>
                    <a:pt x="577" y="2256"/>
                    <a:pt x="577" y="2256"/>
                    <a:pt x="552" y="2281"/>
                  </a:cubicBezTo>
                  <a:cubicBezTo>
                    <a:pt x="426" y="2306"/>
                    <a:pt x="301" y="2331"/>
                    <a:pt x="176" y="2381"/>
                  </a:cubicBezTo>
                  <a:lnTo>
                    <a:pt x="0" y="2933"/>
                  </a:lnTo>
                  <a:lnTo>
                    <a:pt x="276" y="18973"/>
                  </a:lnTo>
                  <a:cubicBezTo>
                    <a:pt x="4662" y="18948"/>
                    <a:pt x="9023" y="18923"/>
                    <a:pt x="11805" y="18923"/>
                  </a:cubicBezTo>
                  <a:lnTo>
                    <a:pt x="11730" y="18271"/>
                  </a:lnTo>
                  <a:lnTo>
                    <a:pt x="11404" y="16015"/>
                  </a:lnTo>
                  <a:cubicBezTo>
                    <a:pt x="11354" y="16041"/>
                    <a:pt x="11329" y="16041"/>
                    <a:pt x="11329" y="16041"/>
                  </a:cubicBezTo>
                  <a:lnTo>
                    <a:pt x="11254" y="15013"/>
                  </a:lnTo>
                  <a:cubicBezTo>
                    <a:pt x="15289" y="12707"/>
                    <a:pt x="17519" y="9825"/>
                    <a:pt x="17519" y="9825"/>
                  </a:cubicBezTo>
                  <a:cubicBezTo>
                    <a:pt x="17519" y="9825"/>
                    <a:pt x="14186" y="2607"/>
                    <a:pt x="12732" y="1830"/>
                  </a:cubicBezTo>
                  <a:cubicBezTo>
                    <a:pt x="11554" y="1203"/>
                    <a:pt x="6893" y="326"/>
                    <a:pt x="5013" y="0"/>
                  </a:cubicBezTo>
                  <a:close/>
                </a:path>
              </a:pathLst>
            </a:custGeom>
            <a:solidFill>
              <a:srgbClr val="4C6F8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3" name="Google Shape;1359;p51">
              <a:extLst>
                <a:ext uri="{FF2B5EF4-FFF2-40B4-BE49-F238E27FC236}">
                  <a16:creationId xmlns:a16="http://schemas.microsoft.com/office/drawing/2014/main" id="{BE561159-EB9E-CDF8-3DFD-CD3D7F4D16E1}"/>
                </a:ext>
              </a:extLst>
            </p:cNvPr>
            <p:cNvSpPr/>
            <p:nvPr/>
          </p:nvSpPr>
          <p:spPr>
            <a:xfrm>
              <a:off x="6616178" y="3239842"/>
              <a:ext cx="500434" cy="500706"/>
            </a:xfrm>
            <a:custGeom>
              <a:avLst/>
              <a:gdLst/>
              <a:ahLst/>
              <a:cxnLst/>
              <a:rect l="l" t="t" r="r" b="b"/>
              <a:pathLst>
                <a:path w="9199" h="9204" extrusionOk="0">
                  <a:moveTo>
                    <a:pt x="4645" y="251"/>
                  </a:moveTo>
                  <a:cubicBezTo>
                    <a:pt x="4675" y="251"/>
                    <a:pt x="4706" y="252"/>
                    <a:pt x="4737" y="252"/>
                  </a:cubicBezTo>
                  <a:cubicBezTo>
                    <a:pt x="5363" y="277"/>
                    <a:pt x="5940" y="428"/>
                    <a:pt x="6466" y="678"/>
                  </a:cubicBezTo>
                  <a:cubicBezTo>
                    <a:pt x="6541" y="728"/>
                    <a:pt x="6617" y="753"/>
                    <a:pt x="6692" y="804"/>
                  </a:cubicBezTo>
                  <a:cubicBezTo>
                    <a:pt x="8070" y="1555"/>
                    <a:pt x="8998" y="3034"/>
                    <a:pt x="8947" y="4738"/>
                  </a:cubicBezTo>
                  <a:cubicBezTo>
                    <a:pt x="8922" y="5691"/>
                    <a:pt x="8597" y="6568"/>
                    <a:pt x="8045" y="7270"/>
                  </a:cubicBezTo>
                  <a:cubicBezTo>
                    <a:pt x="7419" y="8072"/>
                    <a:pt x="6541" y="8623"/>
                    <a:pt x="5539" y="8849"/>
                  </a:cubicBezTo>
                  <a:cubicBezTo>
                    <a:pt x="5250" y="8911"/>
                    <a:pt x="4961" y="8955"/>
                    <a:pt x="4673" y="8955"/>
                  </a:cubicBezTo>
                  <a:cubicBezTo>
                    <a:pt x="4611" y="8955"/>
                    <a:pt x="4548" y="8953"/>
                    <a:pt x="4486" y="8949"/>
                  </a:cubicBezTo>
                  <a:cubicBezTo>
                    <a:pt x="4085" y="8949"/>
                    <a:pt x="3709" y="8874"/>
                    <a:pt x="3358" y="8774"/>
                  </a:cubicBezTo>
                  <a:cubicBezTo>
                    <a:pt x="3233" y="8748"/>
                    <a:pt x="3133" y="8698"/>
                    <a:pt x="3008" y="8648"/>
                  </a:cubicBezTo>
                  <a:cubicBezTo>
                    <a:pt x="1654" y="8122"/>
                    <a:pt x="652" y="6944"/>
                    <a:pt x="351" y="5515"/>
                  </a:cubicBezTo>
                  <a:cubicBezTo>
                    <a:pt x="276" y="5190"/>
                    <a:pt x="251" y="4839"/>
                    <a:pt x="251" y="4488"/>
                  </a:cubicBezTo>
                  <a:cubicBezTo>
                    <a:pt x="276" y="3886"/>
                    <a:pt x="401" y="3335"/>
                    <a:pt x="627" y="2809"/>
                  </a:cubicBezTo>
                  <a:cubicBezTo>
                    <a:pt x="852" y="2307"/>
                    <a:pt x="1178" y="1881"/>
                    <a:pt x="1579" y="1505"/>
                  </a:cubicBezTo>
                  <a:cubicBezTo>
                    <a:pt x="2361" y="723"/>
                    <a:pt x="3452" y="251"/>
                    <a:pt x="4645" y="251"/>
                  </a:cubicBezTo>
                  <a:close/>
                  <a:moveTo>
                    <a:pt x="4656" y="1"/>
                  </a:moveTo>
                  <a:cubicBezTo>
                    <a:pt x="3185" y="1"/>
                    <a:pt x="1864" y="673"/>
                    <a:pt x="1003" y="1756"/>
                  </a:cubicBezTo>
                  <a:cubicBezTo>
                    <a:pt x="852" y="1956"/>
                    <a:pt x="702" y="2157"/>
                    <a:pt x="576" y="2382"/>
                  </a:cubicBezTo>
                  <a:cubicBezTo>
                    <a:pt x="226" y="3009"/>
                    <a:pt x="25" y="3711"/>
                    <a:pt x="0" y="4488"/>
                  </a:cubicBezTo>
                  <a:cubicBezTo>
                    <a:pt x="0" y="5089"/>
                    <a:pt x="100" y="5666"/>
                    <a:pt x="301" y="6192"/>
                  </a:cubicBezTo>
                  <a:cubicBezTo>
                    <a:pt x="677" y="7245"/>
                    <a:pt x="1429" y="8097"/>
                    <a:pt x="2381" y="8623"/>
                  </a:cubicBezTo>
                  <a:cubicBezTo>
                    <a:pt x="2732" y="8824"/>
                    <a:pt x="3108" y="8974"/>
                    <a:pt x="3509" y="9074"/>
                  </a:cubicBezTo>
                  <a:cubicBezTo>
                    <a:pt x="3810" y="9149"/>
                    <a:pt x="4135" y="9200"/>
                    <a:pt x="4461" y="9200"/>
                  </a:cubicBezTo>
                  <a:cubicBezTo>
                    <a:pt x="4520" y="9202"/>
                    <a:pt x="4578" y="9203"/>
                    <a:pt x="4636" y="9203"/>
                  </a:cubicBezTo>
                  <a:cubicBezTo>
                    <a:pt x="5145" y="9203"/>
                    <a:pt x="5615" y="9106"/>
                    <a:pt x="6065" y="8949"/>
                  </a:cubicBezTo>
                  <a:cubicBezTo>
                    <a:pt x="6917" y="8673"/>
                    <a:pt x="7644" y="8147"/>
                    <a:pt x="8196" y="7470"/>
                  </a:cubicBezTo>
                  <a:cubicBezTo>
                    <a:pt x="8797" y="6718"/>
                    <a:pt x="9173" y="5766"/>
                    <a:pt x="9198" y="4738"/>
                  </a:cubicBezTo>
                  <a:cubicBezTo>
                    <a:pt x="9198" y="4538"/>
                    <a:pt x="9198" y="4362"/>
                    <a:pt x="9173" y="4162"/>
                  </a:cubicBezTo>
                  <a:cubicBezTo>
                    <a:pt x="9123" y="4187"/>
                    <a:pt x="9098" y="4212"/>
                    <a:pt x="9098" y="4212"/>
                  </a:cubicBezTo>
                  <a:cubicBezTo>
                    <a:pt x="9084" y="4219"/>
                    <a:pt x="9069" y="4222"/>
                    <a:pt x="9054" y="4222"/>
                  </a:cubicBezTo>
                  <a:cubicBezTo>
                    <a:pt x="9011" y="4222"/>
                    <a:pt x="8966" y="4199"/>
                    <a:pt x="8947" y="4162"/>
                  </a:cubicBezTo>
                  <a:cubicBezTo>
                    <a:pt x="8897" y="4087"/>
                    <a:pt x="8922" y="4012"/>
                    <a:pt x="8998" y="3987"/>
                  </a:cubicBezTo>
                  <a:cubicBezTo>
                    <a:pt x="8998" y="3987"/>
                    <a:pt x="9048" y="3961"/>
                    <a:pt x="9148" y="3911"/>
                  </a:cubicBezTo>
                  <a:cubicBezTo>
                    <a:pt x="8947" y="2558"/>
                    <a:pt x="8120" y="1380"/>
                    <a:pt x="6993" y="678"/>
                  </a:cubicBezTo>
                  <a:cubicBezTo>
                    <a:pt x="6942" y="653"/>
                    <a:pt x="6917" y="628"/>
                    <a:pt x="6867" y="603"/>
                  </a:cubicBezTo>
                  <a:cubicBezTo>
                    <a:pt x="6241" y="252"/>
                    <a:pt x="5514" y="27"/>
                    <a:pt x="4737" y="2"/>
                  </a:cubicBezTo>
                  <a:cubicBezTo>
                    <a:pt x="4710" y="1"/>
                    <a:pt x="4683" y="1"/>
                    <a:pt x="465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4" name="Google Shape;1360;p51">
              <a:extLst>
                <a:ext uri="{FF2B5EF4-FFF2-40B4-BE49-F238E27FC236}">
                  <a16:creationId xmlns:a16="http://schemas.microsoft.com/office/drawing/2014/main" id="{D1F9815F-5FDB-0177-EAAD-09FAEA2E85B9}"/>
                </a:ext>
              </a:extLst>
            </p:cNvPr>
            <p:cNvSpPr/>
            <p:nvPr/>
          </p:nvSpPr>
          <p:spPr>
            <a:xfrm>
              <a:off x="7296502" y="3260351"/>
              <a:ext cx="503154" cy="500488"/>
            </a:xfrm>
            <a:custGeom>
              <a:avLst/>
              <a:gdLst/>
              <a:ahLst/>
              <a:cxnLst/>
              <a:rect l="l" t="t" r="r" b="b"/>
              <a:pathLst>
                <a:path w="9249" h="9200" extrusionOk="0">
                  <a:moveTo>
                    <a:pt x="4589" y="241"/>
                  </a:moveTo>
                  <a:cubicBezTo>
                    <a:pt x="4655" y="241"/>
                    <a:pt x="4721" y="244"/>
                    <a:pt x="4787" y="251"/>
                  </a:cubicBezTo>
                  <a:cubicBezTo>
                    <a:pt x="5589" y="276"/>
                    <a:pt x="6341" y="527"/>
                    <a:pt x="6993" y="928"/>
                  </a:cubicBezTo>
                  <a:cubicBezTo>
                    <a:pt x="7569" y="1279"/>
                    <a:pt x="8046" y="1780"/>
                    <a:pt x="8396" y="2356"/>
                  </a:cubicBezTo>
                  <a:cubicBezTo>
                    <a:pt x="8447" y="2457"/>
                    <a:pt x="8522" y="2557"/>
                    <a:pt x="8572" y="2657"/>
                  </a:cubicBezTo>
                  <a:cubicBezTo>
                    <a:pt x="8747" y="3058"/>
                    <a:pt x="8898" y="3459"/>
                    <a:pt x="8948" y="3910"/>
                  </a:cubicBezTo>
                  <a:cubicBezTo>
                    <a:pt x="8973" y="3960"/>
                    <a:pt x="8973" y="4036"/>
                    <a:pt x="8973" y="4111"/>
                  </a:cubicBezTo>
                  <a:cubicBezTo>
                    <a:pt x="8998" y="4261"/>
                    <a:pt x="8998" y="4437"/>
                    <a:pt x="8998" y="4612"/>
                  </a:cubicBezTo>
                  <a:cubicBezTo>
                    <a:pt x="8998" y="4662"/>
                    <a:pt x="9023" y="4687"/>
                    <a:pt x="9023" y="4712"/>
                  </a:cubicBezTo>
                  <a:cubicBezTo>
                    <a:pt x="8998" y="4737"/>
                    <a:pt x="8998" y="4762"/>
                    <a:pt x="8998" y="4787"/>
                  </a:cubicBezTo>
                  <a:cubicBezTo>
                    <a:pt x="8998" y="5239"/>
                    <a:pt x="8898" y="5665"/>
                    <a:pt x="8747" y="6066"/>
                  </a:cubicBezTo>
                  <a:cubicBezTo>
                    <a:pt x="8722" y="6141"/>
                    <a:pt x="8697" y="6216"/>
                    <a:pt x="8672" y="6291"/>
                  </a:cubicBezTo>
                  <a:cubicBezTo>
                    <a:pt x="8522" y="6592"/>
                    <a:pt x="8371" y="6893"/>
                    <a:pt x="8171" y="7168"/>
                  </a:cubicBezTo>
                  <a:cubicBezTo>
                    <a:pt x="7371" y="8235"/>
                    <a:pt x="6101" y="8950"/>
                    <a:pt x="4681" y="8950"/>
                  </a:cubicBezTo>
                  <a:cubicBezTo>
                    <a:pt x="4633" y="8950"/>
                    <a:pt x="4585" y="8950"/>
                    <a:pt x="4537" y="8948"/>
                  </a:cubicBezTo>
                  <a:cubicBezTo>
                    <a:pt x="4061" y="8923"/>
                    <a:pt x="3609" y="8848"/>
                    <a:pt x="3183" y="8672"/>
                  </a:cubicBezTo>
                  <a:cubicBezTo>
                    <a:pt x="2832" y="8547"/>
                    <a:pt x="2507" y="8397"/>
                    <a:pt x="2206" y="8196"/>
                  </a:cubicBezTo>
                  <a:cubicBezTo>
                    <a:pt x="1028" y="7369"/>
                    <a:pt x="276" y="6016"/>
                    <a:pt x="301" y="4462"/>
                  </a:cubicBezTo>
                  <a:cubicBezTo>
                    <a:pt x="376" y="2306"/>
                    <a:pt x="2030" y="527"/>
                    <a:pt x="4111" y="276"/>
                  </a:cubicBezTo>
                  <a:cubicBezTo>
                    <a:pt x="4270" y="258"/>
                    <a:pt x="4430" y="241"/>
                    <a:pt x="4589" y="241"/>
                  </a:cubicBezTo>
                  <a:close/>
                  <a:moveTo>
                    <a:pt x="4787" y="0"/>
                  </a:moveTo>
                  <a:cubicBezTo>
                    <a:pt x="4487" y="0"/>
                    <a:pt x="4161" y="0"/>
                    <a:pt x="3885" y="51"/>
                  </a:cubicBezTo>
                  <a:cubicBezTo>
                    <a:pt x="2030" y="376"/>
                    <a:pt x="552" y="1805"/>
                    <a:pt x="151" y="3660"/>
                  </a:cubicBezTo>
                  <a:cubicBezTo>
                    <a:pt x="201" y="3685"/>
                    <a:pt x="226" y="3710"/>
                    <a:pt x="276" y="3710"/>
                  </a:cubicBezTo>
                  <a:cubicBezTo>
                    <a:pt x="326" y="3760"/>
                    <a:pt x="351" y="3835"/>
                    <a:pt x="301" y="3885"/>
                  </a:cubicBezTo>
                  <a:cubicBezTo>
                    <a:pt x="276" y="3935"/>
                    <a:pt x="251" y="3935"/>
                    <a:pt x="201" y="3935"/>
                  </a:cubicBezTo>
                  <a:lnTo>
                    <a:pt x="151" y="3935"/>
                  </a:lnTo>
                  <a:cubicBezTo>
                    <a:pt x="126" y="3935"/>
                    <a:pt x="126" y="3910"/>
                    <a:pt x="126" y="3910"/>
                  </a:cubicBezTo>
                  <a:cubicBezTo>
                    <a:pt x="101" y="4086"/>
                    <a:pt x="76" y="4286"/>
                    <a:pt x="76" y="4462"/>
                  </a:cubicBezTo>
                  <a:cubicBezTo>
                    <a:pt x="0" y="6993"/>
                    <a:pt x="2005" y="9123"/>
                    <a:pt x="4537" y="9199"/>
                  </a:cubicBezTo>
                  <a:cubicBezTo>
                    <a:pt x="4563" y="9199"/>
                    <a:pt x="4589" y="9199"/>
                    <a:pt x="4615" y="9199"/>
                  </a:cubicBezTo>
                  <a:cubicBezTo>
                    <a:pt x="6137" y="9199"/>
                    <a:pt x="7508" y="8477"/>
                    <a:pt x="8346" y="7319"/>
                  </a:cubicBezTo>
                  <a:cubicBezTo>
                    <a:pt x="8522" y="7093"/>
                    <a:pt x="8672" y="6843"/>
                    <a:pt x="8822" y="6567"/>
                  </a:cubicBezTo>
                  <a:cubicBezTo>
                    <a:pt x="8822" y="6517"/>
                    <a:pt x="8848" y="6467"/>
                    <a:pt x="8873" y="6417"/>
                  </a:cubicBezTo>
                  <a:cubicBezTo>
                    <a:pt x="9098" y="5890"/>
                    <a:pt x="9249" y="5339"/>
                    <a:pt x="9249" y="4712"/>
                  </a:cubicBezTo>
                  <a:cubicBezTo>
                    <a:pt x="9249" y="4662"/>
                    <a:pt x="9249" y="4587"/>
                    <a:pt x="9249" y="4537"/>
                  </a:cubicBezTo>
                  <a:cubicBezTo>
                    <a:pt x="9249" y="4311"/>
                    <a:pt x="9223" y="4086"/>
                    <a:pt x="9198" y="3885"/>
                  </a:cubicBezTo>
                  <a:cubicBezTo>
                    <a:pt x="9198" y="3835"/>
                    <a:pt x="9173" y="3760"/>
                    <a:pt x="9173" y="3710"/>
                  </a:cubicBezTo>
                  <a:cubicBezTo>
                    <a:pt x="9073" y="3209"/>
                    <a:pt x="8898" y="2757"/>
                    <a:pt x="8647" y="2331"/>
                  </a:cubicBezTo>
                  <a:cubicBezTo>
                    <a:pt x="8497" y="2031"/>
                    <a:pt x="8296" y="1780"/>
                    <a:pt x="8071" y="1529"/>
                  </a:cubicBezTo>
                  <a:cubicBezTo>
                    <a:pt x="7795" y="1203"/>
                    <a:pt x="7469" y="928"/>
                    <a:pt x="7093" y="702"/>
                  </a:cubicBezTo>
                  <a:cubicBezTo>
                    <a:pt x="6416" y="276"/>
                    <a:pt x="5639" y="26"/>
                    <a:pt x="478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5" name="Google Shape;1361;p51">
              <a:extLst>
                <a:ext uri="{FF2B5EF4-FFF2-40B4-BE49-F238E27FC236}">
                  <a16:creationId xmlns:a16="http://schemas.microsoft.com/office/drawing/2014/main" id="{7ED96E8E-5B78-3CF6-770A-747CA93F51C6}"/>
                </a:ext>
              </a:extLst>
            </p:cNvPr>
            <p:cNvSpPr/>
            <p:nvPr/>
          </p:nvSpPr>
          <p:spPr>
            <a:xfrm>
              <a:off x="7100173" y="3433561"/>
              <a:ext cx="215482" cy="41453"/>
            </a:xfrm>
            <a:custGeom>
              <a:avLst/>
              <a:gdLst/>
              <a:ahLst/>
              <a:cxnLst/>
              <a:rect l="l" t="t" r="r" b="b"/>
              <a:pathLst>
                <a:path w="3961" h="762" extrusionOk="0">
                  <a:moveTo>
                    <a:pt x="1942" y="0"/>
                  </a:moveTo>
                  <a:cubicBezTo>
                    <a:pt x="1715" y="0"/>
                    <a:pt x="1501" y="18"/>
                    <a:pt x="1304" y="50"/>
                  </a:cubicBezTo>
                  <a:cubicBezTo>
                    <a:pt x="1103" y="75"/>
                    <a:pt x="903" y="125"/>
                    <a:pt x="727" y="175"/>
                  </a:cubicBezTo>
                  <a:cubicBezTo>
                    <a:pt x="527" y="250"/>
                    <a:pt x="351" y="300"/>
                    <a:pt x="251" y="350"/>
                  </a:cubicBezTo>
                  <a:cubicBezTo>
                    <a:pt x="151" y="400"/>
                    <a:pt x="101" y="426"/>
                    <a:pt x="101" y="426"/>
                  </a:cubicBezTo>
                  <a:cubicBezTo>
                    <a:pt x="25" y="451"/>
                    <a:pt x="0" y="526"/>
                    <a:pt x="50" y="601"/>
                  </a:cubicBezTo>
                  <a:cubicBezTo>
                    <a:pt x="69" y="638"/>
                    <a:pt x="114" y="661"/>
                    <a:pt x="157" y="661"/>
                  </a:cubicBezTo>
                  <a:cubicBezTo>
                    <a:pt x="172" y="661"/>
                    <a:pt x="187" y="658"/>
                    <a:pt x="201" y="651"/>
                  </a:cubicBezTo>
                  <a:cubicBezTo>
                    <a:pt x="201" y="651"/>
                    <a:pt x="226" y="626"/>
                    <a:pt x="276" y="601"/>
                  </a:cubicBezTo>
                  <a:cubicBezTo>
                    <a:pt x="326" y="576"/>
                    <a:pt x="401" y="551"/>
                    <a:pt x="502" y="501"/>
                  </a:cubicBezTo>
                  <a:cubicBezTo>
                    <a:pt x="577" y="501"/>
                    <a:pt x="627" y="476"/>
                    <a:pt x="702" y="451"/>
                  </a:cubicBezTo>
                  <a:cubicBezTo>
                    <a:pt x="928" y="375"/>
                    <a:pt x="1178" y="300"/>
                    <a:pt x="1479" y="275"/>
                  </a:cubicBezTo>
                  <a:cubicBezTo>
                    <a:pt x="1579" y="250"/>
                    <a:pt x="1654" y="250"/>
                    <a:pt x="1755" y="250"/>
                  </a:cubicBezTo>
                  <a:cubicBezTo>
                    <a:pt x="1832" y="244"/>
                    <a:pt x="1910" y="241"/>
                    <a:pt x="1990" y="241"/>
                  </a:cubicBezTo>
                  <a:cubicBezTo>
                    <a:pt x="2248" y="241"/>
                    <a:pt x="2520" y="274"/>
                    <a:pt x="2807" y="350"/>
                  </a:cubicBezTo>
                  <a:cubicBezTo>
                    <a:pt x="2857" y="350"/>
                    <a:pt x="2908" y="375"/>
                    <a:pt x="2983" y="400"/>
                  </a:cubicBezTo>
                  <a:cubicBezTo>
                    <a:pt x="3233" y="476"/>
                    <a:pt x="3484" y="576"/>
                    <a:pt x="3735" y="726"/>
                  </a:cubicBezTo>
                  <a:cubicBezTo>
                    <a:pt x="3735" y="726"/>
                    <a:pt x="3735" y="751"/>
                    <a:pt x="3760" y="751"/>
                  </a:cubicBezTo>
                  <a:lnTo>
                    <a:pt x="3810" y="751"/>
                  </a:lnTo>
                  <a:cubicBezTo>
                    <a:pt x="3823" y="758"/>
                    <a:pt x="3835" y="761"/>
                    <a:pt x="3845" y="761"/>
                  </a:cubicBezTo>
                  <a:cubicBezTo>
                    <a:pt x="3873" y="761"/>
                    <a:pt x="3892" y="738"/>
                    <a:pt x="3910" y="701"/>
                  </a:cubicBezTo>
                  <a:cubicBezTo>
                    <a:pt x="3960" y="651"/>
                    <a:pt x="3935" y="576"/>
                    <a:pt x="3885" y="526"/>
                  </a:cubicBezTo>
                  <a:cubicBezTo>
                    <a:pt x="3835" y="526"/>
                    <a:pt x="3810" y="501"/>
                    <a:pt x="3760" y="476"/>
                  </a:cubicBezTo>
                  <a:cubicBezTo>
                    <a:pt x="3559" y="350"/>
                    <a:pt x="3334" y="250"/>
                    <a:pt x="3108" y="175"/>
                  </a:cubicBezTo>
                  <a:cubicBezTo>
                    <a:pt x="3058" y="150"/>
                    <a:pt x="3008" y="150"/>
                    <a:pt x="2958" y="125"/>
                  </a:cubicBezTo>
                  <a:cubicBezTo>
                    <a:pt x="2605" y="37"/>
                    <a:pt x="2262" y="0"/>
                    <a:pt x="194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6" name="Google Shape;1362;p51">
              <a:extLst>
                <a:ext uri="{FF2B5EF4-FFF2-40B4-BE49-F238E27FC236}">
                  <a16:creationId xmlns:a16="http://schemas.microsoft.com/office/drawing/2014/main" id="{E5CD6A24-C38A-63F7-AEAF-71606A5D1253}"/>
                </a:ext>
              </a:extLst>
            </p:cNvPr>
            <p:cNvSpPr/>
            <p:nvPr/>
          </p:nvSpPr>
          <p:spPr>
            <a:xfrm>
              <a:off x="8038190" y="4725997"/>
              <a:ext cx="390000" cy="338210"/>
            </a:xfrm>
            <a:custGeom>
              <a:avLst/>
              <a:gdLst/>
              <a:ahLst/>
              <a:cxnLst/>
              <a:rect l="l" t="t" r="r" b="b"/>
              <a:pathLst>
                <a:path w="7169" h="6217" extrusionOk="0">
                  <a:moveTo>
                    <a:pt x="6266" y="1"/>
                  </a:moveTo>
                  <a:cubicBezTo>
                    <a:pt x="6266" y="1"/>
                    <a:pt x="4036" y="2883"/>
                    <a:pt x="1" y="5189"/>
                  </a:cubicBezTo>
                  <a:lnTo>
                    <a:pt x="76" y="6217"/>
                  </a:lnTo>
                  <a:cubicBezTo>
                    <a:pt x="76" y="6217"/>
                    <a:pt x="101" y="6217"/>
                    <a:pt x="151" y="6191"/>
                  </a:cubicBezTo>
                  <a:cubicBezTo>
                    <a:pt x="652" y="6066"/>
                    <a:pt x="3935" y="5064"/>
                    <a:pt x="6266" y="2983"/>
                  </a:cubicBezTo>
                  <a:cubicBezTo>
                    <a:pt x="6592" y="2708"/>
                    <a:pt x="6893" y="2382"/>
                    <a:pt x="7168" y="2056"/>
                  </a:cubicBezTo>
                  <a:cubicBezTo>
                    <a:pt x="7168" y="2056"/>
                    <a:pt x="7068" y="402"/>
                    <a:pt x="6266" y="1"/>
                  </a:cubicBezTo>
                  <a:close/>
                </a:path>
              </a:pathLst>
            </a:custGeom>
            <a:solidFill>
              <a:srgbClr val="FAA83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7" name="Google Shape;1363;p51">
              <a:extLst>
                <a:ext uri="{FF2B5EF4-FFF2-40B4-BE49-F238E27FC236}">
                  <a16:creationId xmlns:a16="http://schemas.microsoft.com/office/drawing/2014/main" id="{F75280DD-FE3E-55BF-B710-7003127F79FF}"/>
                </a:ext>
              </a:extLst>
            </p:cNvPr>
            <p:cNvSpPr/>
            <p:nvPr/>
          </p:nvSpPr>
          <p:spPr>
            <a:xfrm>
              <a:off x="6352991" y="4651033"/>
              <a:ext cx="447284" cy="396800"/>
            </a:xfrm>
            <a:custGeom>
              <a:avLst/>
              <a:gdLst/>
              <a:ahLst/>
              <a:cxnLst/>
              <a:rect l="l" t="t" r="r" b="b"/>
              <a:pathLst>
                <a:path w="8222" h="7294" extrusionOk="0">
                  <a:moveTo>
                    <a:pt x="903" y="1"/>
                  </a:moveTo>
                  <a:cubicBezTo>
                    <a:pt x="828" y="51"/>
                    <a:pt x="753" y="76"/>
                    <a:pt x="703" y="126"/>
                  </a:cubicBezTo>
                  <a:cubicBezTo>
                    <a:pt x="76" y="677"/>
                    <a:pt x="1" y="2056"/>
                    <a:pt x="1" y="2056"/>
                  </a:cubicBezTo>
                  <a:cubicBezTo>
                    <a:pt x="176" y="2281"/>
                    <a:pt x="377" y="2507"/>
                    <a:pt x="552" y="2707"/>
                  </a:cubicBezTo>
                  <a:cubicBezTo>
                    <a:pt x="3660" y="6066"/>
                    <a:pt x="7394" y="7093"/>
                    <a:pt x="8096" y="7269"/>
                  </a:cubicBezTo>
                  <a:cubicBezTo>
                    <a:pt x="8196" y="7294"/>
                    <a:pt x="8222" y="7294"/>
                    <a:pt x="8222" y="7294"/>
                  </a:cubicBezTo>
                  <a:lnTo>
                    <a:pt x="8222" y="5690"/>
                  </a:lnTo>
                  <a:cubicBezTo>
                    <a:pt x="4211" y="3409"/>
                    <a:pt x="903" y="1"/>
                    <a:pt x="903" y="1"/>
                  </a:cubicBezTo>
                  <a:close/>
                </a:path>
              </a:pathLst>
            </a:custGeom>
            <a:solidFill>
              <a:srgbClr val="FAA83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8" name="Google Shape;1364;p51">
              <a:extLst>
                <a:ext uri="{FF2B5EF4-FFF2-40B4-BE49-F238E27FC236}">
                  <a16:creationId xmlns:a16="http://schemas.microsoft.com/office/drawing/2014/main" id="{C27F06E5-4082-B2C8-A09A-75F5CBA7DC63}"/>
                </a:ext>
              </a:extLst>
            </p:cNvPr>
            <p:cNvSpPr/>
            <p:nvPr/>
          </p:nvSpPr>
          <p:spPr>
            <a:xfrm>
              <a:off x="6959713" y="4098873"/>
              <a:ext cx="350451" cy="321781"/>
            </a:xfrm>
            <a:custGeom>
              <a:avLst/>
              <a:gdLst/>
              <a:ahLst/>
              <a:cxnLst/>
              <a:rect l="l" t="t" r="r" b="b"/>
              <a:pathLst>
                <a:path w="6442" h="5915" extrusionOk="0">
                  <a:moveTo>
                    <a:pt x="2006" y="0"/>
                  </a:moveTo>
                  <a:cubicBezTo>
                    <a:pt x="2006" y="0"/>
                    <a:pt x="1354" y="652"/>
                    <a:pt x="527" y="1754"/>
                  </a:cubicBezTo>
                  <a:cubicBezTo>
                    <a:pt x="352" y="1980"/>
                    <a:pt x="176" y="2206"/>
                    <a:pt x="1" y="2456"/>
                  </a:cubicBezTo>
                  <a:cubicBezTo>
                    <a:pt x="1" y="2456"/>
                    <a:pt x="3334" y="5664"/>
                    <a:pt x="4412" y="5915"/>
                  </a:cubicBezTo>
                  <a:lnTo>
                    <a:pt x="5414" y="3885"/>
                  </a:lnTo>
                  <a:cubicBezTo>
                    <a:pt x="5364" y="3860"/>
                    <a:pt x="5314" y="3835"/>
                    <a:pt x="5314" y="3810"/>
                  </a:cubicBezTo>
                  <a:cubicBezTo>
                    <a:pt x="5289" y="3810"/>
                    <a:pt x="5289" y="3760"/>
                    <a:pt x="5314" y="3734"/>
                  </a:cubicBezTo>
                  <a:cubicBezTo>
                    <a:pt x="5314" y="3722"/>
                    <a:pt x="5327" y="3716"/>
                    <a:pt x="5342" y="3716"/>
                  </a:cubicBezTo>
                  <a:cubicBezTo>
                    <a:pt x="5358" y="3716"/>
                    <a:pt x="5377" y="3722"/>
                    <a:pt x="5389" y="3734"/>
                  </a:cubicBezTo>
                  <a:cubicBezTo>
                    <a:pt x="5389" y="3734"/>
                    <a:pt x="5414" y="3734"/>
                    <a:pt x="5465" y="3785"/>
                  </a:cubicBezTo>
                  <a:lnTo>
                    <a:pt x="6442" y="1780"/>
                  </a:lnTo>
                  <a:cubicBezTo>
                    <a:pt x="6442" y="1780"/>
                    <a:pt x="6392" y="1754"/>
                    <a:pt x="6317" y="1729"/>
                  </a:cubicBezTo>
                  <a:cubicBezTo>
                    <a:pt x="5815" y="1529"/>
                    <a:pt x="3936" y="827"/>
                    <a:pt x="2833" y="376"/>
                  </a:cubicBezTo>
                  <a:cubicBezTo>
                    <a:pt x="2407" y="201"/>
                    <a:pt x="2081" y="75"/>
                    <a:pt x="2006" y="0"/>
                  </a:cubicBezTo>
                  <a:close/>
                </a:path>
              </a:pathLst>
            </a:custGeom>
            <a:solidFill>
              <a:srgbClr val="FAA83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9" name="Google Shape;1365;p51">
              <a:extLst>
                <a:ext uri="{FF2B5EF4-FFF2-40B4-BE49-F238E27FC236}">
                  <a16:creationId xmlns:a16="http://schemas.microsoft.com/office/drawing/2014/main" id="{4151B3A4-A3B4-3377-160C-8BBB6F36D81C}"/>
                </a:ext>
              </a:extLst>
            </p:cNvPr>
            <p:cNvSpPr/>
            <p:nvPr/>
          </p:nvSpPr>
          <p:spPr>
            <a:xfrm>
              <a:off x="7398774" y="4075699"/>
              <a:ext cx="320421" cy="342236"/>
            </a:xfrm>
            <a:custGeom>
              <a:avLst/>
              <a:gdLst/>
              <a:ahLst/>
              <a:cxnLst/>
              <a:rect l="l" t="t" r="r" b="b"/>
              <a:pathLst>
                <a:path w="5890" h="6291" extrusionOk="0">
                  <a:moveTo>
                    <a:pt x="3208" y="0"/>
                  </a:moveTo>
                  <a:cubicBezTo>
                    <a:pt x="3108" y="75"/>
                    <a:pt x="2757" y="301"/>
                    <a:pt x="2331" y="602"/>
                  </a:cubicBezTo>
                  <a:cubicBezTo>
                    <a:pt x="1379" y="1228"/>
                    <a:pt x="0" y="2155"/>
                    <a:pt x="0" y="2155"/>
                  </a:cubicBezTo>
                  <a:lnTo>
                    <a:pt x="50" y="2231"/>
                  </a:lnTo>
                  <a:lnTo>
                    <a:pt x="802" y="3810"/>
                  </a:lnTo>
                  <a:lnTo>
                    <a:pt x="827" y="3785"/>
                  </a:lnTo>
                  <a:cubicBezTo>
                    <a:pt x="827" y="3767"/>
                    <a:pt x="840" y="3749"/>
                    <a:pt x="865" y="3749"/>
                  </a:cubicBezTo>
                  <a:cubicBezTo>
                    <a:pt x="875" y="3749"/>
                    <a:pt x="888" y="3752"/>
                    <a:pt x="902" y="3759"/>
                  </a:cubicBezTo>
                  <a:cubicBezTo>
                    <a:pt x="927" y="3759"/>
                    <a:pt x="927" y="3810"/>
                    <a:pt x="927" y="3835"/>
                  </a:cubicBezTo>
                  <a:lnTo>
                    <a:pt x="877" y="3960"/>
                  </a:lnTo>
                  <a:lnTo>
                    <a:pt x="1053" y="4286"/>
                  </a:lnTo>
                  <a:cubicBezTo>
                    <a:pt x="1078" y="4286"/>
                    <a:pt x="1103" y="4311"/>
                    <a:pt x="1103" y="4336"/>
                  </a:cubicBezTo>
                  <a:cubicBezTo>
                    <a:pt x="1103" y="4336"/>
                    <a:pt x="1103" y="4361"/>
                    <a:pt x="1103" y="4361"/>
                  </a:cubicBezTo>
                  <a:lnTo>
                    <a:pt x="2055" y="6291"/>
                  </a:lnTo>
                  <a:cubicBezTo>
                    <a:pt x="3108" y="6065"/>
                    <a:pt x="5890" y="2632"/>
                    <a:pt x="5890" y="2632"/>
                  </a:cubicBezTo>
                  <a:cubicBezTo>
                    <a:pt x="5790" y="2456"/>
                    <a:pt x="5639" y="2306"/>
                    <a:pt x="5514" y="2130"/>
                  </a:cubicBezTo>
                  <a:cubicBezTo>
                    <a:pt x="4486" y="877"/>
                    <a:pt x="3208" y="0"/>
                    <a:pt x="3208" y="0"/>
                  </a:cubicBezTo>
                  <a:close/>
                </a:path>
              </a:pathLst>
            </a:custGeom>
            <a:solidFill>
              <a:srgbClr val="FAA83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0" name="Google Shape;1366;p51">
              <a:extLst>
                <a:ext uri="{FF2B5EF4-FFF2-40B4-BE49-F238E27FC236}">
                  <a16:creationId xmlns:a16="http://schemas.microsoft.com/office/drawing/2014/main" id="{1143EE34-CED6-6C8B-9BEF-CC09BD1FA487}"/>
                </a:ext>
              </a:extLst>
            </p:cNvPr>
            <p:cNvSpPr/>
            <p:nvPr/>
          </p:nvSpPr>
          <p:spPr>
            <a:xfrm>
              <a:off x="7360585" y="4331977"/>
              <a:ext cx="12295" cy="891739"/>
            </a:xfrm>
            <a:custGeom>
              <a:avLst/>
              <a:gdLst/>
              <a:ahLst/>
              <a:cxnLst/>
              <a:rect l="l" t="t" r="r" b="b"/>
              <a:pathLst>
                <a:path w="226" h="16392" extrusionOk="0">
                  <a:moveTo>
                    <a:pt x="0" y="1"/>
                  </a:moveTo>
                  <a:cubicBezTo>
                    <a:pt x="0" y="1"/>
                    <a:pt x="0" y="26"/>
                    <a:pt x="0" y="26"/>
                  </a:cubicBezTo>
                  <a:lnTo>
                    <a:pt x="101" y="16392"/>
                  </a:lnTo>
                  <a:lnTo>
                    <a:pt x="226" y="16392"/>
                  </a:lnTo>
                  <a:lnTo>
                    <a:pt x="126" y="26"/>
                  </a:lnTo>
                  <a:cubicBezTo>
                    <a:pt x="126" y="1"/>
                    <a:pt x="101" y="1"/>
                    <a:pt x="101" y="1"/>
                  </a:cubicBezTo>
                  <a:close/>
                </a:path>
              </a:pathLst>
            </a:custGeom>
            <a:solidFill>
              <a:srgbClr val="B5E5E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1" name="Google Shape;1367;p51">
              <a:extLst>
                <a:ext uri="{FF2B5EF4-FFF2-40B4-BE49-F238E27FC236}">
                  <a16:creationId xmlns:a16="http://schemas.microsoft.com/office/drawing/2014/main" id="{A967857A-2A57-7000-E645-5877778C1B99}"/>
                </a:ext>
              </a:extLst>
            </p:cNvPr>
            <p:cNvSpPr/>
            <p:nvPr/>
          </p:nvSpPr>
          <p:spPr>
            <a:xfrm>
              <a:off x="7479177" y="4650925"/>
              <a:ext cx="429549" cy="443204"/>
            </a:xfrm>
            <a:custGeom>
              <a:avLst/>
              <a:gdLst/>
              <a:ahLst/>
              <a:cxnLst/>
              <a:rect l="l" t="t" r="r" b="b"/>
              <a:pathLst>
                <a:path w="7896" h="8147" extrusionOk="0">
                  <a:moveTo>
                    <a:pt x="7219" y="1030"/>
                  </a:moveTo>
                  <a:lnTo>
                    <a:pt x="7244" y="1256"/>
                  </a:lnTo>
                  <a:lnTo>
                    <a:pt x="101" y="1456"/>
                  </a:lnTo>
                  <a:lnTo>
                    <a:pt x="101" y="1231"/>
                  </a:lnTo>
                  <a:lnTo>
                    <a:pt x="7219" y="1030"/>
                  </a:lnTo>
                  <a:close/>
                  <a:moveTo>
                    <a:pt x="6565" y="1"/>
                  </a:moveTo>
                  <a:cubicBezTo>
                    <a:pt x="6549" y="1"/>
                    <a:pt x="6533" y="1"/>
                    <a:pt x="6517" y="3"/>
                  </a:cubicBezTo>
                  <a:lnTo>
                    <a:pt x="728" y="328"/>
                  </a:lnTo>
                  <a:cubicBezTo>
                    <a:pt x="377" y="353"/>
                    <a:pt x="101" y="629"/>
                    <a:pt x="101" y="980"/>
                  </a:cubicBezTo>
                  <a:lnTo>
                    <a:pt x="1" y="5341"/>
                  </a:lnTo>
                  <a:cubicBezTo>
                    <a:pt x="1" y="5592"/>
                    <a:pt x="126" y="5817"/>
                    <a:pt x="352" y="5942"/>
                  </a:cubicBezTo>
                  <a:lnTo>
                    <a:pt x="4211" y="8048"/>
                  </a:lnTo>
                  <a:cubicBezTo>
                    <a:pt x="4311" y="8114"/>
                    <a:pt x="4426" y="8146"/>
                    <a:pt x="4540" y="8146"/>
                  </a:cubicBezTo>
                  <a:cubicBezTo>
                    <a:pt x="4683" y="8146"/>
                    <a:pt x="4826" y="8095"/>
                    <a:pt x="4938" y="7998"/>
                  </a:cubicBezTo>
                  <a:lnTo>
                    <a:pt x="7620" y="5792"/>
                  </a:lnTo>
                  <a:cubicBezTo>
                    <a:pt x="7795" y="5642"/>
                    <a:pt x="7896" y="5391"/>
                    <a:pt x="7870" y="5165"/>
                  </a:cubicBezTo>
                  <a:lnTo>
                    <a:pt x="7219" y="579"/>
                  </a:lnTo>
                  <a:cubicBezTo>
                    <a:pt x="7171" y="244"/>
                    <a:pt x="6895" y="1"/>
                    <a:pt x="6565" y="1"/>
                  </a:cubicBezTo>
                  <a:close/>
                </a:path>
              </a:pathLst>
            </a:custGeom>
            <a:solidFill>
              <a:srgbClr val="FAA83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2" name="Google Shape;1368;p51">
              <a:extLst>
                <a:ext uri="{FF2B5EF4-FFF2-40B4-BE49-F238E27FC236}">
                  <a16:creationId xmlns:a16="http://schemas.microsoft.com/office/drawing/2014/main" id="{81AC658A-341A-5ED8-C925-BA2CBC6EAD5A}"/>
                </a:ext>
              </a:extLst>
            </p:cNvPr>
            <p:cNvSpPr/>
            <p:nvPr/>
          </p:nvSpPr>
          <p:spPr>
            <a:xfrm>
              <a:off x="7484671" y="4706957"/>
              <a:ext cx="388586" cy="23229"/>
            </a:xfrm>
            <a:custGeom>
              <a:avLst/>
              <a:gdLst/>
              <a:ahLst/>
              <a:cxnLst/>
              <a:rect l="l" t="t" r="r" b="b"/>
              <a:pathLst>
                <a:path w="7143" h="427" extrusionOk="0">
                  <a:moveTo>
                    <a:pt x="7118" y="0"/>
                  </a:moveTo>
                  <a:lnTo>
                    <a:pt x="0" y="201"/>
                  </a:lnTo>
                  <a:lnTo>
                    <a:pt x="0" y="426"/>
                  </a:lnTo>
                  <a:lnTo>
                    <a:pt x="7143" y="226"/>
                  </a:lnTo>
                  <a:lnTo>
                    <a:pt x="7118" y="0"/>
                  </a:lnTo>
                  <a:close/>
                </a:path>
              </a:pathLst>
            </a:custGeom>
            <a:solidFill>
              <a:srgbClr val="0072A4"/>
            </a:solidFill>
            <a:ln w="9525" cap="flat" cmpd="sng">
              <a:solidFill>
                <a:srgbClr val="4C6F8A"/>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3" name="Google Shape;1369;p51">
              <a:extLst>
                <a:ext uri="{FF2B5EF4-FFF2-40B4-BE49-F238E27FC236}">
                  <a16:creationId xmlns:a16="http://schemas.microsoft.com/office/drawing/2014/main" id="{63ACA479-50D1-6DFA-A7B4-6CA7131108D9}"/>
                </a:ext>
              </a:extLst>
            </p:cNvPr>
            <p:cNvSpPr/>
            <p:nvPr/>
          </p:nvSpPr>
          <p:spPr>
            <a:xfrm>
              <a:off x="7431468" y="4279644"/>
              <a:ext cx="17789" cy="36068"/>
            </a:xfrm>
            <a:custGeom>
              <a:avLst/>
              <a:gdLst/>
              <a:ahLst/>
              <a:cxnLst/>
              <a:rect l="l" t="t" r="r" b="b"/>
              <a:pathLst>
                <a:path w="327" h="663" extrusionOk="0">
                  <a:moveTo>
                    <a:pt x="264" y="0"/>
                  </a:moveTo>
                  <a:cubicBezTo>
                    <a:pt x="239" y="0"/>
                    <a:pt x="226" y="18"/>
                    <a:pt x="226" y="36"/>
                  </a:cubicBezTo>
                  <a:lnTo>
                    <a:pt x="201" y="61"/>
                  </a:lnTo>
                  <a:lnTo>
                    <a:pt x="1" y="662"/>
                  </a:lnTo>
                  <a:cubicBezTo>
                    <a:pt x="51" y="662"/>
                    <a:pt x="76" y="637"/>
                    <a:pt x="126" y="612"/>
                  </a:cubicBezTo>
                  <a:lnTo>
                    <a:pt x="276" y="211"/>
                  </a:lnTo>
                  <a:lnTo>
                    <a:pt x="326" y="86"/>
                  </a:lnTo>
                  <a:cubicBezTo>
                    <a:pt x="326" y="61"/>
                    <a:pt x="326" y="10"/>
                    <a:pt x="301" y="10"/>
                  </a:cubicBezTo>
                  <a:cubicBezTo>
                    <a:pt x="287" y="3"/>
                    <a:pt x="274" y="0"/>
                    <a:pt x="264" y="0"/>
                  </a:cubicBezTo>
                  <a:close/>
                </a:path>
              </a:pathLst>
            </a:custGeom>
            <a:solidFill>
              <a:srgbClr val="4C6F8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4" name="Google Shape;1370;p51">
              <a:extLst>
                <a:ext uri="{FF2B5EF4-FFF2-40B4-BE49-F238E27FC236}">
                  <a16:creationId xmlns:a16="http://schemas.microsoft.com/office/drawing/2014/main" id="{175313FD-61A1-7961-2BF1-39C698860D00}"/>
                </a:ext>
              </a:extLst>
            </p:cNvPr>
            <p:cNvSpPr/>
            <p:nvPr/>
          </p:nvSpPr>
          <p:spPr>
            <a:xfrm>
              <a:off x="7419228" y="4321097"/>
              <a:ext cx="21869" cy="902620"/>
            </a:xfrm>
            <a:custGeom>
              <a:avLst/>
              <a:gdLst/>
              <a:ahLst/>
              <a:cxnLst/>
              <a:rect l="l" t="t" r="r" b="b"/>
              <a:pathLst>
                <a:path w="402" h="16592" extrusionOk="0">
                  <a:moveTo>
                    <a:pt x="301" y="0"/>
                  </a:moveTo>
                  <a:cubicBezTo>
                    <a:pt x="276" y="0"/>
                    <a:pt x="226" y="25"/>
                    <a:pt x="175" y="25"/>
                  </a:cubicBezTo>
                  <a:lnTo>
                    <a:pt x="0" y="527"/>
                  </a:lnTo>
                  <a:cubicBezTo>
                    <a:pt x="0" y="527"/>
                    <a:pt x="0" y="527"/>
                    <a:pt x="0" y="552"/>
                  </a:cubicBezTo>
                  <a:lnTo>
                    <a:pt x="301" y="16592"/>
                  </a:lnTo>
                  <a:lnTo>
                    <a:pt x="401" y="16592"/>
                  </a:lnTo>
                  <a:lnTo>
                    <a:pt x="125" y="552"/>
                  </a:lnTo>
                  <a:lnTo>
                    <a:pt x="301" y="0"/>
                  </a:lnTo>
                  <a:close/>
                </a:path>
              </a:pathLst>
            </a:custGeom>
            <a:solidFill>
              <a:srgbClr val="B5E5E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5" name="Google Shape;1371;p51">
              <a:extLst>
                <a:ext uri="{FF2B5EF4-FFF2-40B4-BE49-F238E27FC236}">
                  <a16:creationId xmlns:a16="http://schemas.microsoft.com/office/drawing/2014/main" id="{8051FD80-F91C-A494-8623-FE82A130C3B4}"/>
                </a:ext>
              </a:extLst>
            </p:cNvPr>
            <p:cNvSpPr/>
            <p:nvPr/>
          </p:nvSpPr>
          <p:spPr>
            <a:xfrm>
              <a:off x="7247434" y="4300969"/>
              <a:ext cx="211344" cy="31062"/>
            </a:xfrm>
            <a:custGeom>
              <a:avLst/>
              <a:gdLst/>
              <a:ahLst/>
              <a:cxnLst/>
              <a:rect l="l" t="t" r="r" b="b"/>
              <a:pathLst>
                <a:path w="3885" h="571" extrusionOk="0">
                  <a:moveTo>
                    <a:pt x="53" y="1"/>
                  </a:moveTo>
                  <a:cubicBezTo>
                    <a:pt x="38" y="1"/>
                    <a:pt x="25" y="7"/>
                    <a:pt x="25" y="19"/>
                  </a:cubicBezTo>
                  <a:cubicBezTo>
                    <a:pt x="0" y="45"/>
                    <a:pt x="0" y="95"/>
                    <a:pt x="25" y="95"/>
                  </a:cubicBezTo>
                  <a:cubicBezTo>
                    <a:pt x="25" y="120"/>
                    <a:pt x="75" y="145"/>
                    <a:pt x="125" y="170"/>
                  </a:cubicBezTo>
                  <a:cubicBezTo>
                    <a:pt x="326" y="295"/>
                    <a:pt x="927" y="571"/>
                    <a:pt x="1930" y="571"/>
                  </a:cubicBezTo>
                  <a:lnTo>
                    <a:pt x="2181" y="571"/>
                  </a:lnTo>
                  <a:cubicBezTo>
                    <a:pt x="2531" y="546"/>
                    <a:pt x="2907" y="496"/>
                    <a:pt x="3333" y="395"/>
                  </a:cubicBezTo>
                  <a:cubicBezTo>
                    <a:pt x="3384" y="395"/>
                    <a:pt x="3434" y="370"/>
                    <a:pt x="3459" y="370"/>
                  </a:cubicBezTo>
                  <a:cubicBezTo>
                    <a:pt x="3584" y="320"/>
                    <a:pt x="3709" y="295"/>
                    <a:pt x="3835" y="270"/>
                  </a:cubicBezTo>
                  <a:cubicBezTo>
                    <a:pt x="3860" y="245"/>
                    <a:pt x="3860" y="245"/>
                    <a:pt x="3885" y="220"/>
                  </a:cubicBezTo>
                  <a:cubicBezTo>
                    <a:pt x="3885" y="220"/>
                    <a:pt x="3885" y="195"/>
                    <a:pt x="3885" y="195"/>
                  </a:cubicBezTo>
                  <a:cubicBezTo>
                    <a:pt x="3885" y="170"/>
                    <a:pt x="3860" y="145"/>
                    <a:pt x="3835" y="145"/>
                  </a:cubicBezTo>
                  <a:lnTo>
                    <a:pt x="3810" y="145"/>
                  </a:lnTo>
                  <a:cubicBezTo>
                    <a:pt x="3709" y="170"/>
                    <a:pt x="3609" y="195"/>
                    <a:pt x="3509" y="220"/>
                  </a:cubicBezTo>
                  <a:cubicBezTo>
                    <a:pt x="3459" y="245"/>
                    <a:pt x="3434" y="270"/>
                    <a:pt x="3384" y="270"/>
                  </a:cubicBezTo>
                  <a:cubicBezTo>
                    <a:pt x="2932" y="370"/>
                    <a:pt x="2531" y="446"/>
                    <a:pt x="2181" y="446"/>
                  </a:cubicBezTo>
                  <a:lnTo>
                    <a:pt x="2080" y="446"/>
                  </a:lnTo>
                  <a:cubicBezTo>
                    <a:pt x="2038" y="447"/>
                    <a:pt x="1997" y="447"/>
                    <a:pt x="1957" y="447"/>
                  </a:cubicBezTo>
                  <a:cubicBezTo>
                    <a:pt x="977" y="447"/>
                    <a:pt x="368" y="166"/>
                    <a:pt x="176" y="70"/>
                  </a:cubicBezTo>
                  <a:cubicBezTo>
                    <a:pt x="125" y="19"/>
                    <a:pt x="100" y="19"/>
                    <a:pt x="100" y="19"/>
                  </a:cubicBezTo>
                  <a:cubicBezTo>
                    <a:pt x="88" y="7"/>
                    <a:pt x="69" y="1"/>
                    <a:pt x="53" y="1"/>
                  </a:cubicBezTo>
                  <a:close/>
                </a:path>
              </a:pathLst>
            </a:custGeom>
            <a:solidFill>
              <a:srgbClr val="B93F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6" name="Google Shape;1372;p51">
              <a:extLst>
                <a:ext uri="{FF2B5EF4-FFF2-40B4-BE49-F238E27FC236}">
                  <a16:creationId xmlns:a16="http://schemas.microsoft.com/office/drawing/2014/main" id="{2D50DF82-268C-97E7-736A-B37C5A14BE54}"/>
                </a:ext>
              </a:extLst>
            </p:cNvPr>
            <p:cNvSpPr/>
            <p:nvPr/>
          </p:nvSpPr>
          <p:spPr>
            <a:xfrm>
              <a:off x="7374185" y="4363366"/>
              <a:ext cx="39604" cy="40964"/>
            </a:xfrm>
            <a:custGeom>
              <a:avLst/>
              <a:gdLst/>
              <a:ahLst/>
              <a:cxnLst/>
              <a:rect l="l" t="t" r="r" b="b"/>
              <a:pathLst>
                <a:path w="728" h="753" extrusionOk="0">
                  <a:moveTo>
                    <a:pt x="377" y="0"/>
                  </a:moveTo>
                  <a:cubicBezTo>
                    <a:pt x="176" y="0"/>
                    <a:pt x="1" y="176"/>
                    <a:pt x="1" y="376"/>
                  </a:cubicBezTo>
                  <a:cubicBezTo>
                    <a:pt x="1" y="577"/>
                    <a:pt x="176" y="752"/>
                    <a:pt x="377" y="752"/>
                  </a:cubicBezTo>
                  <a:cubicBezTo>
                    <a:pt x="577" y="752"/>
                    <a:pt x="728" y="577"/>
                    <a:pt x="728" y="376"/>
                  </a:cubicBezTo>
                  <a:cubicBezTo>
                    <a:pt x="728" y="176"/>
                    <a:pt x="577" y="0"/>
                    <a:pt x="377" y="0"/>
                  </a:cubicBezTo>
                  <a:close/>
                </a:path>
              </a:pathLst>
            </a:custGeom>
            <a:solidFill>
              <a:srgbClr val="00659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7" name="Google Shape;1373;p51">
              <a:extLst>
                <a:ext uri="{FF2B5EF4-FFF2-40B4-BE49-F238E27FC236}">
                  <a16:creationId xmlns:a16="http://schemas.microsoft.com/office/drawing/2014/main" id="{CE23C046-EEDA-FA75-0A9E-94723EFA7F81}"/>
                </a:ext>
              </a:extLst>
            </p:cNvPr>
            <p:cNvSpPr/>
            <p:nvPr/>
          </p:nvSpPr>
          <p:spPr>
            <a:xfrm>
              <a:off x="7374185" y="4597885"/>
              <a:ext cx="39604" cy="39549"/>
            </a:xfrm>
            <a:custGeom>
              <a:avLst/>
              <a:gdLst/>
              <a:ahLst/>
              <a:cxnLst/>
              <a:rect l="l" t="t" r="r" b="b"/>
              <a:pathLst>
                <a:path w="728" h="727" extrusionOk="0">
                  <a:moveTo>
                    <a:pt x="377" y="0"/>
                  </a:moveTo>
                  <a:cubicBezTo>
                    <a:pt x="176" y="0"/>
                    <a:pt x="1" y="150"/>
                    <a:pt x="1" y="376"/>
                  </a:cubicBezTo>
                  <a:cubicBezTo>
                    <a:pt x="1" y="577"/>
                    <a:pt x="176" y="727"/>
                    <a:pt x="377" y="727"/>
                  </a:cubicBezTo>
                  <a:cubicBezTo>
                    <a:pt x="577" y="727"/>
                    <a:pt x="728" y="577"/>
                    <a:pt x="728" y="376"/>
                  </a:cubicBezTo>
                  <a:cubicBezTo>
                    <a:pt x="728" y="150"/>
                    <a:pt x="577" y="0"/>
                    <a:pt x="377" y="0"/>
                  </a:cubicBezTo>
                  <a:close/>
                </a:path>
              </a:pathLst>
            </a:custGeom>
            <a:solidFill>
              <a:srgbClr val="00659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8" name="Google Shape;1374;p51">
              <a:extLst>
                <a:ext uri="{FF2B5EF4-FFF2-40B4-BE49-F238E27FC236}">
                  <a16:creationId xmlns:a16="http://schemas.microsoft.com/office/drawing/2014/main" id="{003221BA-7C88-5281-CBB3-5C3BBCA1E4D6}"/>
                </a:ext>
              </a:extLst>
            </p:cNvPr>
            <p:cNvSpPr/>
            <p:nvPr/>
          </p:nvSpPr>
          <p:spPr>
            <a:xfrm>
              <a:off x="7374185" y="4831478"/>
              <a:ext cx="43684" cy="39985"/>
            </a:xfrm>
            <a:custGeom>
              <a:avLst/>
              <a:gdLst/>
              <a:ahLst/>
              <a:cxnLst/>
              <a:rect l="l" t="t" r="r" b="b"/>
              <a:pathLst>
                <a:path w="803" h="735" extrusionOk="0">
                  <a:moveTo>
                    <a:pt x="402" y="1"/>
                  </a:moveTo>
                  <a:cubicBezTo>
                    <a:pt x="304" y="1"/>
                    <a:pt x="205" y="39"/>
                    <a:pt x="126" y="117"/>
                  </a:cubicBezTo>
                  <a:cubicBezTo>
                    <a:pt x="1" y="267"/>
                    <a:pt x="1" y="493"/>
                    <a:pt x="151" y="643"/>
                  </a:cubicBezTo>
                  <a:cubicBezTo>
                    <a:pt x="223" y="703"/>
                    <a:pt x="312" y="735"/>
                    <a:pt x="402" y="735"/>
                  </a:cubicBezTo>
                  <a:cubicBezTo>
                    <a:pt x="500" y="735"/>
                    <a:pt x="599" y="697"/>
                    <a:pt x="678" y="618"/>
                  </a:cubicBezTo>
                  <a:cubicBezTo>
                    <a:pt x="803" y="468"/>
                    <a:pt x="803" y="217"/>
                    <a:pt x="653" y="92"/>
                  </a:cubicBezTo>
                  <a:cubicBezTo>
                    <a:pt x="581" y="32"/>
                    <a:pt x="492" y="1"/>
                    <a:pt x="402" y="1"/>
                  </a:cubicBezTo>
                  <a:close/>
                </a:path>
              </a:pathLst>
            </a:custGeom>
            <a:solidFill>
              <a:srgbClr val="00659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9" name="Google Shape;1375;p51">
              <a:extLst>
                <a:ext uri="{FF2B5EF4-FFF2-40B4-BE49-F238E27FC236}">
                  <a16:creationId xmlns:a16="http://schemas.microsoft.com/office/drawing/2014/main" id="{456BFF82-174D-10B1-AA60-3769C03B1987}"/>
                </a:ext>
              </a:extLst>
            </p:cNvPr>
            <p:cNvSpPr/>
            <p:nvPr/>
          </p:nvSpPr>
          <p:spPr>
            <a:xfrm>
              <a:off x="7379680" y="5105546"/>
              <a:ext cx="45044" cy="39985"/>
            </a:xfrm>
            <a:custGeom>
              <a:avLst/>
              <a:gdLst/>
              <a:ahLst/>
              <a:cxnLst/>
              <a:rect l="l" t="t" r="r" b="b"/>
              <a:pathLst>
                <a:path w="828" h="735" extrusionOk="0">
                  <a:moveTo>
                    <a:pt x="414" y="1"/>
                  </a:moveTo>
                  <a:cubicBezTo>
                    <a:pt x="316" y="1"/>
                    <a:pt x="216" y="38"/>
                    <a:pt x="151" y="117"/>
                  </a:cubicBezTo>
                  <a:cubicBezTo>
                    <a:pt x="0" y="267"/>
                    <a:pt x="25" y="493"/>
                    <a:pt x="176" y="643"/>
                  </a:cubicBezTo>
                  <a:cubicBezTo>
                    <a:pt x="247" y="703"/>
                    <a:pt x="336" y="734"/>
                    <a:pt x="423" y="734"/>
                  </a:cubicBezTo>
                  <a:cubicBezTo>
                    <a:pt x="518" y="734"/>
                    <a:pt x="611" y="697"/>
                    <a:pt x="677" y="618"/>
                  </a:cubicBezTo>
                  <a:cubicBezTo>
                    <a:pt x="827" y="468"/>
                    <a:pt x="802" y="217"/>
                    <a:pt x="652" y="92"/>
                  </a:cubicBezTo>
                  <a:cubicBezTo>
                    <a:pt x="592" y="32"/>
                    <a:pt x="504" y="1"/>
                    <a:pt x="414" y="1"/>
                  </a:cubicBezTo>
                  <a:close/>
                </a:path>
              </a:pathLst>
            </a:custGeom>
            <a:solidFill>
              <a:srgbClr val="00659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0" name="Google Shape;1376;p51">
              <a:extLst>
                <a:ext uri="{FF2B5EF4-FFF2-40B4-BE49-F238E27FC236}">
                  <a16:creationId xmlns:a16="http://schemas.microsoft.com/office/drawing/2014/main" id="{C9E9A8FB-3C48-E9F7-0105-6993D4E06EDC}"/>
                </a:ext>
              </a:extLst>
            </p:cNvPr>
            <p:cNvSpPr/>
            <p:nvPr/>
          </p:nvSpPr>
          <p:spPr>
            <a:xfrm>
              <a:off x="6696650" y="3502700"/>
              <a:ext cx="47700" cy="115800"/>
            </a:xfrm>
            <a:prstGeom prst="ellipse">
              <a:avLst/>
            </a:prstGeom>
            <a:solidFill>
              <a:srgbClr val="000000">
                <a:alpha val="893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1" name="Google Shape;1377;p51">
              <a:extLst>
                <a:ext uri="{FF2B5EF4-FFF2-40B4-BE49-F238E27FC236}">
                  <a16:creationId xmlns:a16="http://schemas.microsoft.com/office/drawing/2014/main" id="{057AB7DC-9811-411F-F486-9AACCF4E9FB9}"/>
                </a:ext>
              </a:extLst>
            </p:cNvPr>
            <p:cNvSpPr/>
            <p:nvPr/>
          </p:nvSpPr>
          <p:spPr>
            <a:xfrm>
              <a:off x="7845950" y="3483350"/>
              <a:ext cx="103800" cy="115800"/>
            </a:xfrm>
            <a:prstGeom prst="ellipse">
              <a:avLst/>
            </a:prstGeom>
            <a:solidFill>
              <a:srgbClr val="000000">
                <a:alpha val="893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Tree>
    <p:extLst>
      <p:ext uri="{BB962C8B-B14F-4D97-AF65-F5344CB8AC3E}">
        <p14:creationId xmlns:p14="http://schemas.microsoft.com/office/powerpoint/2010/main" val="1069446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825"/>
        <p:cNvGrpSpPr/>
        <p:nvPr/>
      </p:nvGrpSpPr>
      <p:grpSpPr>
        <a:xfrm>
          <a:off x="0" y="0"/>
          <a:ext cx="0" cy="0"/>
          <a:chOff x="0" y="0"/>
          <a:chExt cx="0" cy="0"/>
        </a:xfrm>
      </p:grpSpPr>
      <p:sp>
        <p:nvSpPr>
          <p:cNvPr id="8" name="Google Shape;246;p45">
            <a:extLst>
              <a:ext uri="{FF2B5EF4-FFF2-40B4-BE49-F238E27FC236}">
                <a16:creationId xmlns:a16="http://schemas.microsoft.com/office/drawing/2014/main" id="{102CA564-DA72-12C6-06D5-E83EA59BAC8B}"/>
              </a:ext>
            </a:extLst>
          </p:cNvPr>
          <p:cNvSpPr txBox="1">
            <a:spLocks/>
          </p:cNvSpPr>
          <p:nvPr/>
        </p:nvSpPr>
        <p:spPr>
          <a:xfrm>
            <a:off x="713250" y="136165"/>
            <a:ext cx="7717500" cy="5727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2800"/>
              <a:buFont typeface="Handlee"/>
              <a:buNone/>
              <a:defRPr sz="3600" b="1" i="0" u="none" strike="noStrike" cap="none">
                <a:solidFill>
                  <a:schemeClr val="accent1"/>
                </a:solidFill>
                <a:latin typeface="Handlee"/>
                <a:ea typeface="Handlee"/>
                <a:cs typeface="Handlee"/>
                <a:sym typeface="Handlee"/>
              </a:defRPr>
            </a:lvl1pPr>
            <a:lvl2pPr marR="0" lvl="1"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2pPr>
            <a:lvl3pPr marR="0" lvl="2"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3pPr>
            <a:lvl4pPr marR="0" lvl="3"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4pPr>
            <a:lvl5pPr marR="0" lvl="4"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5pPr>
            <a:lvl6pPr marR="0" lvl="5"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6pPr>
            <a:lvl7pPr marR="0" lvl="6"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7pPr>
            <a:lvl8pPr marR="0" lvl="7"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8pPr>
            <a:lvl9pPr marR="0" lvl="8"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9pPr>
          </a:lstStyle>
          <a:p>
            <a:r>
              <a:rPr lang="en-US">
                <a:solidFill>
                  <a:schemeClr val="bg1"/>
                </a:solidFill>
                <a:latin typeface="Times New Roman" panose="02020603050405020304" pitchFamily="18" charset="0"/>
                <a:cs typeface="Times New Roman" panose="02020603050405020304" pitchFamily="18" charset="0"/>
              </a:rPr>
              <a:t>2</a:t>
            </a:r>
            <a:r>
              <a:rPr lang="en-US" smtClean="0">
                <a:solidFill>
                  <a:schemeClr val="bg1"/>
                </a:solidFill>
                <a:latin typeface="Times New Roman" panose="02020603050405020304" pitchFamily="18" charset="0"/>
                <a:cs typeface="Times New Roman" panose="02020603050405020304" pitchFamily="18" charset="0"/>
              </a:rPr>
              <a:t>. </a:t>
            </a:r>
            <a:r>
              <a:rPr lang="en-US">
                <a:solidFill>
                  <a:schemeClr val="bg1"/>
                </a:solidFill>
                <a:latin typeface="Times New Roman" panose="02020603050405020304" pitchFamily="18" charset="0"/>
                <a:cs typeface="Times New Roman" panose="02020603050405020304" pitchFamily="18" charset="0"/>
              </a:rPr>
              <a:t>Trình tự kể chuyện</a:t>
            </a:r>
          </a:p>
        </p:txBody>
      </p:sp>
      <p:sp>
        <p:nvSpPr>
          <p:cNvPr id="9" name="Google Shape;2045;p65">
            <a:extLst>
              <a:ext uri="{FF2B5EF4-FFF2-40B4-BE49-F238E27FC236}">
                <a16:creationId xmlns:a16="http://schemas.microsoft.com/office/drawing/2014/main" id="{E829315F-3083-80B8-A059-1BB176A89A7E}"/>
              </a:ext>
            </a:extLst>
          </p:cNvPr>
          <p:cNvSpPr/>
          <p:nvPr/>
        </p:nvSpPr>
        <p:spPr>
          <a:xfrm>
            <a:off x="1366092" y="110496"/>
            <a:ext cx="6180462" cy="572700"/>
          </a:xfrm>
          <a:prstGeom prst="roundRect">
            <a:avLst>
              <a:gd name="adj" fmla="val 9575"/>
            </a:avLst>
          </a:prstGeom>
          <a:noFill/>
          <a:ln w="19050" cap="flat" cmpd="sng">
            <a:solidFill>
              <a:srgbClr val="333333">
                <a:lumMod val="50000"/>
              </a:srgbClr>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3" name="Google Shape;2136;p40">
            <a:extLst>
              <a:ext uri="{FF2B5EF4-FFF2-40B4-BE49-F238E27FC236}">
                <a16:creationId xmlns:a16="http://schemas.microsoft.com/office/drawing/2014/main" id="{5B708F7F-9C04-2F96-9E66-6E4C6872508B}"/>
              </a:ext>
            </a:extLst>
          </p:cNvPr>
          <p:cNvGrpSpPr/>
          <p:nvPr/>
        </p:nvGrpSpPr>
        <p:grpSpPr>
          <a:xfrm>
            <a:off x="3401194" y="1665329"/>
            <a:ext cx="5588570" cy="651729"/>
            <a:chOff x="3233738" y="1371659"/>
            <a:chExt cx="5846058" cy="651729"/>
          </a:xfrm>
        </p:grpSpPr>
        <p:sp>
          <p:nvSpPr>
            <p:cNvPr id="14" name="Google Shape;2137;p40">
              <a:extLst>
                <a:ext uri="{FF2B5EF4-FFF2-40B4-BE49-F238E27FC236}">
                  <a16:creationId xmlns:a16="http://schemas.microsoft.com/office/drawing/2014/main" id="{889D77FD-7725-A46A-8F07-041BC2AEF4F6}"/>
                </a:ext>
              </a:extLst>
            </p:cNvPr>
            <p:cNvSpPr/>
            <p:nvPr/>
          </p:nvSpPr>
          <p:spPr>
            <a:xfrm>
              <a:off x="3233738" y="1396088"/>
              <a:ext cx="627300" cy="627300"/>
            </a:xfrm>
            <a:prstGeom prst="ellipse">
              <a:avLst/>
            </a:prstGeom>
            <a:solidFill>
              <a:srgbClr val="ED7341"/>
            </a:solidFill>
            <a:ln>
              <a:noFill/>
            </a:ln>
          </p:spPr>
          <p:txBody>
            <a:bodyPr spcFirstLastPara="1" wrap="square" lIns="91425" tIns="91425" rIns="91425" bIns="91425" anchor="ctr" anchorCtr="0">
              <a:noAutofit/>
            </a:bodyPr>
            <a:lstStyle/>
            <a:p>
              <a:pPr algn="ctr">
                <a:buClrTx/>
                <a:buFontTx/>
                <a:buNone/>
                <a:defRPr/>
              </a:pPr>
              <a:r>
                <a:rPr lang="fr" sz="2000" b="1">
                  <a:solidFill>
                    <a:srgbClr val="FFFFFF"/>
                  </a:solidFill>
                  <a:latin typeface="Fira Sans Extra Condensed"/>
                  <a:ea typeface="Fira Sans Extra Condensed"/>
                  <a:cs typeface="Fira Sans Extra Condensed"/>
                  <a:sym typeface="Fira Sans Extra Condensed"/>
                </a:rPr>
                <a:t>01</a:t>
              </a:r>
              <a:endParaRPr sz="2000" b="1">
                <a:solidFill>
                  <a:srgbClr val="FFFFFF"/>
                </a:solidFill>
                <a:latin typeface="Fira Sans Extra Condensed"/>
                <a:ea typeface="Fira Sans Extra Condensed"/>
                <a:cs typeface="Fira Sans Extra Condensed"/>
                <a:sym typeface="Fira Sans Extra Condensed"/>
              </a:endParaRPr>
            </a:p>
          </p:txBody>
        </p:sp>
        <p:sp>
          <p:nvSpPr>
            <p:cNvPr id="15" name="Google Shape;2139;p40">
              <a:extLst>
                <a:ext uri="{FF2B5EF4-FFF2-40B4-BE49-F238E27FC236}">
                  <a16:creationId xmlns:a16="http://schemas.microsoft.com/office/drawing/2014/main" id="{6E480232-4DFD-D42D-8315-28F9C6D5CD6D}"/>
                </a:ext>
              </a:extLst>
            </p:cNvPr>
            <p:cNvSpPr txBox="1"/>
            <p:nvPr/>
          </p:nvSpPr>
          <p:spPr>
            <a:xfrm>
              <a:off x="4106434" y="1371659"/>
              <a:ext cx="4973362" cy="469908"/>
            </a:xfrm>
            <a:prstGeom prst="rect">
              <a:avLst/>
            </a:prstGeom>
            <a:noFill/>
            <a:ln>
              <a:noFill/>
            </a:ln>
          </p:spPr>
          <p:txBody>
            <a:bodyPr spcFirstLastPara="1" wrap="square" lIns="91425" tIns="91425" rIns="91425" bIns="91425" anchor="ctr" anchorCtr="0">
              <a:noAutofit/>
            </a:bodyPr>
            <a:lstStyle/>
            <a:p>
              <a:pPr algn="just">
                <a:spcAft>
                  <a:spcPts val="800"/>
                </a:spcAft>
              </a:pPr>
              <a:r>
                <a:rPr lang="en-US" sz="2400">
                  <a:effectLst/>
                  <a:latin typeface="Times New Roman" panose="02020603050405020304" pitchFamily="18" charset="0"/>
                  <a:ea typeface="Calibri" panose="020F0502020204030204" pitchFamily="34" charset="0"/>
                </a:rPr>
                <a:t>Tràng và người “vợ nhặt” qua hai lần gặp gỡ</a:t>
              </a:r>
              <a:endParaRPr sz="8000" b="1">
                <a:solidFill>
                  <a:srgbClr val="FFFFFF"/>
                </a:solidFill>
                <a:latin typeface="Fira Sans Extra Condensed"/>
                <a:ea typeface="Fira Sans Extra Condensed"/>
                <a:cs typeface="Fira Sans Extra Condensed"/>
                <a:sym typeface="Fira Sans Extra Condensed"/>
              </a:endParaRPr>
            </a:p>
          </p:txBody>
        </p:sp>
      </p:grpSp>
      <p:grpSp>
        <p:nvGrpSpPr>
          <p:cNvPr id="16" name="Google Shape;2141;p40">
            <a:extLst>
              <a:ext uri="{FF2B5EF4-FFF2-40B4-BE49-F238E27FC236}">
                <a16:creationId xmlns:a16="http://schemas.microsoft.com/office/drawing/2014/main" id="{8D7FF70A-8F3E-97BB-44A2-D1431343C4FD}"/>
              </a:ext>
            </a:extLst>
          </p:cNvPr>
          <p:cNvGrpSpPr/>
          <p:nvPr/>
        </p:nvGrpSpPr>
        <p:grpSpPr>
          <a:xfrm>
            <a:off x="3463903" y="2695333"/>
            <a:ext cx="5261806" cy="627300"/>
            <a:chOff x="3233738" y="2614791"/>
            <a:chExt cx="5261806" cy="627300"/>
          </a:xfrm>
        </p:grpSpPr>
        <p:sp>
          <p:nvSpPr>
            <p:cNvPr id="17" name="Google Shape;2142;p40">
              <a:extLst>
                <a:ext uri="{FF2B5EF4-FFF2-40B4-BE49-F238E27FC236}">
                  <a16:creationId xmlns:a16="http://schemas.microsoft.com/office/drawing/2014/main" id="{79075256-A400-BD87-FFE6-17F8D05B69EF}"/>
                </a:ext>
              </a:extLst>
            </p:cNvPr>
            <p:cNvSpPr/>
            <p:nvPr/>
          </p:nvSpPr>
          <p:spPr>
            <a:xfrm>
              <a:off x="3233738" y="2614791"/>
              <a:ext cx="627300" cy="627300"/>
            </a:xfrm>
            <a:prstGeom prst="ellipse">
              <a:avLst/>
            </a:prstGeom>
            <a:solidFill>
              <a:srgbClr val="E76C5F"/>
            </a:solidFill>
            <a:ln>
              <a:noFill/>
            </a:ln>
          </p:spPr>
          <p:txBody>
            <a:bodyPr spcFirstLastPara="1" wrap="square" lIns="91425" tIns="91425" rIns="91425" bIns="91425" anchor="ctr" anchorCtr="0">
              <a:noAutofit/>
            </a:bodyPr>
            <a:lstStyle/>
            <a:p>
              <a:pPr algn="ctr">
                <a:buClrTx/>
                <a:buFontTx/>
                <a:buNone/>
                <a:defRPr/>
              </a:pPr>
              <a:r>
                <a:rPr lang="fr" sz="2000" b="1">
                  <a:solidFill>
                    <a:srgbClr val="FFFFFF"/>
                  </a:solidFill>
                  <a:latin typeface="Fira Sans Extra Condensed"/>
                  <a:ea typeface="Fira Sans Extra Condensed"/>
                  <a:cs typeface="Fira Sans Extra Condensed"/>
                  <a:sym typeface="Fira Sans Extra Condensed"/>
                </a:rPr>
                <a:t>02</a:t>
              </a:r>
              <a:endParaRPr sz="2000" b="1">
                <a:solidFill>
                  <a:srgbClr val="FFFFFF"/>
                </a:solidFill>
                <a:latin typeface="Fira Sans Extra Condensed"/>
                <a:ea typeface="Fira Sans Extra Condensed"/>
                <a:cs typeface="Fira Sans Extra Condensed"/>
                <a:sym typeface="Fira Sans Extra Condensed"/>
              </a:endParaRPr>
            </a:p>
          </p:txBody>
        </p:sp>
        <p:sp>
          <p:nvSpPr>
            <p:cNvPr id="18" name="Google Shape;2144;p40">
              <a:extLst>
                <a:ext uri="{FF2B5EF4-FFF2-40B4-BE49-F238E27FC236}">
                  <a16:creationId xmlns:a16="http://schemas.microsoft.com/office/drawing/2014/main" id="{BF2ACA79-7420-2E40-0FFD-56057BE17854}"/>
                </a:ext>
              </a:extLst>
            </p:cNvPr>
            <p:cNvSpPr txBox="1"/>
            <p:nvPr/>
          </p:nvSpPr>
          <p:spPr>
            <a:xfrm>
              <a:off x="4043725" y="2667287"/>
              <a:ext cx="4451819" cy="469907"/>
            </a:xfrm>
            <a:prstGeom prst="rect">
              <a:avLst/>
            </a:prstGeom>
            <a:noFill/>
            <a:ln>
              <a:noFill/>
            </a:ln>
          </p:spPr>
          <p:txBody>
            <a:bodyPr spcFirstLastPara="1" wrap="square" lIns="91425" tIns="91425" rIns="91425" bIns="91425" anchor="ctr" anchorCtr="0">
              <a:noAutofit/>
            </a:bodyPr>
            <a:lstStyle/>
            <a:p>
              <a:pPr algn="just">
                <a:spcAft>
                  <a:spcPts val="800"/>
                </a:spcAft>
              </a:pPr>
              <a:r>
                <a:rPr lang="en-US" sz="2400">
                  <a:effectLst/>
                  <a:latin typeface="Times New Roman" panose="02020603050405020304" pitchFamily="18" charset="0"/>
                  <a:ea typeface="Calibri" panose="020F0502020204030204" pitchFamily="34" charset="0"/>
                </a:rPr>
                <a:t>Tràng quyết định đưa người “vợ nhặt” về ra mắt bà cụ Tứ</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19" name="Google Shape;2146;p40">
            <a:extLst>
              <a:ext uri="{FF2B5EF4-FFF2-40B4-BE49-F238E27FC236}">
                <a16:creationId xmlns:a16="http://schemas.microsoft.com/office/drawing/2014/main" id="{F585686B-9CFB-6AE3-AFB9-DB71132AB063}"/>
              </a:ext>
            </a:extLst>
          </p:cNvPr>
          <p:cNvGrpSpPr/>
          <p:nvPr/>
        </p:nvGrpSpPr>
        <p:grpSpPr>
          <a:xfrm>
            <a:off x="3452879" y="3928633"/>
            <a:ext cx="5756990" cy="627300"/>
            <a:chOff x="3222714" y="3568409"/>
            <a:chExt cx="5756990" cy="627300"/>
          </a:xfrm>
        </p:grpSpPr>
        <p:sp>
          <p:nvSpPr>
            <p:cNvPr id="20" name="Google Shape;2147;p40">
              <a:extLst>
                <a:ext uri="{FF2B5EF4-FFF2-40B4-BE49-F238E27FC236}">
                  <a16:creationId xmlns:a16="http://schemas.microsoft.com/office/drawing/2014/main" id="{24387621-87E6-6068-6F45-6D10FC12D514}"/>
                </a:ext>
              </a:extLst>
            </p:cNvPr>
            <p:cNvSpPr/>
            <p:nvPr/>
          </p:nvSpPr>
          <p:spPr>
            <a:xfrm>
              <a:off x="3222714" y="3568409"/>
              <a:ext cx="627300" cy="627300"/>
            </a:xfrm>
            <a:prstGeom prst="ellipse">
              <a:avLst/>
            </a:prstGeom>
            <a:solidFill>
              <a:srgbClr val="F3D676"/>
            </a:solidFill>
            <a:ln>
              <a:noFill/>
            </a:ln>
          </p:spPr>
          <p:txBody>
            <a:bodyPr spcFirstLastPara="1" wrap="square" lIns="91425" tIns="91425" rIns="91425" bIns="91425" anchor="ctr" anchorCtr="0">
              <a:noAutofit/>
            </a:bodyPr>
            <a:lstStyle/>
            <a:p>
              <a:pPr algn="ctr">
                <a:buClrTx/>
                <a:buFontTx/>
                <a:buNone/>
                <a:defRPr/>
              </a:pPr>
              <a:r>
                <a:rPr lang="fr" sz="2000" b="1">
                  <a:solidFill>
                    <a:srgbClr val="512651"/>
                  </a:solidFill>
                  <a:latin typeface="Fira Sans Extra Condensed"/>
                  <a:ea typeface="Fira Sans Extra Condensed"/>
                  <a:cs typeface="Fira Sans Extra Condensed"/>
                  <a:sym typeface="Fira Sans Extra Condensed"/>
                </a:rPr>
                <a:t>03</a:t>
              </a:r>
              <a:endParaRPr sz="2000" b="1">
                <a:solidFill>
                  <a:srgbClr val="512651"/>
                </a:solidFill>
                <a:latin typeface="Fira Sans Extra Condensed"/>
                <a:ea typeface="Fira Sans Extra Condensed"/>
                <a:cs typeface="Fira Sans Extra Condensed"/>
                <a:sym typeface="Fira Sans Extra Condensed"/>
              </a:endParaRPr>
            </a:p>
          </p:txBody>
        </p:sp>
        <p:sp>
          <p:nvSpPr>
            <p:cNvPr id="21" name="Google Shape;2149;p40">
              <a:extLst>
                <a:ext uri="{FF2B5EF4-FFF2-40B4-BE49-F238E27FC236}">
                  <a16:creationId xmlns:a16="http://schemas.microsoft.com/office/drawing/2014/main" id="{E7055D69-343D-6BA9-F7F8-1C4FAE8BBC51}"/>
                </a:ext>
              </a:extLst>
            </p:cNvPr>
            <p:cNvSpPr txBox="1"/>
            <p:nvPr/>
          </p:nvSpPr>
          <p:spPr>
            <a:xfrm>
              <a:off x="4084075" y="3667650"/>
              <a:ext cx="4895629" cy="331800"/>
            </a:xfrm>
            <a:prstGeom prst="rect">
              <a:avLst/>
            </a:prstGeom>
            <a:noFill/>
            <a:ln>
              <a:noFill/>
            </a:ln>
          </p:spPr>
          <p:txBody>
            <a:bodyPr spcFirstLastPara="1" wrap="square" lIns="91425" tIns="91425" rIns="91425" bIns="91425" anchor="ctr" anchorCtr="0">
              <a:noAutofit/>
            </a:bodyPr>
            <a:lstStyle/>
            <a:p>
              <a:pPr algn="just">
                <a:spcAft>
                  <a:spcPts val="800"/>
                </a:spcAft>
              </a:pPr>
              <a:r>
                <a:rPr lang="en-US" sz="2400">
                  <a:latin typeface="Times New Roman" panose="02020603050405020304" pitchFamily="18" charset="0"/>
                  <a:ea typeface="Calibri" panose="020F0502020204030204" pitchFamily="34" charset="0"/>
                </a:rPr>
                <a:t>C</a:t>
              </a:r>
              <a:r>
                <a:rPr lang="en-US" sz="2400">
                  <a:effectLst/>
                  <a:latin typeface="Times New Roman" panose="02020603050405020304" pitchFamily="18" charset="0"/>
                  <a:ea typeface="Calibri" panose="020F0502020204030204" pitchFamily="34" charset="0"/>
                </a:rPr>
                <a:t>uộc sống trong gia đình Tràng vào ngày đầu tiên có theo thành viên mới</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p:txBody>
        </p:sp>
      </p:grpSp>
      <p:cxnSp>
        <p:nvCxnSpPr>
          <p:cNvPr id="22" name="Google Shape;2151;p40">
            <a:extLst>
              <a:ext uri="{FF2B5EF4-FFF2-40B4-BE49-F238E27FC236}">
                <a16:creationId xmlns:a16="http://schemas.microsoft.com/office/drawing/2014/main" id="{3FD9FFFB-7257-E09B-D3E1-B6CD93C11EBC}"/>
              </a:ext>
            </a:extLst>
          </p:cNvPr>
          <p:cNvCxnSpPr>
            <a:cxnSpLocks/>
            <a:endCxn id="14" idx="2"/>
          </p:cNvCxnSpPr>
          <p:nvPr/>
        </p:nvCxnSpPr>
        <p:spPr>
          <a:xfrm rot="5400000" flipH="1" flipV="1">
            <a:off x="2320631" y="2422802"/>
            <a:ext cx="1499956" cy="661169"/>
          </a:xfrm>
          <a:prstGeom prst="curvedConnector2">
            <a:avLst/>
          </a:prstGeom>
          <a:noFill/>
          <a:ln w="9525" cap="flat" cmpd="sng">
            <a:solidFill>
              <a:srgbClr val="666666"/>
            </a:solidFill>
            <a:prstDash val="solid"/>
            <a:round/>
            <a:headEnd type="none" w="med" len="med"/>
            <a:tailEnd type="none" w="med" len="med"/>
          </a:ln>
        </p:spPr>
      </p:cxnSp>
      <p:cxnSp>
        <p:nvCxnSpPr>
          <p:cNvPr id="23" name="Google Shape;2152;p40">
            <a:extLst>
              <a:ext uri="{FF2B5EF4-FFF2-40B4-BE49-F238E27FC236}">
                <a16:creationId xmlns:a16="http://schemas.microsoft.com/office/drawing/2014/main" id="{AA0C490B-07F9-8302-AD99-3BA018D02047}"/>
              </a:ext>
            </a:extLst>
          </p:cNvPr>
          <p:cNvCxnSpPr>
            <a:cxnSpLocks/>
            <a:endCxn id="17" idx="2"/>
          </p:cNvCxnSpPr>
          <p:nvPr/>
        </p:nvCxnSpPr>
        <p:spPr>
          <a:xfrm flipV="1">
            <a:off x="2760736" y="3008983"/>
            <a:ext cx="703167" cy="494382"/>
          </a:xfrm>
          <a:prstGeom prst="curvedConnector3">
            <a:avLst>
              <a:gd name="adj1" fmla="val 50000"/>
            </a:avLst>
          </a:prstGeom>
          <a:noFill/>
          <a:ln w="9525" cap="flat" cmpd="sng">
            <a:solidFill>
              <a:srgbClr val="666666"/>
            </a:solidFill>
            <a:prstDash val="solid"/>
            <a:round/>
            <a:headEnd type="none" w="med" len="med"/>
            <a:tailEnd type="none" w="med" len="med"/>
          </a:ln>
        </p:spPr>
      </p:cxnSp>
      <p:cxnSp>
        <p:nvCxnSpPr>
          <p:cNvPr id="24" name="Google Shape;2153;p40">
            <a:extLst>
              <a:ext uri="{FF2B5EF4-FFF2-40B4-BE49-F238E27FC236}">
                <a16:creationId xmlns:a16="http://schemas.microsoft.com/office/drawing/2014/main" id="{5B959341-FC88-BFC3-F4B8-8195DF4436B1}"/>
              </a:ext>
            </a:extLst>
          </p:cNvPr>
          <p:cNvCxnSpPr>
            <a:cxnSpLocks/>
            <a:endCxn id="20" idx="2"/>
          </p:cNvCxnSpPr>
          <p:nvPr/>
        </p:nvCxnSpPr>
        <p:spPr>
          <a:xfrm rot="16200000" flipH="1">
            <a:off x="2726730" y="3516134"/>
            <a:ext cx="738918" cy="713380"/>
          </a:xfrm>
          <a:prstGeom prst="curvedConnector2">
            <a:avLst/>
          </a:prstGeom>
          <a:noFill/>
          <a:ln w="9525" cap="flat" cmpd="sng">
            <a:solidFill>
              <a:srgbClr val="666666"/>
            </a:solidFill>
            <a:prstDash val="solid"/>
            <a:round/>
            <a:headEnd type="none" w="med" len="med"/>
            <a:tailEnd type="none" w="med" len="med"/>
          </a:ln>
        </p:spPr>
      </p:cxnSp>
      <p:grpSp>
        <p:nvGrpSpPr>
          <p:cNvPr id="25" name="Google Shape;2133;p40">
            <a:extLst>
              <a:ext uri="{FF2B5EF4-FFF2-40B4-BE49-F238E27FC236}">
                <a16:creationId xmlns:a16="http://schemas.microsoft.com/office/drawing/2014/main" id="{9D281383-B4CE-84FB-05C0-02E5623FB0C7}"/>
              </a:ext>
            </a:extLst>
          </p:cNvPr>
          <p:cNvGrpSpPr/>
          <p:nvPr/>
        </p:nvGrpSpPr>
        <p:grpSpPr>
          <a:xfrm>
            <a:off x="241439" y="1035053"/>
            <a:ext cx="2381291" cy="3520880"/>
            <a:chOff x="-1482922" y="1248129"/>
            <a:chExt cx="2381291" cy="3520880"/>
          </a:xfrm>
        </p:grpSpPr>
        <p:sp>
          <p:nvSpPr>
            <p:cNvPr id="26" name="Google Shape;2134;p40">
              <a:extLst>
                <a:ext uri="{FF2B5EF4-FFF2-40B4-BE49-F238E27FC236}">
                  <a16:creationId xmlns:a16="http://schemas.microsoft.com/office/drawing/2014/main" id="{36DB1B2D-083D-2119-99DA-658D313D0AE7}"/>
                </a:ext>
              </a:extLst>
            </p:cNvPr>
            <p:cNvSpPr/>
            <p:nvPr/>
          </p:nvSpPr>
          <p:spPr>
            <a:xfrm>
              <a:off x="-1306070" y="1581909"/>
              <a:ext cx="2087147" cy="3187100"/>
            </a:xfrm>
            <a:prstGeom prst="roundRect">
              <a:avLst>
                <a:gd name="adj" fmla="val 8831"/>
              </a:avLst>
            </a:prstGeom>
            <a:solidFill>
              <a:srgbClr val="7AB848">
                <a:alpha val="12549"/>
              </a:srgbClr>
            </a:solidFill>
            <a:ln>
              <a:noFill/>
            </a:ln>
          </p:spPr>
          <p:txBody>
            <a:bodyPr spcFirstLastPara="1" wrap="square" lIns="91425" tIns="91425" rIns="91425" bIns="91425" anchor="ctr" anchorCtr="0">
              <a:noAutofit/>
            </a:bodyPr>
            <a:lstStyle/>
            <a:p>
              <a:pPr algn="ctr">
                <a:buClrTx/>
                <a:buFontTx/>
                <a:buNone/>
                <a:defRPr/>
              </a:pPr>
              <a:endParaRPr sz="1800">
                <a:solidFill>
                  <a:sysClr val="windowText" lastClr="000000"/>
                </a:solidFill>
                <a:latin typeface="Roboto"/>
                <a:ea typeface="Roboto"/>
                <a:cs typeface="Roboto"/>
                <a:sym typeface="Roboto"/>
              </a:endParaRPr>
            </a:p>
          </p:txBody>
        </p:sp>
        <p:sp>
          <p:nvSpPr>
            <p:cNvPr id="27" name="Google Shape;2135;p40">
              <a:extLst>
                <a:ext uri="{FF2B5EF4-FFF2-40B4-BE49-F238E27FC236}">
                  <a16:creationId xmlns:a16="http://schemas.microsoft.com/office/drawing/2014/main" id="{2EE4483E-8B68-EDF7-2829-52594E993FC2}"/>
                </a:ext>
              </a:extLst>
            </p:cNvPr>
            <p:cNvSpPr/>
            <p:nvPr/>
          </p:nvSpPr>
          <p:spPr>
            <a:xfrm>
              <a:off x="-1482922" y="1248129"/>
              <a:ext cx="2381291" cy="1538013"/>
            </a:xfrm>
            <a:prstGeom prst="roundRect">
              <a:avLst>
                <a:gd name="adj" fmla="val 16667"/>
              </a:avLst>
            </a:prstGeom>
            <a:solidFill>
              <a:srgbClr val="5F4776"/>
            </a:solidFill>
            <a:ln>
              <a:noFill/>
            </a:ln>
          </p:spPr>
          <p:txBody>
            <a:bodyPr spcFirstLastPara="1" wrap="square" lIns="91425" tIns="91425" rIns="91425" bIns="91425" anchor="b" anchorCtr="0">
              <a:noAutofit/>
            </a:bodyPr>
            <a:lstStyle/>
            <a:p>
              <a:pPr algn="ctr"/>
              <a:endParaRPr lang="en-US" sz="2800" b="1" i="1">
                <a:solidFill>
                  <a:schemeClr val="accent6"/>
                </a:solidFill>
                <a:latin typeface="Times New Roman" panose="02020603050405020304" pitchFamily="18" charset="0"/>
                <a:ea typeface="Calibri" panose="020F0502020204030204" pitchFamily="34" charset="0"/>
              </a:endParaRPr>
            </a:p>
            <a:p>
              <a:pPr algn="ctr"/>
              <a:endParaRPr lang="en-US" sz="2800" b="1" i="1">
                <a:solidFill>
                  <a:schemeClr val="accent6"/>
                </a:solidFill>
                <a:latin typeface="Times New Roman" panose="02020603050405020304" pitchFamily="18" charset="0"/>
                <a:ea typeface="Calibri" panose="020F0502020204030204" pitchFamily="34" charset="0"/>
              </a:endParaRPr>
            </a:p>
            <a:p>
              <a:pPr algn="ctr"/>
              <a:r>
                <a:rPr lang="en-US" sz="2400" b="1" i="1" smtClean="0">
                  <a:solidFill>
                    <a:schemeClr val="accent5">
                      <a:lumMod val="10000"/>
                    </a:schemeClr>
                  </a:solidFill>
                  <a:effectLst/>
                  <a:latin typeface="Times New Roman" panose="02020603050405020304" pitchFamily="18" charset="0"/>
                  <a:ea typeface="Calibri" panose="020F0502020204030204" pitchFamily="34" charset="0"/>
                </a:rPr>
                <a:t>* Căn </a:t>
              </a:r>
              <a:r>
                <a:rPr lang="en-US" sz="2400" b="1" i="1">
                  <a:solidFill>
                    <a:schemeClr val="accent5">
                      <a:lumMod val="10000"/>
                    </a:schemeClr>
                  </a:solidFill>
                  <a:effectLst/>
                  <a:latin typeface="Times New Roman" panose="02020603050405020304" pitchFamily="18" charset="0"/>
                  <a:ea typeface="Calibri" panose="020F0502020204030204" pitchFamily="34" charset="0"/>
                </a:rPr>
                <a:t>cứ vào diễn biến của câu chuyện: 3 phần</a:t>
              </a:r>
              <a:endParaRPr lang="en-US" sz="3200" b="1" i="1">
                <a:solidFill>
                  <a:schemeClr val="accent5">
                    <a:lumMod val="10000"/>
                  </a:schemeClr>
                </a:solidFill>
                <a:latin typeface="Calibri" panose="020F0502020204030204" pitchFamily="34" charset="0"/>
                <a:ea typeface="SimSun" panose="02010600030101010101" pitchFamily="2" charset="-122"/>
                <a:cs typeface="Times New Roman" panose="02020603050405020304" pitchFamily="18" charset="0"/>
              </a:endParaRPr>
            </a:p>
          </p:txBody>
        </p:sp>
      </p:grpSp>
      <p:pic>
        <p:nvPicPr>
          <p:cNvPr id="29" name="Picture 6" descr="phân tích tác phẩm vợ nhặt">
            <a:extLst>
              <a:ext uri="{FF2B5EF4-FFF2-40B4-BE49-F238E27FC236}">
                <a16:creationId xmlns:a16="http://schemas.microsoft.com/office/drawing/2014/main" id="{7B97B10E-EC9E-DB4E-F19E-1C73BECA283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793" b="99247" l="7969" r="96563">
                        <a14:foregroundMark x1="21250" y1="12053" x2="21250" y2="12053"/>
                        <a14:foregroundMark x1="27031" y1="14124" x2="27031" y2="14124"/>
                        <a14:foregroundMark x1="27031" y1="14124" x2="27031" y2="14124"/>
                        <a14:foregroundMark x1="25000" y1="14878" x2="25000" y2="14878"/>
                        <a14:foregroundMark x1="7969" y1="63842" x2="7969" y2="63842"/>
                        <a14:foregroundMark x1="29375" y1="84369" x2="29375" y2="84369"/>
                        <a14:foregroundMark x1="30781" y1="94162" x2="30781" y2="94162"/>
                        <a14:foregroundMark x1="15469" y1="93409" x2="36563" y2="92090"/>
                        <a14:foregroundMark x1="36563" y1="92090" x2="37969" y2="92090"/>
                        <a14:foregroundMark x1="85313" y1="77778" x2="85313" y2="77778"/>
                        <a14:foregroundMark x1="86250" y1="93785" x2="86250" y2="93785"/>
                        <a14:foregroundMark x1="87031" y1="38230" x2="92500" y2="51789"/>
                        <a14:foregroundMark x1="92500" y1="51789" x2="90781" y2="67232"/>
                        <a14:foregroundMark x1="90781" y1="67232" x2="80313" y2="83427"/>
                        <a14:foregroundMark x1="80313" y1="83427" x2="78125" y2="93409"/>
                        <a14:foregroundMark x1="78125" y1="93409" x2="78125" y2="93409"/>
                        <a14:foregroundMark x1="77031" y1="99623" x2="69219" y2="69868"/>
                        <a14:foregroundMark x1="69219" y1="69868" x2="69219" y2="69492"/>
                        <a14:foregroundMark x1="59062" y1="69868" x2="60469" y2="74388"/>
                        <a14:foregroundMark x1="95781" y1="93032" x2="90000" y2="74011"/>
                        <a14:foregroundMark x1="96563" y1="61394" x2="96563" y2="61394"/>
                        <a14:foregroundMark x1="72656" y1="12806" x2="72656" y2="12806"/>
                        <a14:foregroundMark x1="75000" y1="9981" x2="75000" y2="9981"/>
                        <a14:foregroundMark x1="89375" y1="27307" x2="89375" y2="27307"/>
                        <a14:foregroundMark x1="87969" y1="31827" x2="87969" y2="31827"/>
                        <a14:foregroundMark x1="83594" y1="21846" x2="88594" y2="30320"/>
                        <a14:foregroundMark x1="88594" y1="30320" x2="88750" y2="31262"/>
                        <a14:foregroundMark x1="65781" y1="24670" x2="62344" y2="37288"/>
                        <a14:foregroundMark x1="62344" y1="37288" x2="62031" y2="37476"/>
                        <a14:foregroundMark x1="51875" y1="17326" x2="46875" y2="26930"/>
                        <a14:foregroundMark x1="46875" y1="26930" x2="47031" y2="28060"/>
                        <a14:foregroundMark x1="36719" y1="23164" x2="36719" y2="23164"/>
                        <a14:foregroundMark x1="35625" y1="30320" x2="35625" y2="30320"/>
                        <a14:foregroundMark x1="34688" y1="32580" x2="34688" y2="32580"/>
                        <a14:backgroundMark x1="17813" y1="35782" x2="10625" y2="40301"/>
                        <a14:backgroundMark x1="38027" y1="30320" x2="36563" y2="36911"/>
                        <a14:backgroundMark x1="38906" y1="26365" x2="38027" y2="30320"/>
                        <a14:backgroundMark x1="36563" y1="36911" x2="40938" y2="30508"/>
                      </a14:backgroundRemoval>
                    </a14:imgEffect>
                  </a14:imgLayer>
                </a14:imgProps>
              </a:ext>
              <a:ext uri="{28A0092B-C50C-407E-A947-70E740481C1C}">
                <a14:useLocalDpi xmlns:a14="http://schemas.microsoft.com/office/drawing/2010/main" val="0"/>
              </a:ext>
            </a:extLst>
          </a:blip>
          <a:srcRect/>
          <a:stretch>
            <a:fillRect/>
          </a:stretch>
        </p:blipFill>
        <p:spPr bwMode="auto">
          <a:xfrm>
            <a:off x="-220260" y="2355265"/>
            <a:ext cx="3181336" cy="28141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0226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barn(inVertical)">
                                      <p:cBhvr>
                                        <p:cTn id="13" dur="500"/>
                                        <p:tgtEl>
                                          <p:spTgt spid="22"/>
                                        </p:tgtEl>
                                      </p:cBhvr>
                                    </p:animEffect>
                                  </p:childTnLst>
                                </p:cTn>
                              </p:par>
                              <p:par>
                                <p:cTn id="14" presetID="16" presetClass="entr" presetSubtype="21"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barn(inVertical)">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barn(inVertical)">
                                      <p:cBhvr>
                                        <p:cTn id="21" dur="500"/>
                                        <p:tgtEl>
                                          <p:spTgt spid="23"/>
                                        </p:tgtEl>
                                      </p:cBhvr>
                                    </p:animEffect>
                                  </p:childTnLst>
                                </p:cTn>
                              </p:par>
                              <p:par>
                                <p:cTn id="22" presetID="16" presetClass="entr" presetSubtype="21"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barn(inVertical)">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barn(inVertical)">
                                      <p:cBhvr>
                                        <p:cTn id="29" dur="500"/>
                                        <p:tgtEl>
                                          <p:spTgt spid="24"/>
                                        </p:tgtEl>
                                      </p:cBhvr>
                                    </p:animEffect>
                                  </p:childTnLst>
                                </p:cTn>
                              </p:par>
                              <p:par>
                                <p:cTn id="30" presetID="16" presetClass="entr" presetSubtype="21" fill="hold"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barn(inVertical)">
                                      <p:cBhvr>
                                        <p:cTn id="3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825"/>
        <p:cNvGrpSpPr/>
        <p:nvPr/>
      </p:nvGrpSpPr>
      <p:grpSpPr>
        <a:xfrm>
          <a:off x="0" y="0"/>
          <a:ext cx="0" cy="0"/>
          <a:chOff x="0" y="0"/>
          <a:chExt cx="0" cy="0"/>
        </a:xfrm>
      </p:grpSpPr>
      <p:sp>
        <p:nvSpPr>
          <p:cNvPr id="8" name="Google Shape;246;p45">
            <a:extLst>
              <a:ext uri="{FF2B5EF4-FFF2-40B4-BE49-F238E27FC236}">
                <a16:creationId xmlns:a16="http://schemas.microsoft.com/office/drawing/2014/main" id="{102CA564-DA72-12C6-06D5-E83EA59BAC8B}"/>
              </a:ext>
            </a:extLst>
          </p:cNvPr>
          <p:cNvSpPr txBox="1">
            <a:spLocks/>
          </p:cNvSpPr>
          <p:nvPr/>
        </p:nvSpPr>
        <p:spPr>
          <a:xfrm>
            <a:off x="1945389" y="112850"/>
            <a:ext cx="5589076" cy="5727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2800"/>
              <a:buFont typeface="Handlee"/>
              <a:buNone/>
              <a:defRPr sz="3600" b="1" i="0" u="none" strike="noStrike" cap="none">
                <a:solidFill>
                  <a:schemeClr val="accent1"/>
                </a:solidFill>
                <a:latin typeface="Handlee"/>
                <a:ea typeface="Handlee"/>
                <a:cs typeface="Handlee"/>
                <a:sym typeface="Handlee"/>
              </a:defRPr>
            </a:lvl1pPr>
            <a:lvl2pPr marR="0" lvl="1"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2pPr>
            <a:lvl3pPr marR="0" lvl="2"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3pPr>
            <a:lvl4pPr marR="0" lvl="3"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4pPr>
            <a:lvl5pPr marR="0" lvl="4"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5pPr>
            <a:lvl6pPr marR="0" lvl="5"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6pPr>
            <a:lvl7pPr marR="0" lvl="6"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7pPr>
            <a:lvl8pPr marR="0" lvl="7"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8pPr>
            <a:lvl9pPr marR="0" lvl="8"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9pPr>
          </a:lstStyle>
          <a:p>
            <a:r>
              <a:rPr lang="en-US">
                <a:solidFill>
                  <a:schemeClr val="bg1"/>
                </a:solidFill>
                <a:latin typeface="Times New Roman" panose="02020603050405020304" pitchFamily="18" charset="0"/>
                <a:cs typeface="Times New Roman" panose="02020603050405020304" pitchFamily="18" charset="0"/>
              </a:rPr>
              <a:t>*</a:t>
            </a:r>
            <a:r>
              <a:rPr lang="en-US" smtClean="0">
                <a:solidFill>
                  <a:schemeClr val="bg1"/>
                </a:solidFill>
                <a:latin typeface="Times New Roman" panose="02020603050405020304" pitchFamily="18" charset="0"/>
                <a:cs typeface="Times New Roman" panose="02020603050405020304" pitchFamily="18" charset="0"/>
              </a:rPr>
              <a:t> </a:t>
            </a:r>
            <a:r>
              <a:rPr lang="en-US">
                <a:solidFill>
                  <a:schemeClr val="bg1"/>
                </a:solidFill>
                <a:latin typeface="Times New Roman" panose="02020603050405020304" pitchFamily="18" charset="0"/>
                <a:cs typeface="Times New Roman" panose="02020603050405020304" pitchFamily="18" charset="0"/>
              </a:rPr>
              <a:t>Theo mạch truyện kể</a:t>
            </a:r>
          </a:p>
          <a:p>
            <a:endParaRPr lang="en-US">
              <a:solidFill>
                <a:schemeClr val="bg1"/>
              </a:solidFill>
              <a:latin typeface="Times New Roman" panose="02020603050405020304" pitchFamily="18" charset="0"/>
              <a:cs typeface="Times New Roman" panose="02020603050405020304" pitchFamily="18" charset="0"/>
            </a:endParaRPr>
          </a:p>
        </p:txBody>
      </p:sp>
      <p:sp>
        <p:nvSpPr>
          <p:cNvPr id="9" name="Google Shape;2045;p65">
            <a:extLst>
              <a:ext uri="{FF2B5EF4-FFF2-40B4-BE49-F238E27FC236}">
                <a16:creationId xmlns:a16="http://schemas.microsoft.com/office/drawing/2014/main" id="{E829315F-3083-80B8-A059-1BB176A89A7E}"/>
              </a:ext>
            </a:extLst>
          </p:cNvPr>
          <p:cNvSpPr/>
          <p:nvPr/>
        </p:nvSpPr>
        <p:spPr>
          <a:xfrm>
            <a:off x="2317273" y="68839"/>
            <a:ext cx="4881338" cy="572700"/>
          </a:xfrm>
          <a:prstGeom prst="roundRect">
            <a:avLst>
              <a:gd name="adj" fmla="val 9575"/>
            </a:avLst>
          </a:prstGeom>
          <a:noFill/>
          <a:ln w="19050" cap="flat" cmpd="sng">
            <a:solidFill>
              <a:srgbClr val="333333">
                <a:lumMod val="50000"/>
              </a:srgbClr>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 name="Google Shape;5756;p65">
            <a:extLst>
              <a:ext uri="{FF2B5EF4-FFF2-40B4-BE49-F238E27FC236}">
                <a16:creationId xmlns:a16="http://schemas.microsoft.com/office/drawing/2014/main" id="{901C0E4A-5378-598B-6DBE-BBDF15D4DD6E}"/>
              </a:ext>
            </a:extLst>
          </p:cNvPr>
          <p:cNvSpPr/>
          <p:nvPr/>
        </p:nvSpPr>
        <p:spPr>
          <a:xfrm flipH="1">
            <a:off x="3102229" y="2470328"/>
            <a:ext cx="564398" cy="535679"/>
          </a:xfrm>
          <a:custGeom>
            <a:avLst/>
            <a:gdLst/>
            <a:ahLst/>
            <a:cxnLst/>
            <a:rect l="l" t="t" r="r" b="b"/>
            <a:pathLst>
              <a:path w="71878" h="67769" extrusionOk="0">
                <a:moveTo>
                  <a:pt x="34028" y="0"/>
                </a:moveTo>
                <a:cubicBezTo>
                  <a:pt x="29675" y="0"/>
                  <a:pt x="25223" y="839"/>
                  <a:pt x="20886" y="2733"/>
                </a:cubicBezTo>
                <a:cubicBezTo>
                  <a:pt x="6917" y="8851"/>
                  <a:pt x="388" y="23185"/>
                  <a:pt x="115" y="34803"/>
                </a:cubicBezTo>
                <a:cubicBezTo>
                  <a:pt x="69" y="37496"/>
                  <a:pt x="0" y="42153"/>
                  <a:pt x="2237" y="47060"/>
                </a:cubicBezTo>
                <a:cubicBezTo>
                  <a:pt x="7792" y="59271"/>
                  <a:pt x="25044" y="67769"/>
                  <a:pt x="40562" y="67769"/>
                </a:cubicBezTo>
                <a:cubicBezTo>
                  <a:pt x="48512" y="67769"/>
                  <a:pt x="56006" y="65539"/>
                  <a:pt x="61241" y="60436"/>
                </a:cubicBezTo>
                <a:cubicBezTo>
                  <a:pt x="71877" y="50073"/>
                  <a:pt x="69389" y="31539"/>
                  <a:pt x="69138" y="29873"/>
                </a:cubicBezTo>
                <a:cubicBezTo>
                  <a:pt x="68659" y="26768"/>
                  <a:pt x="67746" y="20948"/>
                  <a:pt x="63774" y="15242"/>
                </a:cubicBezTo>
                <a:cubicBezTo>
                  <a:pt x="57888" y="6724"/>
                  <a:pt x="46354" y="0"/>
                  <a:pt x="34028" y="0"/>
                </a:cubicBezTo>
                <a:close/>
              </a:path>
            </a:pathLst>
          </a:custGeom>
          <a:solidFill>
            <a:srgbClr val="FFB43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 name="Google Shape;5757;p65">
            <a:extLst>
              <a:ext uri="{FF2B5EF4-FFF2-40B4-BE49-F238E27FC236}">
                <a16:creationId xmlns:a16="http://schemas.microsoft.com/office/drawing/2014/main" id="{46491D5A-2AE4-54EC-C37A-C084231F8BD5}"/>
              </a:ext>
            </a:extLst>
          </p:cNvPr>
          <p:cNvSpPr/>
          <p:nvPr/>
        </p:nvSpPr>
        <p:spPr>
          <a:xfrm flipH="1">
            <a:off x="932744" y="3742523"/>
            <a:ext cx="564398" cy="535679"/>
          </a:xfrm>
          <a:custGeom>
            <a:avLst/>
            <a:gdLst/>
            <a:ahLst/>
            <a:cxnLst/>
            <a:rect l="l" t="t" r="r" b="b"/>
            <a:pathLst>
              <a:path w="71878" h="67769" extrusionOk="0">
                <a:moveTo>
                  <a:pt x="34028" y="0"/>
                </a:moveTo>
                <a:cubicBezTo>
                  <a:pt x="29675" y="0"/>
                  <a:pt x="25223" y="839"/>
                  <a:pt x="20886" y="2733"/>
                </a:cubicBezTo>
                <a:cubicBezTo>
                  <a:pt x="6917" y="8851"/>
                  <a:pt x="388" y="23185"/>
                  <a:pt x="115" y="34803"/>
                </a:cubicBezTo>
                <a:cubicBezTo>
                  <a:pt x="69" y="37496"/>
                  <a:pt x="0" y="42153"/>
                  <a:pt x="2237" y="47060"/>
                </a:cubicBezTo>
                <a:cubicBezTo>
                  <a:pt x="7792" y="59271"/>
                  <a:pt x="25044" y="67769"/>
                  <a:pt x="40562" y="67769"/>
                </a:cubicBezTo>
                <a:cubicBezTo>
                  <a:pt x="48512" y="67769"/>
                  <a:pt x="56006" y="65539"/>
                  <a:pt x="61241" y="60436"/>
                </a:cubicBezTo>
                <a:cubicBezTo>
                  <a:pt x="71877" y="50073"/>
                  <a:pt x="69389" y="31539"/>
                  <a:pt x="69138" y="29873"/>
                </a:cubicBezTo>
                <a:cubicBezTo>
                  <a:pt x="68659" y="26768"/>
                  <a:pt x="67746" y="20948"/>
                  <a:pt x="63774" y="15242"/>
                </a:cubicBezTo>
                <a:cubicBezTo>
                  <a:pt x="57888" y="6724"/>
                  <a:pt x="46354" y="0"/>
                  <a:pt x="34028" y="0"/>
                </a:cubicBezTo>
                <a:close/>
              </a:path>
            </a:pathLst>
          </a:custGeom>
          <a:solidFill>
            <a:srgbClr val="FFB43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 name="Google Shape;5758;p65">
            <a:extLst>
              <a:ext uri="{FF2B5EF4-FFF2-40B4-BE49-F238E27FC236}">
                <a16:creationId xmlns:a16="http://schemas.microsoft.com/office/drawing/2014/main" id="{E233324C-6FCC-C604-6CD3-D537F8C7CB44}"/>
              </a:ext>
            </a:extLst>
          </p:cNvPr>
          <p:cNvSpPr/>
          <p:nvPr/>
        </p:nvSpPr>
        <p:spPr>
          <a:xfrm flipH="1">
            <a:off x="7385659" y="2512672"/>
            <a:ext cx="564398" cy="535679"/>
          </a:xfrm>
          <a:custGeom>
            <a:avLst/>
            <a:gdLst/>
            <a:ahLst/>
            <a:cxnLst/>
            <a:rect l="l" t="t" r="r" b="b"/>
            <a:pathLst>
              <a:path w="71878" h="67769" extrusionOk="0">
                <a:moveTo>
                  <a:pt x="34028" y="0"/>
                </a:moveTo>
                <a:cubicBezTo>
                  <a:pt x="29675" y="0"/>
                  <a:pt x="25223" y="839"/>
                  <a:pt x="20886" y="2733"/>
                </a:cubicBezTo>
                <a:cubicBezTo>
                  <a:pt x="6917" y="8851"/>
                  <a:pt x="388" y="23185"/>
                  <a:pt x="115" y="34803"/>
                </a:cubicBezTo>
                <a:cubicBezTo>
                  <a:pt x="69" y="37496"/>
                  <a:pt x="0" y="42153"/>
                  <a:pt x="2237" y="47060"/>
                </a:cubicBezTo>
                <a:cubicBezTo>
                  <a:pt x="7792" y="59271"/>
                  <a:pt x="25044" y="67769"/>
                  <a:pt x="40562" y="67769"/>
                </a:cubicBezTo>
                <a:cubicBezTo>
                  <a:pt x="48512" y="67769"/>
                  <a:pt x="56006" y="65539"/>
                  <a:pt x="61241" y="60436"/>
                </a:cubicBezTo>
                <a:cubicBezTo>
                  <a:pt x="71877" y="50073"/>
                  <a:pt x="69389" y="31539"/>
                  <a:pt x="69138" y="29873"/>
                </a:cubicBezTo>
                <a:cubicBezTo>
                  <a:pt x="68659" y="26768"/>
                  <a:pt x="67746" y="20948"/>
                  <a:pt x="63774" y="15242"/>
                </a:cubicBezTo>
                <a:cubicBezTo>
                  <a:pt x="57888" y="6724"/>
                  <a:pt x="46354" y="0"/>
                  <a:pt x="34028" y="0"/>
                </a:cubicBezTo>
                <a:close/>
              </a:path>
            </a:pathLst>
          </a:custGeom>
          <a:solidFill>
            <a:srgbClr val="FFB43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 name="Google Shape;5759;p65">
            <a:extLst>
              <a:ext uri="{FF2B5EF4-FFF2-40B4-BE49-F238E27FC236}">
                <a16:creationId xmlns:a16="http://schemas.microsoft.com/office/drawing/2014/main" id="{E1AC087B-008B-5942-F21B-7EB502219803}"/>
              </a:ext>
            </a:extLst>
          </p:cNvPr>
          <p:cNvSpPr/>
          <p:nvPr/>
        </p:nvSpPr>
        <p:spPr>
          <a:xfrm flipH="1">
            <a:off x="5011990" y="3626535"/>
            <a:ext cx="564398" cy="535679"/>
          </a:xfrm>
          <a:custGeom>
            <a:avLst/>
            <a:gdLst/>
            <a:ahLst/>
            <a:cxnLst/>
            <a:rect l="l" t="t" r="r" b="b"/>
            <a:pathLst>
              <a:path w="71878" h="67769" extrusionOk="0">
                <a:moveTo>
                  <a:pt x="34028" y="0"/>
                </a:moveTo>
                <a:cubicBezTo>
                  <a:pt x="29675" y="0"/>
                  <a:pt x="25223" y="839"/>
                  <a:pt x="20886" y="2733"/>
                </a:cubicBezTo>
                <a:cubicBezTo>
                  <a:pt x="6917" y="8851"/>
                  <a:pt x="388" y="23185"/>
                  <a:pt x="115" y="34803"/>
                </a:cubicBezTo>
                <a:cubicBezTo>
                  <a:pt x="69" y="37496"/>
                  <a:pt x="0" y="42153"/>
                  <a:pt x="2237" y="47060"/>
                </a:cubicBezTo>
                <a:cubicBezTo>
                  <a:pt x="7792" y="59271"/>
                  <a:pt x="25044" y="67769"/>
                  <a:pt x="40562" y="67769"/>
                </a:cubicBezTo>
                <a:cubicBezTo>
                  <a:pt x="48512" y="67769"/>
                  <a:pt x="56006" y="65539"/>
                  <a:pt x="61241" y="60436"/>
                </a:cubicBezTo>
                <a:cubicBezTo>
                  <a:pt x="71877" y="50073"/>
                  <a:pt x="69389" y="31539"/>
                  <a:pt x="69138" y="29873"/>
                </a:cubicBezTo>
                <a:cubicBezTo>
                  <a:pt x="68659" y="26768"/>
                  <a:pt x="67746" y="20948"/>
                  <a:pt x="63774" y="15242"/>
                </a:cubicBezTo>
                <a:cubicBezTo>
                  <a:pt x="57888" y="6724"/>
                  <a:pt x="46354" y="0"/>
                  <a:pt x="34028" y="0"/>
                </a:cubicBezTo>
                <a:close/>
              </a:path>
            </a:pathLst>
          </a:custGeom>
          <a:solidFill>
            <a:srgbClr val="FFB43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 name="Google Shape;5760;p65">
            <a:extLst>
              <a:ext uri="{FF2B5EF4-FFF2-40B4-BE49-F238E27FC236}">
                <a16:creationId xmlns:a16="http://schemas.microsoft.com/office/drawing/2014/main" id="{A22D0A5F-B38C-DA17-50DE-1FE6B38854A3}"/>
              </a:ext>
            </a:extLst>
          </p:cNvPr>
          <p:cNvSpPr txBox="1"/>
          <p:nvPr/>
        </p:nvSpPr>
        <p:spPr>
          <a:xfrm>
            <a:off x="1002795" y="3189591"/>
            <a:ext cx="413579" cy="34066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 sz="3000">
                <a:solidFill>
                  <a:srgbClr val="EF4198"/>
                </a:solidFill>
                <a:latin typeface="Atma"/>
                <a:ea typeface="Atma"/>
                <a:cs typeface="Atma"/>
                <a:sym typeface="Atma"/>
              </a:rPr>
              <a:t>1</a:t>
            </a:r>
            <a:endParaRPr sz="3000">
              <a:solidFill>
                <a:srgbClr val="EF4198"/>
              </a:solidFill>
              <a:latin typeface="Atma"/>
              <a:ea typeface="Atma"/>
              <a:cs typeface="Atma"/>
              <a:sym typeface="Atma"/>
            </a:endParaRPr>
          </a:p>
        </p:txBody>
      </p:sp>
      <p:sp>
        <p:nvSpPr>
          <p:cNvPr id="7" name="Google Shape;5761;p65">
            <a:extLst>
              <a:ext uri="{FF2B5EF4-FFF2-40B4-BE49-F238E27FC236}">
                <a16:creationId xmlns:a16="http://schemas.microsoft.com/office/drawing/2014/main" id="{70CF31BC-1D26-C03D-2E5D-3DAE478E7D98}"/>
              </a:ext>
            </a:extLst>
          </p:cNvPr>
          <p:cNvSpPr txBox="1"/>
          <p:nvPr/>
        </p:nvSpPr>
        <p:spPr>
          <a:xfrm>
            <a:off x="3136674" y="3177888"/>
            <a:ext cx="413579" cy="34066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 sz="3000">
                <a:solidFill>
                  <a:srgbClr val="EF4198"/>
                </a:solidFill>
                <a:latin typeface="Atma"/>
                <a:ea typeface="Atma"/>
                <a:cs typeface="Atma"/>
                <a:sym typeface="Atma"/>
              </a:rPr>
              <a:t>2</a:t>
            </a:r>
            <a:endParaRPr sz="3000">
              <a:solidFill>
                <a:srgbClr val="EF4198"/>
              </a:solidFill>
              <a:latin typeface="Atma"/>
              <a:ea typeface="Atma"/>
              <a:cs typeface="Atma"/>
              <a:sym typeface="Atma"/>
            </a:endParaRPr>
          </a:p>
        </p:txBody>
      </p:sp>
      <p:sp>
        <p:nvSpPr>
          <p:cNvPr id="10" name="Google Shape;5762;p65">
            <a:extLst>
              <a:ext uri="{FF2B5EF4-FFF2-40B4-BE49-F238E27FC236}">
                <a16:creationId xmlns:a16="http://schemas.microsoft.com/office/drawing/2014/main" id="{8A98DFDC-C93A-038F-166D-BBBCBB51CA5A}"/>
              </a:ext>
            </a:extLst>
          </p:cNvPr>
          <p:cNvSpPr txBox="1"/>
          <p:nvPr/>
        </p:nvSpPr>
        <p:spPr>
          <a:xfrm>
            <a:off x="5087397" y="3179974"/>
            <a:ext cx="413579" cy="34066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 sz="3000">
                <a:solidFill>
                  <a:srgbClr val="EF4198"/>
                </a:solidFill>
                <a:latin typeface="Atma"/>
                <a:ea typeface="Atma"/>
                <a:cs typeface="Atma"/>
                <a:sym typeface="Atma"/>
              </a:rPr>
              <a:t>3</a:t>
            </a:r>
            <a:endParaRPr sz="3000">
              <a:solidFill>
                <a:srgbClr val="EF4198"/>
              </a:solidFill>
              <a:latin typeface="Atma"/>
              <a:ea typeface="Atma"/>
              <a:cs typeface="Atma"/>
              <a:sym typeface="Atma"/>
            </a:endParaRPr>
          </a:p>
        </p:txBody>
      </p:sp>
      <p:sp>
        <p:nvSpPr>
          <p:cNvPr id="11" name="Google Shape;5763;p65">
            <a:extLst>
              <a:ext uri="{FF2B5EF4-FFF2-40B4-BE49-F238E27FC236}">
                <a16:creationId xmlns:a16="http://schemas.microsoft.com/office/drawing/2014/main" id="{D231CF26-8669-8251-6FDF-85D33F8759F6}"/>
              </a:ext>
            </a:extLst>
          </p:cNvPr>
          <p:cNvSpPr txBox="1"/>
          <p:nvPr/>
        </p:nvSpPr>
        <p:spPr>
          <a:xfrm>
            <a:off x="7461093" y="3187969"/>
            <a:ext cx="413579" cy="34066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 sz="3000">
                <a:solidFill>
                  <a:srgbClr val="EF4198"/>
                </a:solidFill>
                <a:latin typeface="Atma"/>
                <a:ea typeface="Atma"/>
                <a:cs typeface="Atma"/>
                <a:sym typeface="Atma"/>
              </a:rPr>
              <a:t>4</a:t>
            </a:r>
            <a:endParaRPr sz="3000">
              <a:solidFill>
                <a:srgbClr val="EF4198"/>
              </a:solidFill>
              <a:latin typeface="Atma"/>
              <a:ea typeface="Atma"/>
              <a:cs typeface="Atma"/>
              <a:sym typeface="Atma"/>
            </a:endParaRPr>
          </a:p>
        </p:txBody>
      </p:sp>
      <p:cxnSp>
        <p:nvCxnSpPr>
          <p:cNvPr id="12" name="Google Shape;5764;p65">
            <a:extLst>
              <a:ext uri="{FF2B5EF4-FFF2-40B4-BE49-F238E27FC236}">
                <a16:creationId xmlns:a16="http://schemas.microsoft.com/office/drawing/2014/main" id="{8FBEE7E3-3ADB-D500-3A16-E0AF4816ED15}"/>
              </a:ext>
            </a:extLst>
          </p:cNvPr>
          <p:cNvCxnSpPr>
            <a:cxnSpLocks/>
            <a:stCxn id="6" idx="3"/>
          </p:cNvCxnSpPr>
          <p:nvPr/>
        </p:nvCxnSpPr>
        <p:spPr>
          <a:xfrm>
            <a:off x="1416374" y="3359921"/>
            <a:ext cx="1171725" cy="0"/>
          </a:xfrm>
          <a:prstGeom prst="straightConnector1">
            <a:avLst/>
          </a:prstGeom>
          <a:noFill/>
          <a:ln w="19050" cap="flat" cmpd="sng">
            <a:solidFill>
              <a:srgbClr val="FE5F26"/>
            </a:solidFill>
            <a:prstDash val="solid"/>
            <a:round/>
            <a:headEnd type="none" w="med" len="med"/>
            <a:tailEnd type="none" w="med" len="med"/>
          </a:ln>
        </p:spPr>
      </p:cxnSp>
      <p:cxnSp>
        <p:nvCxnSpPr>
          <p:cNvPr id="13" name="Google Shape;5765;p65">
            <a:extLst>
              <a:ext uri="{FF2B5EF4-FFF2-40B4-BE49-F238E27FC236}">
                <a16:creationId xmlns:a16="http://schemas.microsoft.com/office/drawing/2014/main" id="{A82B8524-EC97-E8A1-CB8E-5E2A8E66CC96}"/>
              </a:ext>
            </a:extLst>
          </p:cNvPr>
          <p:cNvCxnSpPr>
            <a:stCxn id="7" idx="3"/>
            <a:endCxn id="10" idx="1"/>
          </p:cNvCxnSpPr>
          <p:nvPr/>
        </p:nvCxnSpPr>
        <p:spPr>
          <a:xfrm>
            <a:off x="3550253" y="3348218"/>
            <a:ext cx="1537144" cy="2086"/>
          </a:xfrm>
          <a:prstGeom prst="straightConnector1">
            <a:avLst/>
          </a:prstGeom>
          <a:noFill/>
          <a:ln w="19050" cap="flat" cmpd="sng">
            <a:solidFill>
              <a:srgbClr val="FE5F26"/>
            </a:solidFill>
            <a:prstDash val="solid"/>
            <a:round/>
            <a:headEnd type="none" w="med" len="med"/>
            <a:tailEnd type="none" w="med" len="med"/>
          </a:ln>
        </p:spPr>
      </p:cxnSp>
      <p:cxnSp>
        <p:nvCxnSpPr>
          <p:cNvPr id="14" name="Google Shape;5766;p65">
            <a:extLst>
              <a:ext uri="{FF2B5EF4-FFF2-40B4-BE49-F238E27FC236}">
                <a16:creationId xmlns:a16="http://schemas.microsoft.com/office/drawing/2014/main" id="{72650BA0-355A-7138-938C-FF0774DD2B61}"/>
              </a:ext>
            </a:extLst>
          </p:cNvPr>
          <p:cNvCxnSpPr>
            <a:cxnSpLocks/>
            <a:endCxn id="11" idx="1"/>
          </p:cNvCxnSpPr>
          <p:nvPr/>
        </p:nvCxnSpPr>
        <p:spPr>
          <a:xfrm flipV="1">
            <a:off x="5852163" y="3358299"/>
            <a:ext cx="1608930" cy="498"/>
          </a:xfrm>
          <a:prstGeom prst="straightConnector1">
            <a:avLst/>
          </a:prstGeom>
          <a:noFill/>
          <a:ln w="19050" cap="flat" cmpd="sng">
            <a:solidFill>
              <a:srgbClr val="FE5F26"/>
            </a:solidFill>
            <a:prstDash val="solid"/>
            <a:round/>
            <a:headEnd type="none" w="med" len="med"/>
            <a:tailEnd type="none" w="med" len="med"/>
          </a:ln>
        </p:spPr>
      </p:cxnSp>
      <p:cxnSp>
        <p:nvCxnSpPr>
          <p:cNvPr id="15" name="Google Shape;5767;p65">
            <a:extLst>
              <a:ext uri="{FF2B5EF4-FFF2-40B4-BE49-F238E27FC236}">
                <a16:creationId xmlns:a16="http://schemas.microsoft.com/office/drawing/2014/main" id="{08B15061-F770-D1EA-F157-F92E2A4C8D46}"/>
              </a:ext>
            </a:extLst>
          </p:cNvPr>
          <p:cNvCxnSpPr>
            <a:cxnSpLocks/>
            <a:stCxn id="6" idx="0"/>
          </p:cNvCxnSpPr>
          <p:nvPr/>
        </p:nvCxnSpPr>
        <p:spPr>
          <a:xfrm rot="10800000">
            <a:off x="1209584" y="2927584"/>
            <a:ext cx="0" cy="262008"/>
          </a:xfrm>
          <a:prstGeom prst="straightConnector1">
            <a:avLst/>
          </a:prstGeom>
          <a:noFill/>
          <a:ln w="19050" cap="flat" cmpd="sng">
            <a:solidFill>
              <a:srgbClr val="FE5F26"/>
            </a:solidFill>
            <a:prstDash val="solid"/>
            <a:round/>
            <a:headEnd type="none" w="med" len="med"/>
            <a:tailEnd type="none" w="med" len="med"/>
          </a:ln>
        </p:spPr>
      </p:cxnSp>
      <p:cxnSp>
        <p:nvCxnSpPr>
          <p:cNvPr id="16" name="Google Shape;5768;p65">
            <a:extLst>
              <a:ext uri="{FF2B5EF4-FFF2-40B4-BE49-F238E27FC236}">
                <a16:creationId xmlns:a16="http://schemas.microsoft.com/office/drawing/2014/main" id="{DBB37A3C-924E-61EA-CA0D-D248C6551AEA}"/>
              </a:ext>
            </a:extLst>
          </p:cNvPr>
          <p:cNvCxnSpPr>
            <a:stCxn id="7" idx="2"/>
          </p:cNvCxnSpPr>
          <p:nvPr/>
        </p:nvCxnSpPr>
        <p:spPr>
          <a:xfrm>
            <a:off x="3343464" y="3518548"/>
            <a:ext cx="0" cy="273421"/>
          </a:xfrm>
          <a:prstGeom prst="straightConnector1">
            <a:avLst/>
          </a:prstGeom>
          <a:noFill/>
          <a:ln w="19050" cap="flat" cmpd="sng">
            <a:solidFill>
              <a:srgbClr val="FE5F26"/>
            </a:solidFill>
            <a:prstDash val="solid"/>
            <a:round/>
            <a:headEnd type="none" w="med" len="med"/>
            <a:tailEnd type="none" w="med" len="med"/>
          </a:ln>
        </p:spPr>
      </p:cxnSp>
      <p:cxnSp>
        <p:nvCxnSpPr>
          <p:cNvPr id="17" name="Google Shape;5769;p65">
            <a:extLst>
              <a:ext uri="{FF2B5EF4-FFF2-40B4-BE49-F238E27FC236}">
                <a16:creationId xmlns:a16="http://schemas.microsoft.com/office/drawing/2014/main" id="{C15117EF-1216-60C1-0D4A-F66E04CF8E77}"/>
              </a:ext>
            </a:extLst>
          </p:cNvPr>
          <p:cNvCxnSpPr/>
          <p:nvPr/>
        </p:nvCxnSpPr>
        <p:spPr>
          <a:xfrm rot="10800000">
            <a:off x="5294186" y="2917863"/>
            <a:ext cx="0" cy="262008"/>
          </a:xfrm>
          <a:prstGeom prst="straightConnector1">
            <a:avLst/>
          </a:prstGeom>
          <a:noFill/>
          <a:ln w="19050" cap="flat" cmpd="sng">
            <a:solidFill>
              <a:srgbClr val="FE5F26"/>
            </a:solidFill>
            <a:prstDash val="solid"/>
            <a:round/>
            <a:headEnd type="none" w="med" len="med"/>
            <a:tailEnd type="none" w="med" len="med"/>
          </a:ln>
        </p:spPr>
      </p:cxnSp>
      <p:cxnSp>
        <p:nvCxnSpPr>
          <p:cNvPr id="18" name="Google Shape;5770;p65">
            <a:extLst>
              <a:ext uri="{FF2B5EF4-FFF2-40B4-BE49-F238E27FC236}">
                <a16:creationId xmlns:a16="http://schemas.microsoft.com/office/drawing/2014/main" id="{9E195670-9660-1D20-C4DD-851D64A8F9F7}"/>
              </a:ext>
            </a:extLst>
          </p:cNvPr>
          <p:cNvCxnSpPr>
            <a:stCxn id="11" idx="2"/>
          </p:cNvCxnSpPr>
          <p:nvPr/>
        </p:nvCxnSpPr>
        <p:spPr>
          <a:xfrm>
            <a:off x="7667882" y="3528629"/>
            <a:ext cx="0" cy="273421"/>
          </a:xfrm>
          <a:prstGeom prst="straightConnector1">
            <a:avLst/>
          </a:prstGeom>
          <a:noFill/>
          <a:ln w="19050" cap="flat" cmpd="sng">
            <a:solidFill>
              <a:srgbClr val="FE5F26"/>
            </a:solidFill>
            <a:prstDash val="solid"/>
            <a:round/>
            <a:headEnd type="none" w="med" len="med"/>
            <a:tailEnd type="none" w="med" len="med"/>
          </a:ln>
        </p:spPr>
      </p:cxnSp>
      <p:grpSp>
        <p:nvGrpSpPr>
          <p:cNvPr id="19" name="Google Shape;5771;p65">
            <a:extLst>
              <a:ext uri="{FF2B5EF4-FFF2-40B4-BE49-F238E27FC236}">
                <a16:creationId xmlns:a16="http://schemas.microsoft.com/office/drawing/2014/main" id="{10B2E085-C975-5B3A-8820-AB2FD6116B66}"/>
              </a:ext>
            </a:extLst>
          </p:cNvPr>
          <p:cNvGrpSpPr/>
          <p:nvPr/>
        </p:nvGrpSpPr>
        <p:grpSpPr>
          <a:xfrm>
            <a:off x="3230800" y="2587804"/>
            <a:ext cx="307254" cy="300732"/>
            <a:chOff x="3512070" y="1956222"/>
            <a:chExt cx="373984" cy="363622"/>
          </a:xfrm>
        </p:grpSpPr>
        <p:sp>
          <p:nvSpPr>
            <p:cNvPr id="20" name="Google Shape;5772;p65">
              <a:extLst>
                <a:ext uri="{FF2B5EF4-FFF2-40B4-BE49-F238E27FC236}">
                  <a16:creationId xmlns:a16="http://schemas.microsoft.com/office/drawing/2014/main" id="{93499FF9-7E81-C27B-71D1-72CA436A8B75}"/>
                </a:ext>
              </a:extLst>
            </p:cNvPr>
            <p:cNvSpPr/>
            <p:nvPr/>
          </p:nvSpPr>
          <p:spPr>
            <a:xfrm>
              <a:off x="3547316" y="2232314"/>
              <a:ext cx="316069" cy="53841"/>
            </a:xfrm>
            <a:custGeom>
              <a:avLst/>
              <a:gdLst/>
              <a:ahLst/>
              <a:cxnLst/>
              <a:rect l="l" t="t" r="r" b="b"/>
              <a:pathLst>
                <a:path w="21110" h="3596" extrusionOk="0">
                  <a:moveTo>
                    <a:pt x="1809" y="1"/>
                  </a:moveTo>
                  <a:cubicBezTo>
                    <a:pt x="800" y="1"/>
                    <a:pt x="1" y="799"/>
                    <a:pt x="1" y="1788"/>
                  </a:cubicBezTo>
                  <a:cubicBezTo>
                    <a:pt x="1" y="2776"/>
                    <a:pt x="800" y="3596"/>
                    <a:pt x="1809" y="3596"/>
                  </a:cubicBezTo>
                  <a:lnTo>
                    <a:pt x="21109" y="3596"/>
                  </a:lnTo>
                  <a:lnTo>
                    <a:pt x="21109" y="1"/>
                  </a:lnTo>
                  <a:close/>
                </a:path>
              </a:pathLst>
            </a:custGeom>
            <a:solidFill>
              <a:srgbClr val="FDF0D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5773;p65">
              <a:extLst>
                <a:ext uri="{FF2B5EF4-FFF2-40B4-BE49-F238E27FC236}">
                  <a16:creationId xmlns:a16="http://schemas.microsoft.com/office/drawing/2014/main" id="{05D93DF3-84E6-2B3D-D80C-AAB75A34FA12}"/>
                </a:ext>
              </a:extLst>
            </p:cNvPr>
            <p:cNvSpPr/>
            <p:nvPr/>
          </p:nvSpPr>
          <p:spPr>
            <a:xfrm>
              <a:off x="3548903" y="2232314"/>
              <a:ext cx="314482" cy="53841"/>
            </a:xfrm>
            <a:custGeom>
              <a:avLst/>
              <a:gdLst/>
              <a:ahLst/>
              <a:cxnLst/>
              <a:rect l="l" t="t" r="r" b="b"/>
              <a:pathLst>
                <a:path w="21004" h="3596" extrusionOk="0">
                  <a:moveTo>
                    <a:pt x="19805" y="1"/>
                  </a:moveTo>
                  <a:lnTo>
                    <a:pt x="19805" y="1640"/>
                  </a:lnTo>
                  <a:cubicBezTo>
                    <a:pt x="19805" y="2061"/>
                    <a:pt x="19469" y="2397"/>
                    <a:pt x="19048" y="2397"/>
                  </a:cubicBezTo>
                  <a:lnTo>
                    <a:pt x="0" y="2397"/>
                  </a:lnTo>
                  <a:cubicBezTo>
                    <a:pt x="252" y="3112"/>
                    <a:pt x="925" y="3596"/>
                    <a:pt x="1703" y="3596"/>
                  </a:cubicBezTo>
                  <a:lnTo>
                    <a:pt x="21003" y="3596"/>
                  </a:lnTo>
                  <a:lnTo>
                    <a:pt x="21003" y="1"/>
                  </a:lnTo>
                  <a:close/>
                </a:path>
              </a:pathLst>
            </a:custGeom>
            <a:solidFill>
              <a:srgbClr val="802751">
                <a:alpha val="1442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5774;p65">
              <a:extLst>
                <a:ext uri="{FF2B5EF4-FFF2-40B4-BE49-F238E27FC236}">
                  <a16:creationId xmlns:a16="http://schemas.microsoft.com/office/drawing/2014/main" id="{945F4B15-7FED-98B7-D28F-49AA0E9FD97B}"/>
                </a:ext>
              </a:extLst>
            </p:cNvPr>
            <p:cNvSpPr/>
            <p:nvPr/>
          </p:nvSpPr>
          <p:spPr>
            <a:xfrm>
              <a:off x="3515215" y="2198312"/>
              <a:ext cx="370524" cy="121217"/>
            </a:xfrm>
            <a:custGeom>
              <a:avLst/>
              <a:gdLst/>
              <a:ahLst/>
              <a:cxnLst/>
              <a:rect l="l" t="t" r="r" b="b"/>
              <a:pathLst>
                <a:path w="24747" h="8096" extrusionOk="0">
                  <a:moveTo>
                    <a:pt x="3953" y="1"/>
                  </a:moveTo>
                  <a:cubicBezTo>
                    <a:pt x="1746" y="64"/>
                    <a:pt x="0" y="1851"/>
                    <a:pt x="0" y="4038"/>
                  </a:cubicBezTo>
                  <a:cubicBezTo>
                    <a:pt x="0" y="6245"/>
                    <a:pt x="1746" y="8032"/>
                    <a:pt x="3953" y="8095"/>
                  </a:cubicBezTo>
                  <a:lnTo>
                    <a:pt x="24010" y="8095"/>
                  </a:lnTo>
                  <a:cubicBezTo>
                    <a:pt x="24410" y="8095"/>
                    <a:pt x="24746" y="7759"/>
                    <a:pt x="24746" y="7338"/>
                  </a:cubicBezTo>
                  <a:lnTo>
                    <a:pt x="24746" y="6582"/>
                  </a:lnTo>
                  <a:cubicBezTo>
                    <a:pt x="24746" y="6182"/>
                    <a:pt x="24410" y="5846"/>
                    <a:pt x="24010" y="5846"/>
                  </a:cubicBezTo>
                  <a:lnTo>
                    <a:pt x="3953" y="5867"/>
                  </a:lnTo>
                  <a:cubicBezTo>
                    <a:pt x="2965" y="5867"/>
                    <a:pt x="2166" y="5068"/>
                    <a:pt x="2145" y="4101"/>
                  </a:cubicBezTo>
                  <a:cubicBezTo>
                    <a:pt x="2145" y="3070"/>
                    <a:pt x="2965" y="2251"/>
                    <a:pt x="3995" y="2251"/>
                  </a:cubicBezTo>
                  <a:lnTo>
                    <a:pt x="24010" y="2251"/>
                  </a:lnTo>
                  <a:cubicBezTo>
                    <a:pt x="24410" y="2251"/>
                    <a:pt x="24746" y="1914"/>
                    <a:pt x="24746" y="1515"/>
                  </a:cubicBezTo>
                  <a:lnTo>
                    <a:pt x="24746" y="758"/>
                  </a:lnTo>
                  <a:cubicBezTo>
                    <a:pt x="24746" y="337"/>
                    <a:pt x="24410" y="1"/>
                    <a:pt x="24010" y="1"/>
                  </a:cubicBezTo>
                  <a:close/>
                </a:path>
              </a:pathLst>
            </a:custGeom>
            <a:solidFill>
              <a:srgbClr val="EF419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5775;p65">
              <a:extLst>
                <a:ext uri="{FF2B5EF4-FFF2-40B4-BE49-F238E27FC236}">
                  <a16:creationId xmlns:a16="http://schemas.microsoft.com/office/drawing/2014/main" id="{5DD29B36-8293-6185-3B29-C5A8A8C6004B}"/>
                </a:ext>
              </a:extLst>
            </p:cNvPr>
            <p:cNvSpPr/>
            <p:nvPr/>
          </p:nvSpPr>
          <p:spPr>
            <a:xfrm>
              <a:off x="3864628" y="2198626"/>
              <a:ext cx="21426" cy="33703"/>
            </a:xfrm>
            <a:custGeom>
              <a:avLst/>
              <a:gdLst/>
              <a:ahLst/>
              <a:cxnLst/>
              <a:rect l="l" t="t" r="r" b="b"/>
              <a:pathLst>
                <a:path w="1431" h="2251" extrusionOk="0">
                  <a:moveTo>
                    <a:pt x="0" y="1"/>
                  </a:moveTo>
                  <a:lnTo>
                    <a:pt x="0" y="2251"/>
                  </a:lnTo>
                  <a:lnTo>
                    <a:pt x="673" y="2251"/>
                  </a:lnTo>
                  <a:cubicBezTo>
                    <a:pt x="1094" y="2251"/>
                    <a:pt x="1430" y="1914"/>
                    <a:pt x="1430" y="1494"/>
                  </a:cubicBezTo>
                  <a:lnTo>
                    <a:pt x="1430" y="758"/>
                  </a:lnTo>
                  <a:cubicBezTo>
                    <a:pt x="1430" y="337"/>
                    <a:pt x="1094" y="1"/>
                    <a:pt x="673" y="1"/>
                  </a:cubicBezTo>
                  <a:close/>
                </a:path>
              </a:pathLst>
            </a:custGeom>
            <a:solidFill>
              <a:srgbClr val="802751">
                <a:alpha val="1442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5776;p65">
              <a:extLst>
                <a:ext uri="{FF2B5EF4-FFF2-40B4-BE49-F238E27FC236}">
                  <a16:creationId xmlns:a16="http://schemas.microsoft.com/office/drawing/2014/main" id="{4D689B94-A0F4-69FE-542B-0305CEA2FA95}"/>
                </a:ext>
              </a:extLst>
            </p:cNvPr>
            <p:cNvSpPr/>
            <p:nvPr/>
          </p:nvSpPr>
          <p:spPr>
            <a:xfrm>
              <a:off x="3864628" y="2286141"/>
              <a:ext cx="21426" cy="33703"/>
            </a:xfrm>
            <a:custGeom>
              <a:avLst/>
              <a:gdLst/>
              <a:ahLst/>
              <a:cxnLst/>
              <a:rect l="l" t="t" r="r" b="b"/>
              <a:pathLst>
                <a:path w="1431" h="2251" extrusionOk="0">
                  <a:moveTo>
                    <a:pt x="0" y="1"/>
                  </a:moveTo>
                  <a:lnTo>
                    <a:pt x="0" y="2250"/>
                  </a:lnTo>
                  <a:lnTo>
                    <a:pt x="673" y="2250"/>
                  </a:lnTo>
                  <a:cubicBezTo>
                    <a:pt x="1094" y="2229"/>
                    <a:pt x="1430" y="1914"/>
                    <a:pt x="1430" y="1493"/>
                  </a:cubicBezTo>
                  <a:lnTo>
                    <a:pt x="1430" y="737"/>
                  </a:lnTo>
                  <a:cubicBezTo>
                    <a:pt x="1430" y="337"/>
                    <a:pt x="1094" y="1"/>
                    <a:pt x="673" y="1"/>
                  </a:cubicBezTo>
                  <a:close/>
                </a:path>
              </a:pathLst>
            </a:custGeom>
            <a:solidFill>
              <a:srgbClr val="802751">
                <a:alpha val="1442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5777;p65">
              <a:extLst>
                <a:ext uri="{FF2B5EF4-FFF2-40B4-BE49-F238E27FC236}">
                  <a16:creationId xmlns:a16="http://schemas.microsoft.com/office/drawing/2014/main" id="{BC052E70-B2EA-03E7-8C10-E1E94DC36FF7}"/>
                </a:ext>
              </a:extLst>
            </p:cNvPr>
            <p:cNvSpPr/>
            <p:nvPr/>
          </p:nvSpPr>
          <p:spPr>
            <a:xfrm>
              <a:off x="3574401" y="2259070"/>
              <a:ext cx="52583" cy="52838"/>
            </a:xfrm>
            <a:custGeom>
              <a:avLst/>
              <a:gdLst/>
              <a:ahLst/>
              <a:cxnLst/>
              <a:rect l="l" t="t" r="r" b="b"/>
              <a:pathLst>
                <a:path w="3512" h="3529" extrusionOk="0">
                  <a:moveTo>
                    <a:pt x="736" y="1"/>
                  </a:moveTo>
                  <a:cubicBezTo>
                    <a:pt x="336" y="1"/>
                    <a:pt x="0" y="337"/>
                    <a:pt x="0" y="758"/>
                  </a:cubicBezTo>
                  <a:lnTo>
                    <a:pt x="0" y="2776"/>
                  </a:lnTo>
                  <a:cubicBezTo>
                    <a:pt x="0" y="3200"/>
                    <a:pt x="343" y="3529"/>
                    <a:pt x="740" y="3529"/>
                  </a:cubicBezTo>
                  <a:cubicBezTo>
                    <a:pt x="835" y="3529"/>
                    <a:pt x="933" y="3510"/>
                    <a:pt x="1030" y="3470"/>
                  </a:cubicBezTo>
                  <a:lnTo>
                    <a:pt x="1787" y="3154"/>
                  </a:lnTo>
                  <a:lnTo>
                    <a:pt x="2460" y="3449"/>
                  </a:lnTo>
                  <a:cubicBezTo>
                    <a:pt x="2560" y="3490"/>
                    <a:pt x="2662" y="3510"/>
                    <a:pt x="2760" y="3510"/>
                  </a:cubicBezTo>
                  <a:cubicBezTo>
                    <a:pt x="3160" y="3510"/>
                    <a:pt x="3511" y="3193"/>
                    <a:pt x="3511" y="2755"/>
                  </a:cubicBezTo>
                  <a:lnTo>
                    <a:pt x="3511" y="758"/>
                  </a:lnTo>
                  <a:cubicBezTo>
                    <a:pt x="3511" y="337"/>
                    <a:pt x="3175" y="1"/>
                    <a:pt x="2775" y="1"/>
                  </a:cubicBezTo>
                  <a:close/>
                </a:path>
              </a:pathLst>
            </a:custGeom>
            <a:solidFill>
              <a:srgbClr val="5A254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5778;p65">
              <a:extLst>
                <a:ext uri="{FF2B5EF4-FFF2-40B4-BE49-F238E27FC236}">
                  <a16:creationId xmlns:a16="http://schemas.microsoft.com/office/drawing/2014/main" id="{490FA131-B267-8D19-8244-558EAE13DE8C}"/>
                </a:ext>
              </a:extLst>
            </p:cNvPr>
            <p:cNvSpPr/>
            <p:nvPr/>
          </p:nvSpPr>
          <p:spPr>
            <a:xfrm>
              <a:off x="3547316" y="1990239"/>
              <a:ext cx="316069" cy="53841"/>
            </a:xfrm>
            <a:custGeom>
              <a:avLst/>
              <a:gdLst/>
              <a:ahLst/>
              <a:cxnLst/>
              <a:rect l="l" t="t" r="r" b="b"/>
              <a:pathLst>
                <a:path w="21110" h="3596" extrusionOk="0">
                  <a:moveTo>
                    <a:pt x="1809" y="1"/>
                  </a:moveTo>
                  <a:cubicBezTo>
                    <a:pt x="800" y="1"/>
                    <a:pt x="1" y="800"/>
                    <a:pt x="1" y="1788"/>
                  </a:cubicBezTo>
                  <a:cubicBezTo>
                    <a:pt x="1" y="2776"/>
                    <a:pt x="800" y="3596"/>
                    <a:pt x="1809" y="3596"/>
                  </a:cubicBezTo>
                  <a:lnTo>
                    <a:pt x="21109" y="3596"/>
                  </a:lnTo>
                  <a:lnTo>
                    <a:pt x="21109" y="1"/>
                  </a:lnTo>
                  <a:close/>
                </a:path>
              </a:pathLst>
            </a:custGeom>
            <a:solidFill>
              <a:srgbClr val="FDF0D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5779;p65">
              <a:extLst>
                <a:ext uri="{FF2B5EF4-FFF2-40B4-BE49-F238E27FC236}">
                  <a16:creationId xmlns:a16="http://schemas.microsoft.com/office/drawing/2014/main" id="{DC0CE557-8A5E-B433-B0B8-892A1B181145}"/>
                </a:ext>
              </a:extLst>
            </p:cNvPr>
            <p:cNvSpPr/>
            <p:nvPr/>
          </p:nvSpPr>
          <p:spPr>
            <a:xfrm>
              <a:off x="3548903" y="1990239"/>
              <a:ext cx="314482" cy="53841"/>
            </a:xfrm>
            <a:custGeom>
              <a:avLst/>
              <a:gdLst/>
              <a:ahLst/>
              <a:cxnLst/>
              <a:rect l="l" t="t" r="r" b="b"/>
              <a:pathLst>
                <a:path w="21004" h="3596" extrusionOk="0">
                  <a:moveTo>
                    <a:pt x="19805" y="1"/>
                  </a:moveTo>
                  <a:lnTo>
                    <a:pt x="19805" y="1641"/>
                  </a:lnTo>
                  <a:cubicBezTo>
                    <a:pt x="19805" y="2061"/>
                    <a:pt x="19469" y="2398"/>
                    <a:pt x="19048" y="2398"/>
                  </a:cubicBezTo>
                  <a:lnTo>
                    <a:pt x="0" y="2398"/>
                  </a:lnTo>
                  <a:cubicBezTo>
                    <a:pt x="252" y="3112"/>
                    <a:pt x="925" y="3596"/>
                    <a:pt x="1703" y="3596"/>
                  </a:cubicBezTo>
                  <a:lnTo>
                    <a:pt x="21003" y="3596"/>
                  </a:lnTo>
                  <a:lnTo>
                    <a:pt x="21003" y="1"/>
                  </a:lnTo>
                  <a:close/>
                </a:path>
              </a:pathLst>
            </a:custGeom>
            <a:solidFill>
              <a:srgbClr val="802751">
                <a:alpha val="1442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5780;p65">
              <a:extLst>
                <a:ext uri="{FF2B5EF4-FFF2-40B4-BE49-F238E27FC236}">
                  <a16:creationId xmlns:a16="http://schemas.microsoft.com/office/drawing/2014/main" id="{8355F83C-9286-75FD-59F6-470C4502CE66}"/>
                </a:ext>
              </a:extLst>
            </p:cNvPr>
            <p:cNvSpPr/>
            <p:nvPr/>
          </p:nvSpPr>
          <p:spPr>
            <a:xfrm>
              <a:off x="3512070" y="1956222"/>
              <a:ext cx="373669" cy="121247"/>
            </a:xfrm>
            <a:custGeom>
              <a:avLst/>
              <a:gdLst/>
              <a:ahLst/>
              <a:cxnLst/>
              <a:rect l="l" t="t" r="r" b="b"/>
              <a:pathLst>
                <a:path w="24957" h="8098" extrusionOk="0">
                  <a:moveTo>
                    <a:pt x="4049" y="1"/>
                  </a:moveTo>
                  <a:cubicBezTo>
                    <a:pt x="1829" y="1"/>
                    <a:pt x="0" y="1806"/>
                    <a:pt x="0" y="4039"/>
                  </a:cubicBezTo>
                  <a:cubicBezTo>
                    <a:pt x="0" y="6284"/>
                    <a:pt x="1850" y="8097"/>
                    <a:pt x="4086" y="8097"/>
                  </a:cubicBezTo>
                  <a:cubicBezTo>
                    <a:pt x="4112" y="8097"/>
                    <a:pt x="4137" y="8097"/>
                    <a:pt x="4163" y="8097"/>
                  </a:cubicBezTo>
                  <a:lnTo>
                    <a:pt x="24220" y="8097"/>
                  </a:lnTo>
                  <a:cubicBezTo>
                    <a:pt x="24620" y="8097"/>
                    <a:pt x="24956" y="7760"/>
                    <a:pt x="24956" y="7340"/>
                  </a:cubicBezTo>
                  <a:lnTo>
                    <a:pt x="24956" y="6583"/>
                  </a:lnTo>
                  <a:cubicBezTo>
                    <a:pt x="24956" y="6183"/>
                    <a:pt x="24620" y="5847"/>
                    <a:pt x="24220" y="5847"/>
                  </a:cubicBezTo>
                  <a:lnTo>
                    <a:pt x="4163" y="5847"/>
                  </a:lnTo>
                  <a:lnTo>
                    <a:pt x="4163" y="5868"/>
                  </a:lnTo>
                  <a:cubicBezTo>
                    <a:pt x="3175" y="5847"/>
                    <a:pt x="2376" y="5069"/>
                    <a:pt x="2355" y="4102"/>
                  </a:cubicBezTo>
                  <a:cubicBezTo>
                    <a:pt x="2355" y="3072"/>
                    <a:pt x="3175" y="2252"/>
                    <a:pt x="4205" y="2252"/>
                  </a:cubicBezTo>
                  <a:lnTo>
                    <a:pt x="24220" y="2252"/>
                  </a:lnTo>
                  <a:cubicBezTo>
                    <a:pt x="24620" y="2252"/>
                    <a:pt x="24956" y="1915"/>
                    <a:pt x="24956" y="1495"/>
                  </a:cubicBezTo>
                  <a:lnTo>
                    <a:pt x="24956" y="759"/>
                  </a:lnTo>
                  <a:cubicBezTo>
                    <a:pt x="24956" y="339"/>
                    <a:pt x="24620" y="2"/>
                    <a:pt x="24220" y="2"/>
                  </a:cubicBezTo>
                  <a:lnTo>
                    <a:pt x="4163" y="2"/>
                  </a:lnTo>
                  <a:cubicBezTo>
                    <a:pt x="4125" y="1"/>
                    <a:pt x="4087" y="1"/>
                    <a:pt x="4049" y="1"/>
                  </a:cubicBezTo>
                  <a:close/>
                </a:path>
              </a:pathLst>
            </a:custGeom>
            <a:solidFill>
              <a:srgbClr val="FE5F2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5781;p65">
              <a:extLst>
                <a:ext uri="{FF2B5EF4-FFF2-40B4-BE49-F238E27FC236}">
                  <a16:creationId xmlns:a16="http://schemas.microsoft.com/office/drawing/2014/main" id="{931765F9-B522-40D9-D2D0-56DB9F03037B}"/>
                </a:ext>
              </a:extLst>
            </p:cNvPr>
            <p:cNvSpPr/>
            <p:nvPr/>
          </p:nvSpPr>
          <p:spPr>
            <a:xfrm>
              <a:off x="3864628" y="1956566"/>
              <a:ext cx="21426" cy="33688"/>
            </a:xfrm>
            <a:custGeom>
              <a:avLst/>
              <a:gdLst/>
              <a:ahLst/>
              <a:cxnLst/>
              <a:rect l="l" t="t" r="r" b="b"/>
              <a:pathLst>
                <a:path w="1431" h="2250" extrusionOk="0">
                  <a:moveTo>
                    <a:pt x="0" y="0"/>
                  </a:moveTo>
                  <a:lnTo>
                    <a:pt x="0" y="2250"/>
                  </a:lnTo>
                  <a:lnTo>
                    <a:pt x="673" y="2250"/>
                  </a:lnTo>
                  <a:cubicBezTo>
                    <a:pt x="1094" y="2250"/>
                    <a:pt x="1430" y="1913"/>
                    <a:pt x="1430" y="1493"/>
                  </a:cubicBezTo>
                  <a:lnTo>
                    <a:pt x="1430" y="757"/>
                  </a:lnTo>
                  <a:cubicBezTo>
                    <a:pt x="1430" y="337"/>
                    <a:pt x="1094" y="0"/>
                    <a:pt x="673" y="0"/>
                  </a:cubicBezTo>
                  <a:close/>
                </a:path>
              </a:pathLst>
            </a:custGeom>
            <a:solidFill>
              <a:srgbClr val="802751">
                <a:alpha val="1442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5782;p65">
              <a:extLst>
                <a:ext uri="{FF2B5EF4-FFF2-40B4-BE49-F238E27FC236}">
                  <a16:creationId xmlns:a16="http://schemas.microsoft.com/office/drawing/2014/main" id="{40B225B6-4556-49B4-99F5-E56E32DB00EA}"/>
                </a:ext>
              </a:extLst>
            </p:cNvPr>
            <p:cNvSpPr/>
            <p:nvPr/>
          </p:nvSpPr>
          <p:spPr>
            <a:xfrm>
              <a:off x="3864628" y="2044065"/>
              <a:ext cx="21426" cy="33703"/>
            </a:xfrm>
            <a:custGeom>
              <a:avLst/>
              <a:gdLst/>
              <a:ahLst/>
              <a:cxnLst/>
              <a:rect l="l" t="t" r="r" b="b"/>
              <a:pathLst>
                <a:path w="1431" h="2251" extrusionOk="0">
                  <a:moveTo>
                    <a:pt x="0" y="1"/>
                  </a:moveTo>
                  <a:lnTo>
                    <a:pt x="0" y="2251"/>
                  </a:lnTo>
                  <a:lnTo>
                    <a:pt x="673" y="2251"/>
                  </a:lnTo>
                  <a:cubicBezTo>
                    <a:pt x="1094" y="2251"/>
                    <a:pt x="1430" y="1914"/>
                    <a:pt x="1430" y="1494"/>
                  </a:cubicBezTo>
                  <a:lnTo>
                    <a:pt x="1430" y="737"/>
                  </a:lnTo>
                  <a:cubicBezTo>
                    <a:pt x="1430" y="337"/>
                    <a:pt x="1094" y="1"/>
                    <a:pt x="673" y="1"/>
                  </a:cubicBezTo>
                  <a:close/>
                </a:path>
              </a:pathLst>
            </a:custGeom>
            <a:solidFill>
              <a:srgbClr val="802751">
                <a:alpha val="1442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5783;p65">
              <a:extLst>
                <a:ext uri="{FF2B5EF4-FFF2-40B4-BE49-F238E27FC236}">
                  <a16:creationId xmlns:a16="http://schemas.microsoft.com/office/drawing/2014/main" id="{582DE233-96CC-7A01-A800-C6CD9BDD59B9}"/>
                </a:ext>
              </a:extLst>
            </p:cNvPr>
            <p:cNvSpPr/>
            <p:nvPr/>
          </p:nvSpPr>
          <p:spPr>
            <a:xfrm>
              <a:off x="3574401" y="2016995"/>
              <a:ext cx="52583" cy="52733"/>
            </a:xfrm>
            <a:custGeom>
              <a:avLst/>
              <a:gdLst/>
              <a:ahLst/>
              <a:cxnLst/>
              <a:rect l="l" t="t" r="r" b="b"/>
              <a:pathLst>
                <a:path w="3512" h="3522" extrusionOk="0">
                  <a:moveTo>
                    <a:pt x="736" y="1"/>
                  </a:moveTo>
                  <a:cubicBezTo>
                    <a:pt x="336" y="1"/>
                    <a:pt x="0" y="337"/>
                    <a:pt x="0" y="758"/>
                  </a:cubicBezTo>
                  <a:lnTo>
                    <a:pt x="0" y="2776"/>
                  </a:lnTo>
                  <a:cubicBezTo>
                    <a:pt x="0" y="3205"/>
                    <a:pt x="349" y="3521"/>
                    <a:pt x="752" y="3521"/>
                  </a:cubicBezTo>
                  <a:cubicBezTo>
                    <a:pt x="843" y="3521"/>
                    <a:pt x="937" y="3505"/>
                    <a:pt x="1030" y="3470"/>
                  </a:cubicBezTo>
                  <a:lnTo>
                    <a:pt x="1787" y="3155"/>
                  </a:lnTo>
                  <a:lnTo>
                    <a:pt x="2460" y="3449"/>
                  </a:lnTo>
                  <a:cubicBezTo>
                    <a:pt x="2560" y="3491"/>
                    <a:pt x="2662" y="3510"/>
                    <a:pt x="2760" y="3510"/>
                  </a:cubicBezTo>
                  <a:cubicBezTo>
                    <a:pt x="3160" y="3510"/>
                    <a:pt x="3511" y="3193"/>
                    <a:pt x="3511" y="2755"/>
                  </a:cubicBezTo>
                  <a:lnTo>
                    <a:pt x="3511" y="758"/>
                  </a:lnTo>
                  <a:cubicBezTo>
                    <a:pt x="3511" y="337"/>
                    <a:pt x="3175" y="1"/>
                    <a:pt x="2775" y="1"/>
                  </a:cubicBezTo>
                  <a:close/>
                </a:path>
              </a:pathLst>
            </a:custGeom>
            <a:solidFill>
              <a:srgbClr val="5A254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5784;p65">
              <a:extLst>
                <a:ext uri="{FF2B5EF4-FFF2-40B4-BE49-F238E27FC236}">
                  <a16:creationId xmlns:a16="http://schemas.microsoft.com/office/drawing/2014/main" id="{7D77E26B-020D-A5C2-319E-DBDEA2F4CC77}"/>
                </a:ext>
              </a:extLst>
            </p:cNvPr>
            <p:cNvSpPr/>
            <p:nvPr/>
          </p:nvSpPr>
          <p:spPr>
            <a:xfrm>
              <a:off x="3536311" y="2111127"/>
              <a:ext cx="315740" cy="53841"/>
            </a:xfrm>
            <a:custGeom>
              <a:avLst/>
              <a:gdLst/>
              <a:ahLst/>
              <a:cxnLst/>
              <a:rect l="l" t="t" r="r" b="b"/>
              <a:pathLst>
                <a:path w="21088" h="3596" extrusionOk="0">
                  <a:moveTo>
                    <a:pt x="0" y="0"/>
                  </a:moveTo>
                  <a:lnTo>
                    <a:pt x="0" y="3595"/>
                  </a:lnTo>
                  <a:lnTo>
                    <a:pt x="19300" y="3595"/>
                  </a:lnTo>
                  <a:cubicBezTo>
                    <a:pt x="20289" y="3595"/>
                    <a:pt x="21088" y="2796"/>
                    <a:pt x="21088" y="1808"/>
                  </a:cubicBezTo>
                  <a:cubicBezTo>
                    <a:pt x="21088" y="820"/>
                    <a:pt x="20289" y="0"/>
                    <a:pt x="19300" y="0"/>
                  </a:cubicBezTo>
                  <a:close/>
                </a:path>
              </a:pathLst>
            </a:custGeom>
            <a:solidFill>
              <a:srgbClr val="FDF0D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5785;p65">
              <a:extLst>
                <a:ext uri="{FF2B5EF4-FFF2-40B4-BE49-F238E27FC236}">
                  <a16:creationId xmlns:a16="http://schemas.microsoft.com/office/drawing/2014/main" id="{847B0BC0-430D-6BBE-C234-492E04ED93D6}"/>
                </a:ext>
              </a:extLst>
            </p:cNvPr>
            <p:cNvSpPr/>
            <p:nvPr/>
          </p:nvSpPr>
          <p:spPr>
            <a:xfrm>
              <a:off x="3536311" y="2111127"/>
              <a:ext cx="315740" cy="53841"/>
            </a:xfrm>
            <a:custGeom>
              <a:avLst/>
              <a:gdLst/>
              <a:ahLst/>
              <a:cxnLst/>
              <a:rect l="l" t="t" r="r" b="b"/>
              <a:pathLst>
                <a:path w="21088" h="3596" extrusionOk="0">
                  <a:moveTo>
                    <a:pt x="19279" y="0"/>
                  </a:moveTo>
                  <a:cubicBezTo>
                    <a:pt x="19679" y="1178"/>
                    <a:pt x="18817" y="2397"/>
                    <a:pt x="17576" y="2397"/>
                  </a:cubicBezTo>
                  <a:lnTo>
                    <a:pt x="0" y="2397"/>
                  </a:lnTo>
                  <a:lnTo>
                    <a:pt x="0" y="3595"/>
                  </a:lnTo>
                  <a:lnTo>
                    <a:pt x="19300" y="3595"/>
                  </a:lnTo>
                  <a:cubicBezTo>
                    <a:pt x="20289" y="3595"/>
                    <a:pt x="21088" y="2796"/>
                    <a:pt x="21088" y="1808"/>
                  </a:cubicBezTo>
                  <a:cubicBezTo>
                    <a:pt x="21088" y="820"/>
                    <a:pt x="20289" y="0"/>
                    <a:pt x="19300" y="0"/>
                  </a:cubicBezTo>
                  <a:close/>
                </a:path>
              </a:pathLst>
            </a:custGeom>
            <a:solidFill>
              <a:srgbClr val="802751">
                <a:alpha val="1442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5786;p65">
              <a:extLst>
                <a:ext uri="{FF2B5EF4-FFF2-40B4-BE49-F238E27FC236}">
                  <a16:creationId xmlns:a16="http://schemas.microsoft.com/office/drawing/2014/main" id="{01FAC574-7E12-8FD5-9197-75855575CFE5}"/>
                </a:ext>
              </a:extLst>
            </p:cNvPr>
            <p:cNvSpPr/>
            <p:nvPr/>
          </p:nvSpPr>
          <p:spPr>
            <a:xfrm>
              <a:off x="3513642" y="2077439"/>
              <a:ext cx="370509" cy="120888"/>
            </a:xfrm>
            <a:custGeom>
              <a:avLst/>
              <a:gdLst/>
              <a:ahLst/>
              <a:cxnLst/>
              <a:rect l="l" t="t" r="r" b="b"/>
              <a:pathLst>
                <a:path w="24746" h="8074" extrusionOk="0">
                  <a:moveTo>
                    <a:pt x="757" y="1"/>
                  </a:moveTo>
                  <a:cubicBezTo>
                    <a:pt x="337" y="1"/>
                    <a:pt x="0" y="337"/>
                    <a:pt x="0" y="757"/>
                  </a:cubicBezTo>
                  <a:lnTo>
                    <a:pt x="0" y="1493"/>
                  </a:lnTo>
                  <a:cubicBezTo>
                    <a:pt x="0" y="1914"/>
                    <a:pt x="337" y="2250"/>
                    <a:pt x="757" y="2250"/>
                  </a:cubicBezTo>
                  <a:lnTo>
                    <a:pt x="20772" y="2250"/>
                  </a:lnTo>
                  <a:cubicBezTo>
                    <a:pt x="21782" y="2250"/>
                    <a:pt x="22602" y="3070"/>
                    <a:pt x="22602" y="4079"/>
                  </a:cubicBezTo>
                  <a:cubicBezTo>
                    <a:pt x="22602" y="5067"/>
                    <a:pt x="21803" y="5845"/>
                    <a:pt x="20814" y="5845"/>
                  </a:cubicBezTo>
                  <a:lnTo>
                    <a:pt x="20814" y="5824"/>
                  </a:lnTo>
                  <a:lnTo>
                    <a:pt x="757" y="5824"/>
                  </a:lnTo>
                  <a:cubicBezTo>
                    <a:pt x="337" y="5824"/>
                    <a:pt x="0" y="6161"/>
                    <a:pt x="0" y="6581"/>
                  </a:cubicBezTo>
                  <a:lnTo>
                    <a:pt x="0" y="7338"/>
                  </a:lnTo>
                  <a:cubicBezTo>
                    <a:pt x="0" y="7738"/>
                    <a:pt x="337" y="8074"/>
                    <a:pt x="757" y="8074"/>
                  </a:cubicBezTo>
                  <a:lnTo>
                    <a:pt x="20814" y="8074"/>
                  </a:lnTo>
                  <a:cubicBezTo>
                    <a:pt x="23001" y="8032"/>
                    <a:pt x="24746" y="6224"/>
                    <a:pt x="24746" y="4037"/>
                  </a:cubicBezTo>
                  <a:cubicBezTo>
                    <a:pt x="24746" y="1851"/>
                    <a:pt x="23001" y="64"/>
                    <a:pt x="20814" y="1"/>
                  </a:cubicBezTo>
                  <a:close/>
                </a:path>
              </a:pathLst>
            </a:custGeom>
            <a:solidFill>
              <a:srgbClr val="338EE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5787;p65">
              <a:extLst>
                <a:ext uri="{FF2B5EF4-FFF2-40B4-BE49-F238E27FC236}">
                  <a16:creationId xmlns:a16="http://schemas.microsoft.com/office/drawing/2014/main" id="{8572FF3C-11BC-DEFB-9408-EE158E5740D6}"/>
                </a:ext>
              </a:extLst>
            </p:cNvPr>
            <p:cNvSpPr/>
            <p:nvPr/>
          </p:nvSpPr>
          <p:spPr>
            <a:xfrm>
              <a:off x="3806385" y="2077753"/>
              <a:ext cx="77767" cy="120888"/>
            </a:xfrm>
            <a:custGeom>
              <a:avLst/>
              <a:gdLst/>
              <a:ahLst/>
              <a:cxnLst/>
              <a:rect l="l" t="t" r="r" b="b"/>
              <a:pathLst>
                <a:path w="5194" h="8074" extrusionOk="0">
                  <a:moveTo>
                    <a:pt x="1" y="1"/>
                  </a:moveTo>
                  <a:cubicBezTo>
                    <a:pt x="2188" y="43"/>
                    <a:pt x="3933" y="1851"/>
                    <a:pt x="3933" y="4037"/>
                  </a:cubicBezTo>
                  <a:cubicBezTo>
                    <a:pt x="3933" y="6224"/>
                    <a:pt x="2188" y="8011"/>
                    <a:pt x="1" y="8074"/>
                  </a:cubicBezTo>
                  <a:lnTo>
                    <a:pt x="1262" y="8074"/>
                  </a:lnTo>
                  <a:cubicBezTo>
                    <a:pt x="3449" y="8011"/>
                    <a:pt x="5194" y="6224"/>
                    <a:pt x="5194" y="4037"/>
                  </a:cubicBezTo>
                  <a:cubicBezTo>
                    <a:pt x="5194" y="1851"/>
                    <a:pt x="3449" y="43"/>
                    <a:pt x="1262" y="1"/>
                  </a:cubicBezTo>
                  <a:close/>
                </a:path>
              </a:pathLst>
            </a:custGeom>
            <a:solidFill>
              <a:srgbClr val="802751">
                <a:alpha val="1442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5788;p65">
              <a:extLst>
                <a:ext uri="{FF2B5EF4-FFF2-40B4-BE49-F238E27FC236}">
                  <a16:creationId xmlns:a16="http://schemas.microsoft.com/office/drawing/2014/main" id="{F9FFB625-17C2-4F68-1C59-E198D227AA64}"/>
                </a:ext>
              </a:extLst>
            </p:cNvPr>
            <p:cNvSpPr/>
            <p:nvPr/>
          </p:nvSpPr>
          <p:spPr>
            <a:xfrm>
              <a:off x="3772397" y="2138182"/>
              <a:ext cx="52898" cy="52568"/>
            </a:xfrm>
            <a:custGeom>
              <a:avLst/>
              <a:gdLst/>
              <a:ahLst/>
              <a:cxnLst/>
              <a:rect l="l" t="t" r="r" b="b"/>
              <a:pathLst>
                <a:path w="3533" h="3511" extrusionOk="0">
                  <a:moveTo>
                    <a:pt x="720" y="0"/>
                  </a:moveTo>
                  <a:cubicBezTo>
                    <a:pt x="317" y="0"/>
                    <a:pt x="0" y="329"/>
                    <a:pt x="0" y="737"/>
                  </a:cubicBezTo>
                  <a:lnTo>
                    <a:pt x="0" y="2734"/>
                  </a:lnTo>
                  <a:cubicBezTo>
                    <a:pt x="0" y="3173"/>
                    <a:pt x="365" y="3489"/>
                    <a:pt x="759" y="3489"/>
                  </a:cubicBezTo>
                  <a:cubicBezTo>
                    <a:pt x="856" y="3489"/>
                    <a:pt x="956" y="3470"/>
                    <a:pt x="1052" y="3428"/>
                  </a:cubicBezTo>
                  <a:lnTo>
                    <a:pt x="1745" y="3134"/>
                  </a:lnTo>
                  <a:lnTo>
                    <a:pt x="2502" y="3449"/>
                  </a:lnTo>
                  <a:cubicBezTo>
                    <a:pt x="2599" y="3491"/>
                    <a:pt x="2697" y="3510"/>
                    <a:pt x="2794" y="3510"/>
                  </a:cubicBezTo>
                  <a:cubicBezTo>
                    <a:pt x="3182" y="3510"/>
                    <a:pt x="3532" y="3197"/>
                    <a:pt x="3532" y="2776"/>
                  </a:cubicBezTo>
                  <a:lnTo>
                    <a:pt x="3532" y="737"/>
                  </a:lnTo>
                  <a:cubicBezTo>
                    <a:pt x="3532" y="349"/>
                    <a:pt x="3215" y="0"/>
                    <a:pt x="2811" y="0"/>
                  </a:cubicBezTo>
                  <a:cubicBezTo>
                    <a:pt x="2799" y="0"/>
                    <a:pt x="2787" y="1"/>
                    <a:pt x="2776" y="1"/>
                  </a:cubicBezTo>
                  <a:lnTo>
                    <a:pt x="757" y="1"/>
                  </a:lnTo>
                  <a:cubicBezTo>
                    <a:pt x="745" y="1"/>
                    <a:pt x="732" y="0"/>
                    <a:pt x="720" y="0"/>
                  </a:cubicBezTo>
                  <a:close/>
                </a:path>
              </a:pathLst>
            </a:custGeom>
            <a:solidFill>
              <a:srgbClr val="5A254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7" name="Google Shape;5789;p65">
            <a:extLst>
              <a:ext uri="{FF2B5EF4-FFF2-40B4-BE49-F238E27FC236}">
                <a16:creationId xmlns:a16="http://schemas.microsoft.com/office/drawing/2014/main" id="{1A9531FC-91AC-86E3-375A-4DA63F66F5B2}"/>
              </a:ext>
            </a:extLst>
          </p:cNvPr>
          <p:cNvGrpSpPr/>
          <p:nvPr/>
        </p:nvGrpSpPr>
        <p:grpSpPr>
          <a:xfrm>
            <a:off x="1088223" y="3872500"/>
            <a:ext cx="253461" cy="275718"/>
            <a:chOff x="1748310" y="2408601"/>
            <a:chExt cx="308508" cy="333377"/>
          </a:xfrm>
        </p:grpSpPr>
        <p:sp>
          <p:nvSpPr>
            <p:cNvPr id="38" name="Google Shape;5790;p65">
              <a:extLst>
                <a:ext uri="{FF2B5EF4-FFF2-40B4-BE49-F238E27FC236}">
                  <a16:creationId xmlns:a16="http://schemas.microsoft.com/office/drawing/2014/main" id="{A5CD4179-B5B9-9A51-7692-F7885B2BE892}"/>
                </a:ext>
              </a:extLst>
            </p:cNvPr>
            <p:cNvSpPr/>
            <p:nvPr/>
          </p:nvSpPr>
          <p:spPr>
            <a:xfrm>
              <a:off x="1748310" y="2433470"/>
              <a:ext cx="308508" cy="308508"/>
            </a:xfrm>
            <a:custGeom>
              <a:avLst/>
              <a:gdLst/>
              <a:ahLst/>
              <a:cxnLst/>
              <a:rect l="l" t="t" r="r" b="b"/>
              <a:pathLst>
                <a:path w="20605" h="20605" extrusionOk="0">
                  <a:moveTo>
                    <a:pt x="905" y="0"/>
                  </a:moveTo>
                  <a:cubicBezTo>
                    <a:pt x="400" y="0"/>
                    <a:pt x="1" y="400"/>
                    <a:pt x="1" y="904"/>
                  </a:cubicBezTo>
                  <a:lnTo>
                    <a:pt x="1" y="19700"/>
                  </a:lnTo>
                  <a:cubicBezTo>
                    <a:pt x="1" y="20205"/>
                    <a:pt x="400" y="20604"/>
                    <a:pt x="905" y="20604"/>
                  </a:cubicBezTo>
                  <a:lnTo>
                    <a:pt x="19701" y="20604"/>
                  </a:lnTo>
                  <a:cubicBezTo>
                    <a:pt x="20184" y="20604"/>
                    <a:pt x="20584" y="20205"/>
                    <a:pt x="20605" y="19721"/>
                  </a:cubicBezTo>
                  <a:lnTo>
                    <a:pt x="20605" y="904"/>
                  </a:lnTo>
                  <a:cubicBezTo>
                    <a:pt x="20605" y="400"/>
                    <a:pt x="20184" y="0"/>
                    <a:pt x="19701" y="0"/>
                  </a:cubicBezTo>
                  <a:close/>
                </a:path>
              </a:pathLst>
            </a:custGeom>
            <a:solidFill>
              <a:srgbClr val="FDF0D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5791;p65">
              <a:extLst>
                <a:ext uri="{FF2B5EF4-FFF2-40B4-BE49-F238E27FC236}">
                  <a16:creationId xmlns:a16="http://schemas.microsoft.com/office/drawing/2014/main" id="{AC03AF7B-9651-B14F-979E-271580735050}"/>
                </a:ext>
              </a:extLst>
            </p:cNvPr>
            <p:cNvSpPr/>
            <p:nvPr/>
          </p:nvSpPr>
          <p:spPr>
            <a:xfrm>
              <a:off x="2022187" y="2433470"/>
              <a:ext cx="34631" cy="308508"/>
            </a:xfrm>
            <a:custGeom>
              <a:avLst/>
              <a:gdLst/>
              <a:ahLst/>
              <a:cxnLst/>
              <a:rect l="l" t="t" r="r" b="b"/>
              <a:pathLst>
                <a:path w="2313" h="20605" extrusionOk="0">
                  <a:moveTo>
                    <a:pt x="0" y="0"/>
                  </a:moveTo>
                  <a:lnTo>
                    <a:pt x="0" y="20604"/>
                  </a:lnTo>
                  <a:lnTo>
                    <a:pt x="1409" y="20604"/>
                  </a:lnTo>
                  <a:cubicBezTo>
                    <a:pt x="1892" y="20604"/>
                    <a:pt x="2313" y="20205"/>
                    <a:pt x="2313" y="19700"/>
                  </a:cubicBezTo>
                  <a:lnTo>
                    <a:pt x="2313" y="904"/>
                  </a:lnTo>
                  <a:cubicBezTo>
                    <a:pt x="2313" y="400"/>
                    <a:pt x="1892" y="0"/>
                    <a:pt x="1409" y="0"/>
                  </a:cubicBezTo>
                  <a:close/>
                </a:path>
              </a:pathLst>
            </a:custGeom>
            <a:solidFill>
              <a:srgbClr val="802751">
                <a:alpha val="1442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5792;p65">
              <a:extLst>
                <a:ext uri="{FF2B5EF4-FFF2-40B4-BE49-F238E27FC236}">
                  <a16:creationId xmlns:a16="http://schemas.microsoft.com/office/drawing/2014/main" id="{D6EEFD69-C504-EC97-03B0-F3B50DE8FF5A}"/>
                </a:ext>
              </a:extLst>
            </p:cNvPr>
            <p:cNvSpPr/>
            <p:nvPr/>
          </p:nvSpPr>
          <p:spPr>
            <a:xfrm>
              <a:off x="1748310" y="2433470"/>
              <a:ext cx="308508" cy="55728"/>
            </a:xfrm>
            <a:custGeom>
              <a:avLst/>
              <a:gdLst/>
              <a:ahLst/>
              <a:cxnLst/>
              <a:rect l="l" t="t" r="r" b="b"/>
              <a:pathLst>
                <a:path w="20605" h="3722" extrusionOk="0">
                  <a:moveTo>
                    <a:pt x="905" y="0"/>
                  </a:moveTo>
                  <a:cubicBezTo>
                    <a:pt x="400" y="0"/>
                    <a:pt x="1" y="400"/>
                    <a:pt x="1" y="904"/>
                  </a:cubicBezTo>
                  <a:lnTo>
                    <a:pt x="1" y="3721"/>
                  </a:lnTo>
                  <a:lnTo>
                    <a:pt x="20605" y="3721"/>
                  </a:lnTo>
                  <a:lnTo>
                    <a:pt x="20605" y="904"/>
                  </a:lnTo>
                  <a:cubicBezTo>
                    <a:pt x="20605" y="400"/>
                    <a:pt x="20184" y="0"/>
                    <a:pt x="19701" y="0"/>
                  </a:cubicBezTo>
                  <a:close/>
                </a:path>
              </a:pathLst>
            </a:custGeom>
            <a:solidFill>
              <a:srgbClr val="FE5F2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5793;p65">
              <a:extLst>
                <a:ext uri="{FF2B5EF4-FFF2-40B4-BE49-F238E27FC236}">
                  <a16:creationId xmlns:a16="http://schemas.microsoft.com/office/drawing/2014/main" id="{B46A19B6-2631-1616-EF6E-5A7F6220D1DB}"/>
                </a:ext>
              </a:extLst>
            </p:cNvPr>
            <p:cNvSpPr/>
            <p:nvPr/>
          </p:nvSpPr>
          <p:spPr>
            <a:xfrm>
              <a:off x="2022187" y="2433470"/>
              <a:ext cx="34631" cy="55728"/>
            </a:xfrm>
            <a:custGeom>
              <a:avLst/>
              <a:gdLst/>
              <a:ahLst/>
              <a:cxnLst/>
              <a:rect l="l" t="t" r="r" b="b"/>
              <a:pathLst>
                <a:path w="2313" h="3722" extrusionOk="0">
                  <a:moveTo>
                    <a:pt x="0" y="0"/>
                  </a:moveTo>
                  <a:lnTo>
                    <a:pt x="0" y="3721"/>
                  </a:lnTo>
                  <a:lnTo>
                    <a:pt x="2313" y="3721"/>
                  </a:lnTo>
                  <a:lnTo>
                    <a:pt x="2313" y="904"/>
                  </a:lnTo>
                  <a:cubicBezTo>
                    <a:pt x="2313" y="400"/>
                    <a:pt x="1892" y="0"/>
                    <a:pt x="1409" y="0"/>
                  </a:cubicBezTo>
                  <a:close/>
                </a:path>
              </a:pathLst>
            </a:custGeom>
            <a:solidFill>
              <a:srgbClr val="802751">
                <a:alpha val="1442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5794;p65">
              <a:extLst>
                <a:ext uri="{FF2B5EF4-FFF2-40B4-BE49-F238E27FC236}">
                  <a16:creationId xmlns:a16="http://schemas.microsoft.com/office/drawing/2014/main" id="{51A05721-409D-FBDC-501F-B8760644C568}"/>
                </a:ext>
              </a:extLst>
            </p:cNvPr>
            <p:cNvSpPr/>
            <p:nvPr/>
          </p:nvSpPr>
          <p:spPr>
            <a:xfrm>
              <a:off x="1780111" y="2408601"/>
              <a:ext cx="28657" cy="49754"/>
            </a:xfrm>
            <a:custGeom>
              <a:avLst/>
              <a:gdLst/>
              <a:ahLst/>
              <a:cxnLst/>
              <a:rect l="l" t="t" r="r" b="b"/>
              <a:pathLst>
                <a:path w="1914" h="3323" extrusionOk="0">
                  <a:moveTo>
                    <a:pt x="968" y="0"/>
                  </a:moveTo>
                  <a:cubicBezTo>
                    <a:pt x="442" y="0"/>
                    <a:pt x="0" y="442"/>
                    <a:pt x="0" y="967"/>
                  </a:cubicBezTo>
                  <a:lnTo>
                    <a:pt x="0" y="2376"/>
                  </a:lnTo>
                  <a:cubicBezTo>
                    <a:pt x="0" y="2902"/>
                    <a:pt x="442" y="3322"/>
                    <a:pt x="968" y="3322"/>
                  </a:cubicBezTo>
                  <a:cubicBezTo>
                    <a:pt x="1472" y="3322"/>
                    <a:pt x="1914" y="2902"/>
                    <a:pt x="1914" y="2376"/>
                  </a:cubicBezTo>
                  <a:lnTo>
                    <a:pt x="1914" y="967"/>
                  </a:lnTo>
                  <a:cubicBezTo>
                    <a:pt x="1914" y="442"/>
                    <a:pt x="1472" y="0"/>
                    <a:pt x="968" y="0"/>
                  </a:cubicBezTo>
                  <a:close/>
                </a:path>
              </a:pathLst>
            </a:custGeom>
            <a:solidFill>
              <a:srgbClr val="EF419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5795;p65">
              <a:extLst>
                <a:ext uri="{FF2B5EF4-FFF2-40B4-BE49-F238E27FC236}">
                  <a16:creationId xmlns:a16="http://schemas.microsoft.com/office/drawing/2014/main" id="{FF413910-9B12-4A99-7B94-D9495B2033DC}"/>
                </a:ext>
              </a:extLst>
            </p:cNvPr>
            <p:cNvSpPr/>
            <p:nvPr/>
          </p:nvSpPr>
          <p:spPr>
            <a:xfrm>
              <a:off x="1852189" y="2408601"/>
              <a:ext cx="28358" cy="49754"/>
            </a:xfrm>
            <a:custGeom>
              <a:avLst/>
              <a:gdLst/>
              <a:ahLst/>
              <a:cxnLst/>
              <a:rect l="l" t="t" r="r" b="b"/>
              <a:pathLst>
                <a:path w="1894" h="3323" extrusionOk="0">
                  <a:moveTo>
                    <a:pt x="947" y="0"/>
                  </a:moveTo>
                  <a:cubicBezTo>
                    <a:pt x="421" y="0"/>
                    <a:pt x="1" y="442"/>
                    <a:pt x="1" y="967"/>
                  </a:cubicBezTo>
                  <a:lnTo>
                    <a:pt x="1" y="2376"/>
                  </a:lnTo>
                  <a:cubicBezTo>
                    <a:pt x="1" y="2902"/>
                    <a:pt x="421" y="3322"/>
                    <a:pt x="947" y="3322"/>
                  </a:cubicBezTo>
                  <a:cubicBezTo>
                    <a:pt x="1473" y="3322"/>
                    <a:pt x="1893" y="2902"/>
                    <a:pt x="1893" y="2376"/>
                  </a:cubicBezTo>
                  <a:lnTo>
                    <a:pt x="1893" y="967"/>
                  </a:lnTo>
                  <a:cubicBezTo>
                    <a:pt x="1893" y="442"/>
                    <a:pt x="1473" y="0"/>
                    <a:pt x="947" y="0"/>
                  </a:cubicBezTo>
                  <a:close/>
                </a:path>
              </a:pathLst>
            </a:custGeom>
            <a:solidFill>
              <a:srgbClr val="EF419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5796;p65">
              <a:extLst>
                <a:ext uri="{FF2B5EF4-FFF2-40B4-BE49-F238E27FC236}">
                  <a16:creationId xmlns:a16="http://schemas.microsoft.com/office/drawing/2014/main" id="{11B1BBA8-4BAD-DFAB-F1F8-C5D162FD1BE0}"/>
                </a:ext>
              </a:extLst>
            </p:cNvPr>
            <p:cNvSpPr/>
            <p:nvPr/>
          </p:nvSpPr>
          <p:spPr>
            <a:xfrm>
              <a:off x="1924282" y="2408601"/>
              <a:ext cx="28343" cy="49754"/>
            </a:xfrm>
            <a:custGeom>
              <a:avLst/>
              <a:gdLst/>
              <a:ahLst/>
              <a:cxnLst/>
              <a:rect l="l" t="t" r="r" b="b"/>
              <a:pathLst>
                <a:path w="1893" h="3323" extrusionOk="0">
                  <a:moveTo>
                    <a:pt x="947" y="0"/>
                  </a:moveTo>
                  <a:cubicBezTo>
                    <a:pt x="421" y="0"/>
                    <a:pt x="1" y="442"/>
                    <a:pt x="1" y="967"/>
                  </a:cubicBezTo>
                  <a:lnTo>
                    <a:pt x="1" y="2376"/>
                  </a:lnTo>
                  <a:cubicBezTo>
                    <a:pt x="1" y="2902"/>
                    <a:pt x="421" y="3322"/>
                    <a:pt x="947" y="3322"/>
                  </a:cubicBezTo>
                  <a:cubicBezTo>
                    <a:pt x="1472" y="3322"/>
                    <a:pt x="1893" y="2902"/>
                    <a:pt x="1893" y="2376"/>
                  </a:cubicBezTo>
                  <a:lnTo>
                    <a:pt x="1893" y="967"/>
                  </a:lnTo>
                  <a:cubicBezTo>
                    <a:pt x="1893" y="442"/>
                    <a:pt x="1472" y="0"/>
                    <a:pt x="947" y="0"/>
                  </a:cubicBezTo>
                  <a:close/>
                </a:path>
              </a:pathLst>
            </a:custGeom>
            <a:solidFill>
              <a:srgbClr val="EF419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5797;p65">
              <a:extLst>
                <a:ext uri="{FF2B5EF4-FFF2-40B4-BE49-F238E27FC236}">
                  <a16:creationId xmlns:a16="http://schemas.microsoft.com/office/drawing/2014/main" id="{78887A36-EB31-1617-32BA-B2535702751C}"/>
                </a:ext>
              </a:extLst>
            </p:cNvPr>
            <p:cNvSpPr/>
            <p:nvPr/>
          </p:nvSpPr>
          <p:spPr>
            <a:xfrm>
              <a:off x="1996060" y="2408601"/>
              <a:ext cx="28657" cy="49754"/>
            </a:xfrm>
            <a:custGeom>
              <a:avLst/>
              <a:gdLst/>
              <a:ahLst/>
              <a:cxnLst/>
              <a:rect l="l" t="t" r="r" b="b"/>
              <a:pathLst>
                <a:path w="1914" h="3323" extrusionOk="0">
                  <a:moveTo>
                    <a:pt x="967" y="0"/>
                  </a:moveTo>
                  <a:cubicBezTo>
                    <a:pt x="442" y="0"/>
                    <a:pt x="0" y="442"/>
                    <a:pt x="0" y="967"/>
                  </a:cubicBezTo>
                  <a:lnTo>
                    <a:pt x="0" y="2376"/>
                  </a:lnTo>
                  <a:cubicBezTo>
                    <a:pt x="0" y="2902"/>
                    <a:pt x="442" y="3322"/>
                    <a:pt x="967" y="3322"/>
                  </a:cubicBezTo>
                  <a:cubicBezTo>
                    <a:pt x="1493" y="3322"/>
                    <a:pt x="1913" y="2902"/>
                    <a:pt x="1913" y="2376"/>
                  </a:cubicBezTo>
                  <a:lnTo>
                    <a:pt x="1913" y="967"/>
                  </a:lnTo>
                  <a:cubicBezTo>
                    <a:pt x="1913" y="442"/>
                    <a:pt x="1493" y="0"/>
                    <a:pt x="967" y="0"/>
                  </a:cubicBezTo>
                  <a:close/>
                </a:path>
              </a:pathLst>
            </a:custGeom>
            <a:solidFill>
              <a:srgbClr val="EF419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6" name="Google Shape;5798;p65">
            <a:extLst>
              <a:ext uri="{FF2B5EF4-FFF2-40B4-BE49-F238E27FC236}">
                <a16:creationId xmlns:a16="http://schemas.microsoft.com/office/drawing/2014/main" id="{C96E7FC8-E4DB-3BF1-8EA8-45407957A0D0}"/>
              </a:ext>
            </a:extLst>
          </p:cNvPr>
          <p:cNvGrpSpPr/>
          <p:nvPr/>
        </p:nvGrpSpPr>
        <p:grpSpPr>
          <a:xfrm>
            <a:off x="7543347" y="2635034"/>
            <a:ext cx="249070" cy="290962"/>
            <a:chOff x="2224585" y="1962854"/>
            <a:chExt cx="303163" cy="351809"/>
          </a:xfrm>
        </p:grpSpPr>
        <p:sp>
          <p:nvSpPr>
            <p:cNvPr id="47" name="Google Shape;5799;p65">
              <a:extLst>
                <a:ext uri="{FF2B5EF4-FFF2-40B4-BE49-F238E27FC236}">
                  <a16:creationId xmlns:a16="http://schemas.microsoft.com/office/drawing/2014/main" id="{26C3D4A5-2F30-709F-DBC6-C51A41369422}"/>
                </a:ext>
              </a:extLst>
            </p:cNvPr>
            <p:cNvSpPr/>
            <p:nvPr/>
          </p:nvSpPr>
          <p:spPr>
            <a:xfrm>
              <a:off x="2283143" y="1962854"/>
              <a:ext cx="181018" cy="81870"/>
            </a:xfrm>
            <a:custGeom>
              <a:avLst/>
              <a:gdLst/>
              <a:ahLst/>
              <a:cxnLst/>
              <a:rect l="l" t="t" r="r" b="b"/>
              <a:pathLst>
                <a:path w="12090" h="5468" extrusionOk="0">
                  <a:moveTo>
                    <a:pt x="652" y="1"/>
                  </a:moveTo>
                  <a:lnTo>
                    <a:pt x="0" y="5467"/>
                  </a:lnTo>
                  <a:lnTo>
                    <a:pt x="12089" y="5467"/>
                  </a:lnTo>
                  <a:lnTo>
                    <a:pt x="11774" y="1"/>
                  </a:lnTo>
                  <a:close/>
                </a:path>
              </a:pathLst>
            </a:custGeom>
            <a:solidFill>
              <a:srgbClr val="EF419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5800;p65">
              <a:extLst>
                <a:ext uri="{FF2B5EF4-FFF2-40B4-BE49-F238E27FC236}">
                  <a16:creationId xmlns:a16="http://schemas.microsoft.com/office/drawing/2014/main" id="{CD49F175-CE13-4A73-E2EE-38264126A40C}"/>
                </a:ext>
              </a:extLst>
            </p:cNvPr>
            <p:cNvSpPr/>
            <p:nvPr/>
          </p:nvSpPr>
          <p:spPr>
            <a:xfrm>
              <a:off x="2224899" y="1962854"/>
              <a:ext cx="141355" cy="186378"/>
            </a:xfrm>
            <a:custGeom>
              <a:avLst/>
              <a:gdLst/>
              <a:ahLst/>
              <a:cxnLst/>
              <a:rect l="l" t="t" r="r" b="b"/>
              <a:pathLst>
                <a:path w="9441" h="12448" extrusionOk="0">
                  <a:moveTo>
                    <a:pt x="4563" y="1"/>
                  </a:moveTo>
                  <a:lnTo>
                    <a:pt x="1494" y="1514"/>
                  </a:lnTo>
                  <a:cubicBezTo>
                    <a:pt x="421" y="2040"/>
                    <a:pt x="1" y="3323"/>
                    <a:pt x="505" y="4395"/>
                  </a:cubicBezTo>
                  <a:lnTo>
                    <a:pt x="3659" y="10828"/>
                  </a:lnTo>
                  <a:lnTo>
                    <a:pt x="4458" y="12447"/>
                  </a:lnTo>
                  <a:lnTo>
                    <a:pt x="9441" y="10008"/>
                  </a:lnTo>
                  <a:lnTo>
                    <a:pt x="8221" y="7464"/>
                  </a:lnTo>
                  <a:lnTo>
                    <a:pt x="4563" y="1"/>
                  </a:lnTo>
                  <a:close/>
                </a:path>
              </a:pathLst>
            </a:custGeom>
            <a:solidFill>
              <a:srgbClr val="5A254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5801;p65">
              <a:extLst>
                <a:ext uri="{FF2B5EF4-FFF2-40B4-BE49-F238E27FC236}">
                  <a16:creationId xmlns:a16="http://schemas.microsoft.com/office/drawing/2014/main" id="{E3BEF5DA-B951-648F-CF5A-356F441F754F}"/>
                </a:ext>
              </a:extLst>
            </p:cNvPr>
            <p:cNvSpPr/>
            <p:nvPr/>
          </p:nvSpPr>
          <p:spPr>
            <a:xfrm>
              <a:off x="2386393" y="1962854"/>
              <a:ext cx="141355" cy="186378"/>
            </a:xfrm>
            <a:custGeom>
              <a:avLst/>
              <a:gdLst/>
              <a:ahLst/>
              <a:cxnLst/>
              <a:rect l="l" t="t" r="r" b="b"/>
              <a:pathLst>
                <a:path w="9441" h="12448" extrusionOk="0">
                  <a:moveTo>
                    <a:pt x="4878" y="1"/>
                  </a:moveTo>
                  <a:lnTo>
                    <a:pt x="1241" y="7464"/>
                  </a:lnTo>
                  <a:lnTo>
                    <a:pt x="0" y="10008"/>
                  </a:lnTo>
                  <a:lnTo>
                    <a:pt x="4983" y="12447"/>
                  </a:lnTo>
                  <a:lnTo>
                    <a:pt x="5782" y="10828"/>
                  </a:lnTo>
                  <a:lnTo>
                    <a:pt x="8936" y="4395"/>
                  </a:lnTo>
                  <a:cubicBezTo>
                    <a:pt x="9440" y="3323"/>
                    <a:pt x="9020" y="2040"/>
                    <a:pt x="7947" y="1514"/>
                  </a:cubicBezTo>
                  <a:lnTo>
                    <a:pt x="4878" y="1"/>
                  </a:lnTo>
                  <a:close/>
                </a:path>
              </a:pathLst>
            </a:custGeom>
            <a:solidFill>
              <a:srgbClr val="5A254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802;p65">
              <a:extLst>
                <a:ext uri="{FF2B5EF4-FFF2-40B4-BE49-F238E27FC236}">
                  <a16:creationId xmlns:a16="http://schemas.microsoft.com/office/drawing/2014/main" id="{8253F57C-C3C7-9FC3-4DFD-3BBE0A13A58C}"/>
                </a:ext>
              </a:extLst>
            </p:cNvPr>
            <p:cNvSpPr/>
            <p:nvPr/>
          </p:nvSpPr>
          <p:spPr>
            <a:xfrm>
              <a:off x="2279684" y="2074609"/>
              <a:ext cx="86571" cy="74623"/>
            </a:xfrm>
            <a:custGeom>
              <a:avLst/>
              <a:gdLst/>
              <a:ahLst/>
              <a:cxnLst/>
              <a:rect l="l" t="t" r="r" b="b"/>
              <a:pathLst>
                <a:path w="5782" h="4984" extrusionOk="0">
                  <a:moveTo>
                    <a:pt x="4541" y="0"/>
                  </a:moveTo>
                  <a:cubicBezTo>
                    <a:pt x="2649" y="484"/>
                    <a:pt x="1030" y="1682"/>
                    <a:pt x="0" y="3364"/>
                  </a:cubicBezTo>
                  <a:lnTo>
                    <a:pt x="799" y="4983"/>
                  </a:lnTo>
                  <a:lnTo>
                    <a:pt x="5782" y="2544"/>
                  </a:lnTo>
                  <a:lnTo>
                    <a:pt x="4541" y="0"/>
                  </a:lnTo>
                  <a:close/>
                </a:path>
              </a:pathLst>
            </a:custGeom>
            <a:solidFill>
              <a:srgbClr val="802751">
                <a:alpha val="1442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803;p65">
              <a:extLst>
                <a:ext uri="{FF2B5EF4-FFF2-40B4-BE49-F238E27FC236}">
                  <a16:creationId xmlns:a16="http://schemas.microsoft.com/office/drawing/2014/main" id="{12F65B1C-AD75-0DDC-E246-9225634BF447}"/>
                </a:ext>
              </a:extLst>
            </p:cNvPr>
            <p:cNvSpPr/>
            <p:nvPr/>
          </p:nvSpPr>
          <p:spPr>
            <a:xfrm>
              <a:off x="2386393" y="2074609"/>
              <a:ext cx="86571" cy="74623"/>
            </a:xfrm>
            <a:custGeom>
              <a:avLst/>
              <a:gdLst/>
              <a:ahLst/>
              <a:cxnLst/>
              <a:rect l="l" t="t" r="r" b="b"/>
              <a:pathLst>
                <a:path w="5782" h="4984" extrusionOk="0">
                  <a:moveTo>
                    <a:pt x="1241" y="0"/>
                  </a:moveTo>
                  <a:lnTo>
                    <a:pt x="0" y="2544"/>
                  </a:lnTo>
                  <a:lnTo>
                    <a:pt x="4983" y="4983"/>
                  </a:lnTo>
                  <a:lnTo>
                    <a:pt x="5782" y="3364"/>
                  </a:lnTo>
                  <a:cubicBezTo>
                    <a:pt x="4752" y="1682"/>
                    <a:pt x="3133" y="484"/>
                    <a:pt x="1241" y="0"/>
                  </a:cubicBezTo>
                  <a:close/>
                </a:path>
              </a:pathLst>
            </a:custGeom>
            <a:solidFill>
              <a:srgbClr val="802751">
                <a:alpha val="1442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804;p65">
              <a:extLst>
                <a:ext uri="{FF2B5EF4-FFF2-40B4-BE49-F238E27FC236}">
                  <a16:creationId xmlns:a16="http://schemas.microsoft.com/office/drawing/2014/main" id="{833FA081-9658-DA36-55F6-2FD7B675F21C}"/>
                </a:ext>
              </a:extLst>
            </p:cNvPr>
            <p:cNvSpPr/>
            <p:nvPr/>
          </p:nvSpPr>
          <p:spPr>
            <a:xfrm>
              <a:off x="2224585" y="2087830"/>
              <a:ext cx="265073" cy="226833"/>
            </a:xfrm>
            <a:custGeom>
              <a:avLst/>
              <a:gdLst/>
              <a:ahLst/>
              <a:cxnLst/>
              <a:rect l="l" t="t" r="r" b="b"/>
              <a:pathLst>
                <a:path w="17704" h="15150" extrusionOk="0">
                  <a:moveTo>
                    <a:pt x="10134" y="0"/>
                  </a:moveTo>
                  <a:cubicBezTo>
                    <a:pt x="3386" y="0"/>
                    <a:pt x="1" y="8158"/>
                    <a:pt x="4773" y="12930"/>
                  </a:cubicBezTo>
                  <a:cubicBezTo>
                    <a:pt x="6221" y="14378"/>
                    <a:pt x="8158" y="15150"/>
                    <a:pt x="10125" y="15150"/>
                  </a:cubicBezTo>
                  <a:cubicBezTo>
                    <a:pt x="11100" y="15150"/>
                    <a:pt x="12081" y="14960"/>
                    <a:pt x="13015" y="14570"/>
                  </a:cubicBezTo>
                  <a:cubicBezTo>
                    <a:pt x="15853" y="13414"/>
                    <a:pt x="17703" y="10639"/>
                    <a:pt x="17703" y="7590"/>
                  </a:cubicBezTo>
                  <a:cubicBezTo>
                    <a:pt x="17703" y="3406"/>
                    <a:pt x="14318" y="0"/>
                    <a:pt x="10134" y="0"/>
                  </a:cubicBezTo>
                  <a:close/>
                </a:path>
              </a:pathLst>
            </a:custGeom>
            <a:solidFill>
              <a:srgbClr val="FE5F2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805;p65">
              <a:extLst>
                <a:ext uri="{FF2B5EF4-FFF2-40B4-BE49-F238E27FC236}">
                  <a16:creationId xmlns:a16="http://schemas.microsoft.com/office/drawing/2014/main" id="{6EB34D4F-B7C8-8897-C48D-D9459E821CEA}"/>
                </a:ext>
              </a:extLst>
            </p:cNvPr>
            <p:cNvSpPr/>
            <p:nvPr/>
          </p:nvSpPr>
          <p:spPr>
            <a:xfrm>
              <a:off x="2274953" y="2125605"/>
              <a:ext cx="177244" cy="151627"/>
            </a:xfrm>
            <a:custGeom>
              <a:avLst/>
              <a:gdLst/>
              <a:ahLst/>
              <a:cxnLst/>
              <a:rect l="l" t="t" r="r" b="b"/>
              <a:pathLst>
                <a:path w="11838" h="10127" extrusionOk="0">
                  <a:moveTo>
                    <a:pt x="6770" y="0"/>
                  </a:moveTo>
                  <a:cubicBezTo>
                    <a:pt x="2250" y="0"/>
                    <a:pt x="1" y="5446"/>
                    <a:pt x="3196" y="8641"/>
                  </a:cubicBezTo>
                  <a:cubicBezTo>
                    <a:pt x="4222" y="9667"/>
                    <a:pt x="5488" y="10127"/>
                    <a:pt x="6731" y="10127"/>
                  </a:cubicBezTo>
                  <a:cubicBezTo>
                    <a:pt x="9333" y="10127"/>
                    <a:pt x="11837" y="8112"/>
                    <a:pt x="11837" y="5067"/>
                  </a:cubicBezTo>
                  <a:cubicBezTo>
                    <a:pt x="11837" y="2271"/>
                    <a:pt x="9567" y="0"/>
                    <a:pt x="6770" y="0"/>
                  </a:cubicBezTo>
                  <a:close/>
                </a:path>
              </a:pathLst>
            </a:custGeom>
            <a:solidFill>
              <a:srgbClr val="802751">
                <a:alpha val="3581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806;p65">
              <a:extLst>
                <a:ext uri="{FF2B5EF4-FFF2-40B4-BE49-F238E27FC236}">
                  <a16:creationId xmlns:a16="http://schemas.microsoft.com/office/drawing/2014/main" id="{45F03BA7-6BED-6CE9-4943-73B239B9586E}"/>
                </a:ext>
              </a:extLst>
            </p:cNvPr>
            <p:cNvSpPr/>
            <p:nvPr/>
          </p:nvSpPr>
          <p:spPr>
            <a:xfrm>
              <a:off x="2326263" y="2154053"/>
              <a:ext cx="99492" cy="89191"/>
            </a:xfrm>
            <a:custGeom>
              <a:avLst/>
              <a:gdLst/>
              <a:ahLst/>
              <a:cxnLst/>
              <a:rect l="l" t="t" r="r" b="b"/>
              <a:pathLst>
                <a:path w="6645" h="5957" extrusionOk="0">
                  <a:moveTo>
                    <a:pt x="3343" y="0"/>
                  </a:moveTo>
                  <a:cubicBezTo>
                    <a:pt x="3054" y="0"/>
                    <a:pt x="2766" y="158"/>
                    <a:pt x="2629" y="476"/>
                  </a:cubicBezTo>
                  <a:lnTo>
                    <a:pt x="2292" y="1149"/>
                  </a:lnTo>
                  <a:cubicBezTo>
                    <a:pt x="2166" y="1380"/>
                    <a:pt x="1956" y="1548"/>
                    <a:pt x="1683" y="1590"/>
                  </a:cubicBezTo>
                  <a:lnTo>
                    <a:pt x="947" y="1695"/>
                  </a:lnTo>
                  <a:cubicBezTo>
                    <a:pt x="274" y="1759"/>
                    <a:pt x="1" y="2600"/>
                    <a:pt x="505" y="3062"/>
                  </a:cubicBezTo>
                  <a:lnTo>
                    <a:pt x="1031" y="3588"/>
                  </a:lnTo>
                  <a:cubicBezTo>
                    <a:pt x="1220" y="3756"/>
                    <a:pt x="1304" y="4029"/>
                    <a:pt x="1262" y="4281"/>
                  </a:cubicBezTo>
                  <a:lnTo>
                    <a:pt x="1136" y="5017"/>
                  </a:lnTo>
                  <a:cubicBezTo>
                    <a:pt x="1053" y="5532"/>
                    <a:pt x="1455" y="5955"/>
                    <a:pt x="1917" y="5955"/>
                  </a:cubicBezTo>
                  <a:cubicBezTo>
                    <a:pt x="2041" y="5955"/>
                    <a:pt x="2168" y="5925"/>
                    <a:pt x="2292" y="5858"/>
                  </a:cubicBezTo>
                  <a:lnTo>
                    <a:pt x="2965" y="5522"/>
                  </a:lnTo>
                  <a:cubicBezTo>
                    <a:pt x="3081" y="5459"/>
                    <a:pt x="3207" y="5427"/>
                    <a:pt x="3333" y="5427"/>
                  </a:cubicBezTo>
                  <a:cubicBezTo>
                    <a:pt x="3459" y="5427"/>
                    <a:pt x="3585" y="5459"/>
                    <a:pt x="3701" y="5522"/>
                  </a:cubicBezTo>
                  <a:lnTo>
                    <a:pt x="4374" y="5858"/>
                  </a:lnTo>
                  <a:cubicBezTo>
                    <a:pt x="4500" y="5926"/>
                    <a:pt x="4632" y="5957"/>
                    <a:pt x="4759" y="5957"/>
                  </a:cubicBezTo>
                  <a:cubicBezTo>
                    <a:pt x="5223" y="5957"/>
                    <a:pt x="5629" y="5545"/>
                    <a:pt x="5530" y="5017"/>
                  </a:cubicBezTo>
                  <a:lnTo>
                    <a:pt x="5404" y="4281"/>
                  </a:lnTo>
                  <a:cubicBezTo>
                    <a:pt x="5362" y="4029"/>
                    <a:pt x="5446" y="3756"/>
                    <a:pt x="5635" y="3588"/>
                  </a:cubicBezTo>
                  <a:lnTo>
                    <a:pt x="6161" y="3062"/>
                  </a:lnTo>
                  <a:cubicBezTo>
                    <a:pt x="6644" y="2578"/>
                    <a:pt x="6371" y="1780"/>
                    <a:pt x="5719" y="1695"/>
                  </a:cubicBezTo>
                  <a:lnTo>
                    <a:pt x="4983" y="1590"/>
                  </a:lnTo>
                  <a:cubicBezTo>
                    <a:pt x="4731" y="1527"/>
                    <a:pt x="4500" y="1380"/>
                    <a:pt x="4395" y="1128"/>
                  </a:cubicBezTo>
                  <a:lnTo>
                    <a:pt x="4058" y="455"/>
                  </a:lnTo>
                  <a:cubicBezTo>
                    <a:pt x="3912" y="153"/>
                    <a:pt x="3627" y="0"/>
                    <a:pt x="3343" y="0"/>
                  </a:cubicBezTo>
                  <a:close/>
                </a:path>
              </a:pathLst>
            </a:custGeom>
            <a:solidFill>
              <a:srgbClr val="FFB43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5" name="Google Shape;5807;p65">
            <a:extLst>
              <a:ext uri="{FF2B5EF4-FFF2-40B4-BE49-F238E27FC236}">
                <a16:creationId xmlns:a16="http://schemas.microsoft.com/office/drawing/2014/main" id="{F77B1BB4-044D-CC9D-B958-FE83B1824F9D}"/>
              </a:ext>
            </a:extLst>
          </p:cNvPr>
          <p:cNvGrpSpPr/>
          <p:nvPr/>
        </p:nvGrpSpPr>
        <p:grpSpPr>
          <a:xfrm>
            <a:off x="5148303" y="3752289"/>
            <a:ext cx="291766" cy="284151"/>
            <a:chOff x="3510094" y="2909281"/>
            <a:chExt cx="355132" cy="343574"/>
          </a:xfrm>
        </p:grpSpPr>
        <p:sp>
          <p:nvSpPr>
            <p:cNvPr id="56" name="Google Shape;5808;p65">
              <a:extLst>
                <a:ext uri="{FF2B5EF4-FFF2-40B4-BE49-F238E27FC236}">
                  <a16:creationId xmlns:a16="http://schemas.microsoft.com/office/drawing/2014/main" id="{8372B5EF-8692-1D47-367D-5774D27DA20D}"/>
                </a:ext>
              </a:extLst>
            </p:cNvPr>
            <p:cNvSpPr/>
            <p:nvPr/>
          </p:nvSpPr>
          <p:spPr>
            <a:xfrm>
              <a:off x="3583205" y="3134527"/>
              <a:ext cx="50652" cy="47523"/>
            </a:xfrm>
            <a:custGeom>
              <a:avLst/>
              <a:gdLst/>
              <a:ahLst/>
              <a:cxnLst/>
              <a:rect l="l" t="t" r="r" b="b"/>
              <a:pathLst>
                <a:path w="3383" h="3174" extrusionOk="0">
                  <a:moveTo>
                    <a:pt x="2785" y="0"/>
                  </a:moveTo>
                  <a:cubicBezTo>
                    <a:pt x="2689" y="0"/>
                    <a:pt x="2590" y="37"/>
                    <a:pt x="2503" y="125"/>
                  </a:cubicBezTo>
                  <a:lnTo>
                    <a:pt x="148" y="2479"/>
                  </a:lnTo>
                  <a:cubicBezTo>
                    <a:pt x="1" y="2626"/>
                    <a:pt x="1" y="2900"/>
                    <a:pt x="148" y="3047"/>
                  </a:cubicBezTo>
                  <a:cubicBezTo>
                    <a:pt x="232" y="3131"/>
                    <a:pt x="337" y="3173"/>
                    <a:pt x="442" y="3173"/>
                  </a:cubicBezTo>
                  <a:cubicBezTo>
                    <a:pt x="547" y="3173"/>
                    <a:pt x="652" y="3131"/>
                    <a:pt x="737" y="3047"/>
                  </a:cubicBezTo>
                  <a:lnTo>
                    <a:pt x="3091" y="713"/>
                  </a:lnTo>
                  <a:cubicBezTo>
                    <a:pt x="3382" y="406"/>
                    <a:pt x="3102" y="0"/>
                    <a:pt x="2785" y="0"/>
                  </a:cubicBezTo>
                  <a:close/>
                </a:path>
              </a:pathLst>
            </a:custGeom>
            <a:solidFill>
              <a:srgbClr val="FDF0D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5809;p65">
              <a:extLst>
                <a:ext uri="{FF2B5EF4-FFF2-40B4-BE49-F238E27FC236}">
                  <a16:creationId xmlns:a16="http://schemas.microsoft.com/office/drawing/2014/main" id="{25D4A9E3-7AB1-CF25-52F2-95A046FAEB33}"/>
                </a:ext>
              </a:extLst>
            </p:cNvPr>
            <p:cNvSpPr/>
            <p:nvPr/>
          </p:nvSpPr>
          <p:spPr>
            <a:xfrm>
              <a:off x="3655746" y="2909281"/>
              <a:ext cx="209480" cy="192127"/>
            </a:xfrm>
            <a:custGeom>
              <a:avLst/>
              <a:gdLst/>
              <a:ahLst/>
              <a:cxnLst/>
              <a:rect l="l" t="t" r="r" b="b"/>
              <a:pathLst>
                <a:path w="13991" h="12832" extrusionOk="0">
                  <a:moveTo>
                    <a:pt x="12033" y="1"/>
                  </a:moveTo>
                  <a:cubicBezTo>
                    <a:pt x="11708" y="1"/>
                    <a:pt x="11370" y="133"/>
                    <a:pt x="11071" y="452"/>
                  </a:cubicBezTo>
                  <a:lnTo>
                    <a:pt x="1043" y="10501"/>
                  </a:lnTo>
                  <a:cubicBezTo>
                    <a:pt x="1" y="11447"/>
                    <a:pt x="901" y="12832"/>
                    <a:pt x="1947" y="12832"/>
                  </a:cubicBezTo>
                  <a:cubicBezTo>
                    <a:pt x="2273" y="12832"/>
                    <a:pt x="2614" y="12697"/>
                    <a:pt x="2914" y="12372"/>
                  </a:cubicBezTo>
                  <a:lnTo>
                    <a:pt x="12963" y="2323"/>
                  </a:lnTo>
                  <a:lnTo>
                    <a:pt x="12963" y="2344"/>
                  </a:lnTo>
                  <a:cubicBezTo>
                    <a:pt x="13991" y="1381"/>
                    <a:pt x="13082" y="1"/>
                    <a:pt x="12033" y="1"/>
                  </a:cubicBezTo>
                  <a:close/>
                </a:path>
              </a:pathLst>
            </a:custGeom>
            <a:solidFill>
              <a:srgbClr val="FE5F2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5810;p65">
              <a:extLst>
                <a:ext uri="{FF2B5EF4-FFF2-40B4-BE49-F238E27FC236}">
                  <a16:creationId xmlns:a16="http://schemas.microsoft.com/office/drawing/2014/main" id="{F69368C4-3069-F253-9390-8B28515CA73D}"/>
                </a:ext>
              </a:extLst>
            </p:cNvPr>
            <p:cNvSpPr/>
            <p:nvPr/>
          </p:nvSpPr>
          <p:spPr>
            <a:xfrm>
              <a:off x="3673863" y="2923430"/>
              <a:ext cx="184806" cy="179550"/>
            </a:xfrm>
            <a:custGeom>
              <a:avLst/>
              <a:gdLst/>
              <a:ahLst/>
              <a:cxnLst/>
              <a:rect l="l" t="t" r="r" b="b"/>
              <a:pathLst>
                <a:path w="12343" h="11992" extrusionOk="0">
                  <a:moveTo>
                    <a:pt x="11464" y="0"/>
                  </a:moveTo>
                  <a:cubicBezTo>
                    <a:pt x="11187" y="0"/>
                    <a:pt x="10921" y="162"/>
                    <a:pt x="10807" y="453"/>
                  </a:cubicBezTo>
                  <a:lnTo>
                    <a:pt x="758" y="10481"/>
                  </a:lnTo>
                  <a:cubicBezTo>
                    <a:pt x="190" y="10649"/>
                    <a:pt x="1" y="11343"/>
                    <a:pt x="421" y="11764"/>
                  </a:cubicBezTo>
                  <a:cubicBezTo>
                    <a:pt x="577" y="11920"/>
                    <a:pt x="774" y="11992"/>
                    <a:pt x="967" y="11992"/>
                  </a:cubicBezTo>
                  <a:cubicBezTo>
                    <a:pt x="1294" y="11992"/>
                    <a:pt x="1611" y="11784"/>
                    <a:pt x="1704" y="11427"/>
                  </a:cubicBezTo>
                  <a:lnTo>
                    <a:pt x="11753" y="1378"/>
                  </a:lnTo>
                  <a:lnTo>
                    <a:pt x="11753" y="1399"/>
                  </a:lnTo>
                  <a:cubicBezTo>
                    <a:pt x="12216" y="1188"/>
                    <a:pt x="12342" y="579"/>
                    <a:pt x="11985" y="221"/>
                  </a:cubicBezTo>
                  <a:cubicBezTo>
                    <a:pt x="11834" y="71"/>
                    <a:pt x="11647" y="0"/>
                    <a:pt x="11464" y="0"/>
                  </a:cubicBezTo>
                  <a:close/>
                </a:path>
              </a:pathLst>
            </a:custGeom>
            <a:solidFill>
              <a:srgbClr val="802751">
                <a:alpha val="1442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5811;p65">
              <a:extLst>
                <a:ext uri="{FF2B5EF4-FFF2-40B4-BE49-F238E27FC236}">
                  <a16:creationId xmlns:a16="http://schemas.microsoft.com/office/drawing/2014/main" id="{BEECA720-0944-7B82-EEEC-5B78FC029713}"/>
                </a:ext>
              </a:extLst>
            </p:cNvPr>
            <p:cNvSpPr/>
            <p:nvPr/>
          </p:nvSpPr>
          <p:spPr>
            <a:xfrm>
              <a:off x="3541970" y="3007531"/>
              <a:ext cx="218793" cy="216383"/>
            </a:xfrm>
            <a:custGeom>
              <a:avLst/>
              <a:gdLst/>
              <a:ahLst/>
              <a:cxnLst/>
              <a:rect l="l" t="t" r="r" b="b"/>
              <a:pathLst>
                <a:path w="14613" h="14452" extrusionOk="0">
                  <a:moveTo>
                    <a:pt x="11156" y="1"/>
                  </a:moveTo>
                  <a:cubicBezTo>
                    <a:pt x="10596" y="1"/>
                    <a:pt x="10000" y="134"/>
                    <a:pt x="9398" y="428"/>
                  </a:cubicBezTo>
                  <a:cubicBezTo>
                    <a:pt x="7792" y="1240"/>
                    <a:pt x="3601" y="3145"/>
                    <a:pt x="1236" y="3145"/>
                  </a:cubicBezTo>
                  <a:cubicBezTo>
                    <a:pt x="724" y="3145"/>
                    <a:pt x="297" y="3056"/>
                    <a:pt x="1" y="2846"/>
                  </a:cubicBezTo>
                  <a:lnTo>
                    <a:pt x="1" y="2846"/>
                  </a:lnTo>
                  <a:lnTo>
                    <a:pt x="11606" y="14451"/>
                  </a:lnTo>
                  <a:cubicBezTo>
                    <a:pt x="10429" y="12769"/>
                    <a:pt x="13036" y="7009"/>
                    <a:pt x="14003" y="5032"/>
                  </a:cubicBezTo>
                  <a:cubicBezTo>
                    <a:pt x="14612" y="3834"/>
                    <a:pt x="14549" y="2636"/>
                    <a:pt x="14066" y="1732"/>
                  </a:cubicBezTo>
                  <a:cubicBezTo>
                    <a:pt x="13525" y="693"/>
                    <a:pt x="12435" y="1"/>
                    <a:pt x="11156" y="1"/>
                  </a:cubicBezTo>
                  <a:close/>
                </a:path>
              </a:pathLst>
            </a:custGeom>
            <a:solidFill>
              <a:srgbClr val="FDF0D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5812;p65">
              <a:extLst>
                <a:ext uri="{FF2B5EF4-FFF2-40B4-BE49-F238E27FC236}">
                  <a16:creationId xmlns:a16="http://schemas.microsoft.com/office/drawing/2014/main" id="{35383F2B-06CF-4CB0-0FCA-C6B04D804589}"/>
                </a:ext>
              </a:extLst>
            </p:cNvPr>
            <p:cNvSpPr/>
            <p:nvPr/>
          </p:nvSpPr>
          <p:spPr>
            <a:xfrm>
              <a:off x="3562123" y="3027504"/>
              <a:ext cx="198640" cy="196409"/>
            </a:xfrm>
            <a:custGeom>
              <a:avLst/>
              <a:gdLst/>
              <a:ahLst/>
              <a:cxnLst/>
              <a:rect l="l" t="t" r="r" b="b"/>
              <a:pathLst>
                <a:path w="13267" h="13118" extrusionOk="0">
                  <a:moveTo>
                    <a:pt x="11099" y="0"/>
                  </a:moveTo>
                  <a:cubicBezTo>
                    <a:pt x="10513" y="0"/>
                    <a:pt x="9928" y="148"/>
                    <a:pt x="9398" y="440"/>
                  </a:cubicBezTo>
                  <a:cubicBezTo>
                    <a:pt x="7779" y="1249"/>
                    <a:pt x="3620" y="3145"/>
                    <a:pt x="1256" y="3145"/>
                  </a:cubicBezTo>
                  <a:cubicBezTo>
                    <a:pt x="734" y="3145"/>
                    <a:pt x="300" y="3053"/>
                    <a:pt x="0" y="2836"/>
                  </a:cubicBezTo>
                  <a:lnTo>
                    <a:pt x="0" y="2836"/>
                  </a:lnTo>
                  <a:lnTo>
                    <a:pt x="10260" y="13117"/>
                  </a:lnTo>
                  <a:cubicBezTo>
                    <a:pt x="9083" y="11435"/>
                    <a:pt x="11690" y="5675"/>
                    <a:pt x="12657" y="3698"/>
                  </a:cubicBezTo>
                  <a:cubicBezTo>
                    <a:pt x="13266" y="2500"/>
                    <a:pt x="13203" y="1302"/>
                    <a:pt x="12720" y="398"/>
                  </a:cubicBezTo>
                  <a:cubicBezTo>
                    <a:pt x="12209" y="132"/>
                    <a:pt x="11654" y="0"/>
                    <a:pt x="11099" y="0"/>
                  </a:cubicBezTo>
                  <a:close/>
                </a:path>
              </a:pathLst>
            </a:custGeom>
            <a:solidFill>
              <a:srgbClr val="802751">
                <a:alpha val="1442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5813;p65">
              <a:extLst>
                <a:ext uri="{FF2B5EF4-FFF2-40B4-BE49-F238E27FC236}">
                  <a16:creationId xmlns:a16="http://schemas.microsoft.com/office/drawing/2014/main" id="{337C8611-DF6C-B157-562E-67566B69659D}"/>
                </a:ext>
              </a:extLst>
            </p:cNvPr>
            <p:cNvSpPr/>
            <p:nvPr/>
          </p:nvSpPr>
          <p:spPr>
            <a:xfrm>
              <a:off x="3516562" y="3033523"/>
              <a:ext cx="217446" cy="210304"/>
            </a:xfrm>
            <a:custGeom>
              <a:avLst/>
              <a:gdLst/>
              <a:ahLst/>
              <a:cxnLst/>
              <a:rect l="l" t="t" r="r" b="b"/>
              <a:pathLst>
                <a:path w="14523" h="14046" extrusionOk="0">
                  <a:moveTo>
                    <a:pt x="1642" y="1"/>
                  </a:moveTo>
                  <a:cubicBezTo>
                    <a:pt x="783" y="1"/>
                    <a:pt x="1" y="916"/>
                    <a:pt x="499" y="1867"/>
                  </a:cubicBezTo>
                  <a:cubicBezTo>
                    <a:pt x="562" y="1972"/>
                    <a:pt x="646" y="2077"/>
                    <a:pt x="730" y="2161"/>
                  </a:cubicBezTo>
                  <a:lnTo>
                    <a:pt x="12252" y="13682"/>
                  </a:lnTo>
                  <a:cubicBezTo>
                    <a:pt x="12494" y="13924"/>
                    <a:pt x="12814" y="14045"/>
                    <a:pt x="13135" y="14045"/>
                  </a:cubicBezTo>
                  <a:cubicBezTo>
                    <a:pt x="13455" y="14045"/>
                    <a:pt x="13776" y="13924"/>
                    <a:pt x="14018" y="13682"/>
                  </a:cubicBezTo>
                  <a:cubicBezTo>
                    <a:pt x="14522" y="13178"/>
                    <a:pt x="14522" y="12379"/>
                    <a:pt x="14018" y="11895"/>
                  </a:cubicBezTo>
                  <a:lnTo>
                    <a:pt x="2517" y="374"/>
                  </a:lnTo>
                  <a:cubicBezTo>
                    <a:pt x="2251" y="113"/>
                    <a:pt x="1942" y="1"/>
                    <a:pt x="1642" y="1"/>
                  </a:cubicBezTo>
                  <a:close/>
                </a:path>
              </a:pathLst>
            </a:custGeom>
            <a:solidFill>
              <a:srgbClr val="FE5F2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5814;p65">
              <a:extLst>
                <a:ext uri="{FF2B5EF4-FFF2-40B4-BE49-F238E27FC236}">
                  <a16:creationId xmlns:a16="http://schemas.microsoft.com/office/drawing/2014/main" id="{E348F946-006B-7CB3-BA12-AD723D460B7C}"/>
                </a:ext>
              </a:extLst>
            </p:cNvPr>
            <p:cNvSpPr/>
            <p:nvPr/>
          </p:nvSpPr>
          <p:spPr>
            <a:xfrm>
              <a:off x="3524033" y="3056041"/>
              <a:ext cx="202413" cy="188100"/>
            </a:xfrm>
            <a:custGeom>
              <a:avLst/>
              <a:gdLst/>
              <a:ahLst/>
              <a:cxnLst/>
              <a:rect l="l" t="t" r="r" b="b"/>
              <a:pathLst>
                <a:path w="13519" h="12563" extrusionOk="0">
                  <a:moveTo>
                    <a:pt x="894" y="0"/>
                  </a:moveTo>
                  <a:cubicBezTo>
                    <a:pt x="573" y="0"/>
                    <a:pt x="252" y="121"/>
                    <a:pt x="0" y="363"/>
                  </a:cubicBezTo>
                  <a:cubicBezTo>
                    <a:pt x="63" y="468"/>
                    <a:pt x="147" y="573"/>
                    <a:pt x="231" y="657"/>
                  </a:cubicBezTo>
                  <a:lnTo>
                    <a:pt x="11732" y="12200"/>
                  </a:lnTo>
                  <a:cubicBezTo>
                    <a:pt x="11984" y="12441"/>
                    <a:pt x="12305" y="12562"/>
                    <a:pt x="12625" y="12562"/>
                  </a:cubicBezTo>
                  <a:cubicBezTo>
                    <a:pt x="12946" y="12562"/>
                    <a:pt x="13267" y="12441"/>
                    <a:pt x="13519" y="12200"/>
                  </a:cubicBezTo>
                  <a:cubicBezTo>
                    <a:pt x="13456" y="12073"/>
                    <a:pt x="13372" y="11968"/>
                    <a:pt x="13288" y="11884"/>
                  </a:cubicBezTo>
                  <a:lnTo>
                    <a:pt x="1787" y="363"/>
                  </a:lnTo>
                  <a:cubicBezTo>
                    <a:pt x="1535" y="121"/>
                    <a:pt x="1214" y="0"/>
                    <a:pt x="894" y="0"/>
                  </a:cubicBezTo>
                  <a:close/>
                </a:path>
              </a:pathLst>
            </a:custGeom>
            <a:solidFill>
              <a:srgbClr val="802751">
                <a:alpha val="1442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5815;p65">
              <a:extLst>
                <a:ext uri="{FF2B5EF4-FFF2-40B4-BE49-F238E27FC236}">
                  <a16:creationId xmlns:a16="http://schemas.microsoft.com/office/drawing/2014/main" id="{65CFF684-962F-1177-3BB8-0C6774F571C8}"/>
                </a:ext>
              </a:extLst>
            </p:cNvPr>
            <p:cNvSpPr/>
            <p:nvPr/>
          </p:nvSpPr>
          <p:spPr>
            <a:xfrm>
              <a:off x="3556389" y="3171360"/>
              <a:ext cx="39108" cy="35620"/>
            </a:xfrm>
            <a:custGeom>
              <a:avLst/>
              <a:gdLst/>
              <a:ahLst/>
              <a:cxnLst/>
              <a:rect l="l" t="t" r="r" b="b"/>
              <a:pathLst>
                <a:path w="2612" h="2379" extrusionOk="0">
                  <a:moveTo>
                    <a:pt x="1348" y="0"/>
                  </a:moveTo>
                  <a:cubicBezTo>
                    <a:pt x="840" y="0"/>
                    <a:pt x="335" y="306"/>
                    <a:pt x="194" y="902"/>
                  </a:cubicBezTo>
                  <a:cubicBezTo>
                    <a:pt x="1" y="1735"/>
                    <a:pt x="660" y="2379"/>
                    <a:pt x="1359" y="2379"/>
                  </a:cubicBezTo>
                  <a:cubicBezTo>
                    <a:pt x="1649" y="2379"/>
                    <a:pt x="1945" y="2269"/>
                    <a:pt x="2191" y="2017"/>
                  </a:cubicBezTo>
                  <a:cubicBezTo>
                    <a:pt x="2507" y="1701"/>
                    <a:pt x="2612" y="1239"/>
                    <a:pt x="2486" y="818"/>
                  </a:cubicBezTo>
                  <a:cubicBezTo>
                    <a:pt x="2302" y="269"/>
                    <a:pt x="1824" y="0"/>
                    <a:pt x="1348" y="0"/>
                  </a:cubicBezTo>
                  <a:close/>
                </a:path>
              </a:pathLst>
            </a:custGeom>
            <a:solidFill>
              <a:srgbClr val="FE5F2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5816;p65">
              <a:extLst>
                <a:ext uri="{FF2B5EF4-FFF2-40B4-BE49-F238E27FC236}">
                  <a16:creationId xmlns:a16="http://schemas.microsoft.com/office/drawing/2014/main" id="{185E9BD8-81C1-D88A-0B97-60D59437D5AE}"/>
                </a:ext>
              </a:extLst>
            </p:cNvPr>
            <p:cNvSpPr/>
            <p:nvPr/>
          </p:nvSpPr>
          <p:spPr>
            <a:xfrm>
              <a:off x="3573413" y="3180268"/>
              <a:ext cx="22084" cy="21920"/>
            </a:xfrm>
            <a:custGeom>
              <a:avLst/>
              <a:gdLst/>
              <a:ahLst/>
              <a:cxnLst/>
              <a:rect l="l" t="t" r="r" b="b"/>
              <a:pathLst>
                <a:path w="1475" h="1464" extrusionOk="0">
                  <a:moveTo>
                    <a:pt x="821" y="1"/>
                  </a:moveTo>
                  <a:cubicBezTo>
                    <a:pt x="498" y="1"/>
                    <a:pt x="188" y="212"/>
                    <a:pt x="108" y="560"/>
                  </a:cubicBezTo>
                  <a:cubicBezTo>
                    <a:pt x="1" y="1042"/>
                    <a:pt x="364" y="1463"/>
                    <a:pt x="811" y="1463"/>
                  </a:cubicBezTo>
                  <a:cubicBezTo>
                    <a:pt x="890" y="1463"/>
                    <a:pt x="972" y="1450"/>
                    <a:pt x="1054" y="1422"/>
                  </a:cubicBezTo>
                  <a:cubicBezTo>
                    <a:pt x="1370" y="1106"/>
                    <a:pt x="1475" y="644"/>
                    <a:pt x="1349" y="223"/>
                  </a:cubicBezTo>
                  <a:cubicBezTo>
                    <a:pt x="1195" y="70"/>
                    <a:pt x="1006" y="1"/>
                    <a:pt x="821" y="1"/>
                  </a:cubicBezTo>
                  <a:close/>
                </a:path>
              </a:pathLst>
            </a:custGeom>
            <a:solidFill>
              <a:srgbClr val="802751">
                <a:alpha val="1442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5817;p65">
              <a:extLst>
                <a:ext uri="{FF2B5EF4-FFF2-40B4-BE49-F238E27FC236}">
                  <a16:creationId xmlns:a16="http://schemas.microsoft.com/office/drawing/2014/main" id="{98872D27-5021-3766-7585-4D43E315D23A}"/>
                </a:ext>
              </a:extLst>
            </p:cNvPr>
            <p:cNvSpPr/>
            <p:nvPr/>
          </p:nvSpPr>
          <p:spPr>
            <a:xfrm>
              <a:off x="3510094" y="2969111"/>
              <a:ext cx="174534" cy="41549"/>
            </a:xfrm>
            <a:custGeom>
              <a:avLst/>
              <a:gdLst/>
              <a:ahLst/>
              <a:cxnLst/>
              <a:rect l="l" t="t" r="r" b="b"/>
              <a:pathLst>
                <a:path w="11657" h="2775" extrusionOk="0">
                  <a:moveTo>
                    <a:pt x="7213" y="1"/>
                  </a:moveTo>
                  <a:cubicBezTo>
                    <a:pt x="4756" y="1"/>
                    <a:pt x="2223" y="716"/>
                    <a:pt x="364" y="2027"/>
                  </a:cubicBezTo>
                  <a:cubicBezTo>
                    <a:pt x="0" y="2287"/>
                    <a:pt x="264" y="2774"/>
                    <a:pt x="614" y="2774"/>
                  </a:cubicBezTo>
                  <a:cubicBezTo>
                    <a:pt x="690" y="2774"/>
                    <a:pt x="769" y="2752"/>
                    <a:pt x="847" y="2700"/>
                  </a:cubicBezTo>
                  <a:cubicBezTo>
                    <a:pt x="2563" y="1480"/>
                    <a:pt x="4936" y="816"/>
                    <a:pt x="7221" y="816"/>
                  </a:cubicBezTo>
                  <a:cubicBezTo>
                    <a:pt x="8521" y="816"/>
                    <a:pt x="9792" y="1031"/>
                    <a:pt x="10897" y="1480"/>
                  </a:cubicBezTo>
                  <a:cubicBezTo>
                    <a:pt x="10957" y="1506"/>
                    <a:pt x="11015" y="1517"/>
                    <a:pt x="11069" y="1517"/>
                  </a:cubicBezTo>
                  <a:cubicBezTo>
                    <a:pt x="11465" y="1517"/>
                    <a:pt x="11656" y="908"/>
                    <a:pt x="11212" y="723"/>
                  </a:cubicBezTo>
                  <a:cubicBezTo>
                    <a:pt x="9996" y="234"/>
                    <a:pt x="8617" y="1"/>
                    <a:pt x="7213" y="1"/>
                  </a:cubicBezTo>
                  <a:close/>
                </a:path>
              </a:pathLst>
            </a:custGeom>
            <a:solidFill>
              <a:srgbClr val="EF419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5818;p65">
              <a:extLst>
                <a:ext uri="{FF2B5EF4-FFF2-40B4-BE49-F238E27FC236}">
                  <a16:creationId xmlns:a16="http://schemas.microsoft.com/office/drawing/2014/main" id="{D72D72F6-F87E-6334-C2D5-83D0DF9362D4}"/>
                </a:ext>
              </a:extLst>
            </p:cNvPr>
            <p:cNvSpPr/>
            <p:nvPr/>
          </p:nvSpPr>
          <p:spPr>
            <a:xfrm>
              <a:off x="3529948" y="2930572"/>
              <a:ext cx="133270" cy="33928"/>
            </a:xfrm>
            <a:custGeom>
              <a:avLst/>
              <a:gdLst/>
              <a:ahLst/>
              <a:cxnLst/>
              <a:rect l="l" t="t" r="r" b="b"/>
              <a:pathLst>
                <a:path w="8901" h="2266" extrusionOk="0">
                  <a:moveTo>
                    <a:pt x="5461" y="1"/>
                  </a:moveTo>
                  <a:cubicBezTo>
                    <a:pt x="3626" y="1"/>
                    <a:pt x="1739" y="535"/>
                    <a:pt x="362" y="1510"/>
                  </a:cubicBezTo>
                  <a:cubicBezTo>
                    <a:pt x="1" y="1768"/>
                    <a:pt x="245" y="2265"/>
                    <a:pt x="598" y="2265"/>
                  </a:cubicBezTo>
                  <a:cubicBezTo>
                    <a:pt x="677" y="2265"/>
                    <a:pt x="761" y="2241"/>
                    <a:pt x="846" y="2183"/>
                  </a:cubicBezTo>
                  <a:cubicBezTo>
                    <a:pt x="2092" y="1299"/>
                    <a:pt x="3807" y="816"/>
                    <a:pt x="5465" y="816"/>
                  </a:cubicBezTo>
                  <a:cubicBezTo>
                    <a:pt x="6408" y="816"/>
                    <a:pt x="7333" y="972"/>
                    <a:pt x="8141" y="1300"/>
                  </a:cubicBezTo>
                  <a:cubicBezTo>
                    <a:pt x="8202" y="1325"/>
                    <a:pt x="8259" y="1337"/>
                    <a:pt x="8313" y="1337"/>
                  </a:cubicBezTo>
                  <a:cubicBezTo>
                    <a:pt x="8709" y="1337"/>
                    <a:pt x="8900" y="728"/>
                    <a:pt x="8456" y="543"/>
                  </a:cubicBezTo>
                  <a:cubicBezTo>
                    <a:pt x="7545" y="176"/>
                    <a:pt x="6512" y="1"/>
                    <a:pt x="5461" y="1"/>
                  </a:cubicBezTo>
                  <a:close/>
                </a:path>
              </a:pathLst>
            </a:custGeom>
            <a:solidFill>
              <a:srgbClr val="EF419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5819;p65">
              <a:extLst>
                <a:ext uri="{FF2B5EF4-FFF2-40B4-BE49-F238E27FC236}">
                  <a16:creationId xmlns:a16="http://schemas.microsoft.com/office/drawing/2014/main" id="{8F158F6A-F59F-71B1-A9F1-8D334AC85C5F}"/>
                </a:ext>
              </a:extLst>
            </p:cNvPr>
            <p:cNvSpPr/>
            <p:nvPr/>
          </p:nvSpPr>
          <p:spPr>
            <a:xfrm>
              <a:off x="3753292" y="3083980"/>
              <a:ext cx="52793" cy="168875"/>
            </a:xfrm>
            <a:custGeom>
              <a:avLst/>
              <a:gdLst/>
              <a:ahLst/>
              <a:cxnLst/>
              <a:rect l="l" t="t" r="r" b="b"/>
              <a:pathLst>
                <a:path w="3526" h="11279" extrusionOk="0">
                  <a:moveTo>
                    <a:pt x="1806" y="1"/>
                  </a:moveTo>
                  <a:cubicBezTo>
                    <a:pt x="1547" y="1"/>
                    <a:pt x="1290" y="237"/>
                    <a:pt x="1424" y="557"/>
                  </a:cubicBezTo>
                  <a:cubicBezTo>
                    <a:pt x="2664" y="3627"/>
                    <a:pt x="2138" y="7916"/>
                    <a:pt x="225" y="10628"/>
                  </a:cubicBezTo>
                  <a:cubicBezTo>
                    <a:pt x="0" y="10942"/>
                    <a:pt x="267" y="11278"/>
                    <a:pt x="552" y="11278"/>
                  </a:cubicBezTo>
                  <a:cubicBezTo>
                    <a:pt x="668" y="11278"/>
                    <a:pt x="786" y="11223"/>
                    <a:pt x="877" y="11090"/>
                  </a:cubicBezTo>
                  <a:cubicBezTo>
                    <a:pt x="2937" y="8189"/>
                    <a:pt x="3526" y="3606"/>
                    <a:pt x="2180" y="263"/>
                  </a:cubicBezTo>
                  <a:cubicBezTo>
                    <a:pt x="2104" y="79"/>
                    <a:pt x="1954" y="1"/>
                    <a:pt x="1806" y="1"/>
                  </a:cubicBezTo>
                  <a:close/>
                </a:path>
              </a:pathLst>
            </a:custGeom>
            <a:solidFill>
              <a:srgbClr val="EF419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5820;p65">
              <a:extLst>
                <a:ext uri="{FF2B5EF4-FFF2-40B4-BE49-F238E27FC236}">
                  <a16:creationId xmlns:a16="http://schemas.microsoft.com/office/drawing/2014/main" id="{27D6FB7D-54F0-60BC-2A60-619D6AA64C41}"/>
                </a:ext>
              </a:extLst>
            </p:cNvPr>
            <p:cNvSpPr/>
            <p:nvPr/>
          </p:nvSpPr>
          <p:spPr>
            <a:xfrm>
              <a:off x="3799243" y="3105481"/>
              <a:ext cx="43046" cy="127700"/>
            </a:xfrm>
            <a:custGeom>
              <a:avLst/>
              <a:gdLst/>
              <a:ahLst/>
              <a:cxnLst/>
              <a:rect l="l" t="t" r="r" b="b"/>
              <a:pathLst>
                <a:path w="2875" h="8529" extrusionOk="0">
                  <a:moveTo>
                    <a:pt x="1501" y="1"/>
                  </a:moveTo>
                  <a:cubicBezTo>
                    <a:pt x="1239" y="1"/>
                    <a:pt x="973" y="247"/>
                    <a:pt x="1109" y="572"/>
                  </a:cubicBezTo>
                  <a:cubicBezTo>
                    <a:pt x="2013" y="2779"/>
                    <a:pt x="1613" y="5912"/>
                    <a:pt x="226" y="7867"/>
                  </a:cubicBezTo>
                  <a:cubicBezTo>
                    <a:pt x="0" y="8198"/>
                    <a:pt x="280" y="8529"/>
                    <a:pt x="573" y="8529"/>
                  </a:cubicBezTo>
                  <a:cubicBezTo>
                    <a:pt x="690" y="8529"/>
                    <a:pt x="809" y="8477"/>
                    <a:pt x="898" y="8351"/>
                  </a:cubicBezTo>
                  <a:cubicBezTo>
                    <a:pt x="2433" y="6164"/>
                    <a:pt x="2875" y="2737"/>
                    <a:pt x="1866" y="256"/>
                  </a:cubicBezTo>
                  <a:cubicBezTo>
                    <a:pt x="1791" y="77"/>
                    <a:pt x="1646" y="1"/>
                    <a:pt x="1501" y="1"/>
                  </a:cubicBezTo>
                  <a:close/>
                </a:path>
              </a:pathLst>
            </a:custGeom>
            <a:solidFill>
              <a:srgbClr val="EF419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69" name="TextBox 1491">
            <a:extLst>
              <a:ext uri="{FF2B5EF4-FFF2-40B4-BE49-F238E27FC236}">
                <a16:creationId xmlns:a16="http://schemas.microsoft.com/office/drawing/2014/main" id="{CC7AB2E1-EFA1-463F-A8B9-DF38C0A0E8A2}"/>
              </a:ext>
            </a:extLst>
          </p:cNvPr>
          <p:cNvSpPr txBox="1"/>
          <p:nvPr/>
        </p:nvSpPr>
        <p:spPr>
          <a:xfrm>
            <a:off x="-52400" y="1263822"/>
            <a:ext cx="3198627" cy="1631216"/>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2000" b="1">
                <a:latin typeface="+mj-lt"/>
              </a:rPr>
              <a:t>Đoạn 1 </a:t>
            </a:r>
            <a:r>
              <a:rPr lang="vi-VN" sz="2000">
                <a:latin typeface="+mj-lt"/>
              </a:rPr>
              <a:t>(Từ đầu đến hết phần toán tắt đoạn tỉnh lược thứ hai): Sự hiện diện bất ngờ của người “vợ nhặt” trong con mắt dân xóm ngụ cư. </a:t>
            </a:r>
            <a:endParaRPr lang="en-US" sz="2000">
              <a:latin typeface="+mj-lt"/>
            </a:endParaRPr>
          </a:p>
        </p:txBody>
      </p:sp>
      <p:sp>
        <p:nvSpPr>
          <p:cNvPr id="70" name="TextBox 1493">
            <a:extLst>
              <a:ext uri="{FF2B5EF4-FFF2-40B4-BE49-F238E27FC236}">
                <a16:creationId xmlns:a16="http://schemas.microsoft.com/office/drawing/2014/main" id="{F5CBD064-CB58-16C5-D786-4C40E0FCEBD2}"/>
              </a:ext>
            </a:extLst>
          </p:cNvPr>
          <p:cNvSpPr txBox="1"/>
          <p:nvPr/>
        </p:nvSpPr>
        <p:spPr>
          <a:xfrm>
            <a:off x="1518608" y="3756400"/>
            <a:ext cx="3239334" cy="1323439"/>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2000" b="1">
                <a:latin typeface="+mj-lt"/>
              </a:rPr>
              <a:t>Đoạn 2 </a:t>
            </a:r>
            <a:r>
              <a:rPr lang="vi-VN" sz="2000">
                <a:latin typeface="+mj-lt"/>
              </a:rPr>
              <a:t>(Tiếp theo đến “đẩy xe bò về...”): Nhân vật Tràng nhớ lại cơ duyên gặp người “vợ nhặt”.</a:t>
            </a:r>
            <a:endParaRPr lang="en-US" sz="3600">
              <a:latin typeface="+mj-lt"/>
              <a:ea typeface="SimSun" panose="02010600030101010101" pitchFamily="2" charset="-122"/>
              <a:cs typeface="Times New Roman" panose="02020603050405020304" pitchFamily="18" charset="0"/>
            </a:endParaRPr>
          </a:p>
        </p:txBody>
      </p:sp>
      <p:sp>
        <p:nvSpPr>
          <p:cNvPr id="71" name="TextBox 1495">
            <a:extLst>
              <a:ext uri="{FF2B5EF4-FFF2-40B4-BE49-F238E27FC236}">
                <a16:creationId xmlns:a16="http://schemas.microsoft.com/office/drawing/2014/main" id="{FEF06306-DCC0-0171-828A-E2AD113525F9}"/>
              </a:ext>
            </a:extLst>
          </p:cNvPr>
          <p:cNvSpPr txBox="1"/>
          <p:nvPr/>
        </p:nvSpPr>
        <p:spPr>
          <a:xfrm>
            <a:off x="3532943" y="1606498"/>
            <a:ext cx="3711766" cy="1323439"/>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2000" b="1">
                <a:latin typeface="+mj-lt"/>
              </a:rPr>
              <a:t>Đoạn 3 </a:t>
            </a:r>
            <a:r>
              <a:rPr lang="vi-VN" sz="2000">
                <a:latin typeface="+mj-lt"/>
              </a:rPr>
              <a:t>(Tiếp theo đến hết phần tóm tắt đoạn tỉnh lược thứ ba): Cuộc “chạm mặt” giữa nhân vật bà cụ Tứ với nàng dâu mới.</a:t>
            </a:r>
            <a:endParaRPr lang="en-US" sz="2000">
              <a:latin typeface="+mj-lt"/>
            </a:endParaRPr>
          </a:p>
        </p:txBody>
      </p:sp>
      <p:sp>
        <p:nvSpPr>
          <p:cNvPr id="72" name="TextBox 1497">
            <a:extLst>
              <a:ext uri="{FF2B5EF4-FFF2-40B4-BE49-F238E27FC236}">
                <a16:creationId xmlns:a16="http://schemas.microsoft.com/office/drawing/2014/main" id="{5460A762-E844-4972-76CE-4C3692DC1DFE}"/>
              </a:ext>
            </a:extLst>
          </p:cNvPr>
          <p:cNvSpPr txBox="1"/>
          <p:nvPr/>
        </p:nvSpPr>
        <p:spPr>
          <a:xfrm>
            <a:off x="6363182" y="3789898"/>
            <a:ext cx="2858470" cy="1015663"/>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2000" b="1">
                <a:latin typeface="+mj-lt"/>
              </a:rPr>
              <a:t>Đoạn 4 </a:t>
            </a:r>
            <a:r>
              <a:rPr lang="vi-VN" sz="2000">
                <a:latin typeface="+mj-lt"/>
              </a:rPr>
              <a:t>(Còn lại): Buổi sáng sau đêm tân hôn ở gia đình Tràng. </a:t>
            </a:r>
            <a:endParaRPr lang="en-US" sz="2000">
              <a:latin typeface="+mj-lt"/>
            </a:endParaRPr>
          </a:p>
        </p:txBody>
      </p:sp>
    </p:spTree>
    <p:extLst>
      <p:ext uri="{BB962C8B-B14F-4D97-AF65-F5344CB8AC3E}">
        <p14:creationId xmlns:p14="http://schemas.microsoft.com/office/powerpoint/2010/main" val="1534952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69"/>
                                        </p:tgtEl>
                                        <p:attrNameLst>
                                          <p:attrName>style.visibility</p:attrName>
                                        </p:attrNameLst>
                                      </p:cBhvr>
                                      <p:to>
                                        <p:strVal val="visible"/>
                                      </p:to>
                                    </p:set>
                                    <p:animEffect transition="in" filter="barn(inVertical)">
                                      <p:cBhvr>
                                        <p:cTn id="13" dur="500"/>
                                        <p:tgtEl>
                                          <p:spTgt spid="69"/>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arn(inVertical)">
                                      <p:cBhvr>
                                        <p:cTn id="16" dur="500"/>
                                        <p:tgtEl>
                                          <p:spTgt spid="3"/>
                                        </p:tgtEl>
                                      </p:cBhvr>
                                    </p:animEffect>
                                  </p:childTnLst>
                                </p:cTn>
                              </p:par>
                              <p:par>
                                <p:cTn id="17" presetID="16" presetClass="entr" presetSubtype="21" fill="hold" nodeType="with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barn(inVertical)">
                                      <p:cBhvr>
                                        <p:cTn id="19" dur="500"/>
                                        <p:tgtEl>
                                          <p:spTgt spid="37"/>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barn(inVertical)">
                                      <p:cBhvr>
                                        <p:cTn id="27" dur="500"/>
                                        <p:tgtEl>
                                          <p:spTgt spid="2"/>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arn(inVertical)">
                                      <p:cBhvr>
                                        <p:cTn id="30" dur="500"/>
                                        <p:tgtEl>
                                          <p:spTgt spid="7"/>
                                        </p:tgtEl>
                                      </p:cBhvr>
                                    </p:animEffect>
                                  </p:childTnLst>
                                </p:cTn>
                              </p:par>
                              <p:par>
                                <p:cTn id="31" presetID="16" presetClass="entr" presetSubtype="21"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barn(inVertical)">
                                      <p:cBhvr>
                                        <p:cTn id="33" dur="500"/>
                                        <p:tgtEl>
                                          <p:spTgt spid="16"/>
                                        </p:tgtEl>
                                      </p:cBhvr>
                                    </p:animEffect>
                                  </p:childTnLst>
                                </p:cTn>
                              </p:par>
                              <p:par>
                                <p:cTn id="34" presetID="16" presetClass="entr" presetSubtype="21" fill="hold"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barn(inVertical)">
                                      <p:cBhvr>
                                        <p:cTn id="36" dur="500"/>
                                        <p:tgtEl>
                                          <p:spTgt spid="19"/>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70"/>
                                        </p:tgtEl>
                                        <p:attrNameLst>
                                          <p:attrName>style.visibility</p:attrName>
                                        </p:attrNameLst>
                                      </p:cBhvr>
                                      <p:to>
                                        <p:strVal val="visible"/>
                                      </p:to>
                                    </p:set>
                                    <p:animEffect transition="in" filter="barn(inVertical)">
                                      <p:cBhvr>
                                        <p:cTn id="39" dur="500"/>
                                        <p:tgtEl>
                                          <p:spTgt spid="70"/>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barn(inVertical)">
                                      <p:cBhvr>
                                        <p:cTn id="44" dur="500"/>
                                        <p:tgtEl>
                                          <p:spTgt spid="13"/>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71"/>
                                        </p:tgtEl>
                                        <p:attrNameLst>
                                          <p:attrName>style.visibility</p:attrName>
                                        </p:attrNameLst>
                                      </p:cBhvr>
                                      <p:to>
                                        <p:strVal val="visible"/>
                                      </p:to>
                                    </p:set>
                                    <p:animEffect transition="in" filter="barn(inVertical)">
                                      <p:cBhvr>
                                        <p:cTn id="47" dur="500"/>
                                        <p:tgtEl>
                                          <p:spTgt spid="71"/>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barn(inVertical)">
                                      <p:cBhvr>
                                        <p:cTn id="50" dur="500"/>
                                        <p:tgtEl>
                                          <p:spTgt spid="10"/>
                                        </p:tgtEl>
                                      </p:cBhvr>
                                    </p:animEffect>
                                  </p:childTnLst>
                                </p:cTn>
                              </p:par>
                              <p:par>
                                <p:cTn id="51" presetID="16" presetClass="entr" presetSubtype="21" fill="hold" nodeType="with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barn(inVertical)">
                                      <p:cBhvr>
                                        <p:cTn id="53" dur="500"/>
                                        <p:tgtEl>
                                          <p:spTgt spid="17"/>
                                        </p:tgtEl>
                                      </p:cBhvr>
                                    </p:animEffect>
                                  </p:childTnLst>
                                </p:cTn>
                              </p:par>
                              <p:par>
                                <p:cTn id="54" presetID="16" presetClass="entr" presetSubtype="21" fill="hold" grpId="0" nodeType="withEffect">
                                  <p:stCondLst>
                                    <p:cond delay="0"/>
                                  </p:stCondLst>
                                  <p:childTnLst>
                                    <p:set>
                                      <p:cBhvr>
                                        <p:cTn id="55" dur="1" fill="hold">
                                          <p:stCondLst>
                                            <p:cond delay="0"/>
                                          </p:stCondLst>
                                        </p:cTn>
                                        <p:tgtEl>
                                          <p:spTgt spid="5"/>
                                        </p:tgtEl>
                                        <p:attrNameLst>
                                          <p:attrName>style.visibility</p:attrName>
                                        </p:attrNameLst>
                                      </p:cBhvr>
                                      <p:to>
                                        <p:strVal val="visible"/>
                                      </p:to>
                                    </p:set>
                                    <p:animEffect transition="in" filter="barn(inVertical)">
                                      <p:cBhvr>
                                        <p:cTn id="56" dur="500"/>
                                        <p:tgtEl>
                                          <p:spTgt spid="5"/>
                                        </p:tgtEl>
                                      </p:cBhvr>
                                    </p:animEffect>
                                  </p:childTnLst>
                                </p:cTn>
                              </p:par>
                              <p:par>
                                <p:cTn id="57" presetID="16" presetClass="entr" presetSubtype="21" fill="hold" nodeType="withEffect">
                                  <p:stCondLst>
                                    <p:cond delay="0"/>
                                  </p:stCondLst>
                                  <p:childTnLst>
                                    <p:set>
                                      <p:cBhvr>
                                        <p:cTn id="58" dur="1" fill="hold">
                                          <p:stCondLst>
                                            <p:cond delay="0"/>
                                          </p:stCondLst>
                                        </p:cTn>
                                        <p:tgtEl>
                                          <p:spTgt spid="55"/>
                                        </p:tgtEl>
                                        <p:attrNameLst>
                                          <p:attrName>style.visibility</p:attrName>
                                        </p:attrNameLst>
                                      </p:cBhvr>
                                      <p:to>
                                        <p:strVal val="visible"/>
                                      </p:to>
                                    </p:set>
                                    <p:animEffect transition="in" filter="barn(inVertical)">
                                      <p:cBhvr>
                                        <p:cTn id="59" dur="500"/>
                                        <p:tgtEl>
                                          <p:spTgt spid="55"/>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nodeType="click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barn(inVertical)">
                                      <p:cBhvr>
                                        <p:cTn id="64" dur="500"/>
                                        <p:tgtEl>
                                          <p:spTgt spid="14"/>
                                        </p:tgtEl>
                                      </p:cBhvr>
                                    </p:animEffect>
                                  </p:childTnLst>
                                </p:cTn>
                              </p:par>
                              <p:par>
                                <p:cTn id="65" presetID="16" presetClass="entr" presetSubtype="21" fill="hold" grpId="0" nodeType="withEffect">
                                  <p:stCondLst>
                                    <p:cond delay="0"/>
                                  </p:stCondLst>
                                  <p:childTnLst>
                                    <p:set>
                                      <p:cBhvr>
                                        <p:cTn id="66" dur="1" fill="hold">
                                          <p:stCondLst>
                                            <p:cond delay="0"/>
                                          </p:stCondLst>
                                        </p:cTn>
                                        <p:tgtEl>
                                          <p:spTgt spid="4"/>
                                        </p:tgtEl>
                                        <p:attrNameLst>
                                          <p:attrName>style.visibility</p:attrName>
                                        </p:attrNameLst>
                                      </p:cBhvr>
                                      <p:to>
                                        <p:strVal val="visible"/>
                                      </p:to>
                                    </p:set>
                                    <p:animEffect transition="in" filter="barn(inVertical)">
                                      <p:cBhvr>
                                        <p:cTn id="67" dur="500"/>
                                        <p:tgtEl>
                                          <p:spTgt spid="4"/>
                                        </p:tgtEl>
                                      </p:cBhvr>
                                    </p:animEffect>
                                  </p:childTnLst>
                                </p:cTn>
                              </p:par>
                              <p:par>
                                <p:cTn id="68" presetID="16" presetClass="entr" presetSubtype="21" fill="hold" grpId="0" nodeType="withEffect">
                                  <p:stCondLst>
                                    <p:cond delay="0"/>
                                  </p:stCondLst>
                                  <p:childTnLst>
                                    <p:set>
                                      <p:cBhvr>
                                        <p:cTn id="69" dur="1" fill="hold">
                                          <p:stCondLst>
                                            <p:cond delay="0"/>
                                          </p:stCondLst>
                                        </p:cTn>
                                        <p:tgtEl>
                                          <p:spTgt spid="11"/>
                                        </p:tgtEl>
                                        <p:attrNameLst>
                                          <p:attrName>style.visibility</p:attrName>
                                        </p:attrNameLst>
                                      </p:cBhvr>
                                      <p:to>
                                        <p:strVal val="visible"/>
                                      </p:to>
                                    </p:set>
                                    <p:animEffect transition="in" filter="barn(inVertical)">
                                      <p:cBhvr>
                                        <p:cTn id="70" dur="500"/>
                                        <p:tgtEl>
                                          <p:spTgt spid="11"/>
                                        </p:tgtEl>
                                      </p:cBhvr>
                                    </p:animEffect>
                                  </p:childTnLst>
                                </p:cTn>
                              </p:par>
                              <p:par>
                                <p:cTn id="71" presetID="16" presetClass="entr" presetSubtype="21" fill="hold" nodeType="withEffect">
                                  <p:stCondLst>
                                    <p:cond delay="0"/>
                                  </p:stCondLst>
                                  <p:childTnLst>
                                    <p:set>
                                      <p:cBhvr>
                                        <p:cTn id="72" dur="1" fill="hold">
                                          <p:stCondLst>
                                            <p:cond delay="0"/>
                                          </p:stCondLst>
                                        </p:cTn>
                                        <p:tgtEl>
                                          <p:spTgt spid="18"/>
                                        </p:tgtEl>
                                        <p:attrNameLst>
                                          <p:attrName>style.visibility</p:attrName>
                                        </p:attrNameLst>
                                      </p:cBhvr>
                                      <p:to>
                                        <p:strVal val="visible"/>
                                      </p:to>
                                    </p:set>
                                    <p:animEffect transition="in" filter="barn(inVertical)">
                                      <p:cBhvr>
                                        <p:cTn id="73" dur="500"/>
                                        <p:tgtEl>
                                          <p:spTgt spid="18"/>
                                        </p:tgtEl>
                                      </p:cBhvr>
                                    </p:animEffect>
                                  </p:childTnLst>
                                </p:cTn>
                              </p:par>
                              <p:par>
                                <p:cTn id="74" presetID="16" presetClass="entr" presetSubtype="21" fill="hold" nodeType="withEffect">
                                  <p:stCondLst>
                                    <p:cond delay="0"/>
                                  </p:stCondLst>
                                  <p:childTnLst>
                                    <p:set>
                                      <p:cBhvr>
                                        <p:cTn id="75" dur="1" fill="hold">
                                          <p:stCondLst>
                                            <p:cond delay="0"/>
                                          </p:stCondLst>
                                        </p:cTn>
                                        <p:tgtEl>
                                          <p:spTgt spid="46"/>
                                        </p:tgtEl>
                                        <p:attrNameLst>
                                          <p:attrName>style.visibility</p:attrName>
                                        </p:attrNameLst>
                                      </p:cBhvr>
                                      <p:to>
                                        <p:strVal val="visible"/>
                                      </p:to>
                                    </p:set>
                                    <p:animEffect transition="in" filter="barn(inVertical)">
                                      <p:cBhvr>
                                        <p:cTn id="76" dur="500"/>
                                        <p:tgtEl>
                                          <p:spTgt spid="46"/>
                                        </p:tgtEl>
                                      </p:cBhvr>
                                    </p:animEffect>
                                  </p:childTnLst>
                                </p:cTn>
                              </p:par>
                              <p:par>
                                <p:cTn id="77" presetID="16" presetClass="entr" presetSubtype="21" fill="hold" grpId="0" nodeType="withEffect">
                                  <p:stCondLst>
                                    <p:cond delay="0"/>
                                  </p:stCondLst>
                                  <p:childTnLst>
                                    <p:set>
                                      <p:cBhvr>
                                        <p:cTn id="78" dur="1" fill="hold">
                                          <p:stCondLst>
                                            <p:cond delay="0"/>
                                          </p:stCondLst>
                                        </p:cTn>
                                        <p:tgtEl>
                                          <p:spTgt spid="72"/>
                                        </p:tgtEl>
                                        <p:attrNameLst>
                                          <p:attrName>style.visibility</p:attrName>
                                        </p:attrNameLst>
                                      </p:cBhvr>
                                      <p:to>
                                        <p:strVal val="visible"/>
                                      </p:to>
                                    </p:set>
                                    <p:animEffect transition="in" filter="barn(inVertical)">
                                      <p:cBhvr>
                                        <p:cTn id="79" dur="5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p:bldP spid="7" grpId="0"/>
      <p:bldP spid="10" grpId="0"/>
      <p:bldP spid="11" grpId="0"/>
      <p:bldP spid="69" grpId="0"/>
      <p:bldP spid="70" grpId="0"/>
      <p:bldP spid="71" grpId="0"/>
      <p:bldP spid="7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825"/>
        <p:cNvGrpSpPr/>
        <p:nvPr/>
      </p:nvGrpSpPr>
      <p:grpSpPr>
        <a:xfrm>
          <a:off x="0" y="0"/>
          <a:ext cx="0" cy="0"/>
          <a:chOff x="0" y="0"/>
          <a:chExt cx="0" cy="0"/>
        </a:xfrm>
      </p:grpSpPr>
      <p:sp>
        <p:nvSpPr>
          <p:cNvPr id="8" name="Google Shape;246;p45">
            <a:extLst>
              <a:ext uri="{FF2B5EF4-FFF2-40B4-BE49-F238E27FC236}">
                <a16:creationId xmlns:a16="http://schemas.microsoft.com/office/drawing/2014/main" id="{102CA564-DA72-12C6-06D5-E83EA59BAC8B}"/>
              </a:ext>
            </a:extLst>
          </p:cNvPr>
          <p:cNvSpPr txBox="1">
            <a:spLocks/>
          </p:cNvSpPr>
          <p:nvPr/>
        </p:nvSpPr>
        <p:spPr>
          <a:xfrm>
            <a:off x="713250" y="309803"/>
            <a:ext cx="7717500" cy="5727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2800"/>
              <a:buFont typeface="Handlee"/>
              <a:buNone/>
              <a:defRPr sz="3600" b="1" i="0" u="none" strike="noStrike" cap="none">
                <a:solidFill>
                  <a:schemeClr val="accent1"/>
                </a:solidFill>
                <a:latin typeface="Handlee"/>
                <a:ea typeface="Handlee"/>
                <a:cs typeface="Handlee"/>
                <a:sym typeface="Handlee"/>
              </a:defRPr>
            </a:lvl1pPr>
            <a:lvl2pPr marR="0" lvl="1"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2pPr>
            <a:lvl3pPr marR="0" lvl="2"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3pPr>
            <a:lvl4pPr marR="0" lvl="3"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4pPr>
            <a:lvl5pPr marR="0" lvl="4"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5pPr>
            <a:lvl6pPr marR="0" lvl="5"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6pPr>
            <a:lvl7pPr marR="0" lvl="6"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7pPr>
            <a:lvl8pPr marR="0" lvl="7"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8pPr>
            <a:lvl9pPr marR="0" lvl="8"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9pPr>
          </a:lstStyle>
          <a:p>
            <a:r>
              <a:rPr lang="en-US">
                <a:solidFill>
                  <a:schemeClr val="bg1"/>
                </a:solidFill>
                <a:latin typeface="Times New Roman" panose="02020603050405020304" pitchFamily="18" charset="0"/>
                <a:cs typeface="Times New Roman" panose="02020603050405020304" pitchFamily="18" charset="0"/>
              </a:rPr>
              <a:t>3</a:t>
            </a:r>
            <a:r>
              <a:rPr lang="en-US" smtClean="0">
                <a:solidFill>
                  <a:schemeClr val="bg1"/>
                </a:solidFill>
                <a:latin typeface="Times New Roman" panose="02020603050405020304" pitchFamily="18" charset="0"/>
                <a:cs typeface="Times New Roman" panose="02020603050405020304" pitchFamily="18" charset="0"/>
              </a:rPr>
              <a:t>. </a:t>
            </a:r>
            <a:r>
              <a:rPr lang="en-US">
                <a:solidFill>
                  <a:schemeClr val="bg1"/>
                </a:solidFill>
                <a:latin typeface="Times New Roman" panose="02020603050405020304" pitchFamily="18" charset="0"/>
                <a:cs typeface="Times New Roman" panose="02020603050405020304" pitchFamily="18" charset="0"/>
              </a:rPr>
              <a:t>Tìm hiểu về nhân vật</a:t>
            </a:r>
          </a:p>
        </p:txBody>
      </p:sp>
      <p:sp>
        <p:nvSpPr>
          <p:cNvPr id="9" name="Google Shape;2045;p65">
            <a:extLst>
              <a:ext uri="{FF2B5EF4-FFF2-40B4-BE49-F238E27FC236}">
                <a16:creationId xmlns:a16="http://schemas.microsoft.com/office/drawing/2014/main" id="{E829315F-3083-80B8-A059-1BB176A89A7E}"/>
              </a:ext>
            </a:extLst>
          </p:cNvPr>
          <p:cNvSpPr/>
          <p:nvPr/>
        </p:nvSpPr>
        <p:spPr>
          <a:xfrm>
            <a:off x="1083212" y="309803"/>
            <a:ext cx="7160456" cy="572700"/>
          </a:xfrm>
          <a:prstGeom prst="roundRect">
            <a:avLst>
              <a:gd name="adj" fmla="val 9575"/>
            </a:avLst>
          </a:prstGeom>
          <a:noFill/>
          <a:ln w="19050" cap="flat" cmpd="sng">
            <a:solidFill>
              <a:srgbClr val="333333">
                <a:lumMod val="50000"/>
              </a:srgbClr>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 name="Google Shape;2035;p64">
            <a:extLst>
              <a:ext uri="{FF2B5EF4-FFF2-40B4-BE49-F238E27FC236}">
                <a16:creationId xmlns:a16="http://schemas.microsoft.com/office/drawing/2014/main" id="{304A93B8-E641-914B-3A10-71227A220598}"/>
              </a:ext>
            </a:extLst>
          </p:cNvPr>
          <p:cNvSpPr/>
          <p:nvPr/>
        </p:nvSpPr>
        <p:spPr>
          <a:xfrm>
            <a:off x="891978" y="2983970"/>
            <a:ext cx="2568000" cy="152100"/>
          </a:xfrm>
          <a:prstGeom prst="rect">
            <a:avLst/>
          </a:prstGeom>
          <a:solidFill>
            <a:srgbClr val="A1C9C3"/>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 name="Google Shape;2036;p64">
            <a:extLst>
              <a:ext uri="{FF2B5EF4-FFF2-40B4-BE49-F238E27FC236}">
                <a16:creationId xmlns:a16="http://schemas.microsoft.com/office/drawing/2014/main" id="{DAA80EBF-67B8-2722-DE88-EDF3D866658E}"/>
              </a:ext>
            </a:extLst>
          </p:cNvPr>
          <p:cNvSpPr/>
          <p:nvPr/>
        </p:nvSpPr>
        <p:spPr>
          <a:xfrm>
            <a:off x="3459989" y="2983970"/>
            <a:ext cx="2568000" cy="152100"/>
          </a:xfrm>
          <a:prstGeom prst="rect">
            <a:avLst/>
          </a:prstGeom>
          <a:solidFill>
            <a:srgbClr val="E5C942"/>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 name="Google Shape;2037;p64">
            <a:extLst>
              <a:ext uri="{FF2B5EF4-FFF2-40B4-BE49-F238E27FC236}">
                <a16:creationId xmlns:a16="http://schemas.microsoft.com/office/drawing/2014/main" id="{19EA6F46-7417-44AA-784A-01C9F34A4525}"/>
              </a:ext>
            </a:extLst>
          </p:cNvPr>
          <p:cNvSpPr/>
          <p:nvPr/>
        </p:nvSpPr>
        <p:spPr>
          <a:xfrm>
            <a:off x="6028001" y="2983970"/>
            <a:ext cx="2568000" cy="152100"/>
          </a:xfrm>
          <a:prstGeom prst="rect">
            <a:avLst/>
          </a:prstGeom>
          <a:solidFill>
            <a:srgbClr val="F27EAA"/>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 name="Google Shape;2044;p64">
            <a:extLst>
              <a:ext uri="{FF2B5EF4-FFF2-40B4-BE49-F238E27FC236}">
                <a16:creationId xmlns:a16="http://schemas.microsoft.com/office/drawing/2014/main" id="{1D96E8D9-F4C2-A1D9-7150-DE23E4334AB9}"/>
              </a:ext>
            </a:extLst>
          </p:cNvPr>
          <p:cNvSpPr/>
          <p:nvPr/>
        </p:nvSpPr>
        <p:spPr>
          <a:xfrm>
            <a:off x="1402445" y="1680452"/>
            <a:ext cx="1285767" cy="1123727"/>
          </a:xfrm>
          <a:custGeom>
            <a:avLst/>
            <a:gdLst/>
            <a:ahLst/>
            <a:cxnLst/>
            <a:rect l="l" t="t" r="r" b="b"/>
            <a:pathLst>
              <a:path w="18758" h="16394" extrusionOk="0">
                <a:moveTo>
                  <a:pt x="9138" y="0"/>
                </a:moveTo>
                <a:cubicBezTo>
                  <a:pt x="8150" y="0"/>
                  <a:pt x="7201" y="112"/>
                  <a:pt x="6390" y="319"/>
                </a:cubicBezTo>
                <a:cubicBezTo>
                  <a:pt x="1" y="1951"/>
                  <a:pt x="351" y="12546"/>
                  <a:pt x="5298" y="15680"/>
                </a:cubicBezTo>
                <a:cubicBezTo>
                  <a:pt x="6110" y="16196"/>
                  <a:pt x="7030" y="16394"/>
                  <a:pt x="7982" y="16394"/>
                </a:cubicBezTo>
                <a:cubicBezTo>
                  <a:pt x="9285" y="16394"/>
                  <a:pt x="10650" y="16024"/>
                  <a:pt x="11887" y="15590"/>
                </a:cubicBezTo>
                <a:cubicBezTo>
                  <a:pt x="13670" y="14969"/>
                  <a:pt x="15513" y="14168"/>
                  <a:pt x="16644" y="12656"/>
                </a:cubicBezTo>
                <a:cubicBezTo>
                  <a:pt x="18757" y="9822"/>
                  <a:pt x="17806" y="4675"/>
                  <a:pt x="15492" y="2161"/>
                </a:cubicBezTo>
                <a:cubicBezTo>
                  <a:pt x="14086" y="642"/>
                  <a:pt x="11504" y="0"/>
                  <a:pt x="913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 name="Google Shape;2045;p64">
            <a:extLst>
              <a:ext uri="{FF2B5EF4-FFF2-40B4-BE49-F238E27FC236}">
                <a16:creationId xmlns:a16="http://schemas.microsoft.com/office/drawing/2014/main" id="{9B15D901-FAD8-E3F5-27FD-42C31E9B05C4}"/>
              </a:ext>
            </a:extLst>
          </p:cNvPr>
          <p:cNvSpPr/>
          <p:nvPr/>
        </p:nvSpPr>
        <p:spPr>
          <a:xfrm>
            <a:off x="4020556" y="1680452"/>
            <a:ext cx="1285767" cy="1123727"/>
          </a:xfrm>
          <a:custGeom>
            <a:avLst/>
            <a:gdLst/>
            <a:ahLst/>
            <a:cxnLst/>
            <a:rect l="l" t="t" r="r" b="b"/>
            <a:pathLst>
              <a:path w="18758" h="16394" extrusionOk="0">
                <a:moveTo>
                  <a:pt x="9138" y="0"/>
                </a:moveTo>
                <a:cubicBezTo>
                  <a:pt x="8150" y="0"/>
                  <a:pt x="7201" y="112"/>
                  <a:pt x="6390" y="319"/>
                </a:cubicBezTo>
                <a:cubicBezTo>
                  <a:pt x="1" y="1951"/>
                  <a:pt x="351" y="12546"/>
                  <a:pt x="5298" y="15680"/>
                </a:cubicBezTo>
                <a:cubicBezTo>
                  <a:pt x="6110" y="16196"/>
                  <a:pt x="7030" y="16394"/>
                  <a:pt x="7982" y="16394"/>
                </a:cubicBezTo>
                <a:cubicBezTo>
                  <a:pt x="9285" y="16394"/>
                  <a:pt x="10650" y="16024"/>
                  <a:pt x="11887" y="15590"/>
                </a:cubicBezTo>
                <a:cubicBezTo>
                  <a:pt x="13670" y="14969"/>
                  <a:pt x="15513" y="14168"/>
                  <a:pt x="16644" y="12656"/>
                </a:cubicBezTo>
                <a:cubicBezTo>
                  <a:pt x="18757" y="9822"/>
                  <a:pt x="17806" y="4675"/>
                  <a:pt x="15492" y="2161"/>
                </a:cubicBezTo>
                <a:cubicBezTo>
                  <a:pt x="14086" y="642"/>
                  <a:pt x="11504" y="0"/>
                  <a:pt x="913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 name="Google Shape;2046;p64">
            <a:extLst>
              <a:ext uri="{FF2B5EF4-FFF2-40B4-BE49-F238E27FC236}">
                <a16:creationId xmlns:a16="http://schemas.microsoft.com/office/drawing/2014/main" id="{2930D371-BF4D-0183-9D18-D187EBB0C3CD}"/>
              </a:ext>
            </a:extLst>
          </p:cNvPr>
          <p:cNvSpPr/>
          <p:nvPr/>
        </p:nvSpPr>
        <p:spPr>
          <a:xfrm>
            <a:off x="6638667" y="1680451"/>
            <a:ext cx="1285767" cy="1123727"/>
          </a:xfrm>
          <a:custGeom>
            <a:avLst/>
            <a:gdLst/>
            <a:ahLst/>
            <a:cxnLst/>
            <a:rect l="l" t="t" r="r" b="b"/>
            <a:pathLst>
              <a:path w="18758" h="16394" extrusionOk="0">
                <a:moveTo>
                  <a:pt x="9138" y="0"/>
                </a:moveTo>
                <a:cubicBezTo>
                  <a:pt x="8150" y="0"/>
                  <a:pt x="7201" y="112"/>
                  <a:pt x="6390" y="319"/>
                </a:cubicBezTo>
                <a:cubicBezTo>
                  <a:pt x="1" y="1951"/>
                  <a:pt x="351" y="12546"/>
                  <a:pt x="5298" y="15680"/>
                </a:cubicBezTo>
                <a:cubicBezTo>
                  <a:pt x="6110" y="16196"/>
                  <a:pt x="7030" y="16394"/>
                  <a:pt x="7982" y="16394"/>
                </a:cubicBezTo>
                <a:cubicBezTo>
                  <a:pt x="9285" y="16394"/>
                  <a:pt x="10650" y="16024"/>
                  <a:pt x="11887" y="15590"/>
                </a:cubicBezTo>
                <a:cubicBezTo>
                  <a:pt x="13670" y="14969"/>
                  <a:pt x="15513" y="14168"/>
                  <a:pt x="16644" y="12656"/>
                </a:cubicBezTo>
                <a:cubicBezTo>
                  <a:pt x="18757" y="9822"/>
                  <a:pt x="17806" y="4675"/>
                  <a:pt x="15492" y="2161"/>
                </a:cubicBezTo>
                <a:cubicBezTo>
                  <a:pt x="14086" y="642"/>
                  <a:pt x="11504" y="0"/>
                  <a:pt x="913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8" name="TextBox 57">
            <a:extLst>
              <a:ext uri="{FF2B5EF4-FFF2-40B4-BE49-F238E27FC236}">
                <a16:creationId xmlns:a16="http://schemas.microsoft.com/office/drawing/2014/main" id="{44C4AE92-ACDD-F123-8870-4A5A427D5F36}"/>
              </a:ext>
            </a:extLst>
          </p:cNvPr>
          <p:cNvSpPr txBox="1"/>
          <p:nvPr/>
        </p:nvSpPr>
        <p:spPr>
          <a:xfrm>
            <a:off x="404310" y="3226810"/>
            <a:ext cx="2679252" cy="954107"/>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ysClr val="windowText" lastClr="000000"/>
                </a:solidFill>
                <a:effectLst/>
                <a:uLnTx/>
                <a:uFillTx/>
                <a:latin typeface="Times New Roman" panose="02020603050405020304" pitchFamily="18" charset="0"/>
                <a:ea typeface="Times New Roman" panose="02020603050405020304" pitchFamily="18" charset="0"/>
              </a:rPr>
              <a:t>Nhân</a:t>
            </a:r>
            <a:r>
              <a:rPr kumimoji="0" lang="en-US" sz="2800" b="0" i="0" u="none" strike="noStrike" kern="0" cap="none" spc="0" normalizeH="0" noProof="0">
                <a:ln>
                  <a:noFill/>
                </a:ln>
                <a:solidFill>
                  <a:sysClr val="windowText" lastClr="000000"/>
                </a:solidFill>
                <a:effectLst/>
                <a:uLnTx/>
                <a:uFillTx/>
                <a:latin typeface="Times New Roman" panose="02020603050405020304" pitchFamily="18" charset="0"/>
                <a:ea typeface="Times New Roman" panose="02020603050405020304" pitchFamily="18" charset="0"/>
              </a:rPr>
              <a:t> vật</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noProof="0">
                <a:ln>
                  <a:noFill/>
                </a:ln>
                <a:solidFill>
                  <a:sysClr val="windowText" lastClr="000000"/>
                </a:solidFill>
                <a:effectLst/>
                <a:uLnTx/>
                <a:uFillTx/>
                <a:latin typeface="Times New Roman" panose="02020603050405020304" pitchFamily="18" charset="0"/>
                <a:ea typeface="Times New Roman" panose="02020603050405020304" pitchFamily="18" charset="0"/>
              </a:rPr>
              <a:t> “người vợ nhặt”</a:t>
            </a:r>
            <a:endParaRPr kumimoji="0" lang="en-US" sz="2800" b="0" i="0" u="none" strike="noStrike" kern="0" cap="none" spc="0" normalizeH="0" baseline="0" noProof="0">
              <a:ln>
                <a:noFill/>
              </a:ln>
              <a:solidFill>
                <a:sysClr val="windowText" lastClr="000000"/>
              </a:solidFill>
              <a:effectLst/>
              <a:uLnTx/>
              <a:uFillTx/>
            </a:endParaRPr>
          </a:p>
        </p:txBody>
      </p:sp>
      <p:sp>
        <p:nvSpPr>
          <p:cNvPr id="59" name="TextBox 58">
            <a:extLst>
              <a:ext uri="{FF2B5EF4-FFF2-40B4-BE49-F238E27FC236}">
                <a16:creationId xmlns:a16="http://schemas.microsoft.com/office/drawing/2014/main" id="{801644C4-7CC5-0C5A-944B-B2B3E33F704E}"/>
              </a:ext>
            </a:extLst>
          </p:cNvPr>
          <p:cNvSpPr txBox="1"/>
          <p:nvPr/>
        </p:nvSpPr>
        <p:spPr>
          <a:xfrm>
            <a:off x="3528911" y="3239085"/>
            <a:ext cx="2366682" cy="954107"/>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ysClr val="windowText" lastClr="000000"/>
                </a:solidFill>
                <a:effectLst/>
                <a:uLnTx/>
                <a:uFillTx/>
                <a:latin typeface="Times New Roman" panose="02020603050405020304" pitchFamily="18" charset="0"/>
                <a:ea typeface="Times New Roman" panose="02020603050405020304" pitchFamily="18" charset="0"/>
              </a:rPr>
              <a:t>Nhân</a:t>
            </a:r>
            <a:r>
              <a:rPr kumimoji="0" lang="en-US" sz="2800" b="0" i="0" u="none" strike="noStrike" kern="0" cap="none" spc="0" normalizeH="0" noProof="0">
                <a:ln>
                  <a:noFill/>
                </a:ln>
                <a:solidFill>
                  <a:sysClr val="windowText" lastClr="000000"/>
                </a:solidFill>
                <a:effectLst/>
                <a:uLnTx/>
                <a:uFillTx/>
                <a:latin typeface="Times New Roman" panose="02020603050405020304" pitchFamily="18" charset="0"/>
                <a:ea typeface="Times New Roman" panose="02020603050405020304" pitchFamily="18" charset="0"/>
              </a:rPr>
              <a:t> vật Tràng</a:t>
            </a:r>
            <a:endParaRPr kumimoji="0" lang="en-US" sz="2800" b="0" i="0" u="none" strike="noStrike" kern="0" cap="none" spc="0" normalizeH="0" baseline="0" noProof="0">
              <a:ln>
                <a:noFill/>
              </a:ln>
              <a:solidFill>
                <a:sysClr val="windowText" lastClr="000000"/>
              </a:solidFill>
              <a:effectLst/>
              <a:uLnTx/>
              <a:uFillTx/>
            </a:endParaRPr>
          </a:p>
        </p:txBody>
      </p:sp>
      <p:sp>
        <p:nvSpPr>
          <p:cNvPr id="60" name="TextBox 59">
            <a:extLst>
              <a:ext uri="{FF2B5EF4-FFF2-40B4-BE49-F238E27FC236}">
                <a16:creationId xmlns:a16="http://schemas.microsoft.com/office/drawing/2014/main" id="{A5C408F8-5540-110B-E1D0-A66475CA705F}"/>
              </a:ext>
            </a:extLst>
          </p:cNvPr>
          <p:cNvSpPr txBox="1"/>
          <p:nvPr/>
        </p:nvSpPr>
        <p:spPr>
          <a:xfrm>
            <a:off x="6125731" y="3230966"/>
            <a:ext cx="2155640" cy="954107"/>
          </a:xfrm>
          <a:prstGeom prst="rect">
            <a:avLst/>
          </a:prstGeom>
          <a:noFill/>
        </p:spPr>
        <p:txBody>
          <a:bodyPr wrap="square">
            <a:spAutoFit/>
          </a:bodyPr>
          <a:lstStyle/>
          <a:p>
            <a:pPr algn="ctr"/>
            <a:r>
              <a:rPr lang="en-US" sz="2800">
                <a:latin typeface="Times New Roman" panose="02020603050405020304" pitchFamily="18" charset="0"/>
                <a:ea typeface="Times New Roman" panose="02020603050405020304" pitchFamily="18" charset="0"/>
                <a:cs typeface="Times New Roman" panose="02020603050405020304" pitchFamily="18" charset="0"/>
              </a:rPr>
              <a:t>Nhân vật </a:t>
            </a:r>
          </a:p>
          <a:p>
            <a:pPr algn="ctr"/>
            <a:r>
              <a:rPr lang="en-US" sz="2800">
                <a:latin typeface="Times New Roman" panose="02020603050405020304" pitchFamily="18" charset="0"/>
                <a:ea typeface="Times New Roman" panose="02020603050405020304" pitchFamily="18" charset="0"/>
                <a:cs typeface="Times New Roman" panose="02020603050405020304" pitchFamily="18" charset="0"/>
              </a:rPr>
              <a:t>bà cụ Tứ</a:t>
            </a:r>
            <a:endParaRPr lang="en-US" sz="2400">
              <a:latin typeface=".VnTime"/>
              <a:ea typeface="Times New Roman" panose="02020603050405020304" pitchFamily="18" charset="0"/>
              <a:cs typeface="Times New Roman" panose="02020603050405020304" pitchFamily="18" charset="0"/>
            </a:endParaRPr>
          </a:p>
        </p:txBody>
      </p:sp>
      <p:pic>
        <p:nvPicPr>
          <p:cNvPr id="63" name="Picture 62">
            <a:extLst>
              <a:ext uri="{FF2B5EF4-FFF2-40B4-BE49-F238E27FC236}">
                <a16:creationId xmlns:a16="http://schemas.microsoft.com/office/drawing/2014/main" id="{27EAF2CE-36A7-373F-7A47-CF613D52C6DA}"/>
              </a:ext>
            </a:extLst>
          </p:cNvPr>
          <p:cNvPicPr>
            <a:picLocks noChangeAspect="1"/>
          </p:cNvPicPr>
          <p:nvPr/>
        </p:nvPicPr>
        <p:blipFill rotWithShape="1">
          <a:blip r:embed="rId3">
            <a:clrChange>
              <a:clrFrom>
                <a:srgbClr val="FFFFFF"/>
              </a:clrFrom>
              <a:clrTo>
                <a:srgbClr val="FFFFFF">
                  <a:alpha val="0"/>
                </a:srgbClr>
              </a:clrTo>
            </a:clrChange>
          </a:blip>
          <a:srcRect r="69326" b="37935"/>
          <a:stretch/>
        </p:blipFill>
        <p:spPr>
          <a:xfrm>
            <a:off x="521118" y="576422"/>
            <a:ext cx="2062538" cy="2346298"/>
          </a:xfrm>
          <a:prstGeom prst="rect">
            <a:avLst/>
          </a:prstGeom>
        </p:spPr>
      </p:pic>
      <p:pic>
        <p:nvPicPr>
          <p:cNvPr id="64" name="Picture 63">
            <a:extLst>
              <a:ext uri="{FF2B5EF4-FFF2-40B4-BE49-F238E27FC236}">
                <a16:creationId xmlns:a16="http://schemas.microsoft.com/office/drawing/2014/main" id="{559F423A-605F-C32E-6D0E-F4611DDE1E5B}"/>
              </a:ext>
            </a:extLst>
          </p:cNvPr>
          <p:cNvPicPr>
            <a:picLocks noChangeAspect="1"/>
          </p:cNvPicPr>
          <p:nvPr/>
        </p:nvPicPr>
        <p:blipFill rotWithShape="1">
          <a:blip r:embed="rId3">
            <a:clrChange>
              <a:clrFrom>
                <a:srgbClr val="FFFFFF"/>
              </a:clrFrom>
              <a:clrTo>
                <a:srgbClr val="FFFFFF">
                  <a:alpha val="0"/>
                </a:srgbClr>
              </a:clrTo>
            </a:clrChange>
          </a:blip>
          <a:srcRect l="37842" t="-3913" r="34266"/>
          <a:stretch/>
        </p:blipFill>
        <p:spPr>
          <a:xfrm>
            <a:off x="6599738" y="309803"/>
            <a:ext cx="2023145" cy="4237606"/>
          </a:xfrm>
          <a:prstGeom prst="rect">
            <a:avLst/>
          </a:prstGeom>
        </p:spPr>
      </p:pic>
      <p:pic>
        <p:nvPicPr>
          <p:cNvPr id="65" name="Picture 64">
            <a:extLst>
              <a:ext uri="{FF2B5EF4-FFF2-40B4-BE49-F238E27FC236}">
                <a16:creationId xmlns:a16="http://schemas.microsoft.com/office/drawing/2014/main" id="{AEEF69A8-A054-D0C9-9290-CF06661B50C0}"/>
              </a:ext>
            </a:extLst>
          </p:cNvPr>
          <p:cNvPicPr>
            <a:picLocks noChangeAspect="1"/>
          </p:cNvPicPr>
          <p:nvPr/>
        </p:nvPicPr>
        <p:blipFill rotWithShape="1">
          <a:blip r:embed="rId3">
            <a:clrChange>
              <a:clrFrom>
                <a:srgbClr val="FFFFFF"/>
              </a:clrFrom>
              <a:clrTo>
                <a:srgbClr val="FFFFFF">
                  <a:alpha val="0"/>
                </a:srgbClr>
              </a:clrTo>
            </a:clrChange>
          </a:blip>
          <a:srcRect l="68531" t="-170" r="2604" b="31619"/>
          <a:stretch/>
        </p:blipFill>
        <p:spPr>
          <a:xfrm>
            <a:off x="3829940" y="309803"/>
            <a:ext cx="2093707" cy="2795514"/>
          </a:xfrm>
          <a:prstGeom prst="rect">
            <a:avLst/>
          </a:prstGeom>
        </p:spPr>
      </p:pic>
    </p:spTree>
    <p:extLst>
      <p:ext uri="{BB962C8B-B14F-4D97-AF65-F5344CB8AC3E}">
        <p14:creationId xmlns:p14="http://schemas.microsoft.com/office/powerpoint/2010/main" val="1364088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63"/>
                                        </p:tgtEl>
                                        <p:attrNameLst>
                                          <p:attrName>style.visibility</p:attrName>
                                        </p:attrNameLst>
                                      </p:cBhvr>
                                      <p:to>
                                        <p:strVal val="visible"/>
                                      </p:to>
                                    </p:set>
                                    <p:animEffect transition="in" filter="barn(inVertical)">
                                      <p:cBhvr>
                                        <p:cTn id="15" dur="500"/>
                                        <p:tgtEl>
                                          <p:spTgt spid="63"/>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58"/>
                                        </p:tgtEl>
                                        <p:attrNameLst>
                                          <p:attrName>style.visibility</p:attrName>
                                        </p:attrNameLst>
                                      </p:cBhvr>
                                      <p:to>
                                        <p:strVal val="visible"/>
                                      </p:to>
                                    </p:set>
                                    <p:animEffect transition="in" filter="barn(inVertical)">
                                      <p:cBhvr>
                                        <p:cTn id="18" dur="500"/>
                                        <p:tgtEl>
                                          <p:spTgt spid="5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arn(inVertical)">
                                      <p:cBhvr>
                                        <p:cTn id="23" dur="500"/>
                                        <p:tgtEl>
                                          <p:spTgt spid="3"/>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arn(inVertical)">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65"/>
                                        </p:tgtEl>
                                        <p:attrNameLst>
                                          <p:attrName>style.visibility</p:attrName>
                                        </p:attrNameLst>
                                      </p:cBhvr>
                                      <p:to>
                                        <p:strVal val="visible"/>
                                      </p:to>
                                    </p:set>
                                    <p:animEffect transition="in" filter="barn(inVertical)">
                                      <p:cBhvr>
                                        <p:cTn id="31" dur="500"/>
                                        <p:tgtEl>
                                          <p:spTgt spid="65"/>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59"/>
                                        </p:tgtEl>
                                        <p:attrNameLst>
                                          <p:attrName>style.visibility</p:attrName>
                                        </p:attrNameLst>
                                      </p:cBhvr>
                                      <p:to>
                                        <p:strVal val="visible"/>
                                      </p:to>
                                    </p:set>
                                    <p:animEffect transition="in" filter="barn(inVertical)">
                                      <p:cBhvr>
                                        <p:cTn id="34" dur="500"/>
                                        <p:tgtEl>
                                          <p:spTgt spid="59"/>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barn(inVertical)">
                                      <p:cBhvr>
                                        <p:cTn id="39" dur="500"/>
                                        <p:tgtEl>
                                          <p:spTgt spid="4"/>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barn(inVertical)">
                                      <p:cBhvr>
                                        <p:cTn id="42" dur="500"/>
                                        <p:tgtEl>
                                          <p:spTgt spid="7"/>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64"/>
                                        </p:tgtEl>
                                        <p:attrNameLst>
                                          <p:attrName>style.visibility</p:attrName>
                                        </p:attrNameLst>
                                      </p:cBhvr>
                                      <p:to>
                                        <p:strVal val="visible"/>
                                      </p:to>
                                    </p:set>
                                    <p:animEffect transition="in" filter="barn(inVertical)">
                                      <p:cBhvr>
                                        <p:cTn id="47" dur="500"/>
                                        <p:tgtEl>
                                          <p:spTgt spid="64"/>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60"/>
                                        </p:tgtEl>
                                        <p:attrNameLst>
                                          <p:attrName>style.visibility</p:attrName>
                                        </p:attrNameLst>
                                      </p:cBhvr>
                                      <p:to>
                                        <p:strVal val="visible"/>
                                      </p:to>
                                    </p:set>
                                    <p:animEffect transition="in" filter="barn(inVertical)">
                                      <p:cBhvr>
                                        <p:cTn id="50"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P spid="58" grpId="0"/>
      <p:bldP spid="59" grpId="0"/>
      <p:bldP spid="6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825"/>
        <p:cNvGrpSpPr/>
        <p:nvPr/>
      </p:nvGrpSpPr>
      <p:grpSpPr>
        <a:xfrm>
          <a:off x="0" y="0"/>
          <a:ext cx="0" cy="0"/>
          <a:chOff x="0" y="0"/>
          <a:chExt cx="0" cy="0"/>
        </a:xfrm>
      </p:grpSpPr>
      <p:sp>
        <p:nvSpPr>
          <p:cNvPr id="8" name="Google Shape;246;p45">
            <a:extLst>
              <a:ext uri="{FF2B5EF4-FFF2-40B4-BE49-F238E27FC236}">
                <a16:creationId xmlns:a16="http://schemas.microsoft.com/office/drawing/2014/main" id="{102CA564-DA72-12C6-06D5-E83EA59BAC8B}"/>
              </a:ext>
            </a:extLst>
          </p:cNvPr>
          <p:cNvSpPr txBox="1">
            <a:spLocks/>
          </p:cNvSpPr>
          <p:nvPr/>
        </p:nvSpPr>
        <p:spPr>
          <a:xfrm>
            <a:off x="713250" y="309803"/>
            <a:ext cx="7717500" cy="5727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2800"/>
              <a:buFont typeface="Handlee"/>
              <a:buNone/>
              <a:defRPr sz="3600" b="1" i="0" u="none" strike="noStrike" cap="none">
                <a:solidFill>
                  <a:schemeClr val="accent1"/>
                </a:solidFill>
                <a:latin typeface="Handlee"/>
                <a:ea typeface="Handlee"/>
                <a:cs typeface="Handlee"/>
                <a:sym typeface="Handlee"/>
              </a:defRPr>
            </a:lvl1pPr>
            <a:lvl2pPr marR="0" lvl="1"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2pPr>
            <a:lvl3pPr marR="0" lvl="2"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3pPr>
            <a:lvl4pPr marR="0" lvl="3"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4pPr>
            <a:lvl5pPr marR="0" lvl="4"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5pPr>
            <a:lvl6pPr marR="0" lvl="5"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6pPr>
            <a:lvl7pPr marR="0" lvl="6"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7pPr>
            <a:lvl8pPr marR="0" lvl="7"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8pPr>
            <a:lvl9pPr marR="0" lvl="8"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9pPr>
          </a:lstStyle>
          <a:p>
            <a:r>
              <a:rPr lang="en-US">
                <a:solidFill>
                  <a:schemeClr val="bg1"/>
                </a:solidFill>
                <a:latin typeface="Times New Roman" panose="02020603050405020304" pitchFamily="18" charset="0"/>
                <a:cs typeface="Times New Roman" panose="02020603050405020304" pitchFamily="18" charset="0"/>
              </a:rPr>
              <a:t>3</a:t>
            </a:r>
            <a:r>
              <a:rPr lang="en-US" smtClean="0">
                <a:solidFill>
                  <a:schemeClr val="bg1"/>
                </a:solidFill>
                <a:latin typeface="Times New Roman" panose="02020603050405020304" pitchFamily="18" charset="0"/>
                <a:cs typeface="Times New Roman" panose="02020603050405020304" pitchFamily="18" charset="0"/>
              </a:rPr>
              <a:t>. </a:t>
            </a:r>
            <a:r>
              <a:rPr lang="en-US">
                <a:solidFill>
                  <a:schemeClr val="bg1"/>
                </a:solidFill>
                <a:latin typeface="Times New Roman" panose="02020603050405020304" pitchFamily="18" charset="0"/>
                <a:cs typeface="Times New Roman" panose="02020603050405020304" pitchFamily="18" charset="0"/>
              </a:rPr>
              <a:t>Tìm hiểu về nhân vật</a:t>
            </a:r>
          </a:p>
        </p:txBody>
      </p:sp>
      <p:sp>
        <p:nvSpPr>
          <p:cNvPr id="9" name="Google Shape;2045;p65">
            <a:extLst>
              <a:ext uri="{FF2B5EF4-FFF2-40B4-BE49-F238E27FC236}">
                <a16:creationId xmlns:a16="http://schemas.microsoft.com/office/drawing/2014/main" id="{E829315F-3083-80B8-A059-1BB176A89A7E}"/>
              </a:ext>
            </a:extLst>
          </p:cNvPr>
          <p:cNvSpPr/>
          <p:nvPr/>
        </p:nvSpPr>
        <p:spPr>
          <a:xfrm>
            <a:off x="1083212" y="309803"/>
            <a:ext cx="7160456" cy="572700"/>
          </a:xfrm>
          <a:prstGeom prst="roundRect">
            <a:avLst>
              <a:gd name="adj" fmla="val 9575"/>
            </a:avLst>
          </a:prstGeom>
          <a:noFill/>
          <a:ln w="19050" cap="flat" cmpd="sng">
            <a:solidFill>
              <a:srgbClr val="333333">
                <a:lumMod val="50000"/>
              </a:srgbClr>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 name="Google Shape;2035;p64">
            <a:extLst>
              <a:ext uri="{FF2B5EF4-FFF2-40B4-BE49-F238E27FC236}">
                <a16:creationId xmlns:a16="http://schemas.microsoft.com/office/drawing/2014/main" id="{6DFDCDCB-5081-90A7-364B-D57C043BCEBA}"/>
              </a:ext>
            </a:extLst>
          </p:cNvPr>
          <p:cNvSpPr/>
          <p:nvPr/>
        </p:nvSpPr>
        <p:spPr>
          <a:xfrm>
            <a:off x="891978" y="2983970"/>
            <a:ext cx="2568000" cy="152100"/>
          </a:xfrm>
          <a:prstGeom prst="rect">
            <a:avLst/>
          </a:prstGeom>
          <a:solidFill>
            <a:srgbClr val="A1C9C3"/>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 name="Google Shape;2036;p64">
            <a:extLst>
              <a:ext uri="{FF2B5EF4-FFF2-40B4-BE49-F238E27FC236}">
                <a16:creationId xmlns:a16="http://schemas.microsoft.com/office/drawing/2014/main" id="{1D46DD38-640C-54C7-69E6-0E8229877F1C}"/>
              </a:ext>
            </a:extLst>
          </p:cNvPr>
          <p:cNvSpPr/>
          <p:nvPr/>
        </p:nvSpPr>
        <p:spPr>
          <a:xfrm>
            <a:off x="3459989" y="2983970"/>
            <a:ext cx="2568000" cy="152100"/>
          </a:xfrm>
          <a:prstGeom prst="rect">
            <a:avLst/>
          </a:prstGeom>
          <a:solidFill>
            <a:srgbClr val="E5C942"/>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 name="Google Shape;2037;p64">
            <a:extLst>
              <a:ext uri="{FF2B5EF4-FFF2-40B4-BE49-F238E27FC236}">
                <a16:creationId xmlns:a16="http://schemas.microsoft.com/office/drawing/2014/main" id="{5D96DFED-FA62-9946-F996-E624DD384E29}"/>
              </a:ext>
            </a:extLst>
          </p:cNvPr>
          <p:cNvSpPr/>
          <p:nvPr/>
        </p:nvSpPr>
        <p:spPr>
          <a:xfrm>
            <a:off x="6028001" y="2983970"/>
            <a:ext cx="2568000" cy="152100"/>
          </a:xfrm>
          <a:prstGeom prst="rect">
            <a:avLst/>
          </a:prstGeom>
          <a:solidFill>
            <a:srgbClr val="F27EAA"/>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 name="Google Shape;2044;p64">
            <a:extLst>
              <a:ext uri="{FF2B5EF4-FFF2-40B4-BE49-F238E27FC236}">
                <a16:creationId xmlns:a16="http://schemas.microsoft.com/office/drawing/2014/main" id="{5B58E5E2-0D93-CDA0-3FC7-45EE8CBC6948}"/>
              </a:ext>
            </a:extLst>
          </p:cNvPr>
          <p:cNvSpPr/>
          <p:nvPr/>
        </p:nvSpPr>
        <p:spPr>
          <a:xfrm>
            <a:off x="1402445" y="1680452"/>
            <a:ext cx="1285767" cy="1123727"/>
          </a:xfrm>
          <a:custGeom>
            <a:avLst/>
            <a:gdLst/>
            <a:ahLst/>
            <a:cxnLst/>
            <a:rect l="l" t="t" r="r" b="b"/>
            <a:pathLst>
              <a:path w="18758" h="16394" extrusionOk="0">
                <a:moveTo>
                  <a:pt x="9138" y="0"/>
                </a:moveTo>
                <a:cubicBezTo>
                  <a:pt x="8150" y="0"/>
                  <a:pt x="7201" y="112"/>
                  <a:pt x="6390" y="319"/>
                </a:cubicBezTo>
                <a:cubicBezTo>
                  <a:pt x="1" y="1951"/>
                  <a:pt x="351" y="12546"/>
                  <a:pt x="5298" y="15680"/>
                </a:cubicBezTo>
                <a:cubicBezTo>
                  <a:pt x="6110" y="16196"/>
                  <a:pt x="7030" y="16394"/>
                  <a:pt x="7982" y="16394"/>
                </a:cubicBezTo>
                <a:cubicBezTo>
                  <a:pt x="9285" y="16394"/>
                  <a:pt x="10650" y="16024"/>
                  <a:pt x="11887" y="15590"/>
                </a:cubicBezTo>
                <a:cubicBezTo>
                  <a:pt x="13670" y="14969"/>
                  <a:pt x="15513" y="14168"/>
                  <a:pt x="16644" y="12656"/>
                </a:cubicBezTo>
                <a:cubicBezTo>
                  <a:pt x="18757" y="9822"/>
                  <a:pt x="17806" y="4675"/>
                  <a:pt x="15492" y="2161"/>
                </a:cubicBezTo>
                <a:cubicBezTo>
                  <a:pt x="14086" y="642"/>
                  <a:pt x="11504" y="0"/>
                  <a:pt x="913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 name="Google Shape;2045;p64">
            <a:extLst>
              <a:ext uri="{FF2B5EF4-FFF2-40B4-BE49-F238E27FC236}">
                <a16:creationId xmlns:a16="http://schemas.microsoft.com/office/drawing/2014/main" id="{370BC19A-F3AF-8D71-1AB4-2FC4E292F68C}"/>
              </a:ext>
            </a:extLst>
          </p:cNvPr>
          <p:cNvSpPr/>
          <p:nvPr/>
        </p:nvSpPr>
        <p:spPr>
          <a:xfrm>
            <a:off x="4020556" y="1680452"/>
            <a:ext cx="1285767" cy="1123727"/>
          </a:xfrm>
          <a:custGeom>
            <a:avLst/>
            <a:gdLst/>
            <a:ahLst/>
            <a:cxnLst/>
            <a:rect l="l" t="t" r="r" b="b"/>
            <a:pathLst>
              <a:path w="18758" h="16394" extrusionOk="0">
                <a:moveTo>
                  <a:pt x="9138" y="0"/>
                </a:moveTo>
                <a:cubicBezTo>
                  <a:pt x="8150" y="0"/>
                  <a:pt x="7201" y="112"/>
                  <a:pt x="6390" y="319"/>
                </a:cubicBezTo>
                <a:cubicBezTo>
                  <a:pt x="1" y="1951"/>
                  <a:pt x="351" y="12546"/>
                  <a:pt x="5298" y="15680"/>
                </a:cubicBezTo>
                <a:cubicBezTo>
                  <a:pt x="6110" y="16196"/>
                  <a:pt x="7030" y="16394"/>
                  <a:pt x="7982" y="16394"/>
                </a:cubicBezTo>
                <a:cubicBezTo>
                  <a:pt x="9285" y="16394"/>
                  <a:pt x="10650" y="16024"/>
                  <a:pt x="11887" y="15590"/>
                </a:cubicBezTo>
                <a:cubicBezTo>
                  <a:pt x="13670" y="14969"/>
                  <a:pt x="15513" y="14168"/>
                  <a:pt x="16644" y="12656"/>
                </a:cubicBezTo>
                <a:cubicBezTo>
                  <a:pt x="18757" y="9822"/>
                  <a:pt x="17806" y="4675"/>
                  <a:pt x="15492" y="2161"/>
                </a:cubicBezTo>
                <a:cubicBezTo>
                  <a:pt x="14086" y="642"/>
                  <a:pt x="11504" y="0"/>
                  <a:pt x="913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 name="Google Shape;2046;p64">
            <a:extLst>
              <a:ext uri="{FF2B5EF4-FFF2-40B4-BE49-F238E27FC236}">
                <a16:creationId xmlns:a16="http://schemas.microsoft.com/office/drawing/2014/main" id="{4635E470-459A-E810-6118-47E17CB0E978}"/>
              </a:ext>
            </a:extLst>
          </p:cNvPr>
          <p:cNvSpPr/>
          <p:nvPr/>
        </p:nvSpPr>
        <p:spPr>
          <a:xfrm>
            <a:off x="6638667" y="1680451"/>
            <a:ext cx="1285767" cy="1123727"/>
          </a:xfrm>
          <a:custGeom>
            <a:avLst/>
            <a:gdLst/>
            <a:ahLst/>
            <a:cxnLst/>
            <a:rect l="l" t="t" r="r" b="b"/>
            <a:pathLst>
              <a:path w="18758" h="16394" extrusionOk="0">
                <a:moveTo>
                  <a:pt x="9138" y="0"/>
                </a:moveTo>
                <a:cubicBezTo>
                  <a:pt x="8150" y="0"/>
                  <a:pt x="7201" y="112"/>
                  <a:pt x="6390" y="319"/>
                </a:cubicBezTo>
                <a:cubicBezTo>
                  <a:pt x="1" y="1951"/>
                  <a:pt x="351" y="12546"/>
                  <a:pt x="5298" y="15680"/>
                </a:cubicBezTo>
                <a:cubicBezTo>
                  <a:pt x="6110" y="16196"/>
                  <a:pt x="7030" y="16394"/>
                  <a:pt x="7982" y="16394"/>
                </a:cubicBezTo>
                <a:cubicBezTo>
                  <a:pt x="9285" y="16394"/>
                  <a:pt x="10650" y="16024"/>
                  <a:pt x="11887" y="15590"/>
                </a:cubicBezTo>
                <a:cubicBezTo>
                  <a:pt x="13670" y="14969"/>
                  <a:pt x="15513" y="14168"/>
                  <a:pt x="16644" y="12656"/>
                </a:cubicBezTo>
                <a:cubicBezTo>
                  <a:pt x="18757" y="9822"/>
                  <a:pt x="17806" y="4675"/>
                  <a:pt x="15492" y="2161"/>
                </a:cubicBezTo>
                <a:cubicBezTo>
                  <a:pt x="14086" y="642"/>
                  <a:pt x="11504" y="0"/>
                  <a:pt x="913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 name="TextBox 13">
            <a:extLst>
              <a:ext uri="{FF2B5EF4-FFF2-40B4-BE49-F238E27FC236}">
                <a16:creationId xmlns:a16="http://schemas.microsoft.com/office/drawing/2014/main" id="{9A5F5B82-2123-A571-8AA1-38C3F2D27953}"/>
              </a:ext>
            </a:extLst>
          </p:cNvPr>
          <p:cNvSpPr txBox="1"/>
          <p:nvPr/>
        </p:nvSpPr>
        <p:spPr>
          <a:xfrm>
            <a:off x="404310" y="3226810"/>
            <a:ext cx="2679252" cy="1569660"/>
          </a:xfrm>
          <a:prstGeom prst="rect">
            <a:avLst/>
          </a:prstGeom>
          <a:noFill/>
        </p:spPr>
        <p:txBody>
          <a:bodyPr wrap="square">
            <a:spAutoFit/>
          </a:bodyPr>
          <a:lstStyle/>
          <a:p>
            <a:pPr lvl="0" algn="ctr">
              <a:buClrTx/>
            </a:pPr>
            <a:r>
              <a:rPr lang="vi-VN" sz="2400" i="1">
                <a:latin typeface="+mj-lt"/>
              </a:rPr>
              <a:t>Nhóm 1,2 thảo luận PHT số 3 để tìm hiểu về nhân vật “người vợ nhặt”</a:t>
            </a:r>
            <a:endParaRPr kumimoji="0" lang="en-US" sz="4400" b="0" i="0" u="none" strike="noStrike" kern="0" cap="none" spc="0" normalizeH="0" baseline="0" noProof="0">
              <a:ln>
                <a:noFill/>
              </a:ln>
              <a:solidFill>
                <a:sysClr val="windowText" lastClr="000000"/>
              </a:solidFill>
              <a:effectLst/>
              <a:uLnTx/>
              <a:uFillTx/>
              <a:latin typeface="+mj-lt"/>
            </a:endParaRPr>
          </a:p>
        </p:txBody>
      </p:sp>
      <p:sp>
        <p:nvSpPr>
          <p:cNvPr id="15" name="TextBox 14">
            <a:extLst>
              <a:ext uri="{FF2B5EF4-FFF2-40B4-BE49-F238E27FC236}">
                <a16:creationId xmlns:a16="http://schemas.microsoft.com/office/drawing/2014/main" id="{85A5D199-5D26-785D-2E38-FA9E0888F507}"/>
              </a:ext>
            </a:extLst>
          </p:cNvPr>
          <p:cNvSpPr txBox="1"/>
          <p:nvPr/>
        </p:nvSpPr>
        <p:spPr>
          <a:xfrm>
            <a:off x="3473175" y="3230966"/>
            <a:ext cx="2366682" cy="1569660"/>
          </a:xfrm>
          <a:prstGeom prst="rect">
            <a:avLst/>
          </a:prstGeom>
          <a:noFill/>
        </p:spPr>
        <p:txBody>
          <a:bodyPr wrap="square">
            <a:spAutoFit/>
          </a:bodyPr>
          <a:lstStyle/>
          <a:p>
            <a:pPr algn="ctr"/>
            <a:r>
              <a:rPr lang="vi-VN" sz="2400" i="1">
                <a:latin typeface="+mj-lt"/>
              </a:rPr>
              <a:t>Nhóm 3,4 thảo luận PHT số 4 để tìm hiểu về nhân vật Tràng</a:t>
            </a:r>
            <a:endParaRPr lang="en-US" sz="2400">
              <a:latin typeface="+mj-lt"/>
            </a:endParaRPr>
          </a:p>
        </p:txBody>
      </p:sp>
      <p:sp>
        <p:nvSpPr>
          <p:cNvPr id="16" name="TextBox 15">
            <a:extLst>
              <a:ext uri="{FF2B5EF4-FFF2-40B4-BE49-F238E27FC236}">
                <a16:creationId xmlns:a16="http://schemas.microsoft.com/office/drawing/2014/main" id="{BB786FD1-BF6A-6326-09BF-C97DEAC7361C}"/>
              </a:ext>
            </a:extLst>
          </p:cNvPr>
          <p:cNvSpPr txBox="1"/>
          <p:nvPr/>
        </p:nvSpPr>
        <p:spPr>
          <a:xfrm>
            <a:off x="6125730" y="3230966"/>
            <a:ext cx="2613959" cy="1569660"/>
          </a:xfrm>
          <a:prstGeom prst="rect">
            <a:avLst/>
          </a:prstGeom>
          <a:noFill/>
        </p:spPr>
        <p:txBody>
          <a:bodyPr wrap="square">
            <a:spAutoFit/>
          </a:bodyPr>
          <a:lstStyle/>
          <a:p>
            <a:pPr algn="ctr"/>
            <a:r>
              <a:rPr lang="vi-VN" sz="2400" i="1">
                <a:latin typeface="+mj-lt"/>
              </a:rPr>
              <a:t>Nhóm 5,6 thảo luận PHT số 5 để tìm hiểu về nhân vật bà cụ Tứ</a:t>
            </a:r>
            <a:endParaRPr lang="en-US" sz="2400">
              <a:latin typeface="+mj-lt"/>
            </a:endParaRPr>
          </a:p>
        </p:txBody>
      </p:sp>
      <p:pic>
        <p:nvPicPr>
          <p:cNvPr id="17" name="Picture 16">
            <a:extLst>
              <a:ext uri="{FF2B5EF4-FFF2-40B4-BE49-F238E27FC236}">
                <a16:creationId xmlns:a16="http://schemas.microsoft.com/office/drawing/2014/main" id="{45C7DC5D-F3E5-9828-84A1-4CB86B0D68E1}"/>
              </a:ext>
            </a:extLst>
          </p:cNvPr>
          <p:cNvPicPr>
            <a:picLocks noChangeAspect="1"/>
          </p:cNvPicPr>
          <p:nvPr/>
        </p:nvPicPr>
        <p:blipFill rotWithShape="1">
          <a:blip r:embed="rId3">
            <a:clrChange>
              <a:clrFrom>
                <a:srgbClr val="FFFFFF"/>
              </a:clrFrom>
              <a:clrTo>
                <a:srgbClr val="FFFFFF">
                  <a:alpha val="0"/>
                </a:srgbClr>
              </a:clrTo>
            </a:clrChange>
          </a:blip>
          <a:srcRect r="69326" b="37935"/>
          <a:stretch/>
        </p:blipFill>
        <p:spPr>
          <a:xfrm>
            <a:off x="521118" y="576422"/>
            <a:ext cx="2062538" cy="2346298"/>
          </a:xfrm>
          <a:prstGeom prst="rect">
            <a:avLst/>
          </a:prstGeom>
        </p:spPr>
      </p:pic>
      <p:pic>
        <p:nvPicPr>
          <p:cNvPr id="18" name="Picture 17">
            <a:extLst>
              <a:ext uri="{FF2B5EF4-FFF2-40B4-BE49-F238E27FC236}">
                <a16:creationId xmlns:a16="http://schemas.microsoft.com/office/drawing/2014/main" id="{3C7B9ACA-D3FC-FE8F-B353-A7CD855C95B4}"/>
              </a:ext>
            </a:extLst>
          </p:cNvPr>
          <p:cNvPicPr>
            <a:picLocks noChangeAspect="1"/>
          </p:cNvPicPr>
          <p:nvPr/>
        </p:nvPicPr>
        <p:blipFill rotWithShape="1">
          <a:blip r:embed="rId3">
            <a:clrChange>
              <a:clrFrom>
                <a:srgbClr val="FFFFFF"/>
              </a:clrFrom>
              <a:clrTo>
                <a:srgbClr val="FFFFFF">
                  <a:alpha val="0"/>
                </a:srgbClr>
              </a:clrTo>
            </a:clrChange>
          </a:blip>
          <a:srcRect l="37842" t="-3913" r="34266"/>
          <a:stretch/>
        </p:blipFill>
        <p:spPr>
          <a:xfrm>
            <a:off x="6599738" y="309803"/>
            <a:ext cx="2023145" cy="4237606"/>
          </a:xfrm>
          <a:prstGeom prst="rect">
            <a:avLst/>
          </a:prstGeom>
        </p:spPr>
      </p:pic>
      <p:pic>
        <p:nvPicPr>
          <p:cNvPr id="19" name="Picture 18">
            <a:extLst>
              <a:ext uri="{FF2B5EF4-FFF2-40B4-BE49-F238E27FC236}">
                <a16:creationId xmlns:a16="http://schemas.microsoft.com/office/drawing/2014/main" id="{8ECE2796-CA37-86F9-D4CC-656053B9584E}"/>
              </a:ext>
            </a:extLst>
          </p:cNvPr>
          <p:cNvPicPr>
            <a:picLocks noChangeAspect="1"/>
          </p:cNvPicPr>
          <p:nvPr/>
        </p:nvPicPr>
        <p:blipFill rotWithShape="1">
          <a:blip r:embed="rId3">
            <a:clrChange>
              <a:clrFrom>
                <a:srgbClr val="FFFFFF"/>
              </a:clrFrom>
              <a:clrTo>
                <a:srgbClr val="FFFFFF">
                  <a:alpha val="0"/>
                </a:srgbClr>
              </a:clrTo>
            </a:clrChange>
          </a:blip>
          <a:srcRect l="68531" t="-170" r="2604" b="31619"/>
          <a:stretch/>
        </p:blipFill>
        <p:spPr>
          <a:xfrm>
            <a:off x="3829940" y="309803"/>
            <a:ext cx="2093707" cy="2795514"/>
          </a:xfrm>
          <a:prstGeom prst="rect">
            <a:avLst/>
          </a:prstGeom>
        </p:spPr>
      </p:pic>
    </p:spTree>
    <p:extLst>
      <p:ext uri="{BB962C8B-B14F-4D97-AF65-F5344CB8AC3E}">
        <p14:creationId xmlns:p14="http://schemas.microsoft.com/office/powerpoint/2010/main" val="666940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arn(inVertical)">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arn(inVertical)">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barn(inVertical)">
                                      <p:cBhvr>
                                        <p:cTn id="31" dur="500"/>
                                        <p:tgtEl>
                                          <p:spTgt spid="19"/>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barn(inVertical)">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barn(inVertical)">
                                      <p:cBhvr>
                                        <p:cTn id="39" dur="500"/>
                                        <p:tgtEl>
                                          <p:spTgt spid="10"/>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barn(inVertical)">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barn(inVertical)">
                                      <p:cBhvr>
                                        <p:cTn id="47" dur="500"/>
                                        <p:tgtEl>
                                          <p:spTgt spid="18"/>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barn(inVertical)">
                                      <p:cBhvr>
                                        <p:cTn id="5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0" grpId="0" animBg="1"/>
      <p:bldP spid="11" grpId="0" animBg="1"/>
      <p:bldP spid="12" grpId="0" animBg="1"/>
      <p:bldP spid="13" grpId="0" animBg="1"/>
      <p:bldP spid="14" grpId="0"/>
      <p:bldP spid="15" grpId="0"/>
      <p:bldP spid="1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825"/>
        <p:cNvGrpSpPr/>
        <p:nvPr/>
      </p:nvGrpSpPr>
      <p:grpSpPr>
        <a:xfrm>
          <a:off x="0" y="0"/>
          <a:ext cx="0" cy="0"/>
          <a:chOff x="0" y="0"/>
          <a:chExt cx="0" cy="0"/>
        </a:xfrm>
      </p:grpSpPr>
      <p:sp>
        <p:nvSpPr>
          <p:cNvPr id="8" name="Google Shape;246;p45">
            <a:extLst>
              <a:ext uri="{FF2B5EF4-FFF2-40B4-BE49-F238E27FC236}">
                <a16:creationId xmlns:a16="http://schemas.microsoft.com/office/drawing/2014/main" id="{102CA564-DA72-12C6-06D5-E83EA59BAC8B}"/>
              </a:ext>
            </a:extLst>
          </p:cNvPr>
          <p:cNvSpPr txBox="1">
            <a:spLocks/>
          </p:cNvSpPr>
          <p:nvPr/>
        </p:nvSpPr>
        <p:spPr>
          <a:xfrm>
            <a:off x="713250" y="309803"/>
            <a:ext cx="7717500" cy="5727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2800"/>
              <a:buFont typeface="Handlee"/>
              <a:buNone/>
              <a:defRPr sz="3600" b="1" i="0" u="none" strike="noStrike" cap="none">
                <a:solidFill>
                  <a:schemeClr val="accent1"/>
                </a:solidFill>
                <a:latin typeface="Handlee"/>
                <a:ea typeface="Handlee"/>
                <a:cs typeface="Handlee"/>
                <a:sym typeface="Handlee"/>
              </a:defRPr>
            </a:lvl1pPr>
            <a:lvl2pPr marR="0" lvl="1"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2pPr>
            <a:lvl3pPr marR="0" lvl="2"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3pPr>
            <a:lvl4pPr marR="0" lvl="3"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4pPr>
            <a:lvl5pPr marR="0" lvl="4"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5pPr>
            <a:lvl6pPr marR="0" lvl="5"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6pPr>
            <a:lvl7pPr marR="0" lvl="6"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7pPr>
            <a:lvl8pPr marR="0" lvl="7"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8pPr>
            <a:lvl9pPr marR="0" lvl="8"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9pPr>
          </a:lstStyle>
          <a:p>
            <a:r>
              <a:rPr lang="en-US">
                <a:solidFill>
                  <a:schemeClr val="bg1"/>
                </a:solidFill>
                <a:latin typeface="Times New Roman" panose="02020603050405020304" pitchFamily="18" charset="0"/>
                <a:cs typeface="Times New Roman" panose="02020603050405020304" pitchFamily="18" charset="0"/>
              </a:rPr>
              <a:t>a. Nhân vật “người vợ nhặt”</a:t>
            </a:r>
          </a:p>
        </p:txBody>
      </p:sp>
      <p:sp>
        <p:nvSpPr>
          <p:cNvPr id="9" name="Google Shape;2045;p65">
            <a:extLst>
              <a:ext uri="{FF2B5EF4-FFF2-40B4-BE49-F238E27FC236}">
                <a16:creationId xmlns:a16="http://schemas.microsoft.com/office/drawing/2014/main" id="{E829315F-3083-80B8-A059-1BB176A89A7E}"/>
              </a:ext>
            </a:extLst>
          </p:cNvPr>
          <p:cNvSpPr/>
          <p:nvPr/>
        </p:nvSpPr>
        <p:spPr>
          <a:xfrm>
            <a:off x="1083212" y="309803"/>
            <a:ext cx="7160456" cy="572700"/>
          </a:xfrm>
          <a:prstGeom prst="roundRect">
            <a:avLst>
              <a:gd name="adj" fmla="val 9575"/>
            </a:avLst>
          </a:prstGeom>
          <a:noFill/>
          <a:ln w="19050" cap="flat" cmpd="sng">
            <a:solidFill>
              <a:srgbClr val="333333">
                <a:lumMod val="50000"/>
              </a:srgbClr>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4" name="Picture 3">
            <a:extLst>
              <a:ext uri="{FF2B5EF4-FFF2-40B4-BE49-F238E27FC236}">
                <a16:creationId xmlns:a16="http://schemas.microsoft.com/office/drawing/2014/main" id="{2CC2028A-56EE-8771-88FF-6BFBC4E6710A}"/>
              </a:ext>
            </a:extLst>
          </p:cNvPr>
          <p:cNvPicPr>
            <a:picLocks noChangeAspect="1"/>
          </p:cNvPicPr>
          <p:nvPr/>
        </p:nvPicPr>
        <p:blipFill>
          <a:blip r:embed="rId3"/>
          <a:stretch>
            <a:fillRect/>
          </a:stretch>
        </p:blipFill>
        <p:spPr>
          <a:xfrm>
            <a:off x="713250" y="2788097"/>
            <a:ext cx="3590620" cy="2355403"/>
          </a:xfrm>
          <a:prstGeom prst="rect">
            <a:avLst/>
          </a:prstGeom>
        </p:spPr>
      </p:pic>
      <p:grpSp>
        <p:nvGrpSpPr>
          <p:cNvPr id="5" name="组合 6">
            <a:extLst>
              <a:ext uri="{FF2B5EF4-FFF2-40B4-BE49-F238E27FC236}">
                <a16:creationId xmlns:a16="http://schemas.microsoft.com/office/drawing/2014/main" id="{2A3D8C0C-333E-A234-F9CB-03AFD136389F}"/>
              </a:ext>
            </a:extLst>
          </p:cNvPr>
          <p:cNvGrpSpPr/>
          <p:nvPr/>
        </p:nvGrpSpPr>
        <p:grpSpPr>
          <a:xfrm>
            <a:off x="5332164" y="1258932"/>
            <a:ext cx="3124432" cy="2927478"/>
            <a:chOff x="3478591" y="3933468"/>
            <a:chExt cx="2860812" cy="2084000"/>
          </a:xfrm>
        </p:grpSpPr>
        <p:pic>
          <p:nvPicPr>
            <p:cNvPr id="6" name="图片 9">
              <a:extLst>
                <a:ext uri="{FF2B5EF4-FFF2-40B4-BE49-F238E27FC236}">
                  <a16:creationId xmlns:a16="http://schemas.microsoft.com/office/drawing/2014/main" id="{0C42C57A-1979-59F9-47E9-AB014CD0C9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78591" y="3933468"/>
              <a:ext cx="2860812" cy="2084000"/>
            </a:xfrm>
            <a:prstGeom prst="rect">
              <a:avLst/>
            </a:prstGeom>
          </p:spPr>
        </p:pic>
        <p:sp>
          <p:nvSpPr>
            <p:cNvPr id="7" name="文本框 14">
              <a:extLst>
                <a:ext uri="{FF2B5EF4-FFF2-40B4-BE49-F238E27FC236}">
                  <a16:creationId xmlns:a16="http://schemas.microsoft.com/office/drawing/2014/main" id="{92AEBB3B-3F37-B705-98D0-6936EBA6D351}"/>
                </a:ext>
              </a:extLst>
            </p:cNvPr>
            <p:cNvSpPr txBox="1"/>
            <p:nvPr/>
          </p:nvSpPr>
          <p:spPr>
            <a:xfrm rot="21221573">
              <a:off x="3678314" y="4416767"/>
              <a:ext cx="2394428" cy="1117403"/>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vi-VN" sz="2400" i="1" kern="100">
                  <a:solidFill>
                    <a:schemeClr val="accent6"/>
                  </a:solidFill>
                  <a:effectLst/>
                  <a:latin typeface="Times New Roman" panose="02020603050405020304" pitchFamily="18" charset="0"/>
                  <a:ea typeface="SimSun" panose="02010600030101010101" pitchFamily="2" charset="-122"/>
                </a:rPr>
                <a:t>Nhóm 1,2 thảo luận PHT số 3 để tìm hiểu về nhân vật “người vợ nhặt”</a:t>
              </a:r>
              <a:endParaRPr kumimoji="0" lang="en-US" sz="6000" b="0" i="0" u="none" strike="noStrike" kern="0" cap="none" spc="0" normalizeH="0" baseline="0" noProof="0">
                <a:ln>
                  <a:noFill/>
                </a:ln>
                <a:solidFill>
                  <a:schemeClr val="accent6"/>
                </a:solidFill>
                <a:effectLst/>
                <a:uLnTx/>
                <a:uFillTx/>
                <a:latin typeface=".VnTime"/>
                <a:ea typeface="Times New Roman" panose="02020603050405020304" pitchFamily="18" charset="0"/>
                <a:cs typeface="Times New Roman" panose="02020603050405020304" pitchFamily="18" charset="0"/>
                <a:sym typeface="Arial"/>
              </a:endParaRPr>
            </a:p>
          </p:txBody>
        </p:sp>
      </p:grpSp>
    </p:spTree>
    <p:extLst>
      <p:ext uri="{BB962C8B-B14F-4D97-AF65-F5344CB8AC3E}">
        <p14:creationId xmlns:p14="http://schemas.microsoft.com/office/powerpoint/2010/main" val="3326418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0124" name="Text Box 12"/>
          <p:cNvSpPr txBox="1">
            <a:spLocks noChangeArrowheads="1"/>
          </p:cNvSpPr>
          <p:nvPr/>
        </p:nvSpPr>
        <p:spPr bwMode="auto">
          <a:xfrm>
            <a:off x="176213" y="27385"/>
            <a:ext cx="5647134"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685800" fontAlgn="base">
              <a:spcBef>
                <a:spcPct val="0"/>
              </a:spcBef>
              <a:spcAft>
                <a:spcPct val="0"/>
              </a:spcAft>
              <a:buClrTx/>
            </a:pPr>
            <a:r>
              <a:rPr lang="en-US" altLang="en-US" sz="2100" b="1" kern="1200">
                <a:solidFill>
                  <a:prstClr val="black"/>
                </a:solidFill>
                <a:latin typeface="Arial" panose="020B0604020202020204" pitchFamily="34" charset="0"/>
                <a:ea typeface="+mn-ea"/>
                <a:cs typeface="Arial" panose="020B0604020202020204" pitchFamily="34" charset="0"/>
              </a:rPr>
              <a:t>b. Nhân vật người “vợ nhặt”:</a:t>
            </a:r>
          </a:p>
          <a:p>
            <a:pPr defTabSz="685800" fontAlgn="base">
              <a:spcBef>
                <a:spcPct val="0"/>
              </a:spcBef>
              <a:spcAft>
                <a:spcPct val="0"/>
              </a:spcAft>
              <a:buClrTx/>
            </a:pPr>
            <a:r>
              <a:rPr lang="en-US" altLang="en-US" sz="2100" b="1" kern="1200">
                <a:solidFill>
                  <a:prstClr val="black"/>
                </a:solidFill>
                <a:latin typeface="Arial" panose="020B0604020202020204" pitchFamily="34" charset="0"/>
                <a:ea typeface="+mn-ea"/>
                <a:cs typeface="Arial" panose="020B0604020202020204" pitchFamily="34" charset="0"/>
              </a:rPr>
              <a:t>* Giới thiệu chung:</a:t>
            </a:r>
          </a:p>
        </p:txBody>
      </p:sp>
      <p:sp>
        <p:nvSpPr>
          <p:cNvPr id="90126" name="Text Box 14"/>
          <p:cNvSpPr txBox="1">
            <a:spLocks noChangeArrowheads="1"/>
          </p:cNvSpPr>
          <p:nvPr/>
        </p:nvSpPr>
        <p:spPr bwMode="auto">
          <a:xfrm>
            <a:off x="252413" y="742950"/>
            <a:ext cx="8434388"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defTabSz="685800" eaLnBrk="0" fontAlgn="base" hangingPunct="0">
              <a:spcBef>
                <a:spcPct val="0"/>
              </a:spcBef>
              <a:spcAft>
                <a:spcPct val="0"/>
              </a:spcAft>
              <a:buClrTx/>
            </a:pPr>
            <a:r>
              <a:rPr lang="en-US" altLang="en-US" sz="2100" kern="1200">
                <a:solidFill>
                  <a:prstClr val="black"/>
                </a:solidFill>
                <a:latin typeface="Arial" panose="020B0604020202020204" pitchFamily="34" charset="0"/>
                <a:ea typeface="+mn-ea"/>
                <a:cs typeface="+mn-cs"/>
              </a:rPr>
              <a:t>- Thân phận: Thị là một cô gái không tên, không gia đình, quê hương, bị cái đói cướp đi tất cả, đẩy ra lề đường, rách rưới, gầy xọp…</a:t>
            </a:r>
          </a:p>
        </p:txBody>
      </p:sp>
      <p:sp>
        <p:nvSpPr>
          <p:cNvPr id="90127" name="Text Box 15"/>
          <p:cNvSpPr txBox="1">
            <a:spLocks noChangeArrowheads="1"/>
          </p:cNvSpPr>
          <p:nvPr/>
        </p:nvSpPr>
        <p:spPr bwMode="auto">
          <a:xfrm>
            <a:off x="252413" y="1543050"/>
            <a:ext cx="8434388" cy="106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defTabSz="685800" eaLnBrk="0" fontAlgn="base" hangingPunct="0">
              <a:spcBef>
                <a:spcPct val="0"/>
              </a:spcBef>
              <a:spcAft>
                <a:spcPct val="0"/>
              </a:spcAft>
              <a:buClrTx/>
            </a:pPr>
            <a:r>
              <a:rPr lang="en-US" altLang="en-US" sz="2100" kern="1200">
                <a:solidFill>
                  <a:srgbClr val="0000FF"/>
                </a:solidFill>
                <a:latin typeface="Arial" panose="020B0604020202020204" pitchFamily="34" charset="0"/>
                <a:ea typeface="+mn-ea"/>
                <a:cs typeface="+mn-cs"/>
              </a:rPr>
              <a:t>-&gt; Người đàn bà không tên (phiếm định) đại diện cho biết bao con người trong nạn đói có chung số phận nhỏ nhoi, tội nghiệp, đáng thương, những nạn nhân thê thảm của nạn đói.</a:t>
            </a:r>
          </a:p>
        </p:txBody>
      </p:sp>
      <p:sp>
        <p:nvSpPr>
          <p:cNvPr id="90130" name="Text Box 18"/>
          <p:cNvSpPr txBox="1">
            <a:spLocks noChangeArrowheads="1"/>
          </p:cNvSpPr>
          <p:nvPr/>
        </p:nvSpPr>
        <p:spPr bwMode="auto">
          <a:xfrm>
            <a:off x="348854" y="3093244"/>
            <a:ext cx="2394347"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685800" fontAlgn="base">
              <a:spcBef>
                <a:spcPct val="0"/>
              </a:spcBef>
              <a:spcAft>
                <a:spcPct val="0"/>
              </a:spcAft>
              <a:buClrTx/>
            </a:pPr>
            <a:r>
              <a:rPr lang="en-US" altLang="en-US" sz="2100" kern="1200">
                <a:solidFill>
                  <a:prstClr val="black"/>
                </a:solidFill>
                <a:latin typeface="Arial" panose="020B0604020202020204" pitchFamily="34" charset="0"/>
                <a:ea typeface="+mn-ea"/>
                <a:cs typeface="Arial" panose="020B0604020202020204" pitchFamily="34" charset="0"/>
              </a:rPr>
              <a:t>- Ngoại hình:</a:t>
            </a:r>
          </a:p>
        </p:txBody>
      </p:sp>
      <p:sp>
        <p:nvSpPr>
          <p:cNvPr id="90131" name="Line 19"/>
          <p:cNvSpPr>
            <a:spLocks noChangeShapeType="1"/>
          </p:cNvSpPr>
          <p:nvPr/>
        </p:nvSpPr>
        <p:spPr bwMode="auto">
          <a:xfrm>
            <a:off x="2146697" y="3305175"/>
            <a:ext cx="428625"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pPr defTabSz="685800" eaLnBrk="0" fontAlgn="base" hangingPunct="0">
              <a:spcBef>
                <a:spcPct val="0"/>
              </a:spcBef>
              <a:spcAft>
                <a:spcPct val="0"/>
              </a:spcAft>
              <a:buClrTx/>
            </a:pPr>
            <a:endParaRPr lang="en-US" sz="1350" kern="1200">
              <a:solidFill>
                <a:prstClr val="black"/>
              </a:solidFill>
              <a:latin typeface="Calibri" panose="020F0502020204030204" pitchFamily="34" charset="0"/>
              <a:ea typeface="+mn-ea"/>
              <a:cs typeface="+mn-cs"/>
            </a:endParaRPr>
          </a:p>
        </p:txBody>
      </p:sp>
      <p:sp>
        <p:nvSpPr>
          <p:cNvPr id="90132" name="Line 20"/>
          <p:cNvSpPr>
            <a:spLocks noChangeShapeType="1"/>
          </p:cNvSpPr>
          <p:nvPr/>
        </p:nvSpPr>
        <p:spPr bwMode="auto">
          <a:xfrm>
            <a:off x="2146697" y="3305175"/>
            <a:ext cx="428625" cy="28575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pPr defTabSz="685800" eaLnBrk="0" fontAlgn="base" hangingPunct="0">
              <a:spcBef>
                <a:spcPct val="0"/>
              </a:spcBef>
              <a:spcAft>
                <a:spcPct val="0"/>
              </a:spcAft>
              <a:buClrTx/>
            </a:pPr>
            <a:endParaRPr lang="en-US" sz="1350" kern="1200">
              <a:solidFill>
                <a:prstClr val="black"/>
              </a:solidFill>
              <a:latin typeface="Calibri" panose="020F0502020204030204" pitchFamily="34" charset="0"/>
              <a:ea typeface="+mn-ea"/>
              <a:cs typeface="+mn-cs"/>
            </a:endParaRPr>
          </a:p>
        </p:txBody>
      </p:sp>
      <p:sp>
        <p:nvSpPr>
          <p:cNvPr id="90133" name="Line 21"/>
          <p:cNvSpPr>
            <a:spLocks noChangeShapeType="1"/>
          </p:cNvSpPr>
          <p:nvPr/>
        </p:nvSpPr>
        <p:spPr bwMode="auto">
          <a:xfrm>
            <a:off x="2146697" y="3305175"/>
            <a:ext cx="428625" cy="62865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pPr defTabSz="685800" eaLnBrk="0" fontAlgn="base" hangingPunct="0">
              <a:spcBef>
                <a:spcPct val="0"/>
              </a:spcBef>
              <a:spcAft>
                <a:spcPct val="0"/>
              </a:spcAft>
              <a:buClrTx/>
            </a:pPr>
            <a:endParaRPr lang="en-US" sz="1350" kern="1200">
              <a:solidFill>
                <a:prstClr val="black"/>
              </a:solidFill>
              <a:latin typeface="Calibri" panose="020F0502020204030204" pitchFamily="34" charset="0"/>
              <a:ea typeface="+mn-ea"/>
              <a:cs typeface="+mn-cs"/>
            </a:endParaRPr>
          </a:p>
        </p:txBody>
      </p:sp>
      <p:sp>
        <p:nvSpPr>
          <p:cNvPr id="90134" name="Text Box 22"/>
          <p:cNvSpPr txBox="1">
            <a:spLocks noChangeArrowheads="1"/>
          </p:cNvSpPr>
          <p:nvPr/>
        </p:nvSpPr>
        <p:spPr bwMode="auto">
          <a:xfrm>
            <a:off x="2586039" y="3076575"/>
            <a:ext cx="3802856"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685800" fontAlgn="base">
              <a:spcBef>
                <a:spcPct val="0"/>
              </a:spcBef>
              <a:spcAft>
                <a:spcPct val="0"/>
              </a:spcAft>
              <a:buClrTx/>
            </a:pPr>
            <a:r>
              <a:rPr lang="en-US" altLang="en-US" sz="2100" kern="1200">
                <a:solidFill>
                  <a:srgbClr val="0000FF"/>
                </a:solidFill>
                <a:latin typeface="Arial" panose="020B0604020202020204" pitchFamily="34" charset="0"/>
                <a:ea typeface="+mn-ea"/>
                <a:cs typeface="Arial" panose="020B0604020202020204" pitchFamily="34" charset="0"/>
              </a:rPr>
              <a:t>“áo quần tả tơi”</a:t>
            </a:r>
          </a:p>
        </p:txBody>
      </p:sp>
      <p:sp>
        <p:nvSpPr>
          <p:cNvPr id="90135" name="Text Box 23"/>
          <p:cNvSpPr txBox="1">
            <a:spLocks noChangeArrowheads="1"/>
          </p:cNvSpPr>
          <p:nvPr/>
        </p:nvSpPr>
        <p:spPr bwMode="auto">
          <a:xfrm>
            <a:off x="2525317" y="3419475"/>
            <a:ext cx="3804047"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685800" fontAlgn="base">
              <a:spcBef>
                <a:spcPct val="0"/>
              </a:spcBef>
              <a:spcAft>
                <a:spcPct val="0"/>
              </a:spcAft>
              <a:buClrTx/>
            </a:pPr>
            <a:r>
              <a:rPr lang="en-US" altLang="en-US" sz="2100" kern="1200">
                <a:solidFill>
                  <a:srgbClr val="0000FF"/>
                </a:solidFill>
                <a:latin typeface="Arial" panose="020B0604020202020204" pitchFamily="34" charset="0"/>
                <a:ea typeface="+mn-ea"/>
                <a:cs typeface="Arial" panose="020B0604020202020204" pitchFamily="34" charset="0"/>
              </a:rPr>
              <a:t>“gầy sọp hẳn đi”</a:t>
            </a:r>
          </a:p>
        </p:txBody>
      </p:sp>
      <p:sp>
        <p:nvSpPr>
          <p:cNvPr id="90136" name="Text Box 24"/>
          <p:cNvSpPr txBox="1">
            <a:spLocks noChangeArrowheads="1"/>
          </p:cNvSpPr>
          <p:nvPr/>
        </p:nvSpPr>
        <p:spPr bwMode="auto">
          <a:xfrm>
            <a:off x="2525317" y="3819525"/>
            <a:ext cx="4221956"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685800" fontAlgn="base">
              <a:spcBef>
                <a:spcPct val="0"/>
              </a:spcBef>
              <a:spcAft>
                <a:spcPct val="0"/>
              </a:spcAft>
              <a:buClrTx/>
            </a:pPr>
            <a:r>
              <a:rPr lang="en-US" altLang="en-US" sz="2100" kern="1200">
                <a:solidFill>
                  <a:srgbClr val="0000FF"/>
                </a:solidFill>
                <a:latin typeface="Arial" panose="020B0604020202020204" pitchFamily="34" charset="0"/>
                <a:ea typeface="+mn-ea"/>
                <a:cs typeface="Arial" panose="020B0604020202020204" pitchFamily="34" charset="0"/>
              </a:rPr>
              <a:t>“mặt lưỡi cày xám xịt chỉ còn thấy hai con mắt”</a:t>
            </a:r>
          </a:p>
        </p:txBody>
      </p:sp>
      <p:sp>
        <p:nvSpPr>
          <p:cNvPr id="90137" name="AutoShape 25"/>
          <p:cNvSpPr>
            <a:spLocks/>
          </p:cNvSpPr>
          <p:nvPr/>
        </p:nvSpPr>
        <p:spPr bwMode="auto">
          <a:xfrm>
            <a:off x="6856810" y="3205162"/>
            <a:ext cx="275035" cy="1071563"/>
          </a:xfrm>
          <a:prstGeom prst="rightBrace">
            <a:avLst>
              <a:gd name="adj1" fmla="val 40602"/>
              <a:gd name="adj2" fmla="val 50000"/>
            </a:avLst>
          </a:pr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685800" eaLnBrk="0" fontAlgn="base" hangingPunct="0">
              <a:spcBef>
                <a:spcPct val="0"/>
              </a:spcBef>
              <a:spcAft>
                <a:spcPct val="0"/>
              </a:spcAft>
              <a:buClrTx/>
            </a:pPr>
            <a:endParaRPr lang="en-US" altLang="en-US" sz="2100" kern="1200">
              <a:solidFill>
                <a:prstClr val="black"/>
              </a:solidFill>
              <a:ea typeface="+mn-ea"/>
              <a:cs typeface="Arial" panose="020B0604020202020204" pitchFamily="34" charset="0"/>
            </a:endParaRPr>
          </a:p>
        </p:txBody>
      </p:sp>
      <p:sp>
        <p:nvSpPr>
          <p:cNvPr id="90138" name="Text Box 26"/>
          <p:cNvSpPr txBox="1">
            <a:spLocks noChangeArrowheads="1"/>
          </p:cNvSpPr>
          <p:nvPr/>
        </p:nvSpPr>
        <p:spPr bwMode="auto">
          <a:xfrm>
            <a:off x="7224714" y="3257550"/>
            <a:ext cx="1858565" cy="106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685800" fontAlgn="base">
              <a:spcBef>
                <a:spcPct val="0"/>
              </a:spcBef>
              <a:spcAft>
                <a:spcPct val="0"/>
              </a:spcAft>
              <a:buClrTx/>
            </a:pPr>
            <a:r>
              <a:rPr lang="en-US" altLang="en-US" sz="2100" kern="1200">
                <a:solidFill>
                  <a:prstClr val="black"/>
                </a:solidFill>
                <a:latin typeface="Arial" panose="020B0604020202020204" pitchFamily="34" charset="0"/>
                <a:ea typeface="+mn-ea"/>
                <a:cs typeface="Arial" panose="020B0604020202020204" pitchFamily="34" charset="0"/>
              </a:rPr>
              <a:t>-&gt; Rách rưới, tả tơi, gầy mòn</a:t>
            </a:r>
          </a:p>
        </p:txBody>
      </p:sp>
      <p:sp>
        <p:nvSpPr>
          <p:cNvPr id="15" name="Text Box 26"/>
          <p:cNvSpPr txBox="1">
            <a:spLocks noChangeArrowheads="1"/>
          </p:cNvSpPr>
          <p:nvPr/>
        </p:nvSpPr>
        <p:spPr bwMode="auto">
          <a:xfrm>
            <a:off x="101204" y="4521994"/>
            <a:ext cx="6075760"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685800" fontAlgn="base">
              <a:spcBef>
                <a:spcPct val="0"/>
              </a:spcBef>
              <a:spcAft>
                <a:spcPct val="0"/>
              </a:spcAft>
              <a:buClrTx/>
            </a:pPr>
            <a:r>
              <a:rPr lang="en-US" altLang="en-US" sz="2100" kern="1200">
                <a:solidFill>
                  <a:prstClr val="black"/>
                </a:solidFill>
                <a:latin typeface="Arial" panose="020B0604020202020204" pitchFamily="34" charset="0"/>
                <a:ea typeface="+mn-ea"/>
                <a:cs typeface="Arial" panose="020B0604020202020204" pitchFamily="34" charset="0"/>
              </a:rPr>
              <a:t>=&gt; </a:t>
            </a:r>
            <a:r>
              <a:rPr lang="en-US" altLang="en-US" sz="2100" b="1" kern="1200">
                <a:solidFill>
                  <a:prstClr val="black"/>
                </a:solidFill>
                <a:latin typeface="Arial" panose="020B0604020202020204" pitchFamily="34" charset="0"/>
                <a:ea typeface="+mn-ea"/>
                <a:cs typeface="Arial" panose="020B0604020202020204" pitchFamily="34" charset="0"/>
              </a:rPr>
              <a:t>Nạn nhân của nạn đói</a:t>
            </a:r>
          </a:p>
        </p:txBody>
      </p:sp>
    </p:spTree>
    <p:extLst>
      <p:ext uri="{BB962C8B-B14F-4D97-AF65-F5344CB8AC3E}">
        <p14:creationId xmlns:p14="http://schemas.microsoft.com/office/powerpoint/2010/main" val="312337702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90124"/>
                                        </p:tgtEl>
                                        <p:attrNameLst>
                                          <p:attrName>style.visibility</p:attrName>
                                        </p:attrNameLst>
                                      </p:cBhvr>
                                      <p:to>
                                        <p:strVal val="visible"/>
                                      </p:to>
                                    </p:set>
                                    <p:animEffect transition="in" filter="blinds(horizontal)">
                                      <p:cBhvr>
                                        <p:cTn id="7" dur="500"/>
                                        <p:tgtEl>
                                          <p:spTgt spid="9012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90126"/>
                                        </p:tgtEl>
                                        <p:attrNameLst>
                                          <p:attrName>style.visibility</p:attrName>
                                        </p:attrNameLst>
                                      </p:cBhvr>
                                      <p:to>
                                        <p:strVal val="visible"/>
                                      </p:to>
                                    </p:set>
                                    <p:animEffect transition="in" filter="blinds(horizontal)">
                                      <p:cBhvr>
                                        <p:cTn id="12" dur="500"/>
                                        <p:tgtEl>
                                          <p:spTgt spid="9012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90127"/>
                                        </p:tgtEl>
                                        <p:attrNameLst>
                                          <p:attrName>style.visibility</p:attrName>
                                        </p:attrNameLst>
                                      </p:cBhvr>
                                      <p:to>
                                        <p:strVal val="visible"/>
                                      </p:to>
                                    </p:set>
                                    <p:animEffect transition="in" filter="blinds(horizontal)">
                                      <p:cBhvr>
                                        <p:cTn id="17" dur="500"/>
                                        <p:tgtEl>
                                          <p:spTgt spid="9012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90130"/>
                                        </p:tgtEl>
                                        <p:attrNameLst>
                                          <p:attrName>style.visibility</p:attrName>
                                        </p:attrNameLst>
                                      </p:cBhvr>
                                      <p:to>
                                        <p:strVal val="visible"/>
                                      </p:to>
                                    </p:set>
                                    <p:animEffect transition="in" filter="blinds(horizontal)">
                                      <p:cBhvr>
                                        <p:cTn id="22" dur="500"/>
                                        <p:tgtEl>
                                          <p:spTgt spid="9013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nodeType="clickEffect">
                                  <p:stCondLst>
                                    <p:cond delay="0"/>
                                  </p:stCondLst>
                                  <p:childTnLst>
                                    <p:set>
                                      <p:cBhvr>
                                        <p:cTn id="26" dur="1" fill="hold">
                                          <p:stCondLst>
                                            <p:cond delay="0"/>
                                          </p:stCondLst>
                                        </p:cTn>
                                        <p:tgtEl>
                                          <p:spTgt spid="90131"/>
                                        </p:tgtEl>
                                        <p:attrNameLst>
                                          <p:attrName>style.visibility</p:attrName>
                                        </p:attrNameLst>
                                      </p:cBhvr>
                                      <p:to>
                                        <p:strVal val="visible"/>
                                      </p:to>
                                    </p:set>
                                    <p:animEffect transition="in" filter="blinds(horizontal)">
                                      <p:cBhvr>
                                        <p:cTn id="27" dur="500"/>
                                        <p:tgtEl>
                                          <p:spTgt spid="90131"/>
                                        </p:tgtEl>
                                      </p:cBhvr>
                                    </p:animEffect>
                                  </p:childTnLst>
                                </p:cTn>
                              </p:par>
                              <p:par>
                                <p:cTn id="28" presetID="3" presetClass="entr" presetSubtype="10" fill="hold" nodeType="withEffect">
                                  <p:stCondLst>
                                    <p:cond delay="0"/>
                                  </p:stCondLst>
                                  <p:childTnLst>
                                    <p:set>
                                      <p:cBhvr>
                                        <p:cTn id="29" dur="1" fill="hold">
                                          <p:stCondLst>
                                            <p:cond delay="0"/>
                                          </p:stCondLst>
                                        </p:cTn>
                                        <p:tgtEl>
                                          <p:spTgt spid="90134"/>
                                        </p:tgtEl>
                                        <p:attrNameLst>
                                          <p:attrName>style.visibility</p:attrName>
                                        </p:attrNameLst>
                                      </p:cBhvr>
                                      <p:to>
                                        <p:strVal val="visible"/>
                                      </p:to>
                                    </p:set>
                                    <p:animEffect transition="in" filter="blinds(horizontal)">
                                      <p:cBhvr>
                                        <p:cTn id="30" dur="500"/>
                                        <p:tgtEl>
                                          <p:spTgt spid="90134"/>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3" presetClass="entr" presetSubtype="10" fill="hold" nodeType="clickEffect">
                                  <p:stCondLst>
                                    <p:cond delay="0"/>
                                  </p:stCondLst>
                                  <p:childTnLst>
                                    <p:set>
                                      <p:cBhvr>
                                        <p:cTn id="34" dur="1" fill="hold">
                                          <p:stCondLst>
                                            <p:cond delay="0"/>
                                          </p:stCondLst>
                                        </p:cTn>
                                        <p:tgtEl>
                                          <p:spTgt spid="90135"/>
                                        </p:tgtEl>
                                        <p:attrNameLst>
                                          <p:attrName>style.visibility</p:attrName>
                                        </p:attrNameLst>
                                      </p:cBhvr>
                                      <p:to>
                                        <p:strVal val="visible"/>
                                      </p:to>
                                    </p:set>
                                    <p:animEffect transition="in" filter="blinds(horizontal)">
                                      <p:cBhvr>
                                        <p:cTn id="35" dur="500"/>
                                        <p:tgtEl>
                                          <p:spTgt spid="90135"/>
                                        </p:tgtEl>
                                      </p:cBhvr>
                                    </p:animEffect>
                                  </p:childTnLst>
                                </p:cTn>
                              </p:par>
                              <p:par>
                                <p:cTn id="36" presetID="3" presetClass="entr" presetSubtype="10" fill="hold" nodeType="withEffect">
                                  <p:stCondLst>
                                    <p:cond delay="0"/>
                                  </p:stCondLst>
                                  <p:childTnLst>
                                    <p:set>
                                      <p:cBhvr>
                                        <p:cTn id="37" dur="1" fill="hold">
                                          <p:stCondLst>
                                            <p:cond delay="0"/>
                                          </p:stCondLst>
                                        </p:cTn>
                                        <p:tgtEl>
                                          <p:spTgt spid="90132"/>
                                        </p:tgtEl>
                                        <p:attrNameLst>
                                          <p:attrName>style.visibility</p:attrName>
                                        </p:attrNameLst>
                                      </p:cBhvr>
                                      <p:to>
                                        <p:strVal val="visible"/>
                                      </p:to>
                                    </p:set>
                                    <p:animEffect transition="in" filter="blinds(horizontal)">
                                      <p:cBhvr>
                                        <p:cTn id="38" dur="500"/>
                                        <p:tgtEl>
                                          <p:spTgt spid="90132"/>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3" presetClass="entr" presetSubtype="10" fill="hold" nodeType="clickEffect">
                                  <p:stCondLst>
                                    <p:cond delay="0"/>
                                  </p:stCondLst>
                                  <p:childTnLst>
                                    <p:set>
                                      <p:cBhvr>
                                        <p:cTn id="42" dur="1" fill="hold">
                                          <p:stCondLst>
                                            <p:cond delay="0"/>
                                          </p:stCondLst>
                                        </p:cTn>
                                        <p:tgtEl>
                                          <p:spTgt spid="90133"/>
                                        </p:tgtEl>
                                        <p:attrNameLst>
                                          <p:attrName>style.visibility</p:attrName>
                                        </p:attrNameLst>
                                      </p:cBhvr>
                                      <p:to>
                                        <p:strVal val="visible"/>
                                      </p:to>
                                    </p:set>
                                    <p:animEffect transition="in" filter="blinds(horizontal)">
                                      <p:cBhvr>
                                        <p:cTn id="43" dur="500"/>
                                        <p:tgtEl>
                                          <p:spTgt spid="90133"/>
                                        </p:tgtEl>
                                      </p:cBhvr>
                                    </p:animEffect>
                                  </p:childTnLst>
                                </p:cTn>
                              </p:par>
                              <p:par>
                                <p:cTn id="44" presetID="3" presetClass="entr" presetSubtype="10" fill="hold" nodeType="withEffect">
                                  <p:stCondLst>
                                    <p:cond delay="0"/>
                                  </p:stCondLst>
                                  <p:childTnLst>
                                    <p:set>
                                      <p:cBhvr>
                                        <p:cTn id="45" dur="1" fill="hold">
                                          <p:stCondLst>
                                            <p:cond delay="0"/>
                                          </p:stCondLst>
                                        </p:cTn>
                                        <p:tgtEl>
                                          <p:spTgt spid="90136"/>
                                        </p:tgtEl>
                                        <p:attrNameLst>
                                          <p:attrName>style.visibility</p:attrName>
                                        </p:attrNameLst>
                                      </p:cBhvr>
                                      <p:to>
                                        <p:strVal val="visible"/>
                                      </p:to>
                                    </p:set>
                                    <p:animEffect transition="in" filter="blinds(horizontal)">
                                      <p:cBhvr>
                                        <p:cTn id="46" dur="500"/>
                                        <p:tgtEl>
                                          <p:spTgt spid="90136"/>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3" presetClass="entr" presetSubtype="10" fill="hold" nodeType="clickEffect">
                                  <p:stCondLst>
                                    <p:cond delay="0"/>
                                  </p:stCondLst>
                                  <p:childTnLst>
                                    <p:set>
                                      <p:cBhvr>
                                        <p:cTn id="50" dur="1" fill="hold">
                                          <p:stCondLst>
                                            <p:cond delay="0"/>
                                          </p:stCondLst>
                                        </p:cTn>
                                        <p:tgtEl>
                                          <p:spTgt spid="90137"/>
                                        </p:tgtEl>
                                        <p:attrNameLst>
                                          <p:attrName>style.visibility</p:attrName>
                                        </p:attrNameLst>
                                      </p:cBhvr>
                                      <p:to>
                                        <p:strVal val="visible"/>
                                      </p:to>
                                    </p:set>
                                    <p:animEffect transition="in" filter="blinds(horizontal)">
                                      <p:cBhvr>
                                        <p:cTn id="51" dur="500"/>
                                        <p:tgtEl>
                                          <p:spTgt spid="90137"/>
                                        </p:tgtEl>
                                      </p:cBhvr>
                                    </p:animEffect>
                                  </p:childTnLst>
                                </p:cTn>
                              </p:par>
                              <p:par>
                                <p:cTn id="52" presetID="3" presetClass="entr" presetSubtype="10" fill="hold" nodeType="withEffect">
                                  <p:stCondLst>
                                    <p:cond delay="0"/>
                                  </p:stCondLst>
                                  <p:childTnLst>
                                    <p:set>
                                      <p:cBhvr>
                                        <p:cTn id="53" dur="1" fill="hold">
                                          <p:stCondLst>
                                            <p:cond delay="0"/>
                                          </p:stCondLst>
                                        </p:cTn>
                                        <p:tgtEl>
                                          <p:spTgt spid="90138"/>
                                        </p:tgtEl>
                                        <p:attrNameLst>
                                          <p:attrName>style.visibility</p:attrName>
                                        </p:attrNameLst>
                                      </p:cBhvr>
                                      <p:to>
                                        <p:strVal val="visible"/>
                                      </p:to>
                                    </p:set>
                                    <p:animEffect transition="in" filter="blinds(horizontal)">
                                      <p:cBhvr>
                                        <p:cTn id="54" dur="500"/>
                                        <p:tgtEl>
                                          <p:spTgt spid="90138"/>
                                        </p:tgtEl>
                                      </p:cBhvr>
                                    </p:animEffect>
                                  </p:childTnLst>
                                </p:cTn>
                              </p:par>
                              <p:par>
                                <p:cTn id="55" presetID="3" presetClass="entr" presetSubtype="10" fill="hold" nodeType="with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blinds(horizontal)">
                                      <p:cBhvr>
                                        <p:cTn id="5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24" grpId="0"/>
      <p:bldP spid="90126" grpId="0"/>
      <p:bldP spid="90127" grpId="0"/>
      <p:bldP spid="90130" grpId="0"/>
      <p:bldP spid="90134" grpId="0"/>
      <p:bldP spid="90135" grpId="0"/>
      <p:bldP spid="90136" grpId="0"/>
      <p:bldP spid="90137" grpId="0" animBg="1"/>
      <p:bldP spid="90138" grpId="0"/>
      <p:bldP spid="1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6DD2802-2B34-4985-7765-0FE394FD42FA}"/>
              </a:ext>
            </a:extLst>
          </p:cNvPr>
          <p:cNvPicPr>
            <a:picLocks noChangeAspect="1"/>
          </p:cNvPicPr>
          <p:nvPr/>
        </p:nvPicPr>
        <p:blipFill>
          <a:blip r:embed="rId2"/>
          <a:stretch>
            <a:fillRect/>
          </a:stretch>
        </p:blipFill>
        <p:spPr>
          <a:xfrm>
            <a:off x="0" y="1255"/>
            <a:ext cx="9144000" cy="5140990"/>
          </a:xfrm>
          <a:prstGeom prst="rect">
            <a:avLst/>
          </a:prstGeom>
        </p:spPr>
      </p:pic>
    </p:spTree>
    <p:extLst>
      <p:ext uri="{BB962C8B-B14F-4D97-AF65-F5344CB8AC3E}">
        <p14:creationId xmlns:p14="http://schemas.microsoft.com/office/powerpoint/2010/main" val="100016035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73"/>
        <p:cNvGrpSpPr/>
        <p:nvPr/>
      </p:nvGrpSpPr>
      <p:grpSpPr>
        <a:xfrm>
          <a:off x="0" y="0"/>
          <a:ext cx="0" cy="0"/>
          <a:chOff x="0" y="0"/>
          <a:chExt cx="0" cy="0"/>
        </a:xfrm>
      </p:grpSpPr>
      <p:pic>
        <p:nvPicPr>
          <p:cNvPr id="10" name="Picture 9">
            <a:extLst>
              <a:ext uri="{FF2B5EF4-FFF2-40B4-BE49-F238E27FC236}">
                <a16:creationId xmlns:a16="http://schemas.microsoft.com/office/drawing/2014/main" id="{79B89102-ADB3-184D-2918-DF1A77CD333A}"/>
              </a:ext>
            </a:extLst>
          </p:cNvPr>
          <p:cNvPicPr>
            <a:picLocks noChangeAspect="1"/>
          </p:cNvPicPr>
          <p:nvPr/>
        </p:nvPicPr>
        <p:blipFill rotWithShape="1">
          <a:blip r:embed="rId3">
            <a:clrChange>
              <a:clrFrom>
                <a:srgbClr val="FFFFFF"/>
              </a:clrFrom>
              <a:clrTo>
                <a:srgbClr val="FFFFFF">
                  <a:alpha val="0"/>
                </a:srgbClr>
              </a:clrTo>
            </a:clrChange>
          </a:blip>
          <a:srcRect r="16667" b="18553"/>
          <a:stretch/>
        </p:blipFill>
        <p:spPr>
          <a:xfrm>
            <a:off x="963637" y="127866"/>
            <a:ext cx="6013938" cy="3304652"/>
          </a:xfrm>
          <a:prstGeom prst="rect">
            <a:avLst/>
          </a:prstGeom>
        </p:spPr>
      </p:pic>
    </p:spTree>
    <p:extLst>
      <p:ext uri="{BB962C8B-B14F-4D97-AF65-F5344CB8AC3E}">
        <p14:creationId xmlns:p14="http://schemas.microsoft.com/office/powerpoint/2010/main" val="2314743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1156" name="Text Box 20"/>
          <p:cNvSpPr txBox="1">
            <a:spLocks noChangeArrowheads="1"/>
          </p:cNvSpPr>
          <p:nvPr/>
        </p:nvSpPr>
        <p:spPr bwMode="auto">
          <a:xfrm>
            <a:off x="328614" y="114300"/>
            <a:ext cx="6592490"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2100" b="1">
                <a:latin typeface="Arial" panose="020B0604020202020204" pitchFamily="34" charset="0"/>
                <a:cs typeface="Arial" panose="020B0604020202020204" pitchFamily="34" charset="0"/>
              </a:rPr>
              <a:t>* Lời nói, cử chỉ </a:t>
            </a:r>
            <a:r>
              <a:rPr lang="en-US" altLang="en-US" sz="2100" b="1" smtClean="0">
                <a:latin typeface="Arial" panose="020B0604020202020204" pitchFamily="34" charset="0"/>
                <a:cs typeface="Arial" panose="020B0604020202020204" pitchFamily="34" charset="0"/>
              </a:rPr>
              <a:t>ở ần gặp T1:</a:t>
            </a:r>
            <a:endParaRPr lang="en-US" altLang="en-US" sz="2100" b="1">
              <a:latin typeface="Arial" panose="020B0604020202020204" pitchFamily="34" charset="0"/>
              <a:cs typeface="Arial" panose="020B0604020202020204" pitchFamily="34" charset="0"/>
            </a:endParaRPr>
          </a:p>
        </p:txBody>
      </p:sp>
      <p:sp>
        <p:nvSpPr>
          <p:cNvPr id="91157" name="Text Box 21"/>
          <p:cNvSpPr txBox="1">
            <a:spLocks noChangeArrowheads="1"/>
          </p:cNvSpPr>
          <p:nvPr/>
        </p:nvSpPr>
        <p:spPr bwMode="auto">
          <a:xfrm>
            <a:off x="408826" y="873819"/>
            <a:ext cx="6661854" cy="106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2100" smtClean="0">
                <a:latin typeface="Arial" panose="020B0604020202020204" pitchFamily="34" charset="0"/>
                <a:cs typeface="Arial" panose="020B0604020202020204" pitchFamily="34" charset="0"/>
              </a:rPr>
              <a:t>+ T</a:t>
            </a:r>
            <a:r>
              <a:rPr lang="vi-VN" altLang="en-US" sz="2100" smtClean="0">
                <a:latin typeface="Arial" panose="020B0604020202020204" pitchFamily="34" charset="0"/>
                <a:cs typeface="Arial" panose="020B0604020202020204" pitchFamily="34" charset="0"/>
              </a:rPr>
              <a:t>hị </a:t>
            </a:r>
            <a:r>
              <a:rPr lang="vi-VN" altLang="en-US" sz="2100">
                <a:latin typeface="Arial" panose="020B0604020202020204" pitchFamily="34" charset="0"/>
                <a:cs typeface="Arial" panose="020B0604020202020204" pitchFamily="34" charset="0"/>
              </a:rPr>
              <a:t>cười như nắc nẻ, cong cớn nói với Tràng: “Này, nhà tôi ơi, nói thật hay nói khoác đấy?” </a:t>
            </a:r>
          </a:p>
          <a:p>
            <a:pPr eaLnBrk="1" hangingPunct="1"/>
            <a:endParaRPr lang="en-US" altLang="en-US" sz="2100">
              <a:latin typeface="Arial" panose="020B0604020202020204" pitchFamily="34" charset="0"/>
              <a:cs typeface="Arial" panose="020B0604020202020204" pitchFamily="34" charset="0"/>
            </a:endParaRPr>
          </a:p>
        </p:txBody>
      </p:sp>
      <p:sp>
        <p:nvSpPr>
          <p:cNvPr id="91159" name="Text Box 23"/>
          <p:cNvSpPr txBox="1">
            <a:spLocks noChangeArrowheads="1"/>
          </p:cNvSpPr>
          <p:nvPr/>
        </p:nvSpPr>
        <p:spPr bwMode="auto">
          <a:xfrm>
            <a:off x="589447" y="1892603"/>
            <a:ext cx="5886951" cy="106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2100" smtClean="0">
                <a:latin typeface="Arial" panose="020B0604020202020204" pitchFamily="34" charset="0"/>
                <a:cs typeface="Arial" panose="020B0604020202020204" pitchFamily="34" charset="0"/>
              </a:rPr>
              <a:t>+</a:t>
            </a:r>
            <a:r>
              <a:rPr lang="vi-VN" altLang="en-US" sz="2100">
                <a:latin typeface="Arial" panose="020B0604020202020204" pitchFamily="34" charset="0"/>
                <a:cs typeface="Arial" panose="020B0604020202020204" pitchFamily="34" charset="0"/>
              </a:rPr>
              <a:t>Thị lon ton chạy lại đẩy xe cho Tràng, đùa bỡn với anh và liếc mắt cười tít </a:t>
            </a:r>
          </a:p>
          <a:p>
            <a:pPr eaLnBrk="1" hangingPunct="1"/>
            <a:endParaRPr lang="en-US" altLang="en-US" sz="2100">
              <a:latin typeface="Arial" panose="020B0604020202020204" pitchFamily="34" charset="0"/>
              <a:cs typeface="Arial" panose="020B0604020202020204" pitchFamily="34" charset="0"/>
            </a:endParaRPr>
          </a:p>
        </p:txBody>
      </p:sp>
      <p:sp>
        <p:nvSpPr>
          <p:cNvPr id="91169" name="AutoShape 33"/>
          <p:cNvSpPr>
            <a:spLocks noChangeArrowheads="1"/>
          </p:cNvSpPr>
          <p:nvPr/>
        </p:nvSpPr>
        <p:spPr bwMode="auto">
          <a:xfrm>
            <a:off x="135226" y="3285004"/>
            <a:ext cx="9093994" cy="1828800"/>
          </a:xfrm>
          <a:prstGeom prst="upArrowCallout">
            <a:avLst>
              <a:gd name="adj1" fmla="val 93744"/>
              <a:gd name="adj2" fmla="val 93744"/>
              <a:gd name="adj3" fmla="val 13690"/>
              <a:gd name="adj4" fmla="val 69495"/>
            </a:avLst>
          </a:prstGeom>
          <a:solidFill>
            <a:srgbClr val="FFFF99"/>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buFont typeface="Symbol" panose="05050102010706020507" pitchFamily="18" charset="2"/>
              <a:buChar char="Þ"/>
            </a:pPr>
            <a:endParaRPr lang="en-US" altLang="en-US" sz="2100">
              <a:solidFill>
                <a:srgbClr val="FF0000"/>
              </a:solidFill>
              <a:latin typeface="Arial" panose="020B0604020202020204" pitchFamily="34" charset="0"/>
              <a:cs typeface="Arial" panose="020B0604020202020204" pitchFamily="34" charset="0"/>
            </a:endParaRPr>
          </a:p>
        </p:txBody>
      </p:sp>
      <p:pic>
        <p:nvPicPr>
          <p:cNvPr id="13" name="Picture 12"/>
          <p:cNvPicPr>
            <a:picLocks noChangeAspect="1"/>
          </p:cNvPicPr>
          <p:nvPr/>
        </p:nvPicPr>
        <p:blipFill>
          <a:blip r:embed="rId2"/>
          <a:stretch>
            <a:fillRect/>
          </a:stretch>
        </p:blipFill>
        <p:spPr>
          <a:xfrm>
            <a:off x="7429500" y="923932"/>
            <a:ext cx="1714500" cy="2999172"/>
          </a:xfrm>
          <a:prstGeom prst="ellipse">
            <a:avLst/>
          </a:prstGeom>
          <a:ln>
            <a:noFill/>
          </a:ln>
          <a:effectLst>
            <a:softEdge rad="112500"/>
          </a:effectLst>
        </p:spPr>
      </p:pic>
      <p:sp>
        <p:nvSpPr>
          <p:cNvPr id="2" name="Footer Placeholder 1"/>
          <p:cNvSpPr>
            <a:spLocks noGrp="1"/>
          </p:cNvSpPr>
          <p:nvPr>
            <p:ph type="ftr" sz="quarter" idx="11"/>
          </p:nvPr>
        </p:nvSpPr>
        <p:spPr>
          <a:xfrm>
            <a:off x="824090" y="4017645"/>
            <a:ext cx="7608710" cy="1023462"/>
          </a:xfrm>
        </p:spPr>
        <p:txBody>
          <a:bodyPr/>
          <a:lstStyle/>
          <a:p>
            <a:pPr>
              <a:defRPr/>
            </a:pPr>
            <a:r>
              <a:rPr lang="vi-VN" sz="2400" smtClean="0">
                <a:solidFill>
                  <a:srgbClr val="00B050"/>
                </a:solidFill>
              </a:rPr>
              <a:t>Lần </a:t>
            </a:r>
            <a:r>
              <a:rPr lang="vi-VN" sz="2400">
                <a:solidFill>
                  <a:srgbClr val="00B050"/>
                </a:solidFill>
              </a:rPr>
              <a:t>đầu, chị ta xuất hiện trước mắt Tràng và người đọc với cách nói năng đối đáp tỏ ra bạo dạn</a:t>
            </a:r>
            <a:endParaRPr lang="en-US" sz="2400">
              <a:solidFill>
                <a:srgbClr val="00B050"/>
              </a:solidFill>
            </a:endParaRPr>
          </a:p>
        </p:txBody>
      </p:sp>
    </p:spTree>
    <p:extLst>
      <p:ext uri="{BB962C8B-B14F-4D97-AF65-F5344CB8AC3E}">
        <p14:creationId xmlns:p14="http://schemas.microsoft.com/office/powerpoint/2010/main" val="26140957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91156"/>
                                        </p:tgtEl>
                                        <p:attrNameLst>
                                          <p:attrName>style.visibility</p:attrName>
                                        </p:attrNameLst>
                                      </p:cBhvr>
                                      <p:to>
                                        <p:strVal val="visible"/>
                                      </p:to>
                                    </p:set>
                                    <p:animEffect transition="in" filter="blinds(horizontal)">
                                      <p:cBhvr>
                                        <p:cTn id="7" dur="500"/>
                                        <p:tgtEl>
                                          <p:spTgt spid="9115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91157"/>
                                        </p:tgtEl>
                                        <p:attrNameLst>
                                          <p:attrName>style.visibility</p:attrName>
                                        </p:attrNameLst>
                                      </p:cBhvr>
                                      <p:to>
                                        <p:strVal val="visible"/>
                                      </p:to>
                                    </p:set>
                                    <p:animEffect transition="in" filter="blinds(horizontal)">
                                      <p:cBhvr>
                                        <p:cTn id="12" dur="500"/>
                                        <p:tgtEl>
                                          <p:spTgt spid="9115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91159"/>
                                        </p:tgtEl>
                                        <p:attrNameLst>
                                          <p:attrName>style.visibility</p:attrName>
                                        </p:attrNameLst>
                                      </p:cBhvr>
                                      <p:to>
                                        <p:strVal val="visible"/>
                                      </p:to>
                                    </p:set>
                                    <p:animEffect transition="in" filter="blinds(horizontal)">
                                      <p:cBhvr>
                                        <p:cTn id="17" dur="500"/>
                                        <p:tgtEl>
                                          <p:spTgt spid="9115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91169"/>
                                        </p:tgtEl>
                                        <p:attrNameLst>
                                          <p:attrName>style.visibility</p:attrName>
                                        </p:attrNameLst>
                                      </p:cBhvr>
                                      <p:to>
                                        <p:strVal val="visible"/>
                                      </p:to>
                                    </p:set>
                                    <p:animEffect transition="in" filter="blinds(horizontal)">
                                      <p:cBhvr>
                                        <p:cTn id="22" dur="500"/>
                                        <p:tgtEl>
                                          <p:spTgt spid="911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56" grpId="0"/>
      <p:bldP spid="91157" grpId="0"/>
      <p:bldP spid="91159" grpId="0"/>
      <p:bldP spid="91169" grpId="0" animBg="1"/>
    </p:bldLst>
  </p:timing>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1156" name="Text Box 20"/>
          <p:cNvSpPr txBox="1">
            <a:spLocks noChangeArrowheads="1"/>
          </p:cNvSpPr>
          <p:nvPr/>
        </p:nvSpPr>
        <p:spPr bwMode="auto">
          <a:xfrm>
            <a:off x="328614" y="114300"/>
            <a:ext cx="6592490"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2100" b="1">
                <a:latin typeface="Arial" panose="020B0604020202020204" pitchFamily="34" charset="0"/>
                <a:cs typeface="Arial" panose="020B0604020202020204" pitchFamily="34" charset="0"/>
              </a:rPr>
              <a:t>* Lời nói, cử chỉ </a:t>
            </a:r>
            <a:r>
              <a:rPr lang="en-US" altLang="en-US" sz="2100" b="1" smtClean="0">
                <a:latin typeface="Arial" panose="020B0604020202020204" pitchFamily="34" charset="0"/>
                <a:cs typeface="Arial" panose="020B0604020202020204" pitchFamily="34" charset="0"/>
              </a:rPr>
              <a:t>ần gặp T2:</a:t>
            </a:r>
            <a:endParaRPr lang="en-US" altLang="en-US" sz="2100" b="1">
              <a:latin typeface="Arial" panose="020B0604020202020204" pitchFamily="34" charset="0"/>
              <a:cs typeface="Arial" panose="020B0604020202020204" pitchFamily="34" charset="0"/>
            </a:endParaRPr>
          </a:p>
        </p:txBody>
      </p:sp>
      <p:sp>
        <p:nvSpPr>
          <p:cNvPr id="91157" name="Text Box 21"/>
          <p:cNvSpPr txBox="1">
            <a:spLocks noChangeArrowheads="1"/>
          </p:cNvSpPr>
          <p:nvPr/>
        </p:nvSpPr>
        <p:spPr bwMode="auto">
          <a:xfrm>
            <a:off x="25004" y="457200"/>
            <a:ext cx="9093994" cy="106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2100">
                <a:latin typeface="Arial" panose="020B0604020202020204" pitchFamily="34" charset="0"/>
                <a:cs typeface="Arial" panose="020B0604020202020204" pitchFamily="34" charset="0"/>
              </a:rPr>
              <a:t>+ Từ ngữ: “Cong cớn”, “sưng sỉa”:</a:t>
            </a:r>
            <a:br>
              <a:rPr lang="en-US" altLang="en-US" sz="2100">
                <a:latin typeface="Arial" panose="020B0604020202020204" pitchFamily="34" charset="0"/>
                <a:cs typeface="Arial" panose="020B0604020202020204" pitchFamily="34" charset="0"/>
              </a:rPr>
            </a:br>
            <a:r>
              <a:rPr lang="en-US" altLang="en-US" sz="2100">
                <a:latin typeface="Arial" panose="020B0604020202020204" pitchFamily="34" charset="0"/>
                <a:cs typeface="Arial" panose="020B0604020202020204" pitchFamily="34" charset="0"/>
              </a:rPr>
              <a:t>    Câu nói: “Điêu! Người thế mà điêu!”; “Hôm ấy leo lẻo cái mồm…” </a:t>
            </a:r>
          </a:p>
          <a:p>
            <a:pPr eaLnBrk="1" hangingPunct="1"/>
            <a:r>
              <a:rPr lang="en-US" altLang="en-US" sz="2100">
                <a:latin typeface="Arial" panose="020B0604020202020204" pitchFamily="34" charset="0"/>
                <a:cs typeface="Arial" panose="020B0604020202020204" pitchFamily="34" charset="0"/>
              </a:rPr>
              <a:t>-&gt; chao chát, chỏng lỏn, cộc lốc, không có một chút nữ tính </a:t>
            </a:r>
          </a:p>
        </p:txBody>
      </p:sp>
      <p:sp>
        <p:nvSpPr>
          <p:cNvPr id="91159" name="Text Box 23"/>
          <p:cNvSpPr txBox="1">
            <a:spLocks noChangeArrowheads="1"/>
          </p:cNvSpPr>
          <p:nvPr/>
        </p:nvSpPr>
        <p:spPr bwMode="auto">
          <a:xfrm>
            <a:off x="25004" y="2027635"/>
            <a:ext cx="359926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2100">
                <a:latin typeface="Arial" panose="020B0604020202020204" pitchFamily="34" charset="0"/>
                <a:cs typeface="Arial" panose="020B0604020202020204" pitchFamily="34" charset="0"/>
              </a:rPr>
              <a:t>+ Chi tiết: Khi được</a:t>
            </a:r>
          </a:p>
          <a:p>
            <a:pPr eaLnBrk="1" hangingPunct="1"/>
            <a:r>
              <a:rPr lang="en-US" altLang="en-US" sz="2100">
                <a:latin typeface="Arial" panose="020B0604020202020204" pitchFamily="34" charset="0"/>
                <a:cs typeface="Arial" panose="020B0604020202020204" pitchFamily="34" charset="0"/>
              </a:rPr>
              <a:t>                mời ăn</a:t>
            </a:r>
          </a:p>
        </p:txBody>
      </p:sp>
      <p:sp>
        <p:nvSpPr>
          <p:cNvPr id="91160" name="Text Box 24"/>
          <p:cNvSpPr txBox="1">
            <a:spLocks noChangeArrowheads="1"/>
          </p:cNvSpPr>
          <p:nvPr/>
        </p:nvSpPr>
        <p:spPr bwMode="auto">
          <a:xfrm>
            <a:off x="3132535" y="1943100"/>
            <a:ext cx="2878931"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2100">
                <a:latin typeface="Arial" panose="020B0604020202020204" pitchFamily="34" charset="0"/>
                <a:cs typeface="Arial" panose="020B0604020202020204" pitchFamily="34" charset="0"/>
              </a:rPr>
              <a:t> mắt sáng lên</a:t>
            </a:r>
          </a:p>
        </p:txBody>
      </p:sp>
      <p:sp>
        <p:nvSpPr>
          <p:cNvPr id="91161" name="Text Box 25"/>
          <p:cNvSpPr txBox="1">
            <a:spLocks noChangeArrowheads="1"/>
          </p:cNvSpPr>
          <p:nvPr/>
        </p:nvSpPr>
        <p:spPr bwMode="auto">
          <a:xfrm>
            <a:off x="2905126" y="2228850"/>
            <a:ext cx="6290072"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2100">
                <a:latin typeface="Arial" panose="020B0604020202020204" pitchFamily="34" charset="0"/>
                <a:cs typeface="Arial" panose="020B0604020202020204" pitchFamily="34" charset="0"/>
              </a:rPr>
              <a:t> “ăn một chặp bốn bát bánh đúc”</a:t>
            </a:r>
          </a:p>
        </p:txBody>
      </p:sp>
      <p:sp>
        <p:nvSpPr>
          <p:cNvPr id="91162" name="Text Box 26"/>
          <p:cNvSpPr txBox="1">
            <a:spLocks noChangeArrowheads="1"/>
          </p:cNvSpPr>
          <p:nvPr/>
        </p:nvSpPr>
        <p:spPr bwMode="auto">
          <a:xfrm>
            <a:off x="2980135" y="2514600"/>
            <a:ext cx="6138863"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2100">
                <a:latin typeface="Arial" panose="020B0604020202020204" pitchFamily="34" charset="0"/>
                <a:cs typeface="Arial" panose="020B0604020202020204" pitchFamily="34" charset="0"/>
              </a:rPr>
              <a:t> ăn xong, cầm đũa quệt ngang miệng</a:t>
            </a:r>
          </a:p>
        </p:txBody>
      </p:sp>
      <p:sp>
        <p:nvSpPr>
          <p:cNvPr id="91163" name="Line 27"/>
          <p:cNvSpPr>
            <a:spLocks noChangeShapeType="1"/>
          </p:cNvSpPr>
          <p:nvPr/>
        </p:nvSpPr>
        <p:spPr bwMode="auto">
          <a:xfrm>
            <a:off x="2601516" y="2171700"/>
            <a:ext cx="454819"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050"/>
          </a:p>
        </p:txBody>
      </p:sp>
      <p:sp>
        <p:nvSpPr>
          <p:cNvPr id="91164" name="Line 28"/>
          <p:cNvSpPr>
            <a:spLocks noChangeShapeType="1"/>
          </p:cNvSpPr>
          <p:nvPr/>
        </p:nvSpPr>
        <p:spPr bwMode="auto">
          <a:xfrm>
            <a:off x="2601516" y="2171700"/>
            <a:ext cx="454819" cy="28575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050"/>
          </a:p>
        </p:txBody>
      </p:sp>
      <p:sp>
        <p:nvSpPr>
          <p:cNvPr id="91165" name="Line 29"/>
          <p:cNvSpPr>
            <a:spLocks noChangeShapeType="1"/>
          </p:cNvSpPr>
          <p:nvPr/>
        </p:nvSpPr>
        <p:spPr bwMode="auto">
          <a:xfrm>
            <a:off x="2601516" y="2171700"/>
            <a:ext cx="454819" cy="5715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050"/>
          </a:p>
        </p:txBody>
      </p:sp>
      <p:sp>
        <p:nvSpPr>
          <p:cNvPr id="91167" name="Text Box 31"/>
          <p:cNvSpPr txBox="1">
            <a:spLocks noChangeArrowheads="1"/>
          </p:cNvSpPr>
          <p:nvPr/>
        </p:nvSpPr>
        <p:spPr bwMode="auto">
          <a:xfrm>
            <a:off x="25004" y="2868216"/>
            <a:ext cx="9093994"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2100">
                <a:latin typeface="Arial" panose="020B0604020202020204" pitchFamily="34" charset="0"/>
                <a:cs typeface="Arial" panose="020B0604020202020204" pitchFamily="34" charset="0"/>
              </a:rPr>
              <a:t> -&gt; Không có một chút e thẹn, duyên dáng của người phụ nữ </a:t>
            </a:r>
          </a:p>
        </p:txBody>
      </p:sp>
      <p:sp>
        <p:nvSpPr>
          <p:cNvPr id="91169" name="AutoShape 33"/>
          <p:cNvSpPr>
            <a:spLocks noChangeArrowheads="1"/>
          </p:cNvSpPr>
          <p:nvPr/>
        </p:nvSpPr>
        <p:spPr bwMode="auto">
          <a:xfrm>
            <a:off x="25004" y="3257550"/>
            <a:ext cx="9093994" cy="1828800"/>
          </a:xfrm>
          <a:prstGeom prst="upArrowCallout">
            <a:avLst>
              <a:gd name="adj1" fmla="val 93744"/>
              <a:gd name="adj2" fmla="val 93744"/>
              <a:gd name="adj3" fmla="val 13690"/>
              <a:gd name="adj4" fmla="val 69495"/>
            </a:avLst>
          </a:prstGeom>
          <a:solidFill>
            <a:srgbClr val="FFFF99"/>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buFont typeface="Symbol" panose="05050102010706020507" pitchFamily="18" charset="2"/>
              <a:buChar char="Þ"/>
            </a:pPr>
            <a:r>
              <a:rPr lang="en-US" altLang="en-US" sz="2100" smtClean="0">
                <a:solidFill>
                  <a:srgbClr val="FF0000"/>
                </a:solidFill>
                <a:latin typeface="Arial" panose="020B0604020202020204" pitchFamily="34" charset="0"/>
                <a:cs typeface="Arial" panose="020B0604020202020204" pitchFamily="34" charset="0"/>
              </a:rPr>
              <a:t>T</a:t>
            </a:r>
            <a:r>
              <a:rPr lang="vi-VN" altLang="en-US" sz="2100" smtClean="0">
                <a:solidFill>
                  <a:srgbClr val="FF0000"/>
                </a:solidFill>
                <a:latin typeface="Arial" panose="020B0604020202020204" pitchFamily="34" charset="0"/>
                <a:cs typeface="Arial" panose="020B0604020202020204" pitchFamily="34" charset="0"/>
              </a:rPr>
              <a:t>rơ </a:t>
            </a:r>
            <a:r>
              <a:rPr lang="vi-VN" altLang="en-US" sz="2100">
                <a:solidFill>
                  <a:srgbClr val="FF0000"/>
                </a:solidFill>
                <a:latin typeface="Arial" panose="020B0604020202020204" pitchFamily="34" charset="0"/>
                <a:cs typeface="Arial" panose="020B0604020202020204" pitchFamily="34" charset="0"/>
              </a:rPr>
              <a:t>trẽn, chỏng lỏn, con cớn, mất hết cả lòng </a:t>
            </a:r>
            <a:r>
              <a:rPr lang="vi-VN" altLang="en-US" sz="2100" smtClean="0">
                <a:solidFill>
                  <a:srgbClr val="FF0000"/>
                </a:solidFill>
                <a:latin typeface="Arial" panose="020B0604020202020204" pitchFamily="34" charset="0"/>
                <a:cs typeface="Arial" panose="020B0604020202020204" pitchFamily="34" charset="0"/>
              </a:rPr>
              <a:t>tự</a:t>
            </a:r>
            <a:endParaRPr lang="en-US" altLang="en-US" sz="2100" smtClean="0">
              <a:solidFill>
                <a:srgbClr val="FF0000"/>
              </a:solidFill>
              <a:latin typeface="Arial" panose="020B0604020202020204" pitchFamily="34" charset="0"/>
              <a:cs typeface="Arial" panose="020B0604020202020204" pitchFamily="34" charset="0"/>
            </a:endParaRPr>
          </a:p>
          <a:p>
            <a:pPr algn="ctr"/>
            <a:r>
              <a:rPr lang="vi-VN" altLang="en-US" sz="2100" smtClean="0">
                <a:solidFill>
                  <a:srgbClr val="FF0000"/>
                </a:solidFill>
                <a:latin typeface="Arial" panose="020B0604020202020204" pitchFamily="34" charset="0"/>
                <a:cs typeface="Arial" panose="020B0604020202020204" pitchFamily="34" charset="0"/>
              </a:rPr>
              <a:t> </a:t>
            </a:r>
            <a:r>
              <a:rPr lang="vi-VN" altLang="en-US" sz="2100">
                <a:solidFill>
                  <a:srgbClr val="FF0000"/>
                </a:solidFill>
                <a:latin typeface="Arial" panose="020B0604020202020204" pitchFamily="34" charset="0"/>
                <a:cs typeface="Arial" panose="020B0604020202020204" pitchFamily="34" charset="0"/>
              </a:rPr>
              <a:t>trọng tối thiểu của một con người chỉ vì đói khát.</a:t>
            </a:r>
          </a:p>
          <a:p>
            <a:pPr algn="ctr">
              <a:buFont typeface="Symbol" panose="05050102010706020507" pitchFamily="18" charset="2"/>
              <a:buChar char="Þ"/>
            </a:pPr>
            <a:endParaRPr lang="en-US" altLang="en-US" sz="2100">
              <a:solidFill>
                <a:srgbClr val="FF0000"/>
              </a:solidFill>
              <a:latin typeface="Arial" panose="020B0604020202020204" pitchFamily="34" charset="0"/>
              <a:cs typeface="Arial" panose="020B0604020202020204" pitchFamily="34" charset="0"/>
            </a:endParaRPr>
          </a:p>
        </p:txBody>
      </p:sp>
      <p:pic>
        <p:nvPicPr>
          <p:cNvPr id="13" name="Picture 12"/>
          <p:cNvPicPr>
            <a:picLocks noChangeAspect="1"/>
          </p:cNvPicPr>
          <p:nvPr/>
        </p:nvPicPr>
        <p:blipFill>
          <a:blip r:embed="rId2"/>
          <a:stretch>
            <a:fillRect/>
          </a:stretch>
        </p:blipFill>
        <p:spPr>
          <a:xfrm>
            <a:off x="7429500" y="923932"/>
            <a:ext cx="1714500" cy="2999172"/>
          </a:xfrm>
          <a:prstGeom prst="ellipse">
            <a:avLst/>
          </a:prstGeom>
          <a:ln>
            <a:noFill/>
          </a:ln>
          <a:effectLst>
            <a:softEdge rad="112500"/>
          </a:effectLst>
        </p:spPr>
      </p:pic>
    </p:spTree>
    <p:extLst>
      <p:ext uri="{BB962C8B-B14F-4D97-AF65-F5344CB8AC3E}">
        <p14:creationId xmlns:p14="http://schemas.microsoft.com/office/powerpoint/2010/main" val="104641510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91156"/>
                                        </p:tgtEl>
                                        <p:attrNameLst>
                                          <p:attrName>style.visibility</p:attrName>
                                        </p:attrNameLst>
                                      </p:cBhvr>
                                      <p:to>
                                        <p:strVal val="visible"/>
                                      </p:to>
                                    </p:set>
                                    <p:animEffect transition="in" filter="blinds(horizontal)">
                                      <p:cBhvr>
                                        <p:cTn id="7" dur="500"/>
                                        <p:tgtEl>
                                          <p:spTgt spid="9115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91157"/>
                                        </p:tgtEl>
                                        <p:attrNameLst>
                                          <p:attrName>style.visibility</p:attrName>
                                        </p:attrNameLst>
                                      </p:cBhvr>
                                      <p:to>
                                        <p:strVal val="visible"/>
                                      </p:to>
                                    </p:set>
                                    <p:animEffect transition="in" filter="blinds(horizontal)">
                                      <p:cBhvr>
                                        <p:cTn id="12" dur="500"/>
                                        <p:tgtEl>
                                          <p:spTgt spid="9115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91159"/>
                                        </p:tgtEl>
                                        <p:attrNameLst>
                                          <p:attrName>style.visibility</p:attrName>
                                        </p:attrNameLst>
                                      </p:cBhvr>
                                      <p:to>
                                        <p:strVal val="visible"/>
                                      </p:to>
                                    </p:set>
                                    <p:animEffect transition="in" filter="blinds(horizontal)">
                                      <p:cBhvr>
                                        <p:cTn id="17" dur="500"/>
                                        <p:tgtEl>
                                          <p:spTgt spid="9115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91163"/>
                                        </p:tgtEl>
                                        <p:attrNameLst>
                                          <p:attrName>style.visibility</p:attrName>
                                        </p:attrNameLst>
                                      </p:cBhvr>
                                      <p:to>
                                        <p:strVal val="visible"/>
                                      </p:to>
                                    </p:set>
                                    <p:animEffect transition="in" filter="blinds(horizontal)">
                                      <p:cBhvr>
                                        <p:cTn id="22" dur="500"/>
                                        <p:tgtEl>
                                          <p:spTgt spid="9116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nodeType="clickEffect">
                                  <p:stCondLst>
                                    <p:cond delay="0"/>
                                  </p:stCondLst>
                                  <p:childTnLst>
                                    <p:set>
                                      <p:cBhvr>
                                        <p:cTn id="26" dur="1" fill="hold">
                                          <p:stCondLst>
                                            <p:cond delay="0"/>
                                          </p:stCondLst>
                                        </p:cTn>
                                        <p:tgtEl>
                                          <p:spTgt spid="91160"/>
                                        </p:tgtEl>
                                        <p:attrNameLst>
                                          <p:attrName>style.visibility</p:attrName>
                                        </p:attrNameLst>
                                      </p:cBhvr>
                                      <p:to>
                                        <p:strVal val="visible"/>
                                      </p:to>
                                    </p:set>
                                    <p:animEffect transition="in" filter="blinds(horizontal)">
                                      <p:cBhvr>
                                        <p:cTn id="27" dur="500"/>
                                        <p:tgtEl>
                                          <p:spTgt spid="91160"/>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nodeType="clickEffect">
                                  <p:stCondLst>
                                    <p:cond delay="0"/>
                                  </p:stCondLst>
                                  <p:childTnLst>
                                    <p:set>
                                      <p:cBhvr>
                                        <p:cTn id="31" dur="1" fill="hold">
                                          <p:stCondLst>
                                            <p:cond delay="0"/>
                                          </p:stCondLst>
                                        </p:cTn>
                                        <p:tgtEl>
                                          <p:spTgt spid="91164"/>
                                        </p:tgtEl>
                                        <p:attrNameLst>
                                          <p:attrName>style.visibility</p:attrName>
                                        </p:attrNameLst>
                                      </p:cBhvr>
                                      <p:to>
                                        <p:strVal val="visible"/>
                                      </p:to>
                                    </p:set>
                                    <p:animEffect transition="in" filter="blinds(horizontal)">
                                      <p:cBhvr>
                                        <p:cTn id="32" dur="500"/>
                                        <p:tgtEl>
                                          <p:spTgt spid="91164"/>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ntr" presetSubtype="10" fill="hold" nodeType="clickEffect">
                                  <p:stCondLst>
                                    <p:cond delay="0"/>
                                  </p:stCondLst>
                                  <p:childTnLst>
                                    <p:set>
                                      <p:cBhvr>
                                        <p:cTn id="36" dur="1" fill="hold">
                                          <p:stCondLst>
                                            <p:cond delay="0"/>
                                          </p:stCondLst>
                                        </p:cTn>
                                        <p:tgtEl>
                                          <p:spTgt spid="91161"/>
                                        </p:tgtEl>
                                        <p:attrNameLst>
                                          <p:attrName>style.visibility</p:attrName>
                                        </p:attrNameLst>
                                      </p:cBhvr>
                                      <p:to>
                                        <p:strVal val="visible"/>
                                      </p:to>
                                    </p:set>
                                    <p:animEffect transition="in" filter="blinds(horizontal)">
                                      <p:cBhvr>
                                        <p:cTn id="37" dur="500"/>
                                        <p:tgtEl>
                                          <p:spTgt spid="91161"/>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3" presetClass="entr" presetSubtype="10" fill="hold" nodeType="clickEffect">
                                  <p:stCondLst>
                                    <p:cond delay="0"/>
                                  </p:stCondLst>
                                  <p:childTnLst>
                                    <p:set>
                                      <p:cBhvr>
                                        <p:cTn id="41" dur="1" fill="hold">
                                          <p:stCondLst>
                                            <p:cond delay="0"/>
                                          </p:stCondLst>
                                        </p:cTn>
                                        <p:tgtEl>
                                          <p:spTgt spid="91165"/>
                                        </p:tgtEl>
                                        <p:attrNameLst>
                                          <p:attrName>style.visibility</p:attrName>
                                        </p:attrNameLst>
                                      </p:cBhvr>
                                      <p:to>
                                        <p:strVal val="visible"/>
                                      </p:to>
                                    </p:set>
                                    <p:animEffect transition="in" filter="blinds(horizontal)">
                                      <p:cBhvr>
                                        <p:cTn id="42" dur="500"/>
                                        <p:tgtEl>
                                          <p:spTgt spid="91165"/>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3" presetClass="entr" presetSubtype="10" fill="hold" nodeType="clickEffect">
                                  <p:stCondLst>
                                    <p:cond delay="0"/>
                                  </p:stCondLst>
                                  <p:childTnLst>
                                    <p:set>
                                      <p:cBhvr>
                                        <p:cTn id="46" dur="1" fill="hold">
                                          <p:stCondLst>
                                            <p:cond delay="0"/>
                                          </p:stCondLst>
                                        </p:cTn>
                                        <p:tgtEl>
                                          <p:spTgt spid="91162"/>
                                        </p:tgtEl>
                                        <p:attrNameLst>
                                          <p:attrName>style.visibility</p:attrName>
                                        </p:attrNameLst>
                                      </p:cBhvr>
                                      <p:to>
                                        <p:strVal val="visible"/>
                                      </p:to>
                                    </p:set>
                                    <p:animEffect transition="in" filter="blinds(horizontal)">
                                      <p:cBhvr>
                                        <p:cTn id="47" dur="500"/>
                                        <p:tgtEl>
                                          <p:spTgt spid="91162"/>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3" presetClass="entr" presetSubtype="10" fill="hold" nodeType="clickEffect">
                                  <p:stCondLst>
                                    <p:cond delay="0"/>
                                  </p:stCondLst>
                                  <p:childTnLst>
                                    <p:set>
                                      <p:cBhvr>
                                        <p:cTn id="51" dur="1" fill="hold">
                                          <p:stCondLst>
                                            <p:cond delay="0"/>
                                          </p:stCondLst>
                                        </p:cTn>
                                        <p:tgtEl>
                                          <p:spTgt spid="91167"/>
                                        </p:tgtEl>
                                        <p:attrNameLst>
                                          <p:attrName>style.visibility</p:attrName>
                                        </p:attrNameLst>
                                      </p:cBhvr>
                                      <p:to>
                                        <p:strVal val="visible"/>
                                      </p:to>
                                    </p:set>
                                    <p:animEffect transition="in" filter="blinds(horizontal)">
                                      <p:cBhvr>
                                        <p:cTn id="52" dur="500"/>
                                        <p:tgtEl>
                                          <p:spTgt spid="91167"/>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3" presetClass="entr" presetSubtype="10" fill="hold" nodeType="clickEffect">
                                  <p:stCondLst>
                                    <p:cond delay="0"/>
                                  </p:stCondLst>
                                  <p:childTnLst>
                                    <p:set>
                                      <p:cBhvr>
                                        <p:cTn id="56" dur="1" fill="hold">
                                          <p:stCondLst>
                                            <p:cond delay="0"/>
                                          </p:stCondLst>
                                        </p:cTn>
                                        <p:tgtEl>
                                          <p:spTgt spid="91169"/>
                                        </p:tgtEl>
                                        <p:attrNameLst>
                                          <p:attrName>style.visibility</p:attrName>
                                        </p:attrNameLst>
                                      </p:cBhvr>
                                      <p:to>
                                        <p:strVal val="visible"/>
                                      </p:to>
                                    </p:set>
                                    <p:animEffect transition="in" filter="blinds(horizontal)">
                                      <p:cBhvr>
                                        <p:cTn id="57" dur="500"/>
                                        <p:tgtEl>
                                          <p:spTgt spid="911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56" grpId="0"/>
      <p:bldP spid="91157" grpId="0"/>
      <p:bldP spid="91159" grpId="0"/>
      <p:bldP spid="91160" grpId="0"/>
      <p:bldP spid="91161" grpId="0"/>
      <p:bldP spid="91162" grpId="0"/>
      <p:bldP spid="91167" grpId="0"/>
      <p:bldP spid="91169" grpId="0" animBg="1"/>
    </p:bldLst>
  </p:timing>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1156" name="Text Box 20"/>
          <p:cNvSpPr txBox="1">
            <a:spLocks noChangeArrowheads="1"/>
          </p:cNvSpPr>
          <p:nvPr/>
        </p:nvSpPr>
        <p:spPr bwMode="auto">
          <a:xfrm>
            <a:off x="328614" y="114300"/>
            <a:ext cx="6592490"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2100" b="1">
                <a:latin typeface="Arial" panose="020B0604020202020204" pitchFamily="34" charset="0"/>
                <a:cs typeface="Arial" panose="020B0604020202020204" pitchFamily="34" charset="0"/>
              </a:rPr>
              <a:t>* Lời nói, cử chỉ </a:t>
            </a:r>
            <a:r>
              <a:rPr lang="en-US" altLang="en-US" sz="2100" b="1" smtClean="0">
                <a:latin typeface="Arial" panose="020B0604020202020204" pitchFamily="34" charset="0"/>
                <a:cs typeface="Arial" panose="020B0604020202020204" pitchFamily="34" charset="0"/>
              </a:rPr>
              <a:t>ần gặp T2:</a:t>
            </a:r>
            <a:endParaRPr lang="en-US" altLang="en-US" sz="2100" b="1">
              <a:latin typeface="Arial" panose="020B0604020202020204" pitchFamily="34" charset="0"/>
              <a:cs typeface="Arial" panose="020B0604020202020204" pitchFamily="34" charset="0"/>
            </a:endParaRPr>
          </a:p>
        </p:txBody>
      </p:sp>
      <p:sp>
        <p:nvSpPr>
          <p:cNvPr id="91157" name="Text Box 21"/>
          <p:cNvSpPr txBox="1">
            <a:spLocks noChangeArrowheads="1"/>
          </p:cNvSpPr>
          <p:nvPr/>
        </p:nvSpPr>
        <p:spPr bwMode="auto">
          <a:xfrm>
            <a:off x="25004" y="457200"/>
            <a:ext cx="9093994"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2100" smtClean="0">
                <a:latin typeface="Arial" panose="020B0604020202020204" pitchFamily="34" charset="0"/>
                <a:cs typeface="Arial" panose="020B0604020202020204" pitchFamily="34" charset="0"/>
              </a:rPr>
              <a:t>+ </a:t>
            </a:r>
            <a:r>
              <a:rPr lang="vi-VN" altLang="en-US" sz="2100" smtClean="0">
                <a:latin typeface="Arial" panose="020B0604020202020204" pitchFamily="34" charset="0"/>
                <a:cs typeface="Arial" panose="020B0604020202020204" pitchFamily="34" charset="0"/>
              </a:rPr>
              <a:t>khi </a:t>
            </a:r>
            <a:r>
              <a:rPr lang="vi-VN" altLang="en-US" sz="2100">
                <a:latin typeface="Arial" panose="020B0604020202020204" pitchFamily="34" charset="0"/>
                <a:cs typeface="Arial" panose="020B0604020202020204" pitchFamily="34" charset="0"/>
              </a:rPr>
              <a:t>Tràng rủ đùa: “Này nói đùa chứ, có về với tớ thì ra khuân hàng lên xe rồi cùng về”. Tràng cũng chú giải rất rõ là nói đùa, tưởng giỡn cho vui, ai ngờ chị ta theo về thật.</a:t>
            </a:r>
          </a:p>
          <a:p>
            <a:pPr eaLnBrk="1" hangingPunct="1"/>
            <a:endParaRPr lang="en-US" altLang="en-US" sz="2100">
              <a:latin typeface="Arial" panose="020B0604020202020204" pitchFamily="34" charset="0"/>
              <a:cs typeface="Arial" panose="020B0604020202020204" pitchFamily="34" charset="0"/>
            </a:endParaRPr>
          </a:p>
        </p:txBody>
      </p:sp>
      <p:sp>
        <p:nvSpPr>
          <p:cNvPr id="91159" name="Text Box 23"/>
          <p:cNvSpPr txBox="1">
            <a:spLocks noChangeArrowheads="1"/>
          </p:cNvSpPr>
          <p:nvPr/>
        </p:nvSpPr>
        <p:spPr bwMode="auto">
          <a:xfrm>
            <a:off x="127992" y="1439734"/>
            <a:ext cx="7514586"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2100" smtClean="0">
                <a:latin typeface="Arial" panose="020B0604020202020204" pitchFamily="34" charset="0"/>
                <a:cs typeface="Arial" panose="020B0604020202020204" pitchFamily="34" charset="0"/>
              </a:rPr>
              <a:t>-&gt; </a:t>
            </a:r>
            <a:r>
              <a:rPr lang="vi-VN" altLang="en-US" sz="2100" smtClean="0">
                <a:latin typeface="Arial" panose="020B0604020202020204" pitchFamily="34" charset="0"/>
                <a:cs typeface="Arial" panose="020B0604020202020204" pitchFamily="34" charset="0"/>
              </a:rPr>
              <a:t>KL </a:t>
            </a:r>
            <a:r>
              <a:rPr lang="vi-VN" altLang="en-US" sz="2100">
                <a:latin typeface="Arial" panose="020B0604020202020204" pitchFamily="34" charset="0"/>
                <a:cs typeface="Arial" panose="020B0604020202020204" pitchFamily="34" charset="0"/>
              </a:rPr>
              <a:t>đẩy nhân vật đến tận cùng của sự trơ trẽn, liều lĩnh.Thị đã biến lời rủ của Tràng thành lời cầu hôn chính thức</a:t>
            </a:r>
            <a:endParaRPr lang="en-US" altLang="en-US" sz="2100">
              <a:latin typeface="Arial" panose="020B0604020202020204" pitchFamily="34" charset="0"/>
              <a:cs typeface="Arial" panose="020B0604020202020204" pitchFamily="34" charset="0"/>
            </a:endParaRPr>
          </a:p>
        </p:txBody>
      </p:sp>
      <p:sp>
        <p:nvSpPr>
          <p:cNvPr id="91169" name="AutoShape 33"/>
          <p:cNvSpPr>
            <a:spLocks noChangeArrowheads="1"/>
          </p:cNvSpPr>
          <p:nvPr/>
        </p:nvSpPr>
        <p:spPr bwMode="auto">
          <a:xfrm>
            <a:off x="25004" y="2608439"/>
            <a:ext cx="9093994" cy="2535061"/>
          </a:xfrm>
          <a:prstGeom prst="upArrowCallout">
            <a:avLst>
              <a:gd name="adj1" fmla="val 93744"/>
              <a:gd name="adj2" fmla="val 93744"/>
              <a:gd name="adj3" fmla="val 13690"/>
              <a:gd name="adj4" fmla="val 69495"/>
            </a:avLst>
          </a:prstGeom>
          <a:solidFill>
            <a:srgbClr val="FFFF99"/>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buFont typeface="Symbol" panose="05050102010706020507" pitchFamily="18" charset="2"/>
              <a:buChar char="Þ"/>
            </a:pPr>
            <a:r>
              <a:rPr lang="vi-VN" altLang="en-US" sz="2100" smtClean="0">
                <a:solidFill>
                  <a:srgbClr val="FF0000"/>
                </a:solidFill>
                <a:latin typeface="Arial" panose="020B0604020202020204" pitchFamily="34" charset="0"/>
                <a:cs typeface="Arial" panose="020B0604020202020204" pitchFamily="34" charset="0"/>
              </a:rPr>
              <a:t>Những </a:t>
            </a:r>
            <a:r>
              <a:rPr lang="vi-VN" altLang="en-US" sz="2100">
                <a:solidFill>
                  <a:srgbClr val="FF0000"/>
                </a:solidFill>
                <a:latin typeface="Arial" panose="020B0604020202020204" pitchFamily="34" charset="0"/>
                <a:cs typeface="Arial" panose="020B0604020202020204" pitchFamily="34" charset="0"/>
              </a:rPr>
              <a:t>xô đẩy dữ dội của hoàn cảnh đã khiến "thị" </a:t>
            </a:r>
          </a:p>
          <a:p>
            <a:pPr algn="ctr"/>
            <a:r>
              <a:rPr lang="vi-VN" altLang="en-US" sz="2100">
                <a:solidFill>
                  <a:srgbClr val="FF0000"/>
                </a:solidFill>
                <a:latin typeface="Arial" panose="020B0604020202020204" pitchFamily="34" charset="0"/>
                <a:cs typeface="Arial" panose="020B0604020202020204" pitchFamily="34" charset="0"/>
              </a:rPr>
              <a:t>trở nên thô tục và chấp nhận làm "vợ nhặt".</a:t>
            </a:r>
          </a:p>
          <a:p>
            <a:pPr algn="ctr"/>
            <a:r>
              <a:rPr lang="vi-VN" altLang="en-US" sz="2100" smtClean="0">
                <a:solidFill>
                  <a:srgbClr val="FF0000"/>
                </a:solidFill>
                <a:latin typeface="Arial" panose="020B0604020202020204" pitchFamily="34" charset="0"/>
                <a:cs typeface="Arial" panose="020B0604020202020204" pitchFamily="34" charset="0"/>
              </a:rPr>
              <a:t>  </a:t>
            </a:r>
            <a:r>
              <a:rPr lang="vi-VN" altLang="en-US" sz="2100">
                <a:solidFill>
                  <a:srgbClr val="FF0000"/>
                </a:solidFill>
                <a:latin typeface="Arial" panose="020B0604020202020204" pitchFamily="34" charset="0"/>
                <a:cs typeface="Arial" panose="020B0604020202020204" pitchFamily="34" charset="0"/>
              </a:rPr>
              <a:t>Tuy nhiên trong sâu thẳm con người, </a:t>
            </a:r>
          </a:p>
          <a:p>
            <a:pPr algn="ctr"/>
            <a:r>
              <a:rPr lang="vi-VN" altLang="en-US" sz="2100">
                <a:solidFill>
                  <a:srgbClr val="FF0000"/>
                </a:solidFill>
                <a:latin typeface="Arial" panose="020B0604020202020204" pitchFamily="34" charset="0"/>
                <a:cs typeface="Arial" panose="020B0604020202020204" pitchFamily="34" charset="0"/>
              </a:rPr>
              <a:t>chị vẫn khao </a:t>
            </a:r>
            <a:r>
              <a:rPr lang="vi-VN" altLang="en-US" sz="2100" smtClean="0">
                <a:solidFill>
                  <a:srgbClr val="FF0000"/>
                </a:solidFill>
                <a:latin typeface="Arial" panose="020B0604020202020204" pitchFamily="34" charset="0"/>
                <a:cs typeface="Arial" panose="020B0604020202020204" pitchFamily="34" charset="0"/>
              </a:rPr>
              <a:t>khát </a:t>
            </a:r>
            <a:r>
              <a:rPr lang="en-US" altLang="en-US" sz="2100" smtClean="0">
                <a:solidFill>
                  <a:srgbClr val="FF0000"/>
                </a:solidFill>
                <a:latin typeface="Arial" panose="020B0604020202020204" pitchFamily="34" charset="0"/>
                <a:cs typeface="Arial" panose="020B0604020202020204" pitchFamily="34" charset="0"/>
              </a:rPr>
              <a:t>sống mãnh liệt, KK </a:t>
            </a:r>
            <a:r>
              <a:rPr lang="vi-VN" altLang="en-US" sz="2100" smtClean="0">
                <a:solidFill>
                  <a:srgbClr val="FF0000"/>
                </a:solidFill>
                <a:latin typeface="Arial" panose="020B0604020202020204" pitchFamily="34" charset="0"/>
                <a:cs typeface="Arial" panose="020B0604020202020204" pitchFamily="34" charset="0"/>
              </a:rPr>
              <a:t>một mái ấm</a:t>
            </a:r>
            <a:r>
              <a:rPr lang="en-US" altLang="en-US" sz="2100" smtClean="0">
                <a:solidFill>
                  <a:srgbClr val="FF0000"/>
                </a:solidFill>
                <a:latin typeface="Arial" panose="020B0604020202020204" pitchFamily="34" charset="0"/>
                <a:cs typeface="Arial" panose="020B0604020202020204" pitchFamily="34" charset="0"/>
              </a:rPr>
              <a:t> gia định hạnh phúc</a:t>
            </a:r>
            <a:r>
              <a:rPr lang="vi-VN" altLang="en-US" sz="2100" smtClean="0">
                <a:solidFill>
                  <a:srgbClr val="FF0000"/>
                </a:solidFill>
                <a:latin typeface="Arial" panose="020B0604020202020204" pitchFamily="34" charset="0"/>
                <a:cs typeface="Arial" panose="020B0604020202020204" pitchFamily="34" charset="0"/>
              </a:rPr>
              <a:t>. </a:t>
            </a:r>
            <a:endParaRPr lang="vi-VN" altLang="en-US" sz="2100">
              <a:solidFill>
                <a:srgbClr val="FF0000"/>
              </a:solidFill>
              <a:latin typeface="Arial" panose="020B0604020202020204" pitchFamily="34" charset="0"/>
              <a:cs typeface="Arial" panose="020B0604020202020204" pitchFamily="34" charset="0"/>
            </a:endParaRPr>
          </a:p>
          <a:p>
            <a:pPr algn="ctr"/>
            <a:endParaRPr lang="en-US" altLang="en-US" sz="2100">
              <a:solidFill>
                <a:srgbClr val="FF0000"/>
              </a:solidFill>
              <a:latin typeface="Arial" panose="020B0604020202020204" pitchFamily="34" charset="0"/>
              <a:cs typeface="Arial" panose="020B0604020202020204" pitchFamily="34" charset="0"/>
            </a:endParaRPr>
          </a:p>
        </p:txBody>
      </p:sp>
      <p:pic>
        <p:nvPicPr>
          <p:cNvPr id="13" name="Picture 12"/>
          <p:cNvPicPr>
            <a:picLocks noChangeAspect="1"/>
          </p:cNvPicPr>
          <p:nvPr/>
        </p:nvPicPr>
        <p:blipFill>
          <a:blip r:embed="rId2"/>
          <a:stretch>
            <a:fillRect/>
          </a:stretch>
        </p:blipFill>
        <p:spPr>
          <a:xfrm>
            <a:off x="7429500" y="923932"/>
            <a:ext cx="1714500" cy="2999172"/>
          </a:xfrm>
          <a:prstGeom prst="ellipse">
            <a:avLst/>
          </a:prstGeom>
          <a:ln>
            <a:noFill/>
          </a:ln>
          <a:effectLst>
            <a:softEdge rad="112500"/>
          </a:effectLst>
        </p:spPr>
      </p:pic>
    </p:spTree>
    <p:extLst>
      <p:ext uri="{BB962C8B-B14F-4D97-AF65-F5344CB8AC3E}">
        <p14:creationId xmlns:p14="http://schemas.microsoft.com/office/powerpoint/2010/main" val="402170192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91156"/>
                                        </p:tgtEl>
                                        <p:attrNameLst>
                                          <p:attrName>style.visibility</p:attrName>
                                        </p:attrNameLst>
                                      </p:cBhvr>
                                      <p:to>
                                        <p:strVal val="visible"/>
                                      </p:to>
                                    </p:set>
                                    <p:animEffect transition="in" filter="blinds(horizontal)">
                                      <p:cBhvr>
                                        <p:cTn id="7" dur="500"/>
                                        <p:tgtEl>
                                          <p:spTgt spid="9115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91157"/>
                                        </p:tgtEl>
                                        <p:attrNameLst>
                                          <p:attrName>style.visibility</p:attrName>
                                        </p:attrNameLst>
                                      </p:cBhvr>
                                      <p:to>
                                        <p:strVal val="visible"/>
                                      </p:to>
                                    </p:set>
                                    <p:animEffect transition="in" filter="blinds(horizontal)">
                                      <p:cBhvr>
                                        <p:cTn id="12" dur="500"/>
                                        <p:tgtEl>
                                          <p:spTgt spid="9115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91159"/>
                                        </p:tgtEl>
                                        <p:attrNameLst>
                                          <p:attrName>style.visibility</p:attrName>
                                        </p:attrNameLst>
                                      </p:cBhvr>
                                      <p:to>
                                        <p:strVal val="visible"/>
                                      </p:to>
                                    </p:set>
                                    <p:animEffect transition="in" filter="blinds(horizontal)">
                                      <p:cBhvr>
                                        <p:cTn id="17" dur="500"/>
                                        <p:tgtEl>
                                          <p:spTgt spid="9115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91169"/>
                                        </p:tgtEl>
                                        <p:attrNameLst>
                                          <p:attrName>style.visibility</p:attrName>
                                        </p:attrNameLst>
                                      </p:cBhvr>
                                      <p:to>
                                        <p:strVal val="visible"/>
                                      </p:to>
                                    </p:set>
                                    <p:animEffect transition="in" filter="blinds(horizontal)">
                                      <p:cBhvr>
                                        <p:cTn id="22" dur="500"/>
                                        <p:tgtEl>
                                          <p:spTgt spid="911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56" grpId="0"/>
      <p:bldP spid="91157" grpId="0"/>
      <p:bldP spid="91159" grpId="0"/>
      <p:bldP spid="91169" grpId="0" animBg="1"/>
    </p:bldLst>
  </p:timing>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6278" name="Text Box 22"/>
          <p:cNvSpPr txBox="1">
            <a:spLocks noChangeArrowheads="1"/>
          </p:cNvSpPr>
          <p:nvPr/>
        </p:nvSpPr>
        <p:spPr bwMode="auto">
          <a:xfrm>
            <a:off x="176214" y="800100"/>
            <a:ext cx="4092178"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2100" b="1" smtClean="0">
                <a:latin typeface="Arial" panose="020B0604020202020204" pitchFamily="34" charset="0"/>
                <a:cs typeface="Arial" panose="020B0604020202020204" pitchFamily="34" charset="0"/>
              </a:rPr>
              <a:t>* Trên </a:t>
            </a:r>
            <a:r>
              <a:rPr lang="en-US" altLang="en-US" sz="2100" b="1">
                <a:latin typeface="Arial" panose="020B0604020202020204" pitchFamily="34" charset="0"/>
                <a:cs typeface="Arial" panose="020B0604020202020204" pitchFamily="34" charset="0"/>
              </a:rPr>
              <a:t>đường về :</a:t>
            </a:r>
          </a:p>
        </p:txBody>
      </p:sp>
      <p:sp>
        <p:nvSpPr>
          <p:cNvPr id="96279" name="Text Box 23"/>
          <p:cNvSpPr txBox="1">
            <a:spLocks noChangeArrowheads="1"/>
          </p:cNvSpPr>
          <p:nvPr/>
        </p:nvSpPr>
        <p:spPr bwMode="auto">
          <a:xfrm>
            <a:off x="275035" y="1143000"/>
            <a:ext cx="8843963"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2100" b="1">
                <a:latin typeface="Arial" panose="020B0604020202020204" pitchFamily="34" charset="0"/>
                <a:cs typeface="Arial" panose="020B0604020202020204" pitchFamily="34" charset="0"/>
              </a:rPr>
              <a:t>  </a:t>
            </a:r>
            <a:r>
              <a:rPr lang="en-US" altLang="en-US" sz="2100">
                <a:latin typeface="Arial" panose="020B0604020202020204" pitchFamily="34" charset="0"/>
                <a:cs typeface="Arial" panose="020B0604020202020204" pitchFamily="34" charset="0"/>
              </a:rPr>
              <a:t>+…đi sau, “cắp cái thúng con”, “đầu hơi cúi xuống”, nón che nửa mặt…</a:t>
            </a:r>
          </a:p>
          <a:p>
            <a:pPr eaLnBrk="1" hangingPunct="1"/>
            <a:r>
              <a:rPr lang="en-US" altLang="en-US" sz="2100">
                <a:latin typeface="Arial" panose="020B0604020202020204" pitchFamily="34" charset="0"/>
                <a:cs typeface="Arial" panose="020B0604020202020204" pitchFamily="34" charset="0"/>
              </a:rPr>
              <a:t>  +… bước chân “rón rén, e thẹn”</a:t>
            </a:r>
          </a:p>
          <a:p>
            <a:pPr eaLnBrk="1" hangingPunct="1"/>
            <a:r>
              <a:rPr lang="en-US" altLang="en-US" sz="2100">
                <a:latin typeface="Arial" panose="020B0604020202020204" pitchFamily="34" charset="0"/>
                <a:cs typeface="Arial" panose="020B0604020202020204" pitchFamily="34" charset="0"/>
              </a:rPr>
              <a:t>  + Thấy mọi người nhìn : “ngượng nghịu, chân nọ bước díu cả vào chân kia”  </a:t>
            </a:r>
          </a:p>
        </p:txBody>
      </p:sp>
      <p:sp>
        <p:nvSpPr>
          <p:cNvPr id="96280" name="Text Box 24"/>
          <p:cNvSpPr txBox="1">
            <a:spLocks noChangeArrowheads="1"/>
          </p:cNvSpPr>
          <p:nvPr/>
        </p:nvSpPr>
        <p:spPr bwMode="auto">
          <a:xfrm>
            <a:off x="275035" y="2466975"/>
            <a:ext cx="4754166"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eaLnBrk="1" hangingPunct="1"/>
            <a:r>
              <a:rPr lang="en-US" altLang="en-US" sz="2100" b="1">
                <a:latin typeface="Arial" panose="020B0604020202020204" pitchFamily="34" charset="0"/>
                <a:cs typeface="Arial" panose="020B0604020202020204" pitchFamily="34" charset="0"/>
              </a:rPr>
              <a:t>=&gt; Như một cô dâu mới trên đường về nhà chồng đầy nữ tính nhưng không giấu nổi nỗi tủi hổ, lo lắng cho quyết định bản thân </a:t>
            </a:r>
          </a:p>
        </p:txBody>
      </p:sp>
      <p:grpSp>
        <p:nvGrpSpPr>
          <p:cNvPr id="31749" name="Group 8"/>
          <p:cNvGrpSpPr>
            <a:grpSpLocks/>
          </p:cNvGrpSpPr>
          <p:nvPr/>
        </p:nvGrpSpPr>
        <p:grpSpPr bwMode="auto">
          <a:xfrm>
            <a:off x="5203032" y="2400301"/>
            <a:ext cx="3765947" cy="2183606"/>
            <a:chOff x="6833941" y="3618369"/>
            <a:chExt cx="5022304" cy="2911273"/>
          </a:xfrm>
        </p:grpSpPr>
        <p:pic>
          <p:nvPicPr>
            <p:cNvPr id="7" name="Picture 6"/>
            <p:cNvPicPr>
              <a:picLocks noChangeAspect="1"/>
            </p:cNvPicPr>
            <p:nvPr/>
          </p:nvPicPr>
          <p:blipFill rotWithShape="1">
            <a:blip r:embed="rId2"/>
            <a:srcRect l="100000" r="-2608"/>
            <a:stretch/>
          </p:blipFill>
          <p:spPr>
            <a:xfrm>
              <a:off x="6833941" y="3618369"/>
              <a:ext cx="137286" cy="2911273"/>
            </a:xfrm>
            <a:prstGeom prst="rect">
              <a:avLst/>
            </a:prstGeom>
            <a:ln>
              <a:noFill/>
            </a:ln>
            <a:effectLst>
              <a:softEdge rad="112500"/>
            </a:effectLst>
          </p:spPr>
        </p:pic>
        <p:pic>
          <p:nvPicPr>
            <p:cNvPr id="8" name="Picture 7"/>
            <p:cNvPicPr>
              <a:picLocks noChangeAspect="1"/>
            </p:cNvPicPr>
            <p:nvPr/>
          </p:nvPicPr>
          <p:blipFill>
            <a:blip r:embed="rId3"/>
            <a:stretch>
              <a:fillRect/>
            </a:stretch>
          </p:blipFill>
          <p:spPr>
            <a:xfrm>
              <a:off x="6971227" y="3618369"/>
              <a:ext cx="4885018" cy="2911272"/>
            </a:xfrm>
            <a:prstGeom prst="rect">
              <a:avLst/>
            </a:prstGeom>
            <a:ln>
              <a:noFill/>
            </a:ln>
            <a:effectLst>
              <a:softEdge rad="112500"/>
            </a:effectLst>
          </p:spPr>
        </p:pic>
      </p:grpSp>
    </p:spTree>
    <p:extLst>
      <p:ext uri="{BB962C8B-B14F-4D97-AF65-F5344CB8AC3E}">
        <p14:creationId xmlns:p14="http://schemas.microsoft.com/office/powerpoint/2010/main" val="146354323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96278"/>
                                        </p:tgtEl>
                                        <p:attrNameLst>
                                          <p:attrName>style.visibility</p:attrName>
                                        </p:attrNameLst>
                                      </p:cBhvr>
                                      <p:to>
                                        <p:strVal val="visible"/>
                                      </p:to>
                                    </p:set>
                                    <p:animEffect transition="in" filter="blinds(horizontal)">
                                      <p:cBhvr>
                                        <p:cTn id="7" dur="500"/>
                                        <p:tgtEl>
                                          <p:spTgt spid="9627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96279">
                                            <p:txEl>
                                              <p:pRg st="0" end="0"/>
                                            </p:txEl>
                                          </p:spTgt>
                                        </p:tgtEl>
                                        <p:attrNameLst>
                                          <p:attrName>style.visibility</p:attrName>
                                        </p:attrNameLst>
                                      </p:cBhvr>
                                      <p:to>
                                        <p:strVal val="visible"/>
                                      </p:to>
                                    </p:set>
                                    <p:animEffect transition="in" filter="blinds(horizontal)">
                                      <p:cBhvr>
                                        <p:cTn id="12" dur="500"/>
                                        <p:tgtEl>
                                          <p:spTgt spid="96279">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96279">
                                            <p:txEl>
                                              <p:pRg st="1" end="1"/>
                                            </p:txEl>
                                          </p:spTgt>
                                        </p:tgtEl>
                                        <p:attrNameLst>
                                          <p:attrName>style.visibility</p:attrName>
                                        </p:attrNameLst>
                                      </p:cBhvr>
                                      <p:to>
                                        <p:strVal val="visible"/>
                                      </p:to>
                                    </p:set>
                                    <p:animEffect transition="in" filter="blinds(horizontal)">
                                      <p:cBhvr>
                                        <p:cTn id="17" dur="500"/>
                                        <p:tgtEl>
                                          <p:spTgt spid="96279">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96279">
                                            <p:txEl>
                                              <p:pRg st="2" end="2"/>
                                            </p:txEl>
                                          </p:spTgt>
                                        </p:tgtEl>
                                        <p:attrNameLst>
                                          <p:attrName>style.visibility</p:attrName>
                                        </p:attrNameLst>
                                      </p:cBhvr>
                                      <p:to>
                                        <p:strVal val="visible"/>
                                      </p:to>
                                    </p:set>
                                    <p:animEffect transition="in" filter="blinds(horizontal)">
                                      <p:cBhvr>
                                        <p:cTn id="22" dur="500"/>
                                        <p:tgtEl>
                                          <p:spTgt spid="96279">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nodeType="clickEffect">
                                  <p:stCondLst>
                                    <p:cond delay="0"/>
                                  </p:stCondLst>
                                  <p:childTnLst>
                                    <p:set>
                                      <p:cBhvr>
                                        <p:cTn id="26" dur="1" fill="hold">
                                          <p:stCondLst>
                                            <p:cond delay="0"/>
                                          </p:stCondLst>
                                        </p:cTn>
                                        <p:tgtEl>
                                          <p:spTgt spid="96280"/>
                                        </p:tgtEl>
                                        <p:attrNameLst>
                                          <p:attrName>style.visibility</p:attrName>
                                        </p:attrNameLst>
                                      </p:cBhvr>
                                      <p:to>
                                        <p:strVal val="visible"/>
                                      </p:to>
                                    </p:set>
                                    <p:animEffect transition="in" filter="blinds(horizontal)">
                                      <p:cBhvr>
                                        <p:cTn id="27" dur="500"/>
                                        <p:tgtEl>
                                          <p:spTgt spid="962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278" grpId="0"/>
      <p:bldP spid="96280" grpId="0"/>
    </p:bldLst>
  </p:timing>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7290" name="Text Box 10"/>
          <p:cNvSpPr txBox="1">
            <a:spLocks noChangeArrowheads="1"/>
          </p:cNvSpPr>
          <p:nvPr/>
        </p:nvSpPr>
        <p:spPr bwMode="auto">
          <a:xfrm>
            <a:off x="278607" y="285750"/>
            <a:ext cx="3838575"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2100" b="1" smtClean="0">
                <a:latin typeface="Arial" panose="020B0604020202020204" pitchFamily="34" charset="0"/>
                <a:cs typeface="Arial" panose="020B0604020202020204" pitchFamily="34" charset="0"/>
              </a:rPr>
              <a:t>* </a:t>
            </a:r>
            <a:r>
              <a:rPr lang="en-US" altLang="en-US" sz="2100" b="1">
                <a:latin typeface="Arial" panose="020B0604020202020204" pitchFamily="34" charset="0"/>
                <a:cs typeface="Arial" panose="020B0604020202020204" pitchFamily="34" charset="0"/>
              </a:rPr>
              <a:t>Khi về đến nhà: </a:t>
            </a:r>
          </a:p>
        </p:txBody>
      </p:sp>
      <p:sp>
        <p:nvSpPr>
          <p:cNvPr id="97291" name="Text Box 11"/>
          <p:cNvSpPr txBox="1">
            <a:spLocks noChangeArrowheads="1"/>
          </p:cNvSpPr>
          <p:nvPr/>
        </p:nvSpPr>
        <p:spPr bwMode="auto">
          <a:xfrm>
            <a:off x="234554" y="810816"/>
            <a:ext cx="6611541"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2100">
                <a:latin typeface="Arial" panose="020B0604020202020204" pitchFamily="34" charset="0"/>
                <a:cs typeface="Arial" panose="020B0604020202020204" pitchFamily="34" charset="0"/>
              </a:rPr>
              <a:t>  + Bước vào cổng : “nén một tiếng thở dài”</a:t>
            </a:r>
          </a:p>
        </p:txBody>
      </p:sp>
      <p:sp>
        <p:nvSpPr>
          <p:cNvPr id="97292" name="Text Box 12"/>
          <p:cNvSpPr txBox="1">
            <a:spLocks noChangeArrowheads="1"/>
          </p:cNvSpPr>
          <p:nvPr/>
        </p:nvSpPr>
        <p:spPr bwMode="auto">
          <a:xfrm>
            <a:off x="1085851" y="1257300"/>
            <a:ext cx="8033147" cy="106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2100" b="1">
                <a:latin typeface="Arial" panose="020B0604020202020204" pitchFamily="34" charset="0"/>
                <a:cs typeface="Arial" panose="020B0604020202020204" pitchFamily="34" charset="0"/>
              </a:rPr>
              <a:t>→ sự thất vọng thầm kín trước gia cảnh nhà chồng;</a:t>
            </a:r>
          </a:p>
          <a:p>
            <a:pPr eaLnBrk="1" hangingPunct="1"/>
            <a:r>
              <a:rPr lang="en-US" altLang="en-US" sz="2100" b="1">
                <a:latin typeface="Arial" panose="020B0604020202020204" pitchFamily="34" charset="0"/>
                <a:cs typeface="Arial" panose="020B0604020202020204" pitchFamily="34" charset="0"/>
              </a:rPr>
              <a:t>     sự chấp nhận hoàn cảnh, số phận đưa đẩy; </a:t>
            </a:r>
          </a:p>
          <a:p>
            <a:pPr eaLnBrk="1" hangingPunct="1"/>
            <a:r>
              <a:rPr lang="en-US" altLang="en-US" sz="2100" b="1">
                <a:latin typeface="Arial" panose="020B0604020202020204" pitchFamily="34" charset="0"/>
                <a:cs typeface="Arial" panose="020B0604020202020204" pitchFamily="34" charset="0"/>
              </a:rPr>
              <a:t>     sự cảm thông, chia sẻ với người cùng khổ.</a:t>
            </a:r>
            <a:r>
              <a:rPr lang="en-US" altLang="en-US" sz="2100">
                <a:latin typeface="Arial" panose="020B0604020202020204" pitchFamily="34" charset="0"/>
                <a:cs typeface="Arial" panose="020B0604020202020204" pitchFamily="34" charset="0"/>
              </a:rPr>
              <a:t> </a:t>
            </a:r>
          </a:p>
        </p:txBody>
      </p:sp>
      <p:sp>
        <p:nvSpPr>
          <p:cNvPr id="97294" name="Text Box 14"/>
          <p:cNvSpPr txBox="1">
            <a:spLocks noChangeArrowheads="1"/>
          </p:cNvSpPr>
          <p:nvPr/>
        </p:nvSpPr>
        <p:spPr bwMode="auto">
          <a:xfrm>
            <a:off x="0" y="2457450"/>
            <a:ext cx="3056335"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2100" b="1">
                <a:latin typeface="Arial" panose="020B0604020202020204" pitchFamily="34" charset="0"/>
                <a:cs typeface="Arial" panose="020B0604020202020204" pitchFamily="34" charset="0"/>
              </a:rPr>
              <a:t>  + Vào trong nhà :</a:t>
            </a:r>
          </a:p>
        </p:txBody>
      </p:sp>
      <p:sp>
        <p:nvSpPr>
          <p:cNvPr id="97295" name="Text Box 15"/>
          <p:cNvSpPr txBox="1">
            <a:spLocks noChangeArrowheads="1"/>
          </p:cNvSpPr>
          <p:nvPr/>
        </p:nvSpPr>
        <p:spPr bwMode="auto">
          <a:xfrm>
            <a:off x="2452688" y="2468166"/>
            <a:ext cx="4976813"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2100">
                <a:latin typeface="Arial" panose="020B0604020202020204" pitchFamily="34" charset="0"/>
                <a:cs typeface="Arial" panose="020B0604020202020204" pitchFamily="34" charset="0"/>
              </a:rPr>
              <a:t>“Ngồi mớm xuống mép giường”</a:t>
            </a:r>
          </a:p>
        </p:txBody>
      </p:sp>
      <p:sp>
        <p:nvSpPr>
          <p:cNvPr id="97296" name="Text Box 16"/>
          <p:cNvSpPr txBox="1">
            <a:spLocks noChangeArrowheads="1"/>
          </p:cNvSpPr>
          <p:nvPr/>
        </p:nvSpPr>
        <p:spPr bwMode="auto">
          <a:xfrm>
            <a:off x="4400551" y="2800350"/>
            <a:ext cx="3981450" cy="106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2100">
                <a:latin typeface="Arial" panose="020B0604020202020204" pitchFamily="34" charset="0"/>
                <a:cs typeface="Arial" panose="020B0604020202020204" pitchFamily="34" charset="0"/>
              </a:rPr>
              <a:t>Chào “U” nhỏ nhẹ, đứng khép nép, mặt cúi xuống, tay vân vê tà áo... </a:t>
            </a:r>
          </a:p>
        </p:txBody>
      </p:sp>
      <p:sp>
        <p:nvSpPr>
          <p:cNvPr id="97299" name="Text Box 19"/>
          <p:cNvSpPr txBox="1">
            <a:spLocks noChangeArrowheads="1"/>
          </p:cNvSpPr>
          <p:nvPr/>
        </p:nvSpPr>
        <p:spPr bwMode="auto">
          <a:xfrm>
            <a:off x="929879" y="3840956"/>
            <a:ext cx="7961710" cy="106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2100" b="1">
                <a:latin typeface="Arial" panose="020B0604020202020204" pitchFamily="34" charset="0"/>
                <a:cs typeface="Arial" panose="020B0604020202020204" pitchFamily="34" charset="0"/>
              </a:rPr>
              <a:t>→ Thị như ý thức được vị trí chưa chắc chắn của mình, đang xót xa, tủi phận.</a:t>
            </a:r>
          </a:p>
          <a:p>
            <a:pPr eaLnBrk="1" hangingPunct="1"/>
            <a:r>
              <a:rPr lang="en-US" altLang="en-US" sz="2100" b="1">
                <a:latin typeface="Arial" panose="020B0604020202020204" pitchFamily="34" charset="0"/>
                <a:cs typeface="Arial" panose="020B0604020202020204" pitchFamily="34" charset="0"/>
              </a:rPr>
              <a:t>→ Chứng tỏ: Thị là người có lòng tự trọng</a:t>
            </a:r>
          </a:p>
        </p:txBody>
      </p:sp>
      <p:sp>
        <p:nvSpPr>
          <p:cNvPr id="97300" name="Text Box 20"/>
          <p:cNvSpPr txBox="1">
            <a:spLocks noChangeArrowheads="1"/>
          </p:cNvSpPr>
          <p:nvPr/>
        </p:nvSpPr>
        <p:spPr bwMode="auto">
          <a:xfrm>
            <a:off x="2391966" y="2800350"/>
            <a:ext cx="2558654"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2100">
                <a:latin typeface="Arial" panose="020B0604020202020204" pitchFamily="34" charset="0"/>
                <a:cs typeface="Arial" panose="020B0604020202020204" pitchFamily="34" charset="0"/>
              </a:rPr>
              <a:t> Gặp bà cụ Tứ :</a:t>
            </a:r>
          </a:p>
        </p:txBody>
      </p:sp>
    </p:spTree>
    <p:extLst>
      <p:ext uri="{BB962C8B-B14F-4D97-AF65-F5344CB8AC3E}">
        <p14:creationId xmlns:p14="http://schemas.microsoft.com/office/powerpoint/2010/main" val="30437422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97290"/>
                                        </p:tgtEl>
                                        <p:attrNameLst>
                                          <p:attrName>style.visibility</p:attrName>
                                        </p:attrNameLst>
                                      </p:cBhvr>
                                      <p:to>
                                        <p:strVal val="visible"/>
                                      </p:to>
                                    </p:set>
                                    <p:animEffect transition="in" filter="blinds(horizontal)">
                                      <p:cBhvr>
                                        <p:cTn id="7" dur="500"/>
                                        <p:tgtEl>
                                          <p:spTgt spid="9729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97291"/>
                                        </p:tgtEl>
                                        <p:attrNameLst>
                                          <p:attrName>style.visibility</p:attrName>
                                        </p:attrNameLst>
                                      </p:cBhvr>
                                      <p:to>
                                        <p:strVal val="visible"/>
                                      </p:to>
                                    </p:set>
                                    <p:animEffect transition="in" filter="blinds(horizontal)">
                                      <p:cBhvr>
                                        <p:cTn id="12" dur="500"/>
                                        <p:tgtEl>
                                          <p:spTgt spid="9729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97292"/>
                                        </p:tgtEl>
                                        <p:attrNameLst>
                                          <p:attrName>style.visibility</p:attrName>
                                        </p:attrNameLst>
                                      </p:cBhvr>
                                      <p:to>
                                        <p:strVal val="visible"/>
                                      </p:to>
                                    </p:set>
                                    <p:animEffect transition="in" filter="blinds(horizontal)">
                                      <p:cBhvr>
                                        <p:cTn id="17" dur="500"/>
                                        <p:tgtEl>
                                          <p:spTgt spid="9729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97294"/>
                                        </p:tgtEl>
                                        <p:attrNameLst>
                                          <p:attrName>style.visibility</p:attrName>
                                        </p:attrNameLst>
                                      </p:cBhvr>
                                      <p:to>
                                        <p:strVal val="visible"/>
                                      </p:to>
                                    </p:set>
                                    <p:animEffect transition="in" filter="blinds(horizontal)">
                                      <p:cBhvr>
                                        <p:cTn id="22" dur="500"/>
                                        <p:tgtEl>
                                          <p:spTgt spid="97294"/>
                                        </p:tgtEl>
                                      </p:cBhvr>
                                    </p:animEffect>
                                  </p:childTnLst>
                                </p:cTn>
                              </p:par>
                              <p:par>
                                <p:cTn id="23" presetID="3" presetClass="entr" presetSubtype="10" fill="hold" nodeType="withEffect">
                                  <p:stCondLst>
                                    <p:cond delay="0"/>
                                  </p:stCondLst>
                                  <p:childTnLst>
                                    <p:set>
                                      <p:cBhvr>
                                        <p:cTn id="24" dur="1" fill="hold">
                                          <p:stCondLst>
                                            <p:cond delay="0"/>
                                          </p:stCondLst>
                                        </p:cTn>
                                        <p:tgtEl>
                                          <p:spTgt spid="97295"/>
                                        </p:tgtEl>
                                        <p:attrNameLst>
                                          <p:attrName>style.visibility</p:attrName>
                                        </p:attrNameLst>
                                      </p:cBhvr>
                                      <p:to>
                                        <p:strVal val="visible"/>
                                      </p:to>
                                    </p:set>
                                    <p:animEffect transition="in" filter="blinds(horizontal)">
                                      <p:cBhvr>
                                        <p:cTn id="25" dur="500"/>
                                        <p:tgtEl>
                                          <p:spTgt spid="97295"/>
                                        </p:tgtEl>
                                      </p:cBhvr>
                                    </p:animEffect>
                                  </p:childTnLst>
                                </p:cTn>
                              </p:par>
                              <p:par>
                                <p:cTn id="26" presetID="3" presetClass="entr" presetSubtype="10" fill="hold" nodeType="withEffect">
                                  <p:stCondLst>
                                    <p:cond delay="0"/>
                                  </p:stCondLst>
                                  <p:childTnLst>
                                    <p:set>
                                      <p:cBhvr>
                                        <p:cTn id="27" dur="1" fill="hold">
                                          <p:stCondLst>
                                            <p:cond delay="0"/>
                                          </p:stCondLst>
                                        </p:cTn>
                                        <p:tgtEl>
                                          <p:spTgt spid="97300"/>
                                        </p:tgtEl>
                                        <p:attrNameLst>
                                          <p:attrName>style.visibility</p:attrName>
                                        </p:attrNameLst>
                                      </p:cBhvr>
                                      <p:to>
                                        <p:strVal val="visible"/>
                                      </p:to>
                                    </p:set>
                                    <p:animEffect transition="in" filter="blinds(horizontal)">
                                      <p:cBhvr>
                                        <p:cTn id="28" dur="500"/>
                                        <p:tgtEl>
                                          <p:spTgt spid="97300"/>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3" presetClass="entr" presetSubtype="10" fill="hold" nodeType="clickEffect">
                                  <p:stCondLst>
                                    <p:cond delay="0"/>
                                  </p:stCondLst>
                                  <p:childTnLst>
                                    <p:set>
                                      <p:cBhvr>
                                        <p:cTn id="32" dur="1" fill="hold">
                                          <p:stCondLst>
                                            <p:cond delay="0"/>
                                          </p:stCondLst>
                                        </p:cTn>
                                        <p:tgtEl>
                                          <p:spTgt spid="97296"/>
                                        </p:tgtEl>
                                        <p:attrNameLst>
                                          <p:attrName>style.visibility</p:attrName>
                                        </p:attrNameLst>
                                      </p:cBhvr>
                                      <p:to>
                                        <p:strVal val="visible"/>
                                      </p:to>
                                    </p:set>
                                    <p:animEffect transition="in" filter="blinds(horizontal)">
                                      <p:cBhvr>
                                        <p:cTn id="33" dur="500"/>
                                        <p:tgtEl>
                                          <p:spTgt spid="97296"/>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3" presetClass="entr" presetSubtype="10" fill="hold" nodeType="clickEffect">
                                  <p:stCondLst>
                                    <p:cond delay="0"/>
                                  </p:stCondLst>
                                  <p:childTnLst>
                                    <p:set>
                                      <p:cBhvr>
                                        <p:cTn id="37" dur="1" fill="hold">
                                          <p:stCondLst>
                                            <p:cond delay="0"/>
                                          </p:stCondLst>
                                        </p:cTn>
                                        <p:tgtEl>
                                          <p:spTgt spid="97299"/>
                                        </p:tgtEl>
                                        <p:attrNameLst>
                                          <p:attrName>style.visibility</p:attrName>
                                        </p:attrNameLst>
                                      </p:cBhvr>
                                      <p:to>
                                        <p:strVal val="visible"/>
                                      </p:to>
                                    </p:set>
                                    <p:animEffect transition="in" filter="blinds(horizontal)">
                                      <p:cBhvr>
                                        <p:cTn id="38" dur="500"/>
                                        <p:tgtEl>
                                          <p:spTgt spid="972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90" grpId="0"/>
      <p:bldP spid="97291" grpId="0"/>
      <p:bldP spid="97292" grpId="0"/>
      <p:bldP spid="97294" grpId="0"/>
      <p:bldP spid="97295" grpId="0"/>
      <p:bldP spid="97296" grpId="0"/>
      <p:bldP spid="97299" grpId="0"/>
      <p:bldP spid="97300" grpId="0"/>
    </p:bldLst>
  </p:timing>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8321" name="Text Box 17"/>
          <p:cNvSpPr txBox="1">
            <a:spLocks noChangeArrowheads="1"/>
          </p:cNvSpPr>
          <p:nvPr/>
        </p:nvSpPr>
        <p:spPr bwMode="auto">
          <a:xfrm>
            <a:off x="429816" y="57150"/>
            <a:ext cx="3799285"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2100" b="1">
                <a:latin typeface="Arial" panose="020B0604020202020204" pitchFamily="34" charset="0"/>
                <a:cs typeface="Arial" panose="020B0604020202020204" pitchFamily="34" charset="0"/>
              </a:rPr>
              <a:t>  *</a:t>
            </a:r>
            <a:r>
              <a:rPr lang="en-US" altLang="en-US" sz="2100" b="1" smtClean="0">
                <a:latin typeface="Arial" panose="020B0604020202020204" pitchFamily="34" charset="0"/>
                <a:cs typeface="Arial" panose="020B0604020202020204" pitchFamily="34" charset="0"/>
              </a:rPr>
              <a:t>Sáng </a:t>
            </a:r>
            <a:r>
              <a:rPr lang="en-US" altLang="en-US" sz="2100" b="1">
                <a:latin typeface="Arial" panose="020B0604020202020204" pitchFamily="34" charset="0"/>
                <a:cs typeface="Arial" panose="020B0604020202020204" pitchFamily="34" charset="0"/>
              </a:rPr>
              <a:t>hôm sau :</a:t>
            </a:r>
          </a:p>
        </p:txBody>
      </p:sp>
      <p:sp>
        <p:nvSpPr>
          <p:cNvPr id="98322" name="Text Box 18"/>
          <p:cNvSpPr txBox="1">
            <a:spLocks noChangeArrowheads="1"/>
          </p:cNvSpPr>
          <p:nvPr/>
        </p:nvSpPr>
        <p:spPr bwMode="auto">
          <a:xfrm>
            <a:off x="326232" y="457200"/>
            <a:ext cx="8386763"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2100">
                <a:latin typeface="Arial" panose="020B0604020202020204" pitchFamily="34" charset="0"/>
                <a:cs typeface="Arial" panose="020B0604020202020204" pitchFamily="34" charset="0"/>
              </a:rPr>
              <a:t>+ Dậy sớm : Quét dọn nhà cửa; ăn nói lễ phép, đúng mực</a:t>
            </a:r>
          </a:p>
        </p:txBody>
      </p:sp>
      <p:sp>
        <p:nvSpPr>
          <p:cNvPr id="98324" name="Text Box 20"/>
          <p:cNvSpPr txBox="1">
            <a:spLocks noChangeArrowheads="1"/>
          </p:cNvSpPr>
          <p:nvPr/>
        </p:nvSpPr>
        <p:spPr bwMode="auto">
          <a:xfrm>
            <a:off x="328613" y="800100"/>
            <a:ext cx="84582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2100" b="1">
                <a:latin typeface="Arial" panose="020B0604020202020204" pitchFamily="34" charset="0"/>
                <a:cs typeface="Arial" panose="020B0604020202020204" pitchFamily="34" charset="0"/>
              </a:rPr>
              <a:t> =&gt; Trở thành người vợ hiền dâu thảo; biết chăm lo, vun vén cho gia đình (khác hẳn những lần Tràng gặp trên tỉnh)</a:t>
            </a:r>
          </a:p>
        </p:txBody>
      </p:sp>
      <p:sp>
        <p:nvSpPr>
          <p:cNvPr id="98326" name="AutoShape 22"/>
          <p:cNvSpPr>
            <a:spLocks noChangeArrowheads="1"/>
          </p:cNvSpPr>
          <p:nvPr/>
        </p:nvSpPr>
        <p:spPr bwMode="auto">
          <a:xfrm>
            <a:off x="255985" y="2743200"/>
            <a:ext cx="8602266" cy="2114550"/>
          </a:xfrm>
          <a:prstGeom prst="upArrowCallout">
            <a:avLst>
              <a:gd name="adj1" fmla="val 81099"/>
              <a:gd name="adj2" fmla="val 81080"/>
              <a:gd name="adj3" fmla="val 13690"/>
              <a:gd name="adj4" fmla="val 78861"/>
            </a:avLst>
          </a:prstGeom>
          <a:solidFill>
            <a:srgbClr val="FFFF99"/>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buFont typeface="Symbol" panose="05050102010706020507" pitchFamily="18" charset="2"/>
              <a:buChar char="Þ"/>
            </a:pPr>
            <a:r>
              <a:rPr lang="en-US" altLang="en-US" sz="2100">
                <a:solidFill>
                  <a:srgbClr val="FF0000"/>
                </a:solidFill>
                <a:latin typeface="Arial" panose="020B0604020202020204" pitchFamily="34" charset="0"/>
                <a:cs typeface="Arial" panose="020B0604020202020204" pitchFamily="34" charset="0"/>
              </a:rPr>
              <a:t> Góp phần tô đậm hiện thực nạn đói </a:t>
            </a:r>
          </a:p>
          <a:p>
            <a:pPr algn="ctr">
              <a:buFont typeface="Symbol" panose="05050102010706020507" pitchFamily="18" charset="2"/>
              <a:buNone/>
            </a:pPr>
            <a:r>
              <a:rPr lang="en-US" altLang="en-US" sz="2100">
                <a:solidFill>
                  <a:srgbClr val="FF0000"/>
                </a:solidFill>
                <a:latin typeface="Arial" panose="020B0604020202020204" pitchFamily="34" charset="0"/>
                <a:cs typeface="Arial" panose="020B0604020202020204" pitchFamily="34" charset="0"/>
              </a:rPr>
              <a:t>và đặc biệt là giá trị nhân đạo của tác </a:t>
            </a:r>
            <a:r>
              <a:rPr lang="en-US" altLang="en-US" sz="2100" smtClean="0">
                <a:solidFill>
                  <a:srgbClr val="FF0000"/>
                </a:solidFill>
                <a:latin typeface="Arial" panose="020B0604020202020204" pitchFamily="34" charset="0"/>
                <a:cs typeface="Arial" panose="020B0604020202020204" pitchFamily="34" charset="0"/>
              </a:rPr>
              <a:t>phẩm:dù </a:t>
            </a:r>
            <a:r>
              <a:rPr lang="en-US" altLang="en-US" sz="2100">
                <a:solidFill>
                  <a:srgbClr val="FF0000"/>
                </a:solidFill>
                <a:latin typeface="Arial" panose="020B0604020202020204" pitchFamily="34" charset="0"/>
                <a:cs typeface="Arial" panose="020B0604020202020204" pitchFamily="34" charset="0"/>
              </a:rPr>
              <a:t>trong hoàn cảnh nào</a:t>
            </a:r>
            <a:r>
              <a:rPr lang="en-US" altLang="en-US" sz="2100" smtClean="0">
                <a:solidFill>
                  <a:srgbClr val="FF0000"/>
                </a:solidFill>
                <a:latin typeface="Arial" panose="020B0604020202020204" pitchFamily="34" charset="0"/>
                <a:cs typeface="Arial" panose="020B0604020202020204" pitchFamily="34" charset="0"/>
              </a:rPr>
              <a:t>,</a:t>
            </a:r>
          </a:p>
          <a:p>
            <a:pPr algn="ctr">
              <a:buFont typeface="Symbol" panose="05050102010706020507" pitchFamily="18" charset="2"/>
              <a:buNone/>
            </a:pPr>
            <a:r>
              <a:rPr lang="en-US" altLang="en-US" sz="2100" smtClean="0">
                <a:solidFill>
                  <a:srgbClr val="FF0000"/>
                </a:solidFill>
                <a:latin typeface="Arial" panose="020B0604020202020204" pitchFamily="34" charset="0"/>
                <a:cs typeface="Arial" panose="020B0604020202020204" pitchFamily="34" charset="0"/>
              </a:rPr>
              <a:t> </a:t>
            </a:r>
            <a:r>
              <a:rPr lang="en-US" altLang="en-US" sz="2100">
                <a:solidFill>
                  <a:srgbClr val="FF0000"/>
                </a:solidFill>
                <a:latin typeface="Arial" panose="020B0604020202020204" pitchFamily="34" charset="0"/>
                <a:cs typeface="Arial" panose="020B0604020202020204" pitchFamily="34" charset="0"/>
              </a:rPr>
              <a:t>người phụ nữ vẫn khát </a:t>
            </a:r>
            <a:r>
              <a:rPr lang="en-US" altLang="en-US" sz="2100" smtClean="0">
                <a:solidFill>
                  <a:srgbClr val="FF0000"/>
                </a:solidFill>
                <a:latin typeface="Arial" panose="020B0604020202020204" pitchFamily="34" charset="0"/>
                <a:cs typeface="Arial" panose="020B0604020202020204" pitchFamily="34" charset="0"/>
              </a:rPr>
              <a:t>khao được sống, KK một </a:t>
            </a:r>
            <a:r>
              <a:rPr lang="en-US" altLang="en-US" sz="2100">
                <a:solidFill>
                  <a:srgbClr val="FF0000"/>
                </a:solidFill>
                <a:latin typeface="Arial" panose="020B0604020202020204" pitchFamily="34" charset="0"/>
                <a:cs typeface="Arial" panose="020B0604020202020204" pitchFamily="34" charset="0"/>
              </a:rPr>
              <a:t>mái ấm gia đình </a:t>
            </a:r>
            <a:endParaRPr lang="en-US" altLang="en-US" sz="2100" smtClean="0">
              <a:solidFill>
                <a:srgbClr val="FF0000"/>
              </a:solidFill>
              <a:latin typeface="Arial" panose="020B0604020202020204" pitchFamily="34" charset="0"/>
              <a:cs typeface="Arial" panose="020B0604020202020204" pitchFamily="34" charset="0"/>
            </a:endParaRPr>
          </a:p>
          <a:p>
            <a:pPr algn="ctr">
              <a:buFont typeface="Symbol" panose="05050102010706020507" pitchFamily="18" charset="2"/>
              <a:buNone/>
            </a:pPr>
            <a:r>
              <a:rPr lang="en-US" altLang="en-US" sz="2100" smtClean="0">
                <a:solidFill>
                  <a:srgbClr val="FF0000"/>
                </a:solidFill>
                <a:latin typeface="Arial" panose="020B0604020202020204" pitchFamily="34" charset="0"/>
                <a:cs typeface="Arial" panose="020B0604020202020204" pitchFamily="34" charset="0"/>
              </a:rPr>
              <a:t>hạnh phúc và luôn tin tưởng hi vọng ở tương lai. </a:t>
            </a:r>
            <a:endParaRPr lang="en-US" altLang="en-US" sz="2100">
              <a:solidFill>
                <a:srgbClr val="FF0000"/>
              </a:solidFill>
              <a:latin typeface="Arial" panose="020B0604020202020204" pitchFamily="34" charset="0"/>
              <a:cs typeface="Arial" panose="020B0604020202020204" pitchFamily="34" charset="0"/>
            </a:endParaRPr>
          </a:p>
        </p:txBody>
      </p:sp>
      <p:sp>
        <p:nvSpPr>
          <p:cNvPr id="98327" name="Text Box 23"/>
          <p:cNvSpPr txBox="1">
            <a:spLocks noChangeArrowheads="1"/>
          </p:cNvSpPr>
          <p:nvPr/>
        </p:nvSpPr>
        <p:spPr bwMode="auto">
          <a:xfrm>
            <a:off x="255985" y="1657350"/>
            <a:ext cx="8602266" cy="106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2100">
                <a:latin typeface="Arial" panose="020B0604020202020204" pitchFamily="34" charset="0"/>
                <a:cs typeface="Arial" panose="020B0604020202020204" pitchFamily="34" charset="0"/>
              </a:rPr>
              <a:t>+ Kể chuyện ở Bắc Giang, Thái Nguyên phá kho thóc Nhật chia cho người đói.</a:t>
            </a:r>
          </a:p>
          <a:p>
            <a:pPr eaLnBrk="1" hangingPunct="1"/>
            <a:r>
              <a:rPr lang="en-US" altLang="en-US" sz="2100" b="1">
                <a:latin typeface="Arial" panose="020B0604020202020204" pitchFamily="34" charset="0"/>
                <a:cs typeface="Arial" panose="020B0604020202020204" pitchFamily="34" charset="0"/>
              </a:rPr>
              <a:t>-&gt; Chính chị cũng thắp lên niềm tin và hi vọng của mọi người.</a:t>
            </a:r>
            <a:r>
              <a:rPr lang="en-US" altLang="en-US" sz="210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79643531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98321"/>
                                        </p:tgtEl>
                                        <p:attrNameLst>
                                          <p:attrName>style.visibility</p:attrName>
                                        </p:attrNameLst>
                                      </p:cBhvr>
                                      <p:to>
                                        <p:strVal val="visible"/>
                                      </p:to>
                                    </p:set>
                                    <p:animEffect transition="in" filter="blinds(horizontal)">
                                      <p:cBhvr>
                                        <p:cTn id="7" dur="500"/>
                                        <p:tgtEl>
                                          <p:spTgt spid="9832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98322"/>
                                        </p:tgtEl>
                                        <p:attrNameLst>
                                          <p:attrName>style.visibility</p:attrName>
                                        </p:attrNameLst>
                                      </p:cBhvr>
                                      <p:to>
                                        <p:strVal val="visible"/>
                                      </p:to>
                                    </p:set>
                                    <p:animEffect transition="in" filter="blinds(horizontal)">
                                      <p:cBhvr>
                                        <p:cTn id="12" dur="500"/>
                                        <p:tgtEl>
                                          <p:spTgt spid="9832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98324"/>
                                        </p:tgtEl>
                                        <p:attrNameLst>
                                          <p:attrName>style.visibility</p:attrName>
                                        </p:attrNameLst>
                                      </p:cBhvr>
                                      <p:to>
                                        <p:strVal val="visible"/>
                                      </p:to>
                                    </p:set>
                                    <p:animEffect transition="in" filter="blinds(horizontal)">
                                      <p:cBhvr>
                                        <p:cTn id="17" dur="500"/>
                                        <p:tgtEl>
                                          <p:spTgt spid="9832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98327"/>
                                        </p:tgtEl>
                                        <p:attrNameLst>
                                          <p:attrName>style.visibility</p:attrName>
                                        </p:attrNameLst>
                                      </p:cBhvr>
                                      <p:to>
                                        <p:strVal val="visible"/>
                                      </p:to>
                                    </p:set>
                                    <p:animEffect transition="in" filter="blinds(horizontal)">
                                      <p:cBhvr>
                                        <p:cTn id="22" dur="500"/>
                                        <p:tgtEl>
                                          <p:spTgt spid="9832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nodeType="clickEffect">
                                  <p:stCondLst>
                                    <p:cond delay="0"/>
                                  </p:stCondLst>
                                  <p:childTnLst>
                                    <p:set>
                                      <p:cBhvr>
                                        <p:cTn id="26" dur="1" fill="hold">
                                          <p:stCondLst>
                                            <p:cond delay="0"/>
                                          </p:stCondLst>
                                        </p:cTn>
                                        <p:tgtEl>
                                          <p:spTgt spid="98326"/>
                                        </p:tgtEl>
                                        <p:attrNameLst>
                                          <p:attrName>style.visibility</p:attrName>
                                        </p:attrNameLst>
                                      </p:cBhvr>
                                      <p:to>
                                        <p:strVal val="visible"/>
                                      </p:to>
                                    </p:set>
                                    <p:animEffect transition="in" filter="blinds(horizontal)">
                                      <p:cBhvr>
                                        <p:cTn id="27" dur="500"/>
                                        <p:tgtEl>
                                          <p:spTgt spid="983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321" grpId="0"/>
      <p:bldP spid="98322" grpId="0"/>
      <p:bldP spid="98324" grpId="0"/>
      <p:bldP spid="98326" grpId="0" animBg="1"/>
      <p:bldP spid="98327"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6DD2802-2B34-4985-7765-0FE394FD42FA}"/>
              </a:ext>
            </a:extLst>
          </p:cNvPr>
          <p:cNvPicPr>
            <a:picLocks noChangeAspect="1"/>
          </p:cNvPicPr>
          <p:nvPr/>
        </p:nvPicPr>
        <p:blipFill>
          <a:blip r:embed="rId3"/>
          <a:stretch>
            <a:fillRect/>
          </a:stretch>
        </p:blipFill>
        <p:spPr>
          <a:xfrm>
            <a:off x="0" y="1255"/>
            <a:ext cx="9144000" cy="5140990"/>
          </a:xfrm>
          <a:prstGeom prst="rect">
            <a:avLst/>
          </a:prstGeom>
        </p:spPr>
      </p:pic>
      <p:sp>
        <p:nvSpPr>
          <p:cNvPr id="4" name="TextBox 3">
            <a:extLst>
              <a:ext uri="{FF2B5EF4-FFF2-40B4-BE49-F238E27FC236}">
                <a16:creationId xmlns:a16="http://schemas.microsoft.com/office/drawing/2014/main" id="{38EA95B6-A4D0-AE86-B816-8FF931B9882B}"/>
              </a:ext>
            </a:extLst>
          </p:cNvPr>
          <p:cNvSpPr txBox="1"/>
          <p:nvPr/>
        </p:nvSpPr>
        <p:spPr>
          <a:xfrm>
            <a:off x="106326" y="1546300"/>
            <a:ext cx="2488018" cy="307777"/>
          </a:xfrm>
          <a:prstGeom prst="rect">
            <a:avLst/>
          </a:prstGeom>
          <a:noFill/>
        </p:spPr>
        <p:txBody>
          <a:bodyPr wrap="square">
            <a:spAutoFit/>
          </a:bodyPr>
          <a:lstStyle/>
          <a:p>
            <a:pPr algn="just">
              <a:spcAft>
                <a:spcPts val="800"/>
              </a:spcAft>
            </a:pPr>
            <a:r>
              <a:rPr lang="vi-VN" b="1" i="1">
                <a:effectLst/>
                <a:latin typeface="Times New Roman" panose="02020603050405020304" pitchFamily="18" charset="0"/>
                <a:ea typeface="Calibri" panose="020F0502020204030204" pitchFamily="34" charset="0"/>
                <a:cs typeface="Times New Roman" panose="02020603050405020304" pitchFamily="18" charset="0"/>
              </a:rPr>
              <a:t>Lần đầu:</a:t>
            </a:r>
            <a:endParaRPr lang="en-US" sz="1200" b="1" i="1">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6F875DDB-F66C-4129-EFE6-4C14463C3319}"/>
              </a:ext>
            </a:extLst>
          </p:cNvPr>
          <p:cNvSpPr txBox="1"/>
          <p:nvPr/>
        </p:nvSpPr>
        <p:spPr>
          <a:xfrm>
            <a:off x="2543839" y="1546300"/>
            <a:ext cx="2179674" cy="646331"/>
          </a:xfrm>
          <a:prstGeom prst="rect">
            <a:avLst/>
          </a:prstGeom>
          <a:noFill/>
        </p:spPr>
        <p:txBody>
          <a:bodyPr wrap="square">
            <a:spAutoFit/>
          </a:bodyPr>
          <a:lstStyle/>
          <a:p>
            <a:pPr algn="just">
              <a:spcAft>
                <a:spcPts val="800"/>
              </a:spcAft>
            </a:pPr>
            <a:r>
              <a:rPr lang="vi-VN" sz="1200">
                <a:effectLst/>
                <a:latin typeface="Times New Roman" panose="02020603050405020304" pitchFamily="18" charset="0"/>
                <a:ea typeface="Calibri" panose="020F0502020204030204" pitchFamily="34" charset="0"/>
                <a:cs typeface="Times New Roman" panose="02020603050405020304" pitchFamily="18" charset="0"/>
              </a:rPr>
              <a:t>- Cắp cái thúng con, đầu hơi cúi xuống, cái nón rách che khuất đi nửa mặt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D4F157C8-28FD-34AB-C4B6-23721BFBEA3F}"/>
              </a:ext>
            </a:extLst>
          </p:cNvPr>
          <p:cNvSpPr txBox="1"/>
          <p:nvPr/>
        </p:nvSpPr>
        <p:spPr>
          <a:xfrm>
            <a:off x="4678325" y="1634554"/>
            <a:ext cx="1648046" cy="542008"/>
          </a:xfrm>
          <a:prstGeom prst="rect">
            <a:avLst/>
          </a:prstGeom>
          <a:noFill/>
        </p:spPr>
        <p:txBody>
          <a:bodyPr wrap="square">
            <a:spAutoFit/>
          </a:bodyPr>
          <a:lstStyle/>
          <a:p>
            <a:pPr algn="just">
              <a:lnSpc>
                <a:spcPct val="107000"/>
              </a:lnSpc>
              <a:spcAft>
                <a:spcPts val="800"/>
              </a:spcAft>
            </a:pPr>
            <a:r>
              <a:rPr lang="vi-VN" sz="1400">
                <a:effectLst/>
                <a:latin typeface="Times New Roman" panose="02020603050405020304" pitchFamily="18" charset="0"/>
                <a:ea typeface="Calibri" panose="020F0502020204030204" pitchFamily="34" charset="0"/>
                <a:cs typeface="Times New Roman" panose="02020603050405020304" pitchFamily="18" charset="0"/>
              </a:rPr>
              <a:t>- Thị quét tước sân vườn, nhà cửa</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5A36E1C9-525A-D57B-5CAD-C34E3006C5D8}"/>
              </a:ext>
            </a:extLst>
          </p:cNvPr>
          <p:cNvSpPr txBox="1"/>
          <p:nvPr/>
        </p:nvSpPr>
        <p:spPr>
          <a:xfrm>
            <a:off x="6315743" y="1535363"/>
            <a:ext cx="2668772" cy="1600438"/>
          </a:xfrm>
          <a:prstGeom prst="rect">
            <a:avLst/>
          </a:prstGeom>
          <a:noFill/>
        </p:spPr>
        <p:txBody>
          <a:bodyPr wrap="square">
            <a:spAutoFit/>
          </a:bodyPr>
          <a:lstStyle/>
          <a:p>
            <a:pPr algn="just">
              <a:spcAft>
                <a:spcPts val="800"/>
              </a:spcAft>
            </a:pPr>
            <a:r>
              <a:rPr lang="en-US">
                <a:latin typeface="Times New Roman" panose="02020603050405020304" pitchFamily="18" charset="0"/>
                <a:ea typeface="Calibri" panose="020F0502020204030204" pitchFamily="34" charset="0"/>
                <a:cs typeface="Times New Roman" panose="02020603050405020304" pitchFamily="18" charset="0"/>
              </a:rPr>
              <a:t>- </a:t>
            </a:r>
            <a:r>
              <a:rPr lang="en-US" sz="1400">
                <a:effectLst/>
                <a:latin typeface="Times New Roman" panose="02020603050405020304" pitchFamily="18" charset="0"/>
                <a:ea typeface="Calibri" panose="020F0502020204030204" pitchFamily="34" charset="0"/>
                <a:cs typeface="Times New Roman" panose="02020603050405020304" pitchFamily="18" charset="0"/>
              </a:rPr>
              <a:t>Trước khi về nhà Tràng làm vợ, làm con dâu bà cụ Tứ, thị là một người phụ nữ không dễ gây thiện cảm về ngoại hình lẫn cách hành </a:t>
            </a:r>
            <a:r>
              <a:rPr lang="en-US" sz="1400" smtClean="0">
                <a:effectLst/>
                <a:latin typeface="Times New Roman" panose="02020603050405020304" pitchFamily="18" charset="0"/>
                <a:ea typeface="Calibri" panose="020F0502020204030204" pitchFamily="34" charset="0"/>
                <a:cs typeface="Times New Roman" panose="02020603050405020304" pitchFamily="18" charset="0"/>
              </a:rPr>
              <a:t>xử</a:t>
            </a:r>
            <a:r>
              <a:rPr lang="en-US" smtClean="0">
                <a:latin typeface="Times New Roman" panose="02020603050405020304" pitchFamily="18" charset="0"/>
                <a:ea typeface="Calibri" panose="020F0502020204030204" pitchFamily="34" charset="0"/>
                <a:cs typeface="Times New Roman" panose="02020603050405020304" pitchFamily="18" charset="0"/>
              </a:rPr>
              <a:t>: </a:t>
            </a:r>
            <a:r>
              <a:rPr lang="en-US" b="1" smtClean="0">
                <a:latin typeface="Times New Roman" panose="02020603050405020304" pitchFamily="18" charset="0"/>
                <a:ea typeface="Calibri" panose="020F0502020204030204" pitchFamily="34" charset="0"/>
                <a:cs typeface="Times New Roman" panose="02020603050405020304" pitchFamily="18" charset="0"/>
              </a:rPr>
              <a:t>đanh đá chua ngoa dạn dĩ dơ dáy ko có ý có tứ ko có long tự trọng…</a:t>
            </a:r>
            <a:endParaRPr lang="en-US" sz="1400" b="1">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0C53C857-847E-D39A-98A2-8B67BFE36C36}"/>
              </a:ext>
            </a:extLst>
          </p:cNvPr>
          <p:cNvSpPr txBox="1"/>
          <p:nvPr/>
        </p:nvSpPr>
        <p:spPr>
          <a:xfrm>
            <a:off x="6315743" y="3060687"/>
            <a:ext cx="2668772" cy="2031325"/>
          </a:xfrm>
          <a:prstGeom prst="rect">
            <a:avLst/>
          </a:prstGeom>
          <a:noFill/>
        </p:spPr>
        <p:txBody>
          <a:bodyPr wrap="square">
            <a:spAutoFit/>
          </a:bodyPr>
          <a:lstStyle/>
          <a:p>
            <a:pPr algn="just">
              <a:spcAft>
                <a:spcPts val="80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 Song từ lúc về nhà Tràng, thị trở thành một người khác hẳn và đấy mới chính là bản chất con người của thị: </a:t>
            </a:r>
            <a:r>
              <a:rPr lang="en-US" sz="1400" smtClean="0">
                <a:effectLst/>
                <a:latin typeface="Times New Roman" panose="02020603050405020304" pitchFamily="18" charset="0"/>
                <a:ea typeface="Calibri" panose="020F0502020204030204" pitchFamily="34" charset="0"/>
                <a:cs typeface="Times New Roman" panose="02020603050405020304" pitchFamily="18" charset="0"/>
              </a:rPr>
              <a:t>dịu dàng e thẹn, đảm </a:t>
            </a:r>
            <a:r>
              <a:rPr lang="en-US" sz="1400">
                <a:effectLst/>
                <a:latin typeface="Times New Roman" panose="02020603050405020304" pitchFamily="18" charset="0"/>
                <a:ea typeface="Calibri" panose="020F0502020204030204" pitchFamily="34" charset="0"/>
                <a:cs typeface="Times New Roman" panose="02020603050405020304" pitchFamily="18" charset="0"/>
              </a:rPr>
              <a:t>đang, tháo vát, có khả năng chịu khổ, biết đồng cảm, có ý thức chia sẻ, cảm </a:t>
            </a:r>
            <a:r>
              <a:rPr lang="en-US" sz="1400" smtClean="0">
                <a:effectLst/>
                <a:latin typeface="Times New Roman" panose="02020603050405020304" pitchFamily="18" charset="0"/>
                <a:ea typeface="Calibri" panose="020F0502020204030204" pitchFamily="34" charset="0"/>
                <a:cs typeface="Times New Roman" panose="02020603050405020304" pitchFamily="18" charset="0"/>
              </a:rPr>
              <a:t>thông, giàu long tự trọng </a:t>
            </a:r>
            <a:r>
              <a:rPr lang="en-US" sz="1400">
                <a:effectLst/>
                <a:latin typeface="Times New Roman" panose="02020603050405020304" pitchFamily="18" charset="0"/>
                <a:ea typeface="Calibri" panose="020F0502020204030204" pitchFamily="34" charset="0"/>
                <a:cs typeface="Times New Roman" panose="02020603050405020304" pitchFamily="18" charset="0"/>
              </a:rPr>
              <a:t>và thậm chí là người biết thắp lên hi vọng vào tương lai cho Tràng.</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857FF5B2-7C1E-30C1-2863-F7FF787EA903}"/>
              </a:ext>
            </a:extLst>
          </p:cNvPr>
          <p:cNvSpPr txBox="1"/>
          <p:nvPr/>
        </p:nvSpPr>
        <p:spPr>
          <a:xfrm>
            <a:off x="4678325" y="2285232"/>
            <a:ext cx="1648046" cy="1600438"/>
          </a:xfrm>
          <a:prstGeom prst="rect">
            <a:avLst/>
          </a:prstGeom>
          <a:noFill/>
        </p:spPr>
        <p:txBody>
          <a:bodyPr wrap="square">
            <a:spAutoFit/>
          </a:bodyPr>
          <a:lstStyle/>
          <a:p>
            <a:pPr algn="just"/>
            <a:r>
              <a:rPr lang="vi-VN" sz="1400">
                <a:effectLst/>
                <a:latin typeface="Times New Roman" panose="02020603050405020304" pitchFamily="18" charset="0"/>
                <a:ea typeface="Calibri" panose="020F0502020204030204" pitchFamily="34" charset="0"/>
              </a:rPr>
              <a:t>- Thị hôm nay khác lắm, rõ ràng là người đàn bà hiền hậu đúng mực, không còn vẻ gì chao chát, chỏng lỏn.</a:t>
            </a:r>
            <a:endParaRPr lang="en-US"/>
          </a:p>
        </p:txBody>
      </p:sp>
      <p:sp>
        <p:nvSpPr>
          <p:cNvPr id="14" name="TextBox 13">
            <a:extLst>
              <a:ext uri="{FF2B5EF4-FFF2-40B4-BE49-F238E27FC236}">
                <a16:creationId xmlns:a16="http://schemas.microsoft.com/office/drawing/2014/main" id="{6F4C4C92-3679-A86A-ED8A-AE754F723430}"/>
              </a:ext>
            </a:extLst>
          </p:cNvPr>
          <p:cNvSpPr txBox="1"/>
          <p:nvPr/>
        </p:nvSpPr>
        <p:spPr>
          <a:xfrm>
            <a:off x="95690" y="2887593"/>
            <a:ext cx="2488018" cy="307777"/>
          </a:xfrm>
          <a:prstGeom prst="rect">
            <a:avLst/>
          </a:prstGeom>
          <a:noFill/>
        </p:spPr>
        <p:txBody>
          <a:bodyPr wrap="square">
            <a:spAutoFit/>
          </a:bodyPr>
          <a:lstStyle/>
          <a:p>
            <a:pPr algn="just">
              <a:spcAft>
                <a:spcPts val="800"/>
              </a:spcAft>
            </a:pPr>
            <a:r>
              <a:rPr lang="vi-VN" b="1" i="1">
                <a:effectLst/>
                <a:latin typeface="Times New Roman" panose="02020603050405020304" pitchFamily="18" charset="0"/>
                <a:ea typeface="Calibri" panose="020F0502020204030204" pitchFamily="34" charset="0"/>
                <a:cs typeface="Times New Roman" panose="02020603050405020304" pitchFamily="18" charset="0"/>
              </a:rPr>
              <a:t>Lần thứ hai:</a:t>
            </a:r>
            <a:endParaRPr lang="en-US" sz="1200" b="1" i="1">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TextBox 14">
            <a:extLst>
              <a:ext uri="{FF2B5EF4-FFF2-40B4-BE49-F238E27FC236}">
                <a16:creationId xmlns:a16="http://schemas.microsoft.com/office/drawing/2014/main" id="{35792EA5-9557-98FA-8547-5467DB60693A}"/>
              </a:ext>
            </a:extLst>
          </p:cNvPr>
          <p:cNvSpPr txBox="1"/>
          <p:nvPr/>
        </p:nvSpPr>
        <p:spPr>
          <a:xfrm>
            <a:off x="95690" y="2311955"/>
            <a:ext cx="2488018" cy="646331"/>
          </a:xfrm>
          <a:prstGeom prst="rect">
            <a:avLst/>
          </a:prstGeom>
          <a:noFill/>
        </p:spPr>
        <p:txBody>
          <a:bodyPr wrap="square">
            <a:spAutoFit/>
          </a:bodyPr>
          <a:lstStyle/>
          <a:p>
            <a:pPr algn="just">
              <a:spcAft>
                <a:spcPts val="800"/>
              </a:spcAft>
            </a:pPr>
            <a:r>
              <a:rPr lang="vi-VN" sz="1200">
                <a:effectLst/>
                <a:latin typeface="Times New Roman" panose="02020603050405020304" pitchFamily="18" charset="0"/>
                <a:ea typeface="Calibri" panose="020F0502020204030204" pitchFamily="34" charset="0"/>
                <a:cs typeface="Times New Roman" panose="02020603050405020304" pitchFamily="18" charset="0"/>
              </a:rPr>
              <a:t>- Vùng đứng dậy, cười tít, lại đẩy xe cho Tràng “Đã thật thì đẩy chứ sợ gì, đằng ấy nhỉ”</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 name="TextBox 15">
            <a:extLst>
              <a:ext uri="{FF2B5EF4-FFF2-40B4-BE49-F238E27FC236}">
                <a16:creationId xmlns:a16="http://schemas.microsoft.com/office/drawing/2014/main" id="{A7859F45-D5BD-F052-C2FE-FE745FE299DD}"/>
              </a:ext>
            </a:extLst>
          </p:cNvPr>
          <p:cNvSpPr txBox="1"/>
          <p:nvPr/>
        </p:nvSpPr>
        <p:spPr>
          <a:xfrm>
            <a:off x="101008" y="1754612"/>
            <a:ext cx="2488018" cy="646331"/>
          </a:xfrm>
          <a:prstGeom prst="rect">
            <a:avLst/>
          </a:prstGeom>
          <a:noFill/>
        </p:spPr>
        <p:txBody>
          <a:bodyPr wrap="square">
            <a:spAutoFit/>
          </a:bodyPr>
          <a:lstStyle/>
          <a:p>
            <a:pPr algn="just">
              <a:spcAft>
                <a:spcPts val="800"/>
              </a:spcAft>
            </a:pPr>
            <a:r>
              <a:rPr lang="vi-VN" sz="1200">
                <a:effectLst/>
                <a:latin typeface="Times New Roman" panose="02020603050405020304" pitchFamily="18" charset="0"/>
                <a:ea typeface="Calibri" panose="020F0502020204030204" pitchFamily="34" charset="0"/>
                <a:cs typeface="Times New Roman" panose="02020603050405020304" pitchFamily="18" charset="0"/>
              </a:rPr>
              <a:t>- Cong cớn “Có khối cơm trắng mấy giò đấy! Này, nhà tôi ơi, nói thật hay nói khoác đấy?”</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7" name="TextBox 16">
            <a:extLst>
              <a:ext uri="{FF2B5EF4-FFF2-40B4-BE49-F238E27FC236}">
                <a16:creationId xmlns:a16="http://schemas.microsoft.com/office/drawing/2014/main" id="{DAE40300-83E5-7891-A9F6-BD7E2FA9614E}"/>
              </a:ext>
            </a:extLst>
          </p:cNvPr>
          <p:cNvSpPr txBox="1"/>
          <p:nvPr/>
        </p:nvSpPr>
        <p:spPr>
          <a:xfrm>
            <a:off x="106328" y="3085451"/>
            <a:ext cx="2573070" cy="918200"/>
          </a:xfrm>
          <a:prstGeom prst="rect">
            <a:avLst/>
          </a:prstGeom>
          <a:noFill/>
        </p:spPr>
        <p:txBody>
          <a:bodyPr wrap="square">
            <a:spAutoFit/>
          </a:bodyPr>
          <a:lstStyle/>
          <a:p>
            <a:pPr algn="just">
              <a:spcAft>
                <a:spcPts val="800"/>
              </a:spcAft>
            </a:pPr>
            <a:r>
              <a:rPr lang="vi-VN" sz="1200">
                <a:effectLst/>
                <a:latin typeface="Times New Roman" panose="02020603050405020304" pitchFamily="18" charset="0"/>
                <a:ea typeface="Calibri" panose="020F0502020204030204" pitchFamily="34" charset="0"/>
                <a:cs typeface="Times New Roman" panose="02020603050405020304" pitchFamily="18" charset="0"/>
              </a:rPr>
              <a:t>- Sưng sỉa trước mặt Tràng: “Điêu người thế mà điêu!”, “Hôm ấy leo lẻo cái mồm hẹn xuống, thế mà mất mặt”.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8" name="TextBox 17">
            <a:extLst>
              <a:ext uri="{FF2B5EF4-FFF2-40B4-BE49-F238E27FC236}">
                <a16:creationId xmlns:a16="http://schemas.microsoft.com/office/drawing/2014/main" id="{C5A639A7-71AC-E92E-6698-09F8B9412A48}"/>
              </a:ext>
            </a:extLst>
          </p:cNvPr>
          <p:cNvSpPr txBox="1"/>
          <p:nvPr/>
        </p:nvSpPr>
        <p:spPr>
          <a:xfrm>
            <a:off x="85054" y="3597290"/>
            <a:ext cx="2488018" cy="748923"/>
          </a:xfrm>
          <a:prstGeom prst="rect">
            <a:avLst/>
          </a:prstGeom>
          <a:noFill/>
        </p:spPr>
        <p:txBody>
          <a:bodyPr wrap="square">
            <a:spAutoFit/>
          </a:bodyPr>
          <a:lstStyle/>
          <a:p>
            <a:pPr algn="just">
              <a:spcAft>
                <a:spcPts val="800"/>
              </a:spcAft>
            </a:pPr>
            <a:r>
              <a:rPr lang="vi-VN" sz="1200">
                <a:effectLst/>
                <a:latin typeface="Times New Roman" panose="02020603050405020304" pitchFamily="18" charset="0"/>
                <a:ea typeface="Calibri" panose="020F0502020204030204" pitchFamily="34" charset="0"/>
                <a:cs typeface="Times New Roman" panose="02020603050405020304" pitchFamily="18" charset="0"/>
              </a:rPr>
              <a:t>- Cong cơn trước mặt hắn: “Có cho ăn gì thì ăn, chả ăn giầu”</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9" name="TextBox 18">
            <a:extLst>
              <a:ext uri="{FF2B5EF4-FFF2-40B4-BE49-F238E27FC236}">
                <a16:creationId xmlns:a16="http://schemas.microsoft.com/office/drawing/2014/main" id="{09ADB65D-F74B-322E-B36D-98A168FCC448}"/>
              </a:ext>
            </a:extLst>
          </p:cNvPr>
          <p:cNvSpPr txBox="1"/>
          <p:nvPr/>
        </p:nvSpPr>
        <p:spPr>
          <a:xfrm>
            <a:off x="95689" y="3945686"/>
            <a:ext cx="2488018" cy="461665"/>
          </a:xfrm>
          <a:prstGeom prst="rect">
            <a:avLst/>
          </a:prstGeom>
          <a:noFill/>
        </p:spPr>
        <p:txBody>
          <a:bodyPr wrap="square">
            <a:spAutoFit/>
          </a:bodyPr>
          <a:lstStyle/>
          <a:p>
            <a:pPr algn="just">
              <a:spcAft>
                <a:spcPts val="800"/>
              </a:spcAft>
            </a:pPr>
            <a:r>
              <a:rPr lang="vi-VN" sz="1200">
                <a:effectLst/>
                <a:latin typeface="Times New Roman" panose="02020603050405020304" pitchFamily="18" charset="0"/>
                <a:ea typeface="Calibri" panose="020F0502020204030204" pitchFamily="34" charset="0"/>
                <a:cs typeface="Times New Roman" panose="02020603050405020304" pitchFamily="18" charset="0"/>
              </a:rPr>
              <a:t>- Khi được mời ăn, thị đon đả “Ăn thật nhá, sợ gì”</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0" name="TextBox 19">
            <a:extLst>
              <a:ext uri="{FF2B5EF4-FFF2-40B4-BE49-F238E27FC236}">
                <a16:creationId xmlns:a16="http://schemas.microsoft.com/office/drawing/2014/main" id="{8D174260-991D-6530-E185-EB939D618A3A}"/>
              </a:ext>
            </a:extLst>
          </p:cNvPr>
          <p:cNvSpPr txBox="1"/>
          <p:nvPr/>
        </p:nvSpPr>
        <p:spPr>
          <a:xfrm>
            <a:off x="74417" y="4277816"/>
            <a:ext cx="2488018" cy="830997"/>
          </a:xfrm>
          <a:prstGeom prst="rect">
            <a:avLst/>
          </a:prstGeom>
          <a:noFill/>
        </p:spPr>
        <p:txBody>
          <a:bodyPr wrap="square">
            <a:spAutoFit/>
          </a:bodyPr>
          <a:lstStyle/>
          <a:p>
            <a:pPr algn="just">
              <a:spcAft>
                <a:spcPts val="800"/>
              </a:spcAft>
            </a:pPr>
            <a:r>
              <a:rPr lang="vi-VN" sz="1200">
                <a:effectLst/>
                <a:latin typeface="Times New Roman" panose="02020603050405020304" pitchFamily="18" charset="0"/>
                <a:ea typeface="Calibri" panose="020F0502020204030204" pitchFamily="34" charset="0"/>
                <a:cs typeface="Times New Roman" panose="02020603050405020304" pitchFamily="18" charset="0"/>
              </a:rPr>
              <a:t>- Sà xuống ăn thật, cắm đầu ăn một chặp bốn bát bánh đúc liền, ăn xong lấy đũa quệt ngang miệng “Hà, ngon! Về chị ấy thấy hụt tiền thì bỏ bố”.</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1" name="TextBox 20">
            <a:extLst>
              <a:ext uri="{FF2B5EF4-FFF2-40B4-BE49-F238E27FC236}">
                <a16:creationId xmlns:a16="http://schemas.microsoft.com/office/drawing/2014/main" id="{0366114F-361A-26E6-CB84-4D5A195F63A4}"/>
              </a:ext>
            </a:extLst>
          </p:cNvPr>
          <p:cNvSpPr txBox="1"/>
          <p:nvPr/>
        </p:nvSpPr>
        <p:spPr>
          <a:xfrm>
            <a:off x="2578390" y="2123438"/>
            <a:ext cx="2179674" cy="276999"/>
          </a:xfrm>
          <a:prstGeom prst="rect">
            <a:avLst/>
          </a:prstGeom>
          <a:noFill/>
        </p:spPr>
        <p:txBody>
          <a:bodyPr wrap="square">
            <a:spAutoFit/>
          </a:bodyPr>
          <a:lstStyle/>
          <a:p>
            <a:pPr algn="just">
              <a:spcAft>
                <a:spcPts val="800"/>
              </a:spcAft>
            </a:pPr>
            <a:r>
              <a:rPr lang="vi-VN" sz="1200">
                <a:effectLst/>
                <a:latin typeface="Times New Roman" panose="02020603050405020304" pitchFamily="18" charset="0"/>
                <a:ea typeface="Calibri" panose="020F0502020204030204" pitchFamily="34" charset="0"/>
                <a:cs typeface="Times New Roman" panose="02020603050405020304" pitchFamily="18" charset="0"/>
              </a:rPr>
              <a:t>- Rón rén, e thẹn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2" name="TextBox 21">
            <a:extLst>
              <a:ext uri="{FF2B5EF4-FFF2-40B4-BE49-F238E27FC236}">
                <a16:creationId xmlns:a16="http://schemas.microsoft.com/office/drawing/2014/main" id="{30437B15-D768-A468-4A9C-8023A4F80031}"/>
              </a:ext>
            </a:extLst>
          </p:cNvPr>
          <p:cNvSpPr txBox="1"/>
          <p:nvPr/>
        </p:nvSpPr>
        <p:spPr>
          <a:xfrm>
            <a:off x="2517248" y="2340460"/>
            <a:ext cx="2179674" cy="933589"/>
          </a:xfrm>
          <a:prstGeom prst="rect">
            <a:avLst/>
          </a:prstGeom>
          <a:noFill/>
        </p:spPr>
        <p:txBody>
          <a:bodyPr wrap="square">
            <a:spAutoFit/>
          </a:bodyPr>
          <a:lstStyle/>
          <a:p>
            <a:pPr algn="just">
              <a:spcAft>
                <a:spcPts val="800"/>
              </a:spcAft>
            </a:pPr>
            <a:r>
              <a:rPr lang="vi-VN" sz="1200">
                <a:effectLst/>
                <a:latin typeface="Times New Roman" panose="02020603050405020304" pitchFamily="18" charset="0"/>
                <a:ea typeface="Calibri" panose="020F0502020204030204" pitchFamily="34" charset="0"/>
                <a:cs typeface="Times New Roman" panose="02020603050405020304" pitchFamily="18" charset="0"/>
              </a:rPr>
              <a:t>- Cảm thấy khó chịu khi bị trêu: nhíu đôi lông mày, đưa tay lên xóc xóc tà áo</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endParaRPr lang="en-US" sz="1200"/>
          </a:p>
        </p:txBody>
      </p:sp>
      <p:sp>
        <p:nvSpPr>
          <p:cNvPr id="23" name="TextBox 22">
            <a:extLst>
              <a:ext uri="{FF2B5EF4-FFF2-40B4-BE49-F238E27FC236}">
                <a16:creationId xmlns:a16="http://schemas.microsoft.com/office/drawing/2014/main" id="{F7C9A9A3-DAF9-4841-E733-B478C7E2543D}"/>
              </a:ext>
            </a:extLst>
          </p:cNvPr>
          <p:cNvSpPr txBox="1"/>
          <p:nvPr/>
        </p:nvSpPr>
        <p:spPr>
          <a:xfrm>
            <a:off x="2493337" y="2894263"/>
            <a:ext cx="2179674" cy="1118255"/>
          </a:xfrm>
          <a:prstGeom prst="rect">
            <a:avLst/>
          </a:prstGeom>
          <a:noFill/>
        </p:spPr>
        <p:txBody>
          <a:bodyPr wrap="square">
            <a:spAutoFit/>
          </a:bodyPr>
          <a:lstStyle/>
          <a:p>
            <a:pPr algn="just">
              <a:spcAft>
                <a:spcPts val="800"/>
              </a:spcAft>
            </a:pPr>
            <a:r>
              <a:rPr lang="vi-VN" sz="1200">
                <a:effectLst/>
                <a:latin typeface="Times New Roman" panose="02020603050405020304" pitchFamily="18" charset="0"/>
                <a:ea typeface="Calibri" panose="020F0502020204030204" pitchFamily="34" charset="0"/>
                <a:cs typeface="Times New Roman" panose="02020603050405020304" pitchFamily="18" charset="0"/>
              </a:rPr>
              <a:t>- Khi biết người xung quanh đang nhìn dồn về phía mình, thị càng ngượng nghịu, chân nọ bước díu cả vào chân kia</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endParaRPr lang="en-US" sz="1200"/>
          </a:p>
        </p:txBody>
      </p:sp>
      <p:sp>
        <p:nvSpPr>
          <p:cNvPr id="24" name="TextBox 23">
            <a:extLst>
              <a:ext uri="{FF2B5EF4-FFF2-40B4-BE49-F238E27FC236}">
                <a16:creationId xmlns:a16="http://schemas.microsoft.com/office/drawing/2014/main" id="{CDD86AF0-2077-192C-13E2-7D674173D074}"/>
              </a:ext>
            </a:extLst>
          </p:cNvPr>
          <p:cNvSpPr txBox="1"/>
          <p:nvPr/>
        </p:nvSpPr>
        <p:spPr>
          <a:xfrm>
            <a:off x="2517248" y="3646949"/>
            <a:ext cx="2179674" cy="933589"/>
          </a:xfrm>
          <a:prstGeom prst="rect">
            <a:avLst/>
          </a:prstGeom>
          <a:noFill/>
        </p:spPr>
        <p:txBody>
          <a:bodyPr wrap="square">
            <a:spAutoFit/>
          </a:bodyPr>
          <a:lstStyle/>
          <a:p>
            <a:pPr algn="just">
              <a:spcAft>
                <a:spcPts val="800"/>
              </a:spcAft>
            </a:pPr>
            <a:r>
              <a:rPr lang="vi-VN" sz="1200">
                <a:effectLst/>
                <a:latin typeface="Times New Roman" panose="02020603050405020304" pitchFamily="18" charset="0"/>
                <a:ea typeface="Calibri" panose="020F0502020204030204" pitchFamily="34" charset="0"/>
                <a:cs typeface="Times New Roman" panose="02020603050405020304" pitchFamily="18" charset="0"/>
              </a:rPr>
              <a:t>- Thị đảo mắt nhìn xung quanh, cái ngược gầy lép nhô lên, nén một tiếng thở dài</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endParaRPr lang="en-US" sz="1200"/>
          </a:p>
        </p:txBody>
      </p:sp>
      <p:sp>
        <p:nvSpPr>
          <p:cNvPr id="25" name="TextBox 24">
            <a:extLst>
              <a:ext uri="{FF2B5EF4-FFF2-40B4-BE49-F238E27FC236}">
                <a16:creationId xmlns:a16="http://schemas.microsoft.com/office/drawing/2014/main" id="{115D0BFA-2094-E681-1DBD-079A40EC9877}"/>
              </a:ext>
            </a:extLst>
          </p:cNvPr>
          <p:cNvSpPr txBox="1"/>
          <p:nvPr/>
        </p:nvSpPr>
        <p:spPr>
          <a:xfrm>
            <a:off x="2493337" y="4206682"/>
            <a:ext cx="2179674" cy="461665"/>
          </a:xfrm>
          <a:prstGeom prst="rect">
            <a:avLst/>
          </a:prstGeom>
          <a:noFill/>
        </p:spPr>
        <p:txBody>
          <a:bodyPr wrap="square">
            <a:spAutoFit/>
          </a:bodyPr>
          <a:lstStyle/>
          <a:p>
            <a:pPr algn="just">
              <a:spcAft>
                <a:spcPts val="800"/>
              </a:spcAft>
            </a:pPr>
            <a:r>
              <a:rPr lang="vi-VN" sz="1200">
                <a:effectLst/>
                <a:latin typeface="Times New Roman" panose="02020603050405020304" pitchFamily="18" charset="0"/>
                <a:ea typeface="Calibri" panose="020F0502020204030204" pitchFamily="34" charset="0"/>
                <a:cs typeface="Times New Roman" panose="02020603050405020304" pitchFamily="18" charset="0"/>
              </a:rPr>
              <a:t>- Ngồi mớm xuống mép giường, ngượng nghịu</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6" name="TextBox 25">
            <a:extLst>
              <a:ext uri="{FF2B5EF4-FFF2-40B4-BE49-F238E27FC236}">
                <a16:creationId xmlns:a16="http://schemas.microsoft.com/office/drawing/2014/main" id="{3C58E54E-EC24-716C-36C5-3D3991B14B03}"/>
              </a:ext>
            </a:extLst>
          </p:cNvPr>
          <p:cNvSpPr txBox="1"/>
          <p:nvPr/>
        </p:nvSpPr>
        <p:spPr>
          <a:xfrm>
            <a:off x="2551817" y="4614544"/>
            <a:ext cx="2179674" cy="461665"/>
          </a:xfrm>
          <a:prstGeom prst="rect">
            <a:avLst/>
          </a:prstGeom>
          <a:noFill/>
        </p:spPr>
        <p:txBody>
          <a:bodyPr wrap="square">
            <a:spAutoFit/>
          </a:bodyPr>
          <a:lstStyle/>
          <a:p>
            <a:r>
              <a:rPr lang="vi-VN" sz="1200">
                <a:effectLst/>
                <a:latin typeface="Times New Roman" panose="02020603050405020304" pitchFamily="18" charset="0"/>
                <a:ea typeface="Calibri" panose="020F0502020204030204" pitchFamily="34" charset="0"/>
              </a:rPr>
              <a:t>- Hai tay ôm cái thúng khư khư, mặt bần thần </a:t>
            </a:r>
            <a:endParaRPr lang="en-US" sz="1200"/>
          </a:p>
        </p:txBody>
      </p:sp>
      <p:pic>
        <p:nvPicPr>
          <p:cNvPr id="27" name="Picture 26">
            <a:extLst>
              <a:ext uri="{FF2B5EF4-FFF2-40B4-BE49-F238E27FC236}">
                <a16:creationId xmlns:a16="http://schemas.microsoft.com/office/drawing/2014/main" id="{41DE583F-2752-A4AA-0454-7B3312CBE2B3}"/>
              </a:ext>
            </a:extLst>
          </p:cNvPr>
          <p:cNvPicPr>
            <a:picLocks noChangeAspect="1"/>
          </p:cNvPicPr>
          <p:nvPr/>
        </p:nvPicPr>
        <p:blipFill rotWithShape="1">
          <a:blip r:embed="rId4"/>
          <a:srcRect t="19624" r="22317"/>
          <a:stretch/>
        </p:blipFill>
        <p:spPr>
          <a:xfrm>
            <a:off x="4629146" y="3892341"/>
            <a:ext cx="1693249" cy="1142480"/>
          </a:xfrm>
          <a:prstGeom prst="rect">
            <a:avLst/>
          </a:prstGeom>
        </p:spPr>
      </p:pic>
    </p:spTree>
    <p:extLst>
      <p:ext uri="{BB962C8B-B14F-4D97-AF65-F5344CB8AC3E}">
        <p14:creationId xmlns:p14="http://schemas.microsoft.com/office/powerpoint/2010/main" val="3777229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arn(inVertical)">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barn(inVertical)">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barn(inVertical)">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barn(inVertical)">
                                      <p:cBhvr>
                                        <p:cTn id="42" dur="500"/>
                                        <p:tgtEl>
                                          <p:spTgt spid="20"/>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barn(inVertical)">
                                      <p:cBhvr>
                                        <p:cTn id="47" dur="500"/>
                                        <p:tgtEl>
                                          <p:spTgt spid="6"/>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barn(inVertical)">
                                      <p:cBhvr>
                                        <p:cTn id="52" dur="500"/>
                                        <p:tgtEl>
                                          <p:spTgt spid="21"/>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barn(inVertical)">
                                      <p:cBhvr>
                                        <p:cTn id="57" dur="500"/>
                                        <p:tgtEl>
                                          <p:spTgt spid="22"/>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23"/>
                                        </p:tgtEl>
                                        <p:attrNameLst>
                                          <p:attrName>style.visibility</p:attrName>
                                        </p:attrNameLst>
                                      </p:cBhvr>
                                      <p:to>
                                        <p:strVal val="visible"/>
                                      </p:to>
                                    </p:set>
                                    <p:animEffect transition="in" filter="barn(inVertical)">
                                      <p:cBhvr>
                                        <p:cTn id="62" dur="500"/>
                                        <p:tgtEl>
                                          <p:spTgt spid="23"/>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24"/>
                                        </p:tgtEl>
                                        <p:attrNameLst>
                                          <p:attrName>style.visibility</p:attrName>
                                        </p:attrNameLst>
                                      </p:cBhvr>
                                      <p:to>
                                        <p:strVal val="visible"/>
                                      </p:to>
                                    </p:set>
                                    <p:animEffect transition="in" filter="barn(inVertical)">
                                      <p:cBhvr>
                                        <p:cTn id="67" dur="500"/>
                                        <p:tgtEl>
                                          <p:spTgt spid="24"/>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25"/>
                                        </p:tgtEl>
                                        <p:attrNameLst>
                                          <p:attrName>style.visibility</p:attrName>
                                        </p:attrNameLst>
                                      </p:cBhvr>
                                      <p:to>
                                        <p:strVal val="visible"/>
                                      </p:to>
                                    </p:set>
                                    <p:animEffect transition="in" filter="barn(inVertical)">
                                      <p:cBhvr>
                                        <p:cTn id="72" dur="500"/>
                                        <p:tgtEl>
                                          <p:spTgt spid="25"/>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grpId="0" nodeType="clickEffect">
                                  <p:stCondLst>
                                    <p:cond delay="0"/>
                                  </p:stCondLst>
                                  <p:childTnLst>
                                    <p:set>
                                      <p:cBhvr>
                                        <p:cTn id="76" dur="1" fill="hold">
                                          <p:stCondLst>
                                            <p:cond delay="0"/>
                                          </p:stCondLst>
                                        </p:cTn>
                                        <p:tgtEl>
                                          <p:spTgt spid="26"/>
                                        </p:tgtEl>
                                        <p:attrNameLst>
                                          <p:attrName>style.visibility</p:attrName>
                                        </p:attrNameLst>
                                      </p:cBhvr>
                                      <p:to>
                                        <p:strVal val="visible"/>
                                      </p:to>
                                    </p:set>
                                    <p:animEffect transition="in" filter="barn(inVertical)">
                                      <p:cBhvr>
                                        <p:cTn id="77" dur="500"/>
                                        <p:tgtEl>
                                          <p:spTgt spid="26"/>
                                        </p:tgtEl>
                                      </p:cBhvr>
                                    </p:animEffect>
                                  </p:childTnLst>
                                </p:cTn>
                              </p:par>
                            </p:childTnLst>
                          </p:cTn>
                        </p:par>
                      </p:childTnLst>
                    </p:cTn>
                  </p:par>
                  <p:par>
                    <p:cTn id="78" fill="hold">
                      <p:stCondLst>
                        <p:cond delay="indefinite"/>
                      </p:stCondLst>
                      <p:childTnLst>
                        <p:par>
                          <p:cTn id="79" fill="hold">
                            <p:stCondLst>
                              <p:cond delay="0"/>
                            </p:stCondLst>
                            <p:childTnLst>
                              <p:par>
                                <p:cTn id="80" presetID="16" presetClass="entr" presetSubtype="21" fill="hold" grpId="0" nodeType="clickEffect">
                                  <p:stCondLst>
                                    <p:cond delay="0"/>
                                  </p:stCondLst>
                                  <p:childTnLst>
                                    <p:set>
                                      <p:cBhvr>
                                        <p:cTn id="81" dur="1" fill="hold">
                                          <p:stCondLst>
                                            <p:cond delay="0"/>
                                          </p:stCondLst>
                                        </p:cTn>
                                        <p:tgtEl>
                                          <p:spTgt spid="8"/>
                                        </p:tgtEl>
                                        <p:attrNameLst>
                                          <p:attrName>style.visibility</p:attrName>
                                        </p:attrNameLst>
                                      </p:cBhvr>
                                      <p:to>
                                        <p:strVal val="visible"/>
                                      </p:to>
                                    </p:set>
                                    <p:animEffect transition="in" filter="barn(inVertical)">
                                      <p:cBhvr>
                                        <p:cTn id="82" dur="500"/>
                                        <p:tgtEl>
                                          <p:spTgt spid="8"/>
                                        </p:tgtEl>
                                      </p:cBhvr>
                                    </p:animEffect>
                                  </p:childTnLst>
                                </p:cTn>
                              </p:par>
                            </p:childTnLst>
                          </p:cTn>
                        </p:par>
                      </p:childTnLst>
                    </p:cTn>
                  </p:par>
                  <p:par>
                    <p:cTn id="83" fill="hold">
                      <p:stCondLst>
                        <p:cond delay="indefinite"/>
                      </p:stCondLst>
                      <p:childTnLst>
                        <p:par>
                          <p:cTn id="84" fill="hold">
                            <p:stCondLst>
                              <p:cond delay="0"/>
                            </p:stCondLst>
                            <p:childTnLst>
                              <p:par>
                                <p:cTn id="85" presetID="16" presetClass="entr" presetSubtype="21" fill="hold" grpId="0" nodeType="clickEffect">
                                  <p:stCondLst>
                                    <p:cond delay="0"/>
                                  </p:stCondLst>
                                  <p:childTnLst>
                                    <p:set>
                                      <p:cBhvr>
                                        <p:cTn id="86" dur="1" fill="hold">
                                          <p:stCondLst>
                                            <p:cond delay="0"/>
                                          </p:stCondLst>
                                        </p:cTn>
                                        <p:tgtEl>
                                          <p:spTgt spid="12"/>
                                        </p:tgtEl>
                                        <p:attrNameLst>
                                          <p:attrName>style.visibility</p:attrName>
                                        </p:attrNameLst>
                                      </p:cBhvr>
                                      <p:to>
                                        <p:strVal val="visible"/>
                                      </p:to>
                                    </p:set>
                                    <p:animEffect transition="in" filter="barn(inVertical)">
                                      <p:cBhvr>
                                        <p:cTn id="87" dur="500"/>
                                        <p:tgtEl>
                                          <p:spTgt spid="12"/>
                                        </p:tgtEl>
                                      </p:cBhvr>
                                    </p:animEffect>
                                  </p:childTnLst>
                                </p:cTn>
                              </p:par>
                            </p:childTnLst>
                          </p:cTn>
                        </p:par>
                      </p:childTnLst>
                    </p:cTn>
                  </p:par>
                  <p:par>
                    <p:cTn id="88" fill="hold">
                      <p:stCondLst>
                        <p:cond delay="indefinite"/>
                      </p:stCondLst>
                      <p:childTnLst>
                        <p:par>
                          <p:cTn id="89" fill="hold">
                            <p:stCondLst>
                              <p:cond delay="0"/>
                            </p:stCondLst>
                            <p:childTnLst>
                              <p:par>
                                <p:cTn id="90" presetID="16" presetClass="entr" presetSubtype="21" fill="hold" grpId="0" nodeType="clickEffect">
                                  <p:stCondLst>
                                    <p:cond delay="0"/>
                                  </p:stCondLst>
                                  <p:childTnLst>
                                    <p:set>
                                      <p:cBhvr>
                                        <p:cTn id="91" dur="1" fill="hold">
                                          <p:stCondLst>
                                            <p:cond delay="0"/>
                                          </p:stCondLst>
                                        </p:cTn>
                                        <p:tgtEl>
                                          <p:spTgt spid="10"/>
                                        </p:tgtEl>
                                        <p:attrNameLst>
                                          <p:attrName>style.visibility</p:attrName>
                                        </p:attrNameLst>
                                      </p:cBhvr>
                                      <p:to>
                                        <p:strVal val="visible"/>
                                      </p:to>
                                    </p:set>
                                    <p:animEffect transition="in" filter="barn(inVertical)">
                                      <p:cBhvr>
                                        <p:cTn id="92" dur="500"/>
                                        <p:tgtEl>
                                          <p:spTgt spid="10"/>
                                        </p:tgtEl>
                                      </p:cBhvr>
                                    </p:animEffect>
                                  </p:childTnLst>
                                </p:cTn>
                              </p:par>
                            </p:childTnLst>
                          </p:cTn>
                        </p:par>
                      </p:childTnLst>
                    </p:cTn>
                  </p:par>
                  <p:par>
                    <p:cTn id="93" fill="hold">
                      <p:stCondLst>
                        <p:cond delay="indefinite"/>
                      </p:stCondLst>
                      <p:childTnLst>
                        <p:par>
                          <p:cTn id="94" fill="hold">
                            <p:stCondLst>
                              <p:cond delay="0"/>
                            </p:stCondLst>
                            <p:childTnLst>
                              <p:par>
                                <p:cTn id="95" presetID="16" presetClass="entr" presetSubtype="21" fill="hold" grpId="0" nodeType="clickEffect">
                                  <p:stCondLst>
                                    <p:cond delay="0"/>
                                  </p:stCondLst>
                                  <p:childTnLst>
                                    <p:set>
                                      <p:cBhvr>
                                        <p:cTn id="96" dur="1" fill="hold">
                                          <p:stCondLst>
                                            <p:cond delay="0"/>
                                          </p:stCondLst>
                                        </p:cTn>
                                        <p:tgtEl>
                                          <p:spTgt spid="11"/>
                                        </p:tgtEl>
                                        <p:attrNameLst>
                                          <p:attrName>style.visibility</p:attrName>
                                        </p:attrNameLst>
                                      </p:cBhvr>
                                      <p:to>
                                        <p:strVal val="visible"/>
                                      </p:to>
                                    </p:set>
                                    <p:animEffect transition="in" filter="barn(inVertical)">
                                      <p:cBhvr>
                                        <p:cTn id="9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P spid="10" grpId="0"/>
      <p:bldP spid="11" grpId="0"/>
      <p:bldP spid="12" grpId="0"/>
      <p:bldP spid="14" grpId="0"/>
      <p:bldP spid="15" grpId="0"/>
      <p:bldP spid="16" grpId="0"/>
      <p:bldP spid="17" grpId="0"/>
      <p:bldP spid="18" grpId="0"/>
      <p:bldP spid="19" grpId="0"/>
      <p:bldP spid="20" grpId="0"/>
      <p:bldP spid="21" grpId="0"/>
      <p:bldP spid="22" grpId="0"/>
      <p:bldP spid="23" grpId="0"/>
      <p:bldP spid="24" grpId="0"/>
      <p:bldP spid="25" grpId="0"/>
      <p:bldP spid="26"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825"/>
        <p:cNvGrpSpPr/>
        <p:nvPr/>
      </p:nvGrpSpPr>
      <p:grpSpPr>
        <a:xfrm>
          <a:off x="0" y="0"/>
          <a:ext cx="0" cy="0"/>
          <a:chOff x="0" y="0"/>
          <a:chExt cx="0" cy="0"/>
        </a:xfrm>
      </p:grpSpPr>
      <p:sp>
        <p:nvSpPr>
          <p:cNvPr id="8" name="Google Shape;246;p45">
            <a:extLst>
              <a:ext uri="{FF2B5EF4-FFF2-40B4-BE49-F238E27FC236}">
                <a16:creationId xmlns:a16="http://schemas.microsoft.com/office/drawing/2014/main" id="{102CA564-DA72-12C6-06D5-E83EA59BAC8B}"/>
              </a:ext>
            </a:extLst>
          </p:cNvPr>
          <p:cNvSpPr txBox="1">
            <a:spLocks/>
          </p:cNvSpPr>
          <p:nvPr/>
        </p:nvSpPr>
        <p:spPr>
          <a:xfrm>
            <a:off x="713250" y="309803"/>
            <a:ext cx="7717500" cy="5727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2800"/>
              <a:buFont typeface="Handlee"/>
              <a:buNone/>
              <a:defRPr sz="3600" b="1" i="0" u="none" strike="noStrike" cap="none">
                <a:solidFill>
                  <a:schemeClr val="accent1"/>
                </a:solidFill>
                <a:latin typeface="Handlee"/>
                <a:ea typeface="Handlee"/>
                <a:cs typeface="Handlee"/>
                <a:sym typeface="Handlee"/>
              </a:defRPr>
            </a:lvl1pPr>
            <a:lvl2pPr marR="0" lvl="1"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2pPr>
            <a:lvl3pPr marR="0" lvl="2"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3pPr>
            <a:lvl4pPr marR="0" lvl="3"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4pPr>
            <a:lvl5pPr marR="0" lvl="4"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5pPr>
            <a:lvl6pPr marR="0" lvl="5"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6pPr>
            <a:lvl7pPr marR="0" lvl="6"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7pPr>
            <a:lvl8pPr marR="0" lvl="7"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8pPr>
            <a:lvl9pPr marR="0" lvl="8"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9pPr>
          </a:lstStyle>
          <a:p>
            <a:r>
              <a:rPr lang="en-US">
                <a:solidFill>
                  <a:schemeClr val="bg1"/>
                </a:solidFill>
                <a:latin typeface="Times New Roman" panose="02020603050405020304" pitchFamily="18" charset="0"/>
                <a:cs typeface="Times New Roman" panose="02020603050405020304" pitchFamily="18" charset="0"/>
              </a:rPr>
              <a:t>b. Nhân vật Tràng</a:t>
            </a:r>
          </a:p>
        </p:txBody>
      </p:sp>
      <p:sp>
        <p:nvSpPr>
          <p:cNvPr id="9" name="Google Shape;2045;p65">
            <a:extLst>
              <a:ext uri="{FF2B5EF4-FFF2-40B4-BE49-F238E27FC236}">
                <a16:creationId xmlns:a16="http://schemas.microsoft.com/office/drawing/2014/main" id="{E829315F-3083-80B8-A059-1BB176A89A7E}"/>
              </a:ext>
            </a:extLst>
          </p:cNvPr>
          <p:cNvSpPr/>
          <p:nvPr/>
        </p:nvSpPr>
        <p:spPr>
          <a:xfrm>
            <a:off x="1083212" y="309803"/>
            <a:ext cx="7160456" cy="572700"/>
          </a:xfrm>
          <a:prstGeom prst="roundRect">
            <a:avLst>
              <a:gd name="adj" fmla="val 9575"/>
            </a:avLst>
          </a:prstGeom>
          <a:noFill/>
          <a:ln w="19050" cap="flat" cmpd="sng">
            <a:solidFill>
              <a:srgbClr val="333333">
                <a:lumMod val="50000"/>
              </a:srgbClr>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2321761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A60E98E-FB02-473C-863F-2F328D63DEBF}"/>
              </a:ext>
            </a:extLst>
          </p:cNvPr>
          <p:cNvPicPr>
            <a:picLocks noChangeAspect="1"/>
          </p:cNvPicPr>
          <p:nvPr/>
        </p:nvPicPr>
        <p:blipFill rotWithShape="1">
          <a:blip r:embed="rId2"/>
          <a:srcRect r="16765"/>
          <a:stretch/>
        </p:blipFill>
        <p:spPr>
          <a:xfrm>
            <a:off x="4457700" y="101544"/>
            <a:ext cx="4686300" cy="5041956"/>
          </a:xfrm>
          <a:prstGeom prst="rect">
            <a:avLst/>
          </a:prstGeom>
        </p:spPr>
      </p:pic>
      <p:pic>
        <p:nvPicPr>
          <p:cNvPr id="3" name="Picture 2">
            <a:extLst>
              <a:ext uri="{FF2B5EF4-FFF2-40B4-BE49-F238E27FC236}">
                <a16:creationId xmlns:a16="http://schemas.microsoft.com/office/drawing/2014/main" id="{1D047CE0-BFBB-48BD-976E-57D4401A42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442551" y="2061660"/>
            <a:ext cx="1335617" cy="3367161"/>
          </a:xfrm>
          <a:prstGeom prst="rect">
            <a:avLst/>
          </a:prstGeom>
          <a:scene3d>
            <a:camera prst="perspectiveRelaxed"/>
            <a:lightRig rig="threePt" dir="t"/>
          </a:scene3d>
        </p:spPr>
      </p:pic>
      <p:sp>
        <p:nvSpPr>
          <p:cNvPr id="4" name="TextBox 3">
            <a:extLst>
              <a:ext uri="{FF2B5EF4-FFF2-40B4-BE49-F238E27FC236}">
                <a16:creationId xmlns:a16="http://schemas.microsoft.com/office/drawing/2014/main" id="{7D5525AA-DA83-40A0-BACE-E9EA92A373CD}"/>
              </a:ext>
            </a:extLst>
          </p:cNvPr>
          <p:cNvSpPr txBox="1"/>
          <p:nvPr/>
        </p:nvSpPr>
        <p:spPr>
          <a:xfrm>
            <a:off x="133074" y="253094"/>
            <a:ext cx="5341604" cy="4524315"/>
          </a:xfrm>
          <a:prstGeom prst="rect">
            <a:avLst/>
          </a:prstGeom>
          <a:noFill/>
        </p:spPr>
        <p:txBody>
          <a:bodyPr wrap="square" rtlCol="0">
            <a:spAutoFit/>
          </a:bodyPr>
          <a:lstStyle/>
          <a:p>
            <a:endParaRPr lang="en-US" sz="2400" dirty="0">
              <a:latin typeface="Times New Roman" panose="02020603050405020304" pitchFamily="18" charset="0"/>
              <a:cs typeface="Times New Roman" panose="02020603050405020304" pitchFamily="18" charset="0"/>
            </a:endParaRPr>
          </a:p>
          <a:p>
            <a:r>
              <a:rPr lang="nl-NL" sz="2400" b="1" i="1" smtClean="0">
                <a:latin typeface="Times New Roman" panose="02020603050405020304" pitchFamily="18" charset="0"/>
                <a:cs typeface="Times New Roman" panose="02020603050405020304" pitchFamily="18" charset="0"/>
              </a:rPr>
              <a:t>* </a:t>
            </a:r>
            <a:r>
              <a:rPr lang="nl-NL" sz="2400" b="1" i="1">
                <a:latin typeface="Times New Roman" panose="02020603050405020304" pitchFamily="18" charset="0"/>
                <a:cs typeface="Times New Roman" panose="02020603050405020304" pitchFamily="18" charset="0"/>
              </a:rPr>
              <a:t>Giới thiệu </a:t>
            </a:r>
            <a:r>
              <a:rPr lang="nl-NL" sz="2400" b="1" i="1" smtClean="0">
                <a:latin typeface="Times New Roman" panose="02020603050405020304" pitchFamily="18" charset="0"/>
                <a:cs typeface="Times New Roman" panose="02020603050405020304" pitchFamily="18" charset="0"/>
              </a:rPr>
              <a:t>chung</a:t>
            </a:r>
            <a:endParaRPr lang="en-US" sz="2400" dirty="0">
              <a:latin typeface="Times New Roman" panose="02020603050405020304" pitchFamily="18" charset="0"/>
              <a:cs typeface="Times New Roman" panose="02020603050405020304" pitchFamily="18" charset="0"/>
            </a:endParaRPr>
          </a:p>
          <a:p>
            <a:r>
              <a:rPr lang="nl-NL"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 Tên Tràng-&gt; cái tên nôm na quê mùa là cái dụng cụ của người thợ mộc</a:t>
            </a:r>
          </a:p>
          <a:p>
            <a:r>
              <a:rPr lang="vi-VN" sz="2400" dirty="0">
                <a:latin typeface="Times New Roman" panose="02020603050405020304" pitchFamily="18" charset="0"/>
                <a:cs typeface="Times New Roman" panose="02020603050405020304" pitchFamily="18" charset="0"/>
              </a:rPr>
              <a:t>-</a:t>
            </a: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Thân phận: một gã trai nghèo khổ, làm nghề đẩy xe bò thuê,</a:t>
            </a:r>
          </a:p>
          <a:p>
            <a:r>
              <a:rPr lang="vi-VN" sz="2400" dirty="0">
                <a:latin typeface="Times New Roman" panose="02020603050405020304" pitchFamily="18" charset="0"/>
                <a:cs typeface="Times New Roman" panose="02020603050405020304" pitchFamily="18" charset="0"/>
              </a:rPr>
              <a:t>- Gia cảnh: </a:t>
            </a:r>
          </a:p>
          <a:p>
            <a:r>
              <a:rPr lang="vi-VN" sz="2400" dirty="0">
                <a:latin typeface="Times New Roman" panose="02020603050405020304" pitchFamily="18" charset="0"/>
                <a:cs typeface="Times New Roman" panose="02020603050405020304" pitchFamily="18" charset="0"/>
              </a:rPr>
              <a:t>+ neo đơn sống với 1 mẹ già </a:t>
            </a:r>
          </a:p>
          <a:p>
            <a:r>
              <a:rPr lang="vi-VN" sz="2400" dirty="0">
                <a:latin typeface="Times New Roman" panose="02020603050405020304" pitchFamily="18" charset="0"/>
                <a:cs typeface="Times New Roman" panose="02020603050405020304" pitchFamily="18" charset="0"/>
              </a:rPr>
              <a:t>+ Nghèo: gian nhà siêu vẹo của bằng tấm phên rách </a:t>
            </a:r>
          </a:p>
          <a:p>
            <a:r>
              <a:rPr lang="vi-VN" sz="2400" dirty="0">
                <a:latin typeface="Times New Roman" panose="02020603050405020304" pitchFamily="18" charset="0"/>
                <a:cs typeface="Times New Roman" panose="02020603050405020304" pitchFamily="18" charset="0"/>
              </a:rPr>
              <a:t>+ Hèn: Tràng lại là dân ngụ cư</a:t>
            </a:r>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5335884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barn(inVertical)">
                                      <p:cBhvr>
                                        <p:cTn id="7" dur="500"/>
                                        <p:tgtEl>
                                          <p:spTgt spid="4">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3" end="3"/>
                                            </p:txEl>
                                          </p:spTgt>
                                        </p:tgtEl>
                                        <p:attrNameLst>
                                          <p:attrName>style.visibility</p:attrName>
                                        </p:attrNameLst>
                                      </p:cBhvr>
                                      <p:to>
                                        <p:strVal val="visible"/>
                                      </p:to>
                                    </p:set>
                                    <p:animEffect transition="in" filter="barn(inVertical)">
                                      <p:cBhvr>
                                        <p:cTn id="12" dur="500"/>
                                        <p:tgtEl>
                                          <p:spTgt spid="4">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Effect transition="in" filter="barn(inVertical)">
                                      <p:cBhvr>
                                        <p:cTn id="17" dur="500"/>
                                        <p:tgtEl>
                                          <p:spTgt spid="4">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xEl>
                                              <p:pRg st="5" end="5"/>
                                            </p:txEl>
                                          </p:spTgt>
                                        </p:tgtEl>
                                        <p:attrNameLst>
                                          <p:attrName>style.visibility</p:attrName>
                                        </p:attrNameLst>
                                      </p:cBhvr>
                                      <p:to>
                                        <p:strVal val="visible"/>
                                      </p:to>
                                    </p:set>
                                    <p:animEffect transition="in" filter="barn(inVertical)">
                                      <p:cBhvr>
                                        <p:cTn id="22" dur="500"/>
                                        <p:tgtEl>
                                          <p:spTgt spid="4">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animEffect transition="in" filter="barn(inVertical)">
                                      <p:cBhvr>
                                        <p:cTn id="27" dur="500"/>
                                        <p:tgtEl>
                                          <p:spTgt spid="4">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4">
                                            <p:txEl>
                                              <p:pRg st="7" end="7"/>
                                            </p:txEl>
                                          </p:spTgt>
                                        </p:tgtEl>
                                        <p:attrNameLst>
                                          <p:attrName>style.visibility</p:attrName>
                                        </p:attrNameLst>
                                      </p:cBhvr>
                                      <p:to>
                                        <p:strVal val="visible"/>
                                      </p:to>
                                    </p:set>
                                    <p:animEffect transition="in" filter="barn(inVertical)">
                                      <p:cBhvr>
                                        <p:cTn id="32"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D5525AA-DA83-40A0-BACE-E9EA92A373CD}"/>
              </a:ext>
            </a:extLst>
          </p:cNvPr>
          <p:cNvSpPr txBox="1"/>
          <p:nvPr/>
        </p:nvSpPr>
        <p:spPr>
          <a:xfrm>
            <a:off x="109627" y="0"/>
            <a:ext cx="8909690" cy="4893647"/>
          </a:xfrm>
          <a:prstGeom prst="rect">
            <a:avLst/>
          </a:prstGeom>
          <a:noFill/>
        </p:spPr>
        <p:txBody>
          <a:bodyPr wrap="square" rtlCol="0">
            <a:spAutoFit/>
          </a:bodyPr>
          <a:lstStyle/>
          <a:p>
            <a:endParaRPr lang="en-US" sz="2400" dirty="0">
              <a:latin typeface="Times New Roman" panose="02020603050405020304" pitchFamily="18" charset="0"/>
              <a:cs typeface="Times New Roman" panose="02020603050405020304" pitchFamily="18" charset="0"/>
            </a:endParaRPr>
          </a:p>
          <a:p>
            <a:pPr marL="342900" indent="-342900">
              <a:buFontTx/>
              <a:buChar char="-"/>
            </a:pPr>
            <a:r>
              <a:rPr lang="en-US" sz="2400" dirty="0" err="1">
                <a:latin typeface="Times New Roman" panose="02020603050405020304" pitchFamily="18" charset="0"/>
                <a:cs typeface="Times New Roman" panose="02020603050405020304" pitchFamily="18" charset="0"/>
              </a:rPr>
              <a:t>Ngoại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a:t>
            </a:r>
          </a:p>
          <a:p>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hai con mắt nhỏ tí, gà gà đắm vào bóng chiều</a:t>
            </a:r>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a:t>
            </a:r>
            <a:r>
              <a:rPr lang="vi-VN" sz="2400" dirty="0">
                <a:latin typeface="Times New Roman" panose="02020603050405020304" pitchFamily="18" charset="0"/>
                <a:cs typeface="Times New Roman" panose="02020603050405020304" pitchFamily="18" charset="0"/>
              </a:rPr>
              <a:t> hai bên quai hàm bạnh ra, rung rung </a:t>
            </a:r>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bộ mặt thô kệch </a:t>
            </a:r>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đầu của Tràng thì cạo trọc nhẵn, cái lưng to rộng như lưng gấu</a:t>
            </a:r>
            <a:endParaRPr lang="en-US" sz="2400" dirty="0">
              <a:latin typeface="Times New Roman" panose="02020603050405020304" pitchFamily="18" charset="0"/>
              <a:cs typeface="Times New Roman" panose="02020603050405020304" pitchFamily="18" charset="0"/>
            </a:endParaRPr>
          </a:p>
          <a:p>
            <a:pPr marL="342900" indent="-342900">
              <a:buFontTx/>
              <a:buChar char="-"/>
            </a:pPr>
            <a:r>
              <a:rPr lang="en-US" sz="2400" dirty="0" err="1">
                <a:latin typeface="Times New Roman" panose="02020603050405020304" pitchFamily="18" charset="0"/>
                <a:cs typeface="Times New Roman" panose="02020603050405020304" pitchFamily="18" charset="0"/>
              </a:rPr>
              <a:t>Tính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ngờ</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nghệch</a:t>
            </a:r>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vừa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vừa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lảm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nhảm</a:t>
            </a:r>
            <a:r>
              <a:rPr lang="en-US" sz="2400" dirty="0">
                <a:latin typeface="Times New Roman" panose="02020603050405020304" pitchFamily="18" charset="0"/>
                <a:cs typeface="Times New Roman" panose="02020603050405020304" pitchFamily="18" charset="0"/>
              </a:rPr>
              <a:t>-&gt;</a:t>
            </a:r>
            <a:r>
              <a:rPr lang="en-US" sz="2400" dirty="0" err="1">
                <a:latin typeface="Times New Roman" panose="02020603050405020304" pitchFamily="18" charset="0"/>
                <a:cs typeface="Times New Roman" panose="02020603050405020304" pitchFamily="18" charset="0"/>
              </a:rPr>
              <a:t>lúc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cũng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nhấp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nhỉnh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ý </a:t>
            </a:r>
            <a:r>
              <a:rPr lang="en-US" sz="2400" dirty="0" err="1">
                <a:latin typeface="Times New Roman" panose="02020603050405020304" pitchFamily="18" charset="0"/>
                <a:cs typeface="Times New Roman" panose="02020603050405020304" pitchFamily="18" charset="0"/>
              </a:rPr>
              <a:t>nghĩ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vừa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lý</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thú</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vừa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dữ</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tợn</a:t>
            </a:r>
            <a:r>
              <a:rPr lang="en-US" sz="2400" dirty="0">
                <a:latin typeface="Times New Roman" panose="02020603050405020304" pitchFamily="18" charset="0"/>
                <a:cs typeface="Times New Roman" panose="02020603050405020304" pitchFamily="18" charset="0"/>
              </a:rPr>
              <a:t>... </a:t>
            </a:r>
          </a:p>
          <a:p>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ngửa mặt lên cười hềnh hệch</a:t>
            </a:r>
            <a:endParaRPr lang="en-US" sz="2400" dirty="0">
              <a:latin typeface="Times New Roman" panose="02020603050405020304" pitchFamily="18" charset="0"/>
              <a:cs typeface="Times New Roman" panose="02020603050405020304" pitchFamily="18" charset="0"/>
            </a:endParaRPr>
          </a:p>
          <a:p>
            <a:pPr algn="just"/>
            <a:r>
              <a:rPr lang="en-US" sz="2400" dirty="0">
                <a:latin typeface="Times New Roman" panose="02020603050405020304" pitchFamily="18" charset="0"/>
                <a:cs typeface="Times New Roman" panose="02020603050405020304" pitchFamily="18" charset="0"/>
              </a:rPr>
              <a:t>-&gt;</a:t>
            </a:r>
            <a:r>
              <a:rPr lang="vi-VN" sz="2400" dirty="0">
                <a:latin typeface="Times New Roman" panose="02020603050405020304" pitchFamily="18" charset="0"/>
                <a:cs typeface="Times New Roman" panose="02020603050405020304" pitchFamily="18" charset="0"/>
              </a:rPr>
              <a:t>Có thể nói, T là một người có cảnh ngộ </a:t>
            </a:r>
            <a:r>
              <a:rPr lang="vi-VN" sz="2400" b="1" dirty="0">
                <a:latin typeface="Times New Roman" panose="02020603050405020304" pitchFamily="18" charset="0"/>
                <a:cs typeface="Times New Roman" panose="02020603050405020304" pitchFamily="18" charset="0"/>
              </a:rPr>
              <a:t>bất hạnh và tội nghiệp</a:t>
            </a:r>
            <a:r>
              <a:rPr lang="vi-VN" sz="2400" dirty="0">
                <a:latin typeface="Times New Roman" panose="02020603050405020304" pitchFamily="18" charset="0"/>
                <a:cs typeface="Times New Roman" panose="02020603050405020304" pitchFamily="18" charset="0"/>
              </a:rPr>
              <a:t>. Tràng được miêu tả giống như những nhân vật chàng ngốc có sp bất hạnh trong những câu chuyện cổ tích. </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6730523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barn(inVertical)">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barn(inVertical)">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barn(inVertical)">
                                      <p:cBhvr>
                                        <p:cTn id="17" dur="500"/>
                                        <p:tgtEl>
                                          <p:spTgt spid="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barn(inVertical)">
                                      <p:cBhvr>
                                        <p:cTn id="22" dur="500"/>
                                        <p:tgtEl>
                                          <p:spTgt spid="4">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animEffect transition="in" filter="barn(inVertical)">
                                      <p:cBhvr>
                                        <p:cTn id="27" dur="500"/>
                                        <p:tgtEl>
                                          <p:spTgt spid="4">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4">
                                            <p:txEl>
                                              <p:pRg st="6" end="6"/>
                                            </p:txEl>
                                          </p:spTgt>
                                        </p:tgtEl>
                                        <p:attrNameLst>
                                          <p:attrName>style.visibility</p:attrName>
                                        </p:attrNameLst>
                                      </p:cBhvr>
                                      <p:to>
                                        <p:strVal val="visible"/>
                                      </p:to>
                                    </p:set>
                                    <p:animEffect transition="in" filter="barn(inVertical)">
                                      <p:cBhvr>
                                        <p:cTn id="32" dur="500"/>
                                        <p:tgtEl>
                                          <p:spTgt spid="4">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4">
                                            <p:txEl>
                                              <p:pRg st="7" end="7"/>
                                            </p:txEl>
                                          </p:spTgt>
                                        </p:tgtEl>
                                        <p:attrNameLst>
                                          <p:attrName>style.visibility</p:attrName>
                                        </p:attrNameLst>
                                      </p:cBhvr>
                                      <p:to>
                                        <p:strVal val="visible"/>
                                      </p:to>
                                    </p:set>
                                    <p:animEffect transition="in" filter="barn(inVertical)">
                                      <p:cBhvr>
                                        <p:cTn id="37" dur="500"/>
                                        <p:tgtEl>
                                          <p:spTgt spid="4">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4">
                                            <p:txEl>
                                              <p:pRg st="8" end="8"/>
                                            </p:txEl>
                                          </p:spTgt>
                                        </p:tgtEl>
                                        <p:attrNameLst>
                                          <p:attrName>style.visibility</p:attrName>
                                        </p:attrNameLst>
                                      </p:cBhvr>
                                      <p:to>
                                        <p:strVal val="visible"/>
                                      </p:to>
                                    </p:set>
                                    <p:animEffect transition="in" filter="barn(inVertical)">
                                      <p:cBhvr>
                                        <p:cTn id="42" dur="500"/>
                                        <p:tgtEl>
                                          <p:spTgt spid="4">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4">
                                            <p:txEl>
                                              <p:pRg st="9" end="9"/>
                                            </p:txEl>
                                          </p:spTgt>
                                        </p:tgtEl>
                                        <p:attrNameLst>
                                          <p:attrName>style.visibility</p:attrName>
                                        </p:attrNameLst>
                                      </p:cBhvr>
                                      <p:to>
                                        <p:strVal val="visible"/>
                                      </p:to>
                                    </p:set>
                                    <p:animEffect transition="in" filter="barn(inVertical)">
                                      <p:cBhvr>
                                        <p:cTn id="47" dur="500"/>
                                        <p:tgtEl>
                                          <p:spTgt spid="4">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25"/>
        <p:cNvGrpSpPr/>
        <p:nvPr/>
      </p:nvGrpSpPr>
      <p:grpSpPr>
        <a:xfrm>
          <a:off x="0" y="0"/>
          <a:ext cx="0" cy="0"/>
          <a:chOff x="0" y="0"/>
          <a:chExt cx="0" cy="0"/>
        </a:xfrm>
      </p:grpSpPr>
      <p:sp>
        <p:nvSpPr>
          <p:cNvPr id="8" name="Google Shape;246;p45">
            <a:extLst>
              <a:ext uri="{FF2B5EF4-FFF2-40B4-BE49-F238E27FC236}">
                <a16:creationId xmlns:a16="http://schemas.microsoft.com/office/drawing/2014/main" id="{102CA564-DA72-12C6-06D5-E83EA59BAC8B}"/>
              </a:ext>
            </a:extLst>
          </p:cNvPr>
          <p:cNvSpPr txBox="1">
            <a:spLocks/>
          </p:cNvSpPr>
          <p:nvPr/>
        </p:nvSpPr>
        <p:spPr>
          <a:xfrm>
            <a:off x="713250" y="309803"/>
            <a:ext cx="7717500" cy="5727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2800"/>
              <a:buFont typeface="Handlee"/>
              <a:buNone/>
              <a:defRPr sz="3600" b="1" i="0" u="none" strike="noStrike" cap="none">
                <a:solidFill>
                  <a:schemeClr val="accent1"/>
                </a:solidFill>
                <a:latin typeface="Handlee"/>
                <a:ea typeface="Handlee"/>
                <a:cs typeface="Handlee"/>
                <a:sym typeface="Handlee"/>
              </a:defRPr>
            </a:lvl1pPr>
            <a:lvl2pPr marR="0" lvl="1"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2pPr>
            <a:lvl3pPr marR="0" lvl="2"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3pPr>
            <a:lvl4pPr marR="0" lvl="3"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4pPr>
            <a:lvl5pPr marR="0" lvl="4"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5pPr>
            <a:lvl6pPr marR="0" lvl="5"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6pPr>
            <a:lvl7pPr marR="0" lvl="6"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7pPr>
            <a:lvl8pPr marR="0" lvl="7"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8pPr>
            <a:lvl9pPr marR="0" lvl="8"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9pPr>
          </a:lstStyle>
          <a:p>
            <a:r>
              <a:rPr lang="en-US">
                <a:latin typeface="Times New Roman" panose="02020603050405020304" pitchFamily="18" charset="0"/>
                <a:cs typeface="Times New Roman" panose="02020603050405020304" pitchFamily="18" charset="0"/>
              </a:rPr>
              <a:t>Hoạt động khởi động</a:t>
            </a:r>
          </a:p>
        </p:txBody>
      </p:sp>
      <p:sp>
        <p:nvSpPr>
          <p:cNvPr id="9" name="Google Shape;2045;p65">
            <a:extLst>
              <a:ext uri="{FF2B5EF4-FFF2-40B4-BE49-F238E27FC236}">
                <a16:creationId xmlns:a16="http://schemas.microsoft.com/office/drawing/2014/main" id="{E829315F-3083-80B8-A059-1BB176A89A7E}"/>
              </a:ext>
            </a:extLst>
          </p:cNvPr>
          <p:cNvSpPr/>
          <p:nvPr/>
        </p:nvSpPr>
        <p:spPr>
          <a:xfrm>
            <a:off x="1083212" y="309803"/>
            <a:ext cx="7160456" cy="572700"/>
          </a:xfrm>
          <a:prstGeom prst="roundRect">
            <a:avLst>
              <a:gd name="adj" fmla="val 9575"/>
            </a:avLst>
          </a:prstGeom>
          <a:noFill/>
          <a:ln w="19050" cap="flat" cmpd="sng">
            <a:solidFill>
              <a:srgbClr val="333333">
                <a:lumMod val="50000"/>
              </a:srgbClr>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0" name="Group 5">
            <a:extLst>
              <a:ext uri="{FF2B5EF4-FFF2-40B4-BE49-F238E27FC236}">
                <a16:creationId xmlns:a16="http://schemas.microsoft.com/office/drawing/2014/main" id="{34894545-AED6-FBAE-7227-980215DF0266}"/>
              </a:ext>
            </a:extLst>
          </p:cNvPr>
          <p:cNvGrpSpPr/>
          <p:nvPr/>
        </p:nvGrpSpPr>
        <p:grpSpPr>
          <a:xfrm>
            <a:off x="475512" y="1388456"/>
            <a:ext cx="5381304" cy="3292132"/>
            <a:chOff x="0" y="0"/>
            <a:chExt cx="2816250" cy="2167467"/>
          </a:xfrm>
        </p:grpSpPr>
        <p:sp>
          <p:nvSpPr>
            <p:cNvPr id="11" name="Freeform 6">
              <a:extLst>
                <a:ext uri="{FF2B5EF4-FFF2-40B4-BE49-F238E27FC236}">
                  <a16:creationId xmlns:a16="http://schemas.microsoft.com/office/drawing/2014/main" id="{92F96DAC-3F28-5F7D-5DF5-1885BF139ECC}"/>
                </a:ext>
              </a:extLst>
            </p:cNvPr>
            <p:cNvSpPr/>
            <p:nvPr/>
          </p:nvSpPr>
          <p:spPr>
            <a:xfrm>
              <a:off x="0" y="0"/>
              <a:ext cx="2816250" cy="2167467"/>
            </a:xfrm>
            <a:custGeom>
              <a:avLst/>
              <a:gdLst/>
              <a:ahLst/>
              <a:cxnLst/>
              <a:rect l="l" t="t" r="r" b="b"/>
              <a:pathLst>
                <a:path w="2816250" h="2167467">
                  <a:moveTo>
                    <a:pt x="36925" y="0"/>
                  </a:moveTo>
                  <a:lnTo>
                    <a:pt x="2779325" y="0"/>
                  </a:lnTo>
                  <a:cubicBezTo>
                    <a:pt x="2789118" y="0"/>
                    <a:pt x="2798510" y="3890"/>
                    <a:pt x="2805435" y="10815"/>
                  </a:cubicBezTo>
                  <a:cubicBezTo>
                    <a:pt x="2812359" y="17740"/>
                    <a:pt x="2816250" y="27132"/>
                    <a:pt x="2816250" y="36925"/>
                  </a:cubicBezTo>
                  <a:lnTo>
                    <a:pt x="2816250" y="2130542"/>
                  </a:lnTo>
                  <a:cubicBezTo>
                    <a:pt x="2816250" y="2140335"/>
                    <a:pt x="2812359" y="2149727"/>
                    <a:pt x="2805435" y="2156652"/>
                  </a:cubicBezTo>
                  <a:cubicBezTo>
                    <a:pt x="2798510" y="2163576"/>
                    <a:pt x="2789118" y="2167467"/>
                    <a:pt x="2779325" y="2167467"/>
                  </a:cubicBezTo>
                  <a:lnTo>
                    <a:pt x="36925" y="2167467"/>
                  </a:lnTo>
                  <a:cubicBezTo>
                    <a:pt x="27132" y="2167467"/>
                    <a:pt x="17740" y="2163576"/>
                    <a:pt x="10815" y="2156652"/>
                  </a:cubicBezTo>
                  <a:cubicBezTo>
                    <a:pt x="3890" y="2149727"/>
                    <a:pt x="0" y="2140335"/>
                    <a:pt x="0" y="2130542"/>
                  </a:cubicBezTo>
                  <a:lnTo>
                    <a:pt x="0" y="36925"/>
                  </a:lnTo>
                  <a:cubicBezTo>
                    <a:pt x="0" y="27132"/>
                    <a:pt x="3890" y="17740"/>
                    <a:pt x="10815" y="10815"/>
                  </a:cubicBezTo>
                  <a:cubicBezTo>
                    <a:pt x="17740" y="3890"/>
                    <a:pt x="27132" y="0"/>
                    <a:pt x="36925" y="0"/>
                  </a:cubicBezTo>
                  <a:close/>
                </a:path>
              </a:pathLst>
            </a:custGeom>
            <a:solidFill>
              <a:srgbClr val="FFEEC8"/>
            </a:solidFill>
          </p:spPr>
        </p:sp>
        <p:sp>
          <p:nvSpPr>
            <p:cNvPr id="12" name="TextBox 7">
              <a:extLst>
                <a:ext uri="{FF2B5EF4-FFF2-40B4-BE49-F238E27FC236}">
                  <a16:creationId xmlns:a16="http://schemas.microsoft.com/office/drawing/2014/main" id="{5CFE5560-83CC-54C4-06FF-454FCA00B8DE}"/>
                </a:ext>
              </a:extLst>
            </p:cNvPr>
            <p:cNvSpPr txBox="1"/>
            <p:nvPr/>
          </p:nvSpPr>
          <p:spPr>
            <a:xfrm>
              <a:off x="0" y="-28575"/>
              <a:ext cx="812800" cy="841375"/>
            </a:xfrm>
            <a:prstGeom prst="rect">
              <a:avLst/>
            </a:prstGeom>
          </p:spPr>
          <p:txBody>
            <a:bodyPr lIns="25400" tIns="25400" rIns="25400" bIns="25400" rtlCol="0" anchor="ctr"/>
            <a:lstStyle/>
            <a:p>
              <a:pPr algn="ctr" defTabSz="457200">
                <a:lnSpc>
                  <a:spcPts val="1121"/>
                </a:lnSpc>
                <a:buClrTx/>
              </a:pPr>
              <a:endParaRPr sz="900" kern="1200">
                <a:solidFill>
                  <a:prstClr val="black"/>
                </a:solidFill>
                <a:latin typeface="Calibri"/>
                <a:ea typeface="+mn-ea"/>
              </a:endParaRPr>
            </a:p>
          </p:txBody>
        </p:sp>
      </p:grpSp>
      <p:grpSp>
        <p:nvGrpSpPr>
          <p:cNvPr id="13" name="Group 8">
            <a:extLst>
              <a:ext uri="{FF2B5EF4-FFF2-40B4-BE49-F238E27FC236}">
                <a16:creationId xmlns:a16="http://schemas.microsoft.com/office/drawing/2014/main" id="{A20BB3D2-3DE4-748A-8FB0-54C7EF30C302}"/>
              </a:ext>
            </a:extLst>
          </p:cNvPr>
          <p:cNvGrpSpPr/>
          <p:nvPr/>
        </p:nvGrpSpPr>
        <p:grpSpPr>
          <a:xfrm>
            <a:off x="669659" y="1567349"/>
            <a:ext cx="3107063" cy="579337"/>
            <a:chOff x="0" y="0"/>
            <a:chExt cx="2036904" cy="248046"/>
          </a:xfrm>
        </p:grpSpPr>
        <p:sp>
          <p:nvSpPr>
            <p:cNvPr id="14" name="Freeform 9">
              <a:extLst>
                <a:ext uri="{FF2B5EF4-FFF2-40B4-BE49-F238E27FC236}">
                  <a16:creationId xmlns:a16="http://schemas.microsoft.com/office/drawing/2014/main" id="{715543F0-BD70-D626-7448-B7E08E94BBB7}"/>
                </a:ext>
              </a:extLst>
            </p:cNvPr>
            <p:cNvSpPr/>
            <p:nvPr/>
          </p:nvSpPr>
          <p:spPr>
            <a:xfrm>
              <a:off x="0" y="0"/>
              <a:ext cx="2036904" cy="248046"/>
            </a:xfrm>
            <a:custGeom>
              <a:avLst/>
              <a:gdLst/>
              <a:ahLst/>
              <a:cxnLst/>
              <a:rect l="l" t="t" r="r" b="b"/>
              <a:pathLst>
                <a:path w="2036904" h="248046">
                  <a:moveTo>
                    <a:pt x="51053" y="0"/>
                  </a:moveTo>
                  <a:lnTo>
                    <a:pt x="1985850" y="0"/>
                  </a:lnTo>
                  <a:cubicBezTo>
                    <a:pt x="2014046" y="0"/>
                    <a:pt x="2036904" y="22857"/>
                    <a:pt x="2036904" y="51053"/>
                  </a:cubicBezTo>
                  <a:lnTo>
                    <a:pt x="2036904" y="196993"/>
                  </a:lnTo>
                  <a:cubicBezTo>
                    <a:pt x="2036904" y="210533"/>
                    <a:pt x="2031525" y="223519"/>
                    <a:pt x="2021950" y="233093"/>
                  </a:cubicBezTo>
                  <a:cubicBezTo>
                    <a:pt x="2012376" y="242667"/>
                    <a:pt x="1999391" y="248046"/>
                    <a:pt x="1985850" y="248046"/>
                  </a:cubicBezTo>
                  <a:lnTo>
                    <a:pt x="51053" y="248046"/>
                  </a:lnTo>
                  <a:cubicBezTo>
                    <a:pt x="22857" y="248046"/>
                    <a:pt x="0" y="225189"/>
                    <a:pt x="0" y="196993"/>
                  </a:cubicBezTo>
                  <a:lnTo>
                    <a:pt x="0" y="51053"/>
                  </a:lnTo>
                  <a:cubicBezTo>
                    <a:pt x="0" y="22857"/>
                    <a:pt x="22857" y="0"/>
                    <a:pt x="51053" y="0"/>
                  </a:cubicBezTo>
                  <a:close/>
                </a:path>
              </a:pathLst>
            </a:custGeom>
            <a:solidFill>
              <a:srgbClr val="F9705A"/>
            </a:solidFill>
          </p:spPr>
        </p:sp>
        <p:sp>
          <p:nvSpPr>
            <p:cNvPr id="15" name="TextBox 10">
              <a:extLst>
                <a:ext uri="{FF2B5EF4-FFF2-40B4-BE49-F238E27FC236}">
                  <a16:creationId xmlns:a16="http://schemas.microsoft.com/office/drawing/2014/main" id="{48643217-A507-0988-3C56-26558C9D816D}"/>
                </a:ext>
              </a:extLst>
            </p:cNvPr>
            <p:cNvSpPr txBox="1"/>
            <p:nvPr/>
          </p:nvSpPr>
          <p:spPr>
            <a:xfrm>
              <a:off x="0" y="-28575"/>
              <a:ext cx="812800" cy="841375"/>
            </a:xfrm>
            <a:prstGeom prst="rect">
              <a:avLst/>
            </a:prstGeom>
          </p:spPr>
          <p:txBody>
            <a:bodyPr lIns="25400" tIns="25400" rIns="25400" bIns="25400" rtlCol="0" anchor="ctr"/>
            <a:lstStyle/>
            <a:p>
              <a:pPr algn="ctr" defTabSz="457200">
                <a:lnSpc>
                  <a:spcPts val="1121"/>
                </a:lnSpc>
                <a:buClrTx/>
              </a:pPr>
              <a:endParaRPr sz="900" kern="1200">
                <a:solidFill>
                  <a:prstClr val="black"/>
                </a:solidFill>
                <a:latin typeface="Calibri"/>
                <a:ea typeface="+mn-ea"/>
              </a:endParaRPr>
            </a:p>
          </p:txBody>
        </p:sp>
      </p:grpSp>
      <p:grpSp>
        <p:nvGrpSpPr>
          <p:cNvPr id="16" name="Group 11">
            <a:extLst>
              <a:ext uri="{FF2B5EF4-FFF2-40B4-BE49-F238E27FC236}">
                <a16:creationId xmlns:a16="http://schemas.microsoft.com/office/drawing/2014/main" id="{5A8C1FD3-38C7-BC08-7474-929060F9C6CC}"/>
              </a:ext>
            </a:extLst>
          </p:cNvPr>
          <p:cNvGrpSpPr/>
          <p:nvPr/>
        </p:nvGrpSpPr>
        <p:grpSpPr>
          <a:xfrm>
            <a:off x="6104394" y="1388456"/>
            <a:ext cx="2066566" cy="3292132"/>
            <a:chOff x="0" y="0"/>
            <a:chExt cx="1302441" cy="2167467"/>
          </a:xfrm>
        </p:grpSpPr>
        <p:sp>
          <p:nvSpPr>
            <p:cNvPr id="17" name="Freeform 12">
              <a:extLst>
                <a:ext uri="{FF2B5EF4-FFF2-40B4-BE49-F238E27FC236}">
                  <a16:creationId xmlns:a16="http://schemas.microsoft.com/office/drawing/2014/main" id="{C0D38446-6117-22EF-6ABF-FCC681A9E3BB}"/>
                </a:ext>
              </a:extLst>
            </p:cNvPr>
            <p:cNvSpPr/>
            <p:nvPr/>
          </p:nvSpPr>
          <p:spPr>
            <a:xfrm>
              <a:off x="0" y="0"/>
              <a:ext cx="1302441" cy="2167467"/>
            </a:xfrm>
            <a:custGeom>
              <a:avLst/>
              <a:gdLst/>
              <a:ahLst/>
              <a:cxnLst/>
              <a:rect l="l" t="t" r="r" b="b"/>
              <a:pathLst>
                <a:path w="1302441" h="2167467">
                  <a:moveTo>
                    <a:pt x="79843" y="0"/>
                  </a:moveTo>
                  <a:lnTo>
                    <a:pt x="1222599" y="0"/>
                  </a:lnTo>
                  <a:cubicBezTo>
                    <a:pt x="1266695" y="0"/>
                    <a:pt x="1302441" y="35747"/>
                    <a:pt x="1302441" y="79843"/>
                  </a:cubicBezTo>
                  <a:lnTo>
                    <a:pt x="1302441" y="2087624"/>
                  </a:lnTo>
                  <a:cubicBezTo>
                    <a:pt x="1302441" y="2131720"/>
                    <a:pt x="1266695" y="2167467"/>
                    <a:pt x="1222599" y="2167467"/>
                  </a:cubicBezTo>
                  <a:lnTo>
                    <a:pt x="79843" y="2167467"/>
                  </a:lnTo>
                  <a:cubicBezTo>
                    <a:pt x="35747" y="2167467"/>
                    <a:pt x="0" y="2131720"/>
                    <a:pt x="0" y="2087624"/>
                  </a:cubicBezTo>
                  <a:lnTo>
                    <a:pt x="0" y="79843"/>
                  </a:lnTo>
                  <a:cubicBezTo>
                    <a:pt x="0" y="35747"/>
                    <a:pt x="35747" y="0"/>
                    <a:pt x="79843" y="0"/>
                  </a:cubicBezTo>
                  <a:close/>
                </a:path>
              </a:pathLst>
            </a:custGeom>
            <a:solidFill>
              <a:srgbClr val="FFEEC8"/>
            </a:solidFill>
          </p:spPr>
        </p:sp>
        <p:sp>
          <p:nvSpPr>
            <p:cNvPr id="18" name="TextBox 13">
              <a:extLst>
                <a:ext uri="{FF2B5EF4-FFF2-40B4-BE49-F238E27FC236}">
                  <a16:creationId xmlns:a16="http://schemas.microsoft.com/office/drawing/2014/main" id="{7F790B08-880C-2DDD-3B36-08C009AA03C0}"/>
                </a:ext>
              </a:extLst>
            </p:cNvPr>
            <p:cNvSpPr txBox="1"/>
            <p:nvPr/>
          </p:nvSpPr>
          <p:spPr>
            <a:xfrm>
              <a:off x="0" y="-28575"/>
              <a:ext cx="812800" cy="841375"/>
            </a:xfrm>
            <a:prstGeom prst="rect">
              <a:avLst/>
            </a:prstGeom>
          </p:spPr>
          <p:txBody>
            <a:bodyPr lIns="25400" tIns="25400" rIns="25400" bIns="25400" rtlCol="0" anchor="ctr"/>
            <a:lstStyle/>
            <a:p>
              <a:pPr algn="ctr" defTabSz="457200">
                <a:lnSpc>
                  <a:spcPts val="1121"/>
                </a:lnSpc>
                <a:buClrTx/>
              </a:pPr>
              <a:endParaRPr sz="900" kern="1200">
                <a:solidFill>
                  <a:prstClr val="black"/>
                </a:solidFill>
                <a:latin typeface="Calibri"/>
                <a:ea typeface="+mn-ea"/>
              </a:endParaRPr>
            </a:p>
          </p:txBody>
        </p:sp>
      </p:grpSp>
      <p:sp>
        <p:nvSpPr>
          <p:cNvPr id="19" name="Freeform 14">
            <a:extLst>
              <a:ext uri="{FF2B5EF4-FFF2-40B4-BE49-F238E27FC236}">
                <a16:creationId xmlns:a16="http://schemas.microsoft.com/office/drawing/2014/main" id="{3343963A-8949-5B8F-BD67-F5E108877AB7}"/>
              </a:ext>
            </a:extLst>
          </p:cNvPr>
          <p:cNvSpPr/>
          <p:nvPr/>
        </p:nvSpPr>
        <p:spPr>
          <a:xfrm>
            <a:off x="958426" y="976940"/>
            <a:ext cx="1289658" cy="547007"/>
          </a:xfrm>
          <a:custGeom>
            <a:avLst/>
            <a:gdLst/>
            <a:ahLst/>
            <a:cxnLst/>
            <a:rect l="l" t="t" r="r" b="b"/>
            <a:pathLst>
              <a:path w="5982082" h="2431314">
                <a:moveTo>
                  <a:pt x="0" y="0"/>
                </a:moveTo>
                <a:lnTo>
                  <a:pt x="5982082" y="0"/>
                </a:lnTo>
                <a:lnTo>
                  <a:pt x="5982082" y="2431314"/>
                </a:lnTo>
                <a:lnTo>
                  <a:pt x="0" y="243131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20" name="Freeform 16">
            <a:extLst>
              <a:ext uri="{FF2B5EF4-FFF2-40B4-BE49-F238E27FC236}">
                <a16:creationId xmlns:a16="http://schemas.microsoft.com/office/drawing/2014/main" id="{902A4A26-61A0-AF22-DB9A-F86D9F33E47F}"/>
              </a:ext>
            </a:extLst>
          </p:cNvPr>
          <p:cNvSpPr/>
          <p:nvPr/>
        </p:nvSpPr>
        <p:spPr>
          <a:xfrm>
            <a:off x="5769274" y="2208731"/>
            <a:ext cx="3152034" cy="4378732"/>
          </a:xfrm>
          <a:custGeom>
            <a:avLst/>
            <a:gdLst/>
            <a:ahLst/>
            <a:cxnLst/>
            <a:rect l="l" t="t" r="r" b="b"/>
            <a:pathLst>
              <a:path w="7542690" h="10945857">
                <a:moveTo>
                  <a:pt x="0" y="0"/>
                </a:moveTo>
                <a:lnTo>
                  <a:pt x="7542690" y="0"/>
                </a:lnTo>
                <a:lnTo>
                  <a:pt x="7542690" y="10945856"/>
                </a:lnTo>
                <a:lnTo>
                  <a:pt x="0" y="1094585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21" name="Freeform 17">
            <a:extLst>
              <a:ext uri="{FF2B5EF4-FFF2-40B4-BE49-F238E27FC236}">
                <a16:creationId xmlns:a16="http://schemas.microsoft.com/office/drawing/2014/main" id="{153C5F42-45FB-D877-D2AA-A3AD283DA710}"/>
              </a:ext>
            </a:extLst>
          </p:cNvPr>
          <p:cNvSpPr/>
          <p:nvPr/>
        </p:nvSpPr>
        <p:spPr>
          <a:xfrm flipH="1">
            <a:off x="4556160" y="4258907"/>
            <a:ext cx="1947317" cy="757634"/>
          </a:xfrm>
          <a:custGeom>
            <a:avLst/>
            <a:gdLst/>
            <a:ahLst/>
            <a:cxnLst/>
            <a:rect l="l" t="t" r="r" b="b"/>
            <a:pathLst>
              <a:path w="4659849" h="1893915">
                <a:moveTo>
                  <a:pt x="4659849" y="0"/>
                </a:moveTo>
                <a:lnTo>
                  <a:pt x="0" y="0"/>
                </a:lnTo>
                <a:lnTo>
                  <a:pt x="0" y="1893915"/>
                </a:lnTo>
                <a:lnTo>
                  <a:pt x="4659849" y="1893915"/>
                </a:lnTo>
                <a:lnTo>
                  <a:pt x="4659849"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22" name="Freeform 18">
            <a:extLst>
              <a:ext uri="{FF2B5EF4-FFF2-40B4-BE49-F238E27FC236}">
                <a16:creationId xmlns:a16="http://schemas.microsoft.com/office/drawing/2014/main" id="{78DC2354-F5FA-5A8D-5E61-9732D2EF173F}"/>
              </a:ext>
            </a:extLst>
          </p:cNvPr>
          <p:cNvSpPr/>
          <p:nvPr/>
        </p:nvSpPr>
        <p:spPr>
          <a:xfrm>
            <a:off x="5340857" y="1130811"/>
            <a:ext cx="1277480" cy="1321396"/>
          </a:xfrm>
          <a:custGeom>
            <a:avLst/>
            <a:gdLst/>
            <a:ahLst/>
            <a:cxnLst/>
            <a:rect l="l" t="t" r="r" b="b"/>
            <a:pathLst>
              <a:path w="3056957" h="3303195">
                <a:moveTo>
                  <a:pt x="0" y="0"/>
                </a:moveTo>
                <a:lnTo>
                  <a:pt x="3056957" y="0"/>
                </a:lnTo>
                <a:lnTo>
                  <a:pt x="3056957" y="3303194"/>
                </a:lnTo>
                <a:lnTo>
                  <a:pt x="0" y="330319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23" name="TextBox 19">
            <a:extLst>
              <a:ext uri="{FF2B5EF4-FFF2-40B4-BE49-F238E27FC236}">
                <a16:creationId xmlns:a16="http://schemas.microsoft.com/office/drawing/2014/main" id="{4481FA9F-B3B5-E410-E049-9FA8859D2635}"/>
              </a:ext>
            </a:extLst>
          </p:cNvPr>
          <p:cNvSpPr txBox="1"/>
          <p:nvPr/>
        </p:nvSpPr>
        <p:spPr>
          <a:xfrm>
            <a:off x="735609" y="2381972"/>
            <a:ext cx="4446784" cy="2862322"/>
          </a:xfrm>
          <a:prstGeom prst="rect">
            <a:avLst/>
          </a:prstGeom>
        </p:spPr>
        <p:txBody>
          <a:bodyPr wrap="square" lIns="0" tIns="0" rIns="0" bIns="0" rtlCol="0" anchor="t">
            <a:spAutoFit/>
          </a:bodyPr>
          <a:lstStyle/>
          <a:p>
            <a:pPr algn="just"/>
            <a:r>
              <a:rPr lang="vi-VN" sz="2400" i="1">
                <a:latin typeface="+mj-lt"/>
              </a:rPr>
              <a:t>Có một bức ảnh liên quan đến chủ đề của bài học bị che bởi 4 mảnh ghép. Hs phải lật mở các mảnh ghép bằng cách trả lời các câu hỏi tương ứng</a:t>
            </a:r>
            <a:endParaRPr lang="en-US" sz="2400">
              <a:latin typeface="+mj-lt"/>
            </a:endParaRPr>
          </a:p>
          <a:p>
            <a:pPr algn="just" defTabSz="457200">
              <a:buClrTx/>
            </a:pPr>
            <a:endParaRPr lang="en-US" sz="6600" kern="1200">
              <a:solidFill>
                <a:srgbClr val="F9705A"/>
              </a:solidFill>
              <a:latin typeface="+mj-lt"/>
              <a:ea typeface="+mn-ea"/>
            </a:endParaRPr>
          </a:p>
        </p:txBody>
      </p:sp>
      <p:sp>
        <p:nvSpPr>
          <p:cNvPr id="24" name="TextBox 20">
            <a:extLst>
              <a:ext uri="{FF2B5EF4-FFF2-40B4-BE49-F238E27FC236}">
                <a16:creationId xmlns:a16="http://schemas.microsoft.com/office/drawing/2014/main" id="{FA380819-7233-7877-B482-A50F12938BA5}"/>
              </a:ext>
            </a:extLst>
          </p:cNvPr>
          <p:cNvSpPr txBox="1"/>
          <p:nvPr/>
        </p:nvSpPr>
        <p:spPr>
          <a:xfrm>
            <a:off x="163328" y="1719466"/>
            <a:ext cx="3613394" cy="371897"/>
          </a:xfrm>
          <a:prstGeom prst="rect">
            <a:avLst/>
          </a:prstGeom>
        </p:spPr>
        <p:txBody>
          <a:bodyPr wrap="square" lIns="0" tIns="0" rIns="0" bIns="0" rtlCol="0" anchor="t">
            <a:spAutoFit/>
          </a:bodyPr>
          <a:lstStyle/>
          <a:p>
            <a:pPr algn="ctr" defTabSz="457200">
              <a:lnSpc>
                <a:spcPts val="2867"/>
              </a:lnSpc>
              <a:spcBef>
                <a:spcPct val="0"/>
              </a:spcBef>
              <a:buClrTx/>
            </a:pPr>
            <a:r>
              <a:rPr lang="en-US" sz="2800" b="1" kern="1200">
                <a:solidFill>
                  <a:srgbClr val="FFEEC8"/>
                </a:solidFill>
                <a:latin typeface="Times New Roman" panose="02020603050405020304" pitchFamily="18" charset="0"/>
                <a:ea typeface="+mn-ea"/>
                <a:cs typeface="Times New Roman" panose="02020603050405020304" pitchFamily="18" charset="0"/>
              </a:rPr>
              <a:t>Ô cửa bí ẩn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anim calcmode="lin" valueType="num">
                                      <p:cBhvr additive="base">
                                        <p:cTn id="15" dur="500" fill="hold"/>
                                        <p:tgtEl>
                                          <p:spTgt spid="24"/>
                                        </p:tgtEl>
                                        <p:attrNameLst>
                                          <p:attrName>ppt_x</p:attrName>
                                        </p:attrNameLst>
                                      </p:cBhvr>
                                      <p:tavLst>
                                        <p:tav tm="0">
                                          <p:val>
                                            <p:strVal val="#ppt_x"/>
                                          </p:val>
                                        </p:tav>
                                        <p:tav tm="100000">
                                          <p:val>
                                            <p:strVal val="#ppt_x"/>
                                          </p:val>
                                        </p:tav>
                                      </p:tavLst>
                                    </p:anim>
                                    <p:anim calcmode="lin" valueType="num">
                                      <p:cBhvr additive="base">
                                        <p:cTn id="16" dur="500" fill="hold"/>
                                        <p:tgtEl>
                                          <p:spTgt spid="2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3">
                                            <p:txEl>
                                              <p:pRg st="0" end="0"/>
                                            </p:txEl>
                                          </p:spTgt>
                                        </p:tgtEl>
                                        <p:attrNameLst>
                                          <p:attrName>style.visibility</p:attrName>
                                        </p:attrNameLst>
                                      </p:cBhvr>
                                      <p:to>
                                        <p:strVal val="visible"/>
                                      </p:to>
                                    </p:set>
                                    <p:animEffect transition="in" filter="barn(inVertical)">
                                      <p:cBhvr>
                                        <p:cTn id="25" dur="500"/>
                                        <p:tgtEl>
                                          <p:spTgt spid="2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825"/>
        <p:cNvGrpSpPr/>
        <p:nvPr/>
      </p:nvGrpSpPr>
      <p:grpSpPr>
        <a:xfrm>
          <a:off x="0" y="0"/>
          <a:ext cx="0" cy="0"/>
          <a:chOff x="0" y="0"/>
          <a:chExt cx="0" cy="0"/>
        </a:xfrm>
      </p:grpSpPr>
      <p:sp>
        <p:nvSpPr>
          <p:cNvPr id="8" name="Google Shape;246;p45">
            <a:extLst>
              <a:ext uri="{FF2B5EF4-FFF2-40B4-BE49-F238E27FC236}">
                <a16:creationId xmlns:a16="http://schemas.microsoft.com/office/drawing/2014/main" id="{102CA564-DA72-12C6-06D5-E83EA59BAC8B}"/>
              </a:ext>
            </a:extLst>
          </p:cNvPr>
          <p:cNvSpPr txBox="1">
            <a:spLocks/>
          </p:cNvSpPr>
          <p:nvPr/>
        </p:nvSpPr>
        <p:spPr>
          <a:xfrm>
            <a:off x="713250" y="309803"/>
            <a:ext cx="7717500" cy="5727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2800"/>
              <a:buFont typeface="Handlee"/>
              <a:buNone/>
              <a:defRPr sz="3600" b="1" i="0" u="none" strike="noStrike" cap="none">
                <a:solidFill>
                  <a:schemeClr val="accent1"/>
                </a:solidFill>
                <a:latin typeface="Handlee"/>
                <a:ea typeface="Handlee"/>
                <a:cs typeface="Handlee"/>
                <a:sym typeface="Handlee"/>
              </a:defRPr>
            </a:lvl1pPr>
            <a:lvl2pPr marR="0" lvl="1"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2pPr>
            <a:lvl3pPr marR="0" lvl="2"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3pPr>
            <a:lvl4pPr marR="0" lvl="3"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4pPr>
            <a:lvl5pPr marR="0" lvl="4"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5pPr>
            <a:lvl6pPr marR="0" lvl="5"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6pPr>
            <a:lvl7pPr marR="0" lvl="6"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7pPr>
            <a:lvl8pPr marR="0" lvl="7"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8pPr>
            <a:lvl9pPr marR="0" lvl="8"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9pPr>
          </a:lstStyle>
          <a:p>
            <a:r>
              <a:rPr lang="en-US">
                <a:solidFill>
                  <a:schemeClr val="bg1"/>
                </a:solidFill>
                <a:latin typeface="Times New Roman" panose="02020603050405020304" pitchFamily="18" charset="0"/>
                <a:cs typeface="Times New Roman" panose="02020603050405020304" pitchFamily="18" charset="0"/>
              </a:rPr>
              <a:t>b. Nhân vật Tràng</a:t>
            </a:r>
          </a:p>
        </p:txBody>
      </p:sp>
      <p:sp>
        <p:nvSpPr>
          <p:cNvPr id="9" name="Google Shape;2045;p65">
            <a:extLst>
              <a:ext uri="{FF2B5EF4-FFF2-40B4-BE49-F238E27FC236}">
                <a16:creationId xmlns:a16="http://schemas.microsoft.com/office/drawing/2014/main" id="{E829315F-3083-80B8-A059-1BB176A89A7E}"/>
              </a:ext>
            </a:extLst>
          </p:cNvPr>
          <p:cNvSpPr/>
          <p:nvPr/>
        </p:nvSpPr>
        <p:spPr>
          <a:xfrm>
            <a:off x="1083212" y="309803"/>
            <a:ext cx="7160456" cy="572700"/>
          </a:xfrm>
          <a:prstGeom prst="roundRect">
            <a:avLst>
              <a:gd name="adj" fmla="val 9575"/>
            </a:avLst>
          </a:prstGeom>
          <a:noFill/>
          <a:ln w="19050" cap="flat" cmpd="sng">
            <a:solidFill>
              <a:srgbClr val="333333">
                <a:lumMod val="50000"/>
              </a:srgbClr>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3" name="图片 16">
            <a:extLst>
              <a:ext uri="{FF2B5EF4-FFF2-40B4-BE49-F238E27FC236}">
                <a16:creationId xmlns:a16="http://schemas.microsoft.com/office/drawing/2014/main" id="{28B78593-5256-FED6-5B01-D751547941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6550" y="1001444"/>
            <a:ext cx="4688707" cy="2915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文本框 13">
            <a:extLst>
              <a:ext uri="{FF2B5EF4-FFF2-40B4-BE49-F238E27FC236}">
                <a16:creationId xmlns:a16="http://schemas.microsoft.com/office/drawing/2014/main" id="{289FA88A-C1D4-CD76-D6FA-04ED20D89C11}"/>
              </a:ext>
            </a:extLst>
          </p:cNvPr>
          <p:cNvSpPr txBox="1"/>
          <p:nvPr/>
        </p:nvSpPr>
        <p:spPr>
          <a:xfrm>
            <a:off x="5250026" y="1757550"/>
            <a:ext cx="2884756" cy="1200329"/>
          </a:xfrm>
          <a:prstGeom prst="rect">
            <a:avLst/>
          </a:prstGeom>
          <a:noFill/>
          <a:extLst>
            <a:ext uri="{909E8E84-426E-40DD-AFC4-6F175D3DCCD1}">
              <a14:hiddenFill xmlns:a14="http://schemas.microsoft.com/office/drawing/2010/main">
                <a:solidFill>
                  <a:srgbClr val="E84C53"/>
                </a:solidFill>
              </a14:hiddenFill>
            </a:ext>
          </a:extLst>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2400" i="1">
                <a:solidFill>
                  <a:schemeClr val="bg1">
                    <a:lumMod val="50000"/>
                  </a:schemeClr>
                </a:solidFill>
                <a:latin typeface="+mj-lt"/>
              </a:rPr>
              <a:t>Nhóm 3,4 thảo luận PHT số 4 để tìm hiểu về nhân vật Tràng</a:t>
            </a:r>
            <a:endParaRPr lang="en-US" sz="2400">
              <a:solidFill>
                <a:schemeClr val="bg1">
                  <a:lumMod val="50000"/>
                </a:schemeClr>
              </a:solidFill>
              <a:latin typeface="+mj-lt"/>
            </a:endParaRPr>
          </a:p>
        </p:txBody>
      </p:sp>
    </p:spTree>
    <p:extLst>
      <p:ext uri="{BB962C8B-B14F-4D97-AF65-F5344CB8AC3E}">
        <p14:creationId xmlns:p14="http://schemas.microsoft.com/office/powerpoint/2010/main" val="2352803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EFE7A47-A887-01C8-92AB-EB4C9A944E98}"/>
              </a:ext>
            </a:extLst>
          </p:cNvPr>
          <p:cNvPicPr>
            <a:picLocks noChangeAspect="1"/>
          </p:cNvPicPr>
          <p:nvPr/>
        </p:nvPicPr>
        <p:blipFill>
          <a:blip r:embed="rId2"/>
          <a:stretch>
            <a:fillRect/>
          </a:stretch>
        </p:blipFill>
        <p:spPr>
          <a:xfrm>
            <a:off x="0" y="1255"/>
            <a:ext cx="9144000" cy="5140990"/>
          </a:xfrm>
          <a:prstGeom prst="rect">
            <a:avLst/>
          </a:prstGeom>
        </p:spPr>
      </p:pic>
    </p:spTree>
    <p:extLst>
      <p:ext uri="{BB962C8B-B14F-4D97-AF65-F5344CB8AC3E}">
        <p14:creationId xmlns:p14="http://schemas.microsoft.com/office/powerpoint/2010/main" val="239296145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1156" name="Text Box 20"/>
          <p:cNvSpPr txBox="1">
            <a:spLocks noChangeArrowheads="1"/>
          </p:cNvSpPr>
          <p:nvPr/>
        </p:nvSpPr>
        <p:spPr bwMode="auto">
          <a:xfrm>
            <a:off x="328614" y="114300"/>
            <a:ext cx="6592490"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2100" b="1">
                <a:latin typeface="Arial" panose="020B0604020202020204" pitchFamily="34" charset="0"/>
                <a:cs typeface="Arial" panose="020B0604020202020204" pitchFamily="34" charset="0"/>
              </a:rPr>
              <a:t>* </a:t>
            </a:r>
            <a:r>
              <a:rPr lang="en-US" altLang="en-US" sz="2100" b="1" smtClean="0">
                <a:latin typeface="Arial" panose="020B0604020202020204" pitchFamily="34" charset="0"/>
                <a:cs typeface="Arial" panose="020B0604020202020204" pitchFamily="34" charset="0"/>
              </a:rPr>
              <a:t>Nhân vật Tràng qua hai lần gặp gỡ:</a:t>
            </a:r>
            <a:endParaRPr lang="en-US" altLang="en-US" sz="2100" b="1">
              <a:latin typeface="Arial" panose="020B0604020202020204" pitchFamily="34" charset="0"/>
              <a:cs typeface="Arial" panose="020B0604020202020204" pitchFamily="34" charset="0"/>
            </a:endParaRPr>
          </a:p>
        </p:txBody>
      </p:sp>
      <p:sp>
        <p:nvSpPr>
          <p:cNvPr id="91157" name="Text Box 21"/>
          <p:cNvSpPr txBox="1">
            <a:spLocks noChangeArrowheads="1"/>
          </p:cNvSpPr>
          <p:nvPr/>
        </p:nvSpPr>
        <p:spPr bwMode="auto">
          <a:xfrm>
            <a:off x="25004" y="457200"/>
            <a:ext cx="9093994"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2100" smtClean="0">
                <a:latin typeface="Arial" panose="020B0604020202020204" pitchFamily="34" charset="0"/>
                <a:cs typeface="Arial" panose="020B0604020202020204" pitchFamily="34" charset="0"/>
              </a:rPr>
              <a:t>+</a:t>
            </a:r>
            <a:r>
              <a:rPr lang="vi-VN" altLang="en-US" sz="2100">
                <a:latin typeface="Arial" panose="020B0604020202020204" pitchFamily="34" charset="0"/>
                <a:cs typeface="Arial" panose="020B0604020202020204" pitchFamily="34" charset="0"/>
              </a:rPr>
              <a:t>Lần gặp 1: Lời hò của Tràng chỉ là lời nói đùa của người lao động chứ không có tình ý gì với cô gái đẩy xe cùng mình.</a:t>
            </a:r>
            <a:endParaRPr lang="en-US" altLang="en-US" sz="2100">
              <a:latin typeface="Arial" panose="020B0604020202020204" pitchFamily="34" charset="0"/>
              <a:cs typeface="Arial" panose="020B0604020202020204" pitchFamily="34" charset="0"/>
            </a:endParaRPr>
          </a:p>
        </p:txBody>
      </p:sp>
      <p:sp>
        <p:nvSpPr>
          <p:cNvPr id="91159" name="Text Box 23"/>
          <p:cNvSpPr txBox="1">
            <a:spLocks noChangeArrowheads="1"/>
          </p:cNvSpPr>
          <p:nvPr/>
        </p:nvSpPr>
        <p:spPr bwMode="auto">
          <a:xfrm>
            <a:off x="105414" y="1684854"/>
            <a:ext cx="7514586" cy="106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2100" smtClean="0">
                <a:latin typeface="Arial" panose="020B0604020202020204" pitchFamily="34" charset="0"/>
                <a:cs typeface="Arial" panose="020B0604020202020204" pitchFamily="34" charset="0"/>
              </a:rPr>
              <a:t>+</a:t>
            </a:r>
            <a:r>
              <a:rPr lang="vi-VN" altLang="en-US" sz="2100">
                <a:latin typeface="Arial" panose="020B0604020202020204" pitchFamily="34" charset="0"/>
                <a:cs typeface="Arial" panose="020B0604020202020204" pitchFamily="34" charset="0"/>
              </a:rPr>
              <a:t>Lần gặp </a:t>
            </a:r>
            <a:r>
              <a:rPr lang="vi-VN" altLang="en-US" sz="2100" smtClean="0">
                <a:latin typeface="Arial" panose="020B0604020202020204" pitchFamily="34" charset="0"/>
                <a:cs typeface="Arial" panose="020B0604020202020204" pitchFamily="34" charset="0"/>
              </a:rPr>
              <a:t>2:Khi </a:t>
            </a:r>
            <a:r>
              <a:rPr lang="vi-VN" altLang="en-US" sz="2100">
                <a:latin typeface="Arial" panose="020B0604020202020204" pitchFamily="34" charset="0"/>
                <a:cs typeface="Arial" panose="020B0604020202020204" pitchFamily="34" charset="0"/>
              </a:rPr>
              <a:t>bị cô gái mắng, Tràng chỉ cười toét miệng và mời cô ta ăn dù không dư dả gì </a:t>
            </a:r>
          </a:p>
          <a:p>
            <a:pPr eaLnBrk="1" hangingPunct="1"/>
            <a:endParaRPr lang="en-US" altLang="en-US" sz="2100">
              <a:latin typeface="Arial" panose="020B0604020202020204" pitchFamily="34" charset="0"/>
              <a:cs typeface="Arial" panose="020B0604020202020204" pitchFamily="34" charset="0"/>
            </a:endParaRPr>
          </a:p>
        </p:txBody>
      </p:sp>
      <p:sp>
        <p:nvSpPr>
          <p:cNvPr id="91169" name="AutoShape 33"/>
          <p:cNvSpPr>
            <a:spLocks noChangeArrowheads="1"/>
          </p:cNvSpPr>
          <p:nvPr/>
        </p:nvSpPr>
        <p:spPr bwMode="auto">
          <a:xfrm>
            <a:off x="25004" y="2608439"/>
            <a:ext cx="9093994" cy="2535061"/>
          </a:xfrm>
          <a:prstGeom prst="upArrowCallout">
            <a:avLst>
              <a:gd name="adj1" fmla="val 93744"/>
              <a:gd name="adj2" fmla="val 93744"/>
              <a:gd name="adj3" fmla="val 13690"/>
              <a:gd name="adj4" fmla="val 69495"/>
            </a:avLst>
          </a:prstGeom>
          <a:solidFill>
            <a:srgbClr val="FFFF99"/>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buFont typeface="Symbol" panose="05050102010706020507" pitchFamily="18" charset="2"/>
              <a:buChar char="Þ"/>
            </a:pPr>
            <a:r>
              <a:rPr lang="vi-VN" altLang="en-US" sz="2100" smtClean="0">
                <a:solidFill>
                  <a:srgbClr val="FF0000"/>
                </a:solidFill>
                <a:latin typeface="Arial" panose="020B0604020202020204" pitchFamily="34" charset="0"/>
                <a:cs typeface="Arial" panose="020B0604020202020204" pitchFamily="34" charset="0"/>
              </a:rPr>
              <a:t>Tràng </a:t>
            </a:r>
            <a:r>
              <a:rPr lang="vi-VN" altLang="en-US" sz="2100">
                <a:solidFill>
                  <a:srgbClr val="FF0000"/>
                </a:solidFill>
                <a:latin typeface="Arial" panose="020B0604020202020204" pitchFamily="34" charset="0"/>
                <a:cs typeface="Arial" panose="020B0604020202020204" pitchFamily="34" charset="0"/>
              </a:rPr>
              <a:t>là một thanh niên </a:t>
            </a:r>
            <a:r>
              <a:rPr lang="vi-VN" altLang="en-US" sz="2100" smtClean="0">
                <a:solidFill>
                  <a:srgbClr val="FF0000"/>
                </a:solidFill>
                <a:latin typeface="Arial" panose="020B0604020202020204" pitchFamily="34" charset="0"/>
                <a:cs typeface="Arial" panose="020B0604020202020204" pitchFamily="34" charset="0"/>
              </a:rPr>
              <a:t>nghèo</a:t>
            </a:r>
            <a:r>
              <a:rPr lang="en-US" altLang="en-US" sz="2100" smtClean="0">
                <a:solidFill>
                  <a:srgbClr val="FF0000"/>
                </a:solidFill>
                <a:latin typeface="Arial" panose="020B0604020202020204" pitchFamily="34" charset="0"/>
                <a:cs typeface="Arial" panose="020B0604020202020204" pitchFamily="34" charset="0"/>
              </a:rPr>
              <a:t> nhưng tốt tính giàu tình yêu thương</a:t>
            </a:r>
            <a:r>
              <a:rPr lang="vi-VN" altLang="en-US" sz="2100" smtClean="0">
                <a:solidFill>
                  <a:srgbClr val="FF0000"/>
                </a:solidFill>
                <a:latin typeface="Arial" panose="020B0604020202020204" pitchFamily="34" charset="0"/>
                <a:cs typeface="Arial" panose="020B0604020202020204" pitchFamily="34" charset="0"/>
              </a:rPr>
              <a:t>. </a:t>
            </a:r>
            <a:endParaRPr lang="vi-VN" altLang="en-US" sz="2100">
              <a:solidFill>
                <a:srgbClr val="FF0000"/>
              </a:solidFill>
              <a:latin typeface="Arial" panose="020B0604020202020204" pitchFamily="34" charset="0"/>
              <a:cs typeface="Arial" panose="020B0604020202020204" pitchFamily="34" charset="0"/>
            </a:endParaRPr>
          </a:p>
          <a:p>
            <a:pPr algn="ctr"/>
            <a:endParaRPr lang="en-US" altLang="en-US" sz="2100">
              <a:solidFill>
                <a:srgbClr val="FF0000"/>
              </a:solidFill>
              <a:latin typeface="Arial" panose="020B0604020202020204" pitchFamily="34" charset="0"/>
              <a:cs typeface="Arial" panose="020B0604020202020204" pitchFamily="34" charset="0"/>
            </a:endParaRPr>
          </a:p>
        </p:txBody>
      </p:sp>
      <p:pic>
        <p:nvPicPr>
          <p:cNvPr id="13" name="Picture 12"/>
          <p:cNvPicPr>
            <a:picLocks noChangeAspect="1"/>
          </p:cNvPicPr>
          <p:nvPr/>
        </p:nvPicPr>
        <p:blipFill>
          <a:blip r:embed="rId2"/>
          <a:stretch>
            <a:fillRect/>
          </a:stretch>
        </p:blipFill>
        <p:spPr>
          <a:xfrm>
            <a:off x="7429500" y="923932"/>
            <a:ext cx="1714500" cy="2999172"/>
          </a:xfrm>
          <a:prstGeom prst="ellipse">
            <a:avLst/>
          </a:prstGeom>
          <a:ln>
            <a:noFill/>
          </a:ln>
          <a:effectLst>
            <a:softEdge rad="112500"/>
          </a:effectLst>
        </p:spPr>
      </p:pic>
    </p:spTree>
    <p:extLst>
      <p:ext uri="{BB962C8B-B14F-4D97-AF65-F5344CB8AC3E}">
        <p14:creationId xmlns:p14="http://schemas.microsoft.com/office/powerpoint/2010/main" val="399300347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91156"/>
                                        </p:tgtEl>
                                        <p:attrNameLst>
                                          <p:attrName>style.visibility</p:attrName>
                                        </p:attrNameLst>
                                      </p:cBhvr>
                                      <p:to>
                                        <p:strVal val="visible"/>
                                      </p:to>
                                    </p:set>
                                    <p:animEffect transition="in" filter="blinds(horizontal)">
                                      <p:cBhvr>
                                        <p:cTn id="7" dur="500"/>
                                        <p:tgtEl>
                                          <p:spTgt spid="9115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91157"/>
                                        </p:tgtEl>
                                        <p:attrNameLst>
                                          <p:attrName>style.visibility</p:attrName>
                                        </p:attrNameLst>
                                      </p:cBhvr>
                                      <p:to>
                                        <p:strVal val="visible"/>
                                      </p:to>
                                    </p:set>
                                    <p:animEffect transition="in" filter="blinds(horizontal)">
                                      <p:cBhvr>
                                        <p:cTn id="12" dur="500"/>
                                        <p:tgtEl>
                                          <p:spTgt spid="9115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91159"/>
                                        </p:tgtEl>
                                        <p:attrNameLst>
                                          <p:attrName>style.visibility</p:attrName>
                                        </p:attrNameLst>
                                      </p:cBhvr>
                                      <p:to>
                                        <p:strVal val="visible"/>
                                      </p:to>
                                    </p:set>
                                    <p:animEffect transition="in" filter="blinds(horizontal)">
                                      <p:cBhvr>
                                        <p:cTn id="17" dur="500"/>
                                        <p:tgtEl>
                                          <p:spTgt spid="9115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91169"/>
                                        </p:tgtEl>
                                        <p:attrNameLst>
                                          <p:attrName>style.visibility</p:attrName>
                                        </p:attrNameLst>
                                      </p:cBhvr>
                                      <p:to>
                                        <p:strVal val="visible"/>
                                      </p:to>
                                    </p:set>
                                    <p:animEffect transition="in" filter="blinds(horizontal)">
                                      <p:cBhvr>
                                        <p:cTn id="22" dur="500"/>
                                        <p:tgtEl>
                                          <p:spTgt spid="911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56" grpId="0"/>
      <p:bldP spid="91157" grpId="0"/>
      <p:bldP spid="91159" grpId="0"/>
      <p:bldP spid="91169" grpId="0" animBg="1"/>
    </p:bldLst>
  </p:timing>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578" name="Text Box 17"/>
          <p:cNvSpPr txBox="1">
            <a:spLocks noChangeArrowheads="1"/>
          </p:cNvSpPr>
          <p:nvPr/>
        </p:nvSpPr>
        <p:spPr bwMode="auto">
          <a:xfrm>
            <a:off x="84535" y="-23812"/>
            <a:ext cx="7594997" cy="403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2025" b="1">
                <a:latin typeface="Arial" panose="020B0604020202020204" pitchFamily="34" charset="0"/>
                <a:cs typeface="Arial" panose="020B0604020202020204" pitchFamily="34" charset="0"/>
              </a:rPr>
              <a:t>* Diễn biến tâm trạng của Tràng khi có vợ :</a:t>
            </a:r>
          </a:p>
        </p:txBody>
      </p:sp>
      <p:sp>
        <p:nvSpPr>
          <p:cNvPr id="85010" name="Text Box 18"/>
          <p:cNvSpPr txBox="1">
            <a:spLocks noChangeArrowheads="1"/>
          </p:cNvSpPr>
          <p:nvPr/>
        </p:nvSpPr>
        <p:spPr bwMode="auto">
          <a:xfrm>
            <a:off x="160735" y="252413"/>
            <a:ext cx="1910954" cy="403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2025">
                <a:latin typeface="Arial" panose="020B0604020202020204" pitchFamily="34" charset="0"/>
                <a:cs typeface="Arial" panose="020B0604020202020204" pitchFamily="34" charset="0"/>
              </a:rPr>
              <a:t>- Lúc đầu:</a:t>
            </a:r>
          </a:p>
        </p:txBody>
      </p:sp>
      <p:sp>
        <p:nvSpPr>
          <p:cNvPr id="85011" name="Text Box 19"/>
          <p:cNvSpPr txBox="1">
            <a:spLocks noChangeArrowheads="1"/>
          </p:cNvSpPr>
          <p:nvPr/>
        </p:nvSpPr>
        <p:spPr bwMode="auto">
          <a:xfrm>
            <a:off x="339903" y="1559049"/>
            <a:ext cx="8108156" cy="403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2025">
                <a:latin typeface="Arial" panose="020B0604020202020204" pitchFamily="34" charset="0"/>
                <a:cs typeface="Arial" panose="020B0604020202020204" pitchFamily="34" charset="0"/>
              </a:rPr>
              <a:t>- Sau đó : </a:t>
            </a:r>
            <a:r>
              <a:rPr lang="en-US" altLang="en-US" sz="2025" b="1">
                <a:latin typeface="Arial" panose="020B0604020202020204" pitchFamily="34" charset="0"/>
                <a:cs typeface="Arial" panose="020B0604020202020204" pitchFamily="34" charset="0"/>
              </a:rPr>
              <a:t>tặc lưỡi: “Chậc, kệ!”</a:t>
            </a:r>
            <a:r>
              <a:rPr lang="en-US" altLang="en-US" sz="2025">
                <a:latin typeface="Arial" panose="020B0604020202020204" pitchFamily="34" charset="0"/>
                <a:cs typeface="Arial" panose="020B0604020202020204" pitchFamily="34" charset="0"/>
              </a:rPr>
              <a:t> → </a:t>
            </a:r>
            <a:r>
              <a:rPr lang="en-US" altLang="en-US" sz="2025" u="sng">
                <a:latin typeface="Arial" panose="020B0604020202020204" pitchFamily="34" charset="0"/>
                <a:cs typeface="Arial" panose="020B0604020202020204" pitchFamily="34" charset="0"/>
              </a:rPr>
              <a:t>quyết đưa vợ về nhà</a:t>
            </a:r>
          </a:p>
        </p:txBody>
      </p:sp>
      <p:sp>
        <p:nvSpPr>
          <p:cNvPr id="85012" name="Text Box 20"/>
          <p:cNvSpPr txBox="1">
            <a:spLocks noChangeArrowheads="1"/>
          </p:cNvSpPr>
          <p:nvPr/>
        </p:nvSpPr>
        <p:spPr bwMode="auto">
          <a:xfrm>
            <a:off x="2071688" y="252413"/>
            <a:ext cx="7047309" cy="403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2025">
                <a:latin typeface="Arial" panose="020B0604020202020204" pitchFamily="34" charset="0"/>
                <a:cs typeface="Arial" panose="020B0604020202020204" pitchFamily="34" charset="0"/>
              </a:rPr>
              <a:t> Nói đùa: “..có về với tớ </a:t>
            </a:r>
            <a:r>
              <a:rPr lang="en-US" altLang="en-US" sz="2025" smtClean="0">
                <a:latin typeface="Arial" panose="020B0604020202020204" pitchFamily="34" charset="0"/>
                <a:cs typeface="Arial" panose="020B0604020202020204" pitchFamily="34" charset="0"/>
              </a:rPr>
              <a:t>..”</a:t>
            </a:r>
            <a:endParaRPr lang="en-US" altLang="en-US" sz="2025">
              <a:latin typeface="Arial" panose="020B0604020202020204" pitchFamily="34" charset="0"/>
              <a:cs typeface="Arial" panose="020B0604020202020204" pitchFamily="34" charset="0"/>
            </a:endParaRPr>
          </a:p>
        </p:txBody>
      </p:sp>
      <p:sp>
        <p:nvSpPr>
          <p:cNvPr id="85013" name="Text Box 21"/>
          <p:cNvSpPr txBox="1">
            <a:spLocks noChangeArrowheads="1"/>
          </p:cNvSpPr>
          <p:nvPr/>
        </p:nvSpPr>
        <p:spPr bwMode="auto">
          <a:xfrm>
            <a:off x="2146697" y="877048"/>
            <a:ext cx="6972300" cy="715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2025">
                <a:latin typeface="Arial" panose="020B0604020202020204" pitchFamily="34" charset="0"/>
                <a:cs typeface="Arial" panose="020B0604020202020204" pitchFamily="34" charset="0"/>
              </a:rPr>
              <a:t>Lo: </a:t>
            </a:r>
            <a:r>
              <a:rPr lang="en-US" altLang="en-US" sz="2025" i="1">
                <a:latin typeface="Arial" panose="020B0604020202020204" pitchFamily="34" charset="0"/>
                <a:cs typeface="Arial" panose="020B0604020202020204" pitchFamily="34" charset="0"/>
              </a:rPr>
              <a:t>“thóc gạo này đến cái thân mình cũng chả biết có nuôi nổi không, lại còn đèo bòng”</a:t>
            </a:r>
            <a:r>
              <a:rPr lang="en-US" altLang="en-US" sz="2025">
                <a:latin typeface="Arial" panose="020B0604020202020204" pitchFamily="34" charset="0"/>
                <a:cs typeface="Arial" panose="020B0604020202020204" pitchFamily="34" charset="0"/>
              </a:rPr>
              <a:t> </a:t>
            </a:r>
          </a:p>
        </p:txBody>
      </p:sp>
      <p:sp>
        <p:nvSpPr>
          <p:cNvPr id="85016" name="Line 24"/>
          <p:cNvSpPr>
            <a:spLocks noChangeShapeType="1"/>
          </p:cNvSpPr>
          <p:nvPr/>
        </p:nvSpPr>
        <p:spPr bwMode="auto">
          <a:xfrm>
            <a:off x="2957689" y="500106"/>
            <a:ext cx="1806" cy="487862"/>
          </a:xfrm>
          <a:prstGeom prst="line">
            <a:avLst/>
          </a:prstGeom>
          <a:noFill/>
          <a:ln w="38100">
            <a:solidFill>
              <a:srgbClr val="009900"/>
            </a:solidFill>
            <a:round/>
            <a:headEnd/>
            <a:tailEnd type="triangle" w="med" len="med"/>
          </a:ln>
          <a:extLst>
            <a:ext uri="{909E8E84-426E-40DD-AFC4-6F175D3DCCD1}">
              <a14:hiddenFill xmlns:a14="http://schemas.microsoft.com/office/drawing/2010/main">
                <a:noFill/>
              </a14:hiddenFill>
            </a:ext>
          </a:extLst>
        </p:spPr>
        <p:txBody>
          <a:bodyPr/>
          <a:lstStyle/>
          <a:p>
            <a:endParaRPr lang="en-US" sz="1050"/>
          </a:p>
        </p:txBody>
      </p:sp>
      <p:sp>
        <p:nvSpPr>
          <p:cNvPr id="85017" name="Line 25"/>
          <p:cNvSpPr>
            <a:spLocks noChangeShapeType="1"/>
          </p:cNvSpPr>
          <p:nvPr/>
        </p:nvSpPr>
        <p:spPr bwMode="auto">
          <a:xfrm flipH="1">
            <a:off x="2366964" y="2024063"/>
            <a:ext cx="2736056" cy="1143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1050"/>
          </a:p>
        </p:txBody>
      </p:sp>
      <p:sp>
        <p:nvSpPr>
          <p:cNvPr id="85018" name="Text Box 26"/>
          <p:cNvSpPr txBox="1">
            <a:spLocks noChangeArrowheads="1"/>
          </p:cNvSpPr>
          <p:nvPr/>
        </p:nvSpPr>
        <p:spPr bwMode="auto">
          <a:xfrm>
            <a:off x="160735" y="2090738"/>
            <a:ext cx="4411266" cy="403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2025">
                <a:latin typeface="Arial" panose="020B0604020202020204" pitchFamily="34" charset="0"/>
                <a:cs typeface="Arial" panose="020B0604020202020204" pitchFamily="34" charset="0"/>
              </a:rPr>
              <a:t>Mua cho thị cái thúng con</a:t>
            </a:r>
          </a:p>
        </p:txBody>
      </p:sp>
      <p:sp>
        <p:nvSpPr>
          <p:cNvPr id="85019" name="Line 27"/>
          <p:cNvSpPr>
            <a:spLocks noChangeShapeType="1"/>
          </p:cNvSpPr>
          <p:nvPr/>
        </p:nvSpPr>
        <p:spPr bwMode="auto">
          <a:xfrm>
            <a:off x="5026820" y="2024063"/>
            <a:ext cx="2121694" cy="1143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1050"/>
          </a:p>
        </p:txBody>
      </p:sp>
      <p:sp>
        <p:nvSpPr>
          <p:cNvPr id="85020" name="Text Box 28"/>
          <p:cNvSpPr txBox="1">
            <a:spLocks noChangeArrowheads="1"/>
          </p:cNvSpPr>
          <p:nvPr/>
        </p:nvSpPr>
        <p:spPr bwMode="auto">
          <a:xfrm>
            <a:off x="4268392" y="2114550"/>
            <a:ext cx="4774406" cy="403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2025">
                <a:latin typeface="Arial" panose="020B0604020202020204" pitchFamily="34" charset="0"/>
                <a:cs typeface="Arial" panose="020B0604020202020204" pitchFamily="34" charset="0"/>
              </a:rPr>
              <a:t>cùng thị ăn một bữa no nê</a:t>
            </a:r>
          </a:p>
        </p:txBody>
      </p:sp>
      <p:sp>
        <p:nvSpPr>
          <p:cNvPr id="85021" name="Text Box 29"/>
          <p:cNvSpPr txBox="1">
            <a:spLocks noChangeArrowheads="1"/>
          </p:cNvSpPr>
          <p:nvPr/>
        </p:nvSpPr>
        <p:spPr bwMode="auto">
          <a:xfrm>
            <a:off x="160735" y="2571750"/>
            <a:ext cx="8754666" cy="1962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2025">
                <a:latin typeface="Arial" panose="020B0604020202020204" pitchFamily="34" charset="0"/>
                <a:cs typeface="Arial" panose="020B0604020202020204" pitchFamily="34" charset="0"/>
              </a:rPr>
              <a:t>-&gt;</a:t>
            </a:r>
            <a:r>
              <a:rPr lang="en-US" altLang="en-US" sz="2025">
                <a:solidFill>
                  <a:srgbClr val="0000FF"/>
                </a:solidFill>
                <a:latin typeface="Arial" panose="020B0604020202020204" pitchFamily="34" charset="0"/>
                <a:cs typeface="Arial" panose="020B0604020202020204" pitchFamily="34" charset="0"/>
              </a:rPr>
              <a:t> </a:t>
            </a:r>
            <a:r>
              <a:rPr lang="en-US" altLang="en-US" sz="2025" b="1">
                <a:latin typeface="Arial" panose="020B0604020202020204" pitchFamily="34" charset="0"/>
                <a:cs typeface="Arial" panose="020B0604020202020204" pitchFamily="34" charset="0"/>
              </a:rPr>
              <a:t>Quyết định liều lĩnh, ẩn sâu là khát vọng hạnh phúc lứa đôi, xuất phát từ lòng thương người cùng cảnh ngộ, thậm chí còn đói khát hơn mình.</a:t>
            </a:r>
          </a:p>
          <a:p>
            <a:pPr algn="just" eaLnBrk="1" hangingPunct="1"/>
            <a:r>
              <a:rPr lang="en-US" altLang="en-US" sz="2025">
                <a:latin typeface="Arial" panose="020B0604020202020204" pitchFamily="34" charset="0"/>
                <a:cs typeface="Arial" panose="020B0604020202020204" pitchFamily="34" charset="0"/>
              </a:rPr>
              <a:t>-&gt; </a:t>
            </a:r>
            <a:r>
              <a:rPr lang="en-US" altLang="en-US" sz="2025">
                <a:solidFill>
                  <a:srgbClr val="0000FF"/>
                </a:solidFill>
                <a:latin typeface="Arial" panose="020B0604020202020204" pitchFamily="34" charset="0"/>
                <a:cs typeface="Arial" panose="020B0604020202020204" pitchFamily="34" charset="0"/>
              </a:rPr>
              <a:t>Lấy nhau không vì tình yêu mà vì bốn bát bánh đúc và vài câu nói bông đùa nhưng không vì thế mà Tràng coi thường vợ. </a:t>
            </a:r>
            <a:r>
              <a:rPr lang="en-US" altLang="en-US" sz="2025" b="1">
                <a:latin typeface="Arial" panose="020B0604020202020204" pitchFamily="34" charset="0"/>
                <a:cs typeface="Arial" panose="020B0604020202020204" pitchFamily="34" charset="0"/>
              </a:rPr>
              <a:t>Tràng rất trân trọng vợ, trân trọng hạnh phúc của mình.</a:t>
            </a:r>
          </a:p>
        </p:txBody>
      </p:sp>
    </p:spTree>
    <p:extLst>
      <p:ext uri="{BB962C8B-B14F-4D97-AF65-F5344CB8AC3E}">
        <p14:creationId xmlns:p14="http://schemas.microsoft.com/office/powerpoint/2010/main" val="37678109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85010"/>
                                        </p:tgtEl>
                                        <p:attrNameLst>
                                          <p:attrName>style.visibility</p:attrName>
                                        </p:attrNameLst>
                                      </p:cBhvr>
                                      <p:to>
                                        <p:strVal val="visible"/>
                                      </p:to>
                                    </p:set>
                                    <p:animEffect transition="in" filter="blinds(horizontal)">
                                      <p:cBhvr>
                                        <p:cTn id="7" dur="500"/>
                                        <p:tgtEl>
                                          <p:spTgt spid="8501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85012"/>
                                        </p:tgtEl>
                                        <p:attrNameLst>
                                          <p:attrName>style.visibility</p:attrName>
                                        </p:attrNameLst>
                                      </p:cBhvr>
                                      <p:to>
                                        <p:strVal val="visible"/>
                                      </p:to>
                                    </p:set>
                                    <p:animEffect transition="in" filter="blinds(horizontal)">
                                      <p:cBhvr>
                                        <p:cTn id="12" dur="500"/>
                                        <p:tgtEl>
                                          <p:spTgt spid="8501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85016"/>
                                        </p:tgtEl>
                                        <p:attrNameLst>
                                          <p:attrName>style.visibility</p:attrName>
                                        </p:attrNameLst>
                                      </p:cBhvr>
                                      <p:to>
                                        <p:strVal val="visible"/>
                                      </p:to>
                                    </p:set>
                                    <p:animEffect transition="in" filter="blinds(horizontal)">
                                      <p:cBhvr>
                                        <p:cTn id="17" dur="500"/>
                                        <p:tgtEl>
                                          <p:spTgt spid="8501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85013"/>
                                        </p:tgtEl>
                                        <p:attrNameLst>
                                          <p:attrName>style.visibility</p:attrName>
                                        </p:attrNameLst>
                                      </p:cBhvr>
                                      <p:to>
                                        <p:strVal val="visible"/>
                                      </p:to>
                                    </p:set>
                                    <p:animEffect transition="in" filter="blinds(horizontal)">
                                      <p:cBhvr>
                                        <p:cTn id="22" dur="500"/>
                                        <p:tgtEl>
                                          <p:spTgt spid="8501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nodeType="clickEffect">
                                  <p:stCondLst>
                                    <p:cond delay="0"/>
                                  </p:stCondLst>
                                  <p:childTnLst>
                                    <p:set>
                                      <p:cBhvr>
                                        <p:cTn id="26" dur="1" fill="hold">
                                          <p:stCondLst>
                                            <p:cond delay="0"/>
                                          </p:stCondLst>
                                        </p:cTn>
                                        <p:tgtEl>
                                          <p:spTgt spid="85011"/>
                                        </p:tgtEl>
                                        <p:attrNameLst>
                                          <p:attrName>style.visibility</p:attrName>
                                        </p:attrNameLst>
                                      </p:cBhvr>
                                      <p:to>
                                        <p:strVal val="visible"/>
                                      </p:to>
                                    </p:set>
                                    <p:animEffect transition="in" filter="blinds(horizontal)">
                                      <p:cBhvr>
                                        <p:cTn id="27" dur="500"/>
                                        <p:tgtEl>
                                          <p:spTgt spid="85011"/>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nodeType="clickEffect">
                                  <p:stCondLst>
                                    <p:cond delay="0"/>
                                  </p:stCondLst>
                                  <p:childTnLst>
                                    <p:set>
                                      <p:cBhvr>
                                        <p:cTn id="31" dur="1" fill="hold">
                                          <p:stCondLst>
                                            <p:cond delay="0"/>
                                          </p:stCondLst>
                                        </p:cTn>
                                        <p:tgtEl>
                                          <p:spTgt spid="85017"/>
                                        </p:tgtEl>
                                        <p:attrNameLst>
                                          <p:attrName>style.visibility</p:attrName>
                                        </p:attrNameLst>
                                      </p:cBhvr>
                                      <p:to>
                                        <p:strVal val="visible"/>
                                      </p:to>
                                    </p:set>
                                    <p:animEffect transition="in" filter="blinds(horizontal)">
                                      <p:cBhvr>
                                        <p:cTn id="32" dur="500"/>
                                        <p:tgtEl>
                                          <p:spTgt spid="85017"/>
                                        </p:tgtEl>
                                      </p:cBhvr>
                                    </p:animEffect>
                                  </p:childTnLst>
                                </p:cTn>
                              </p:par>
                              <p:par>
                                <p:cTn id="33" presetID="3" presetClass="entr" presetSubtype="10" fill="hold" nodeType="withEffect">
                                  <p:stCondLst>
                                    <p:cond delay="0"/>
                                  </p:stCondLst>
                                  <p:childTnLst>
                                    <p:set>
                                      <p:cBhvr>
                                        <p:cTn id="34" dur="1" fill="hold">
                                          <p:stCondLst>
                                            <p:cond delay="0"/>
                                          </p:stCondLst>
                                        </p:cTn>
                                        <p:tgtEl>
                                          <p:spTgt spid="85018"/>
                                        </p:tgtEl>
                                        <p:attrNameLst>
                                          <p:attrName>style.visibility</p:attrName>
                                        </p:attrNameLst>
                                      </p:cBhvr>
                                      <p:to>
                                        <p:strVal val="visible"/>
                                      </p:to>
                                    </p:set>
                                    <p:animEffect transition="in" filter="blinds(horizontal)">
                                      <p:cBhvr>
                                        <p:cTn id="35" dur="500"/>
                                        <p:tgtEl>
                                          <p:spTgt spid="85018"/>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3" presetClass="entr" presetSubtype="10" fill="hold" nodeType="clickEffect">
                                  <p:stCondLst>
                                    <p:cond delay="0"/>
                                  </p:stCondLst>
                                  <p:childTnLst>
                                    <p:set>
                                      <p:cBhvr>
                                        <p:cTn id="39" dur="1" fill="hold">
                                          <p:stCondLst>
                                            <p:cond delay="0"/>
                                          </p:stCondLst>
                                        </p:cTn>
                                        <p:tgtEl>
                                          <p:spTgt spid="85019"/>
                                        </p:tgtEl>
                                        <p:attrNameLst>
                                          <p:attrName>style.visibility</p:attrName>
                                        </p:attrNameLst>
                                      </p:cBhvr>
                                      <p:to>
                                        <p:strVal val="visible"/>
                                      </p:to>
                                    </p:set>
                                    <p:animEffect transition="in" filter="blinds(horizontal)">
                                      <p:cBhvr>
                                        <p:cTn id="40" dur="500"/>
                                        <p:tgtEl>
                                          <p:spTgt spid="85019"/>
                                        </p:tgtEl>
                                      </p:cBhvr>
                                    </p:animEffect>
                                  </p:childTnLst>
                                </p:cTn>
                              </p:par>
                              <p:par>
                                <p:cTn id="41" presetID="3" presetClass="entr" presetSubtype="10" fill="hold" nodeType="withEffect">
                                  <p:stCondLst>
                                    <p:cond delay="0"/>
                                  </p:stCondLst>
                                  <p:childTnLst>
                                    <p:set>
                                      <p:cBhvr>
                                        <p:cTn id="42" dur="1" fill="hold">
                                          <p:stCondLst>
                                            <p:cond delay="0"/>
                                          </p:stCondLst>
                                        </p:cTn>
                                        <p:tgtEl>
                                          <p:spTgt spid="85020"/>
                                        </p:tgtEl>
                                        <p:attrNameLst>
                                          <p:attrName>style.visibility</p:attrName>
                                        </p:attrNameLst>
                                      </p:cBhvr>
                                      <p:to>
                                        <p:strVal val="visible"/>
                                      </p:to>
                                    </p:set>
                                    <p:animEffect transition="in" filter="blinds(horizontal)">
                                      <p:cBhvr>
                                        <p:cTn id="43" dur="500"/>
                                        <p:tgtEl>
                                          <p:spTgt spid="85020"/>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3" presetClass="entr" presetSubtype="10" fill="hold" nodeType="clickEffect">
                                  <p:stCondLst>
                                    <p:cond delay="0"/>
                                  </p:stCondLst>
                                  <p:childTnLst>
                                    <p:set>
                                      <p:cBhvr>
                                        <p:cTn id="47" dur="1" fill="hold">
                                          <p:stCondLst>
                                            <p:cond delay="0"/>
                                          </p:stCondLst>
                                        </p:cTn>
                                        <p:tgtEl>
                                          <p:spTgt spid="85021"/>
                                        </p:tgtEl>
                                        <p:attrNameLst>
                                          <p:attrName>style.visibility</p:attrName>
                                        </p:attrNameLst>
                                      </p:cBhvr>
                                      <p:to>
                                        <p:strVal val="visible"/>
                                      </p:to>
                                    </p:set>
                                    <p:animEffect transition="in" filter="blinds(horizontal)">
                                      <p:cBhvr>
                                        <p:cTn id="48" dur="500"/>
                                        <p:tgtEl>
                                          <p:spTgt spid="850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010" grpId="0"/>
      <p:bldP spid="85011" grpId="0"/>
      <p:bldP spid="85012" grpId="0"/>
      <p:bldP spid="85013" grpId="0"/>
      <p:bldP spid="85018" grpId="0"/>
      <p:bldP spid="85020" grpId="0"/>
      <p:bldP spid="85021" grpId="0"/>
    </p:bldLst>
  </p:timing>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6026" name="Text Box 10"/>
          <p:cNvSpPr txBox="1">
            <a:spLocks noChangeArrowheads="1"/>
          </p:cNvSpPr>
          <p:nvPr/>
        </p:nvSpPr>
        <p:spPr bwMode="auto">
          <a:xfrm>
            <a:off x="246460" y="400050"/>
            <a:ext cx="6219825"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2100">
                <a:latin typeface="Arial" panose="020B0604020202020204" pitchFamily="34" charset="0"/>
                <a:cs typeface="Arial" panose="020B0604020202020204" pitchFamily="34" charset="0"/>
              </a:rPr>
              <a:t>- Trên đường đưa vợ về nhà:</a:t>
            </a:r>
            <a:endParaRPr lang="en-US" altLang="en-US" sz="2100" u="sng">
              <a:latin typeface="Arial" panose="020B0604020202020204" pitchFamily="34" charset="0"/>
              <a:cs typeface="Arial" panose="020B0604020202020204" pitchFamily="34" charset="0"/>
            </a:endParaRPr>
          </a:p>
        </p:txBody>
      </p:sp>
      <p:sp>
        <p:nvSpPr>
          <p:cNvPr id="86036" name="Text Box 20"/>
          <p:cNvSpPr txBox="1">
            <a:spLocks noChangeArrowheads="1"/>
          </p:cNvSpPr>
          <p:nvPr/>
        </p:nvSpPr>
        <p:spPr bwMode="auto">
          <a:xfrm>
            <a:off x="228600" y="685801"/>
            <a:ext cx="5743221"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2100">
                <a:latin typeface="Arial" panose="020B0604020202020204" pitchFamily="34" charset="0"/>
                <a:cs typeface="Arial" panose="020B0604020202020204" pitchFamily="34" charset="0"/>
              </a:rPr>
              <a:t>+ mặt “</a:t>
            </a:r>
            <a:r>
              <a:rPr lang="en-US" altLang="en-US" sz="2100" b="1" u="sng">
                <a:latin typeface="Arial" panose="020B0604020202020204" pitchFamily="34" charset="0"/>
                <a:cs typeface="Arial" panose="020B0604020202020204" pitchFamily="34" charset="0"/>
              </a:rPr>
              <a:t>phớn phở</a:t>
            </a:r>
            <a:r>
              <a:rPr lang="en-US" altLang="en-US" sz="2100">
                <a:latin typeface="Arial" panose="020B0604020202020204" pitchFamily="34" charset="0"/>
                <a:cs typeface="Arial" panose="020B0604020202020204" pitchFamily="34" charset="0"/>
              </a:rPr>
              <a:t>”</a:t>
            </a:r>
          </a:p>
          <a:p>
            <a:pPr eaLnBrk="1" hangingPunct="1"/>
            <a:r>
              <a:rPr lang="en-US" altLang="en-US" sz="2100">
                <a:latin typeface="Arial" panose="020B0604020202020204" pitchFamily="34" charset="0"/>
                <a:cs typeface="Arial" panose="020B0604020202020204" pitchFamily="34" charset="0"/>
              </a:rPr>
              <a:t>+ “</a:t>
            </a:r>
            <a:r>
              <a:rPr lang="en-US" altLang="en-US" sz="2100" b="1" u="sng">
                <a:latin typeface="Arial" panose="020B0604020202020204" pitchFamily="34" charset="0"/>
                <a:cs typeface="Arial" panose="020B0604020202020204" pitchFamily="34" charset="0"/>
              </a:rPr>
              <a:t>tủm tỉm </a:t>
            </a:r>
            <a:r>
              <a:rPr lang="en-US" altLang="en-US" sz="2100">
                <a:latin typeface="Arial" panose="020B0604020202020204" pitchFamily="34" charset="0"/>
                <a:cs typeface="Arial" panose="020B0604020202020204" pitchFamily="34" charset="0"/>
              </a:rPr>
              <a:t>cười nụ một mình”</a:t>
            </a:r>
          </a:p>
          <a:p>
            <a:pPr eaLnBrk="1" hangingPunct="1"/>
            <a:r>
              <a:rPr lang="en-US" altLang="en-US" sz="2100">
                <a:latin typeface="Arial" panose="020B0604020202020204" pitchFamily="34" charset="0"/>
                <a:cs typeface="Arial" panose="020B0604020202020204" pitchFamily="34" charset="0"/>
              </a:rPr>
              <a:t>+ “mắt thì sáng lên </a:t>
            </a:r>
            <a:r>
              <a:rPr lang="en-US" altLang="en-US" sz="2100" b="1" u="sng">
                <a:latin typeface="Arial" panose="020B0604020202020204" pitchFamily="34" charset="0"/>
                <a:cs typeface="Arial" panose="020B0604020202020204" pitchFamily="34" charset="0"/>
              </a:rPr>
              <a:t>lấp lánh</a:t>
            </a:r>
            <a:r>
              <a:rPr lang="en-US" altLang="en-US" sz="2100">
                <a:latin typeface="Arial" panose="020B0604020202020204" pitchFamily="34" charset="0"/>
                <a:cs typeface="Arial" panose="020B0604020202020204" pitchFamily="34" charset="0"/>
              </a:rPr>
              <a:t>”</a:t>
            </a:r>
          </a:p>
          <a:p>
            <a:pPr eaLnBrk="1" hangingPunct="1"/>
            <a:r>
              <a:rPr lang="en-US" altLang="en-US" sz="2100">
                <a:latin typeface="Arial" panose="020B0604020202020204" pitchFamily="34" charset="0"/>
                <a:cs typeface="Arial" panose="020B0604020202020204" pitchFamily="34" charset="0"/>
              </a:rPr>
              <a:t>+ “mặt cứ vênh lên tự đắc với mình”</a:t>
            </a:r>
            <a:endParaRPr lang="en-US" altLang="en-US" sz="2100" u="sng">
              <a:latin typeface="Arial" panose="020B0604020202020204" pitchFamily="34" charset="0"/>
              <a:cs typeface="Arial" panose="020B0604020202020204" pitchFamily="34" charset="0"/>
            </a:endParaRPr>
          </a:p>
        </p:txBody>
      </p:sp>
      <p:sp>
        <p:nvSpPr>
          <p:cNvPr id="86037" name="AutoShape 21"/>
          <p:cNvSpPr>
            <a:spLocks/>
          </p:cNvSpPr>
          <p:nvPr/>
        </p:nvSpPr>
        <p:spPr bwMode="auto">
          <a:xfrm>
            <a:off x="5878711" y="673789"/>
            <a:ext cx="365522" cy="1314450"/>
          </a:xfrm>
          <a:prstGeom prst="rightBrace">
            <a:avLst>
              <a:gd name="adj1" fmla="val 38375"/>
              <a:gd name="adj2" fmla="val 50000"/>
            </a:avLst>
          </a:pr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endParaRPr lang="en-US" altLang="en-US" sz="1050">
              <a:latin typeface="Arial" panose="020B0604020202020204" pitchFamily="34" charset="0"/>
              <a:cs typeface="Arial" panose="020B0604020202020204" pitchFamily="34" charset="0"/>
            </a:endParaRPr>
          </a:p>
        </p:txBody>
      </p:sp>
      <p:sp>
        <p:nvSpPr>
          <p:cNvPr id="86038" name="Text Box 22"/>
          <p:cNvSpPr txBox="1">
            <a:spLocks noChangeArrowheads="1"/>
          </p:cNvSpPr>
          <p:nvPr/>
        </p:nvSpPr>
        <p:spPr bwMode="auto">
          <a:xfrm>
            <a:off x="6422607" y="1056785"/>
            <a:ext cx="2247260" cy="106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buFont typeface="Symbol" panose="05050102010706020507" pitchFamily="18" charset="2"/>
              <a:buChar char="Þ"/>
            </a:pPr>
            <a:r>
              <a:rPr lang="en-US" altLang="en-US" sz="2100">
                <a:latin typeface="Arial" panose="020B0604020202020204" pitchFamily="34" charset="0"/>
                <a:cs typeface="Arial" panose="020B0604020202020204" pitchFamily="34" charset="0"/>
              </a:rPr>
              <a:t> Hạnh phúc,</a:t>
            </a:r>
          </a:p>
          <a:p>
            <a:pPr eaLnBrk="1" hangingPunct="1">
              <a:buFont typeface="Symbol" panose="05050102010706020507" pitchFamily="18" charset="2"/>
              <a:buNone/>
            </a:pPr>
            <a:r>
              <a:rPr lang="en-US" altLang="en-US" sz="2100">
                <a:latin typeface="Arial" panose="020B0604020202020204" pitchFamily="34" charset="0"/>
                <a:cs typeface="Arial" panose="020B0604020202020204" pitchFamily="34" charset="0"/>
              </a:rPr>
              <a:t>     mãn nguyện,    </a:t>
            </a:r>
          </a:p>
          <a:p>
            <a:pPr eaLnBrk="1" hangingPunct="1">
              <a:buFont typeface="Symbol" panose="05050102010706020507" pitchFamily="18" charset="2"/>
              <a:buNone/>
            </a:pPr>
            <a:r>
              <a:rPr lang="en-US" altLang="en-US" sz="2100">
                <a:latin typeface="Arial" panose="020B0604020202020204" pitchFamily="34" charset="0"/>
                <a:cs typeface="Arial" panose="020B0604020202020204" pitchFamily="34" charset="0"/>
              </a:rPr>
              <a:t>     hãnh diện</a:t>
            </a:r>
          </a:p>
        </p:txBody>
      </p:sp>
      <p:sp>
        <p:nvSpPr>
          <p:cNvPr id="86039" name="Text Box 23"/>
          <p:cNvSpPr txBox="1">
            <a:spLocks noChangeArrowheads="1"/>
          </p:cNvSpPr>
          <p:nvPr/>
        </p:nvSpPr>
        <p:spPr bwMode="auto">
          <a:xfrm>
            <a:off x="358379" y="2068116"/>
            <a:ext cx="3584972"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2100">
                <a:latin typeface="Arial" panose="020B0604020202020204" pitchFamily="34" charset="0"/>
                <a:cs typeface="Arial" panose="020B0604020202020204" pitchFamily="34" charset="0"/>
              </a:rPr>
              <a:t>- Về  đến nhà:</a:t>
            </a:r>
            <a:endParaRPr lang="en-US" altLang="en-US" sz="2100" u="sng">
              <a:latin typeface="Arial" panose="020B0604020202020204" pitchFamily="34" charset="0"/>
              <a:cs typeface="Arial" panose="020B0604020202020204" pitchFamily="34" charset="0"/>
            </a:endParaRPr>
          </a:p>
        </p:txBody>
      </p:sp>
      <p:sp>
        <p:nvSpPr>
          <p:cNvPr id="86040" name="Text Box 24"/>
          <p:cNvSpPr txBox="1">
            <a:spLocks noChangeArrowheads="1"/>
          </p:cNvSpPr>
          <p:nvPr/>
        </p:nvSpPr>
        <p:spPr bwMode="auto">
          <a:xfrm>
            <a:off x="114301" y="2430066"/>
            <a:ext cx="8707040" cy="1708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2100">
                <a:latin typeface="Arial" panose="020B0604020202020204" pitchFamily="34" charset="0"/>
                <a:cs typeface="Arial" panose="020B0604020202020204" pitchFamily="34" charset="0"/>
              </a:rPr>
              <a:t>  + “</a:t>
            </a:r>
            <a:r>
              <a:rPr lang="en-US" altLang="en-US" sz="2100" b="1">
                <a:latin typeface="Arial" panose="020B0604020202020204" pitchFamily="34" charset="0"/>
                <a:cs typeface="Arial" panose="020B0604020202020204" pitchFamily="34" charset="0"/>
              </a:rPr>
              <a:t>xăm xăm </a:t>
            </a:r>
            <a:r>
              <a:rPr lang="en-US" altLang="en-US" sz="2100">
                <a:latin typeface="Arial" panose="020B0604020202020204" pitchFamily="34" charset="0"/>
                <a:cs typeface="Arial" panose="020B0604020202020204" pitchFamily="34" charset="0"/>
              </a:rPr>
              <a:t>bước vào trong”, đon đả mời ngồi..</a:t>
            </a:r>
          </a:p>
          <a:p>
            <a:pPr eaLnBrk="1" hangingPunct="1"/>
            <a:r>
              <a:rPr lang="en-US" altLang="en-US" sz="2100">
                <a:latin typeface="Arial" panose="020B0604020202020204" pitchFamily="34" charset="0"/>
                <a:cs typeface="Arial" panose="020B0604020202020204" pitchFamily="34" charset="0"/>
              </a:rPr>
              <a:t>  + </a:t>
            </a:r>
            <a:r>
              <a:rPr lang="en-US" altLang="en-US" sz="2100" b="1">
                <a:latin typeface="Arial" panose="020B0604020202020204" pitchFamily="34" charset="0"/>
                <a:cs typeface="Arial" panose="020B0604020202020204" pitchFamily="34" charset="0"/>
              </a:rPr>
              <a:t>ngượng nghịu, sờ sợ, lo, bồn chồn</a:t>
            </a:r>
            <a:r>
              <a:rPr lang="en-US" altLang="en-US" sz="2100">
                <a:latin typeface="Arial" panose="020B0604020202020204" pitchFamily="34" charset="0"/>
                <a:cs typeface="Arial" panose="020B0604020202020204" pitchFamily="34" charset="0"/>
              </a:rPr>
              <a:t>, trông ngóng mẹ về</a:t>
            </a:r>
          </a:p>
          <a:p>
            <a:pPr eaLnBrk="1" hangingPunct="1"/>
            <a:r>
              <a:rPr lang="en-US" altLang="en-US" sz="2100">
                <a:latin typeface="Arial" panose="020B0604020202020204" pitchFamily="34" charset="0"/>
                <a:cs typeface="Arial" panose="020B0604020202020204" pitchFamily="34" charset="0"/>
              </a:rPr>
              <a:t>  + Khi mẹ về :</a:t>
            </a:r>
          </a:p>
          <a:p>
            <a:pPr eaLnBrk="1" hangingPunct="1"/>
            <a:r>
              <a:rPr lang="en-US" altLang="en-US" sz="2100">
                <a:latin typeface="Arial" panose="020B0604020202020204" pitchFamily="34" charset="0"/>
                <a:cs typeface="Arial" panose="020B0604020202020204" pitchFamily="34" charset="0"/>
              </a:rPr>
              <a:t>      Reo lên→chạy ra đón→mời mẹ lên giường ngồi→nhắc mẹ đáp lời vợ→giãi bày về duyên số giữa mình và người “vợ nhặt”</a:t>
            </a:r>
            <a:endParaRPr lang="en-US" altLang="en-US" sz="2100" u="sng">
              <a:latin typeface="Arial" panose="020B0604020202020204" pitchFamily="34" charset="0"/>
              <a:cs typeface="Arial" panose="020B0604020202020204" pitchFamily="34" charset="0"/>
            </a:endParaRPr>
          </a:p>
        </p:txBody>
      </p:sp>
      <p:sp>
        <p:nvSpPr>
          <p:cNvPr id="86041" name="Text Box 25"/>
          <p:cNvSpPr txBox="1">
            <a:spLocks noChangeArrowheads="1"/>
          </p:cNvSpPr>
          <p:nvPr/>
        </p:nvSpPr>
        <p:spPr bwMode="auto">
          <a:xfrm>
            <a:off x="329804" y="4114800"/>
            <a:ext cx="8561785" cy="106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2100">
                <a:solidFill>
                  <a:srgbClr val="FF0000"/>
                </a:solidFill>
                <a:latin typeface="Arial" panose="020B0604020202020204" pitchFamily="34" charset="0"/>
                <a:cs typeface="Arial" panose="020B0604020202020204" pitchFamily="34" charset="0"/>
              </a:rPr>
              <a:t>=&gt;Hạnh phúc gia đình giản dị, đơn sơ đã làm Tràng thay đổi, người ta nhận ra người nông dân bần hàn này có một trái tim và tấm lòng sáng trong, vẹn tròn, dung dị </a:t>
            </a:r>
          </a:p>
        </p:txBody>
      </p:sp>
    </p:spTree>
    <p:extLst>
      <p:ext uri="{BB962C8B-B14F-4D97-AF65-F5344CB8AC3E}">
        <p14:creationId xmlns:p14="http://schemas.microsoft.com/office/powerpoint/2010/main" val="181467980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86026"/>
                                        </p:tgtEl>
                                        <p:attrNameLst>
                                          <p:attrName>style.visibility</p:attrName>
                                        </p:attrNameLst>
                                      </p:cBhvr>
                                      <p:to>
                                        <p:strVal val="visible"/>
                                      </p:to>
                                    </p:set>
                                    <p:animEffect transition="in" filter="blinds(horizontal)">
                                      <p:cBhvr>
                                        <p:cTn id="7" dur="500"/>
                                        <p:tgtEl>
                                          <p:spTgt spid="860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86036"/>
                                        </p:tgtEl>
                                        <p:attrNameLst>
                                          <p:attrName>style.visibility</p:attrName>
                                        </p:attrNameLst>
                                      </p:cBhvr>
                                      <p:to>
                                        <p:strVal val="visible"/>
                                      </p:to>
                                    </p:set>
                                    <p:animEffect transition="in" filter="blinds(horizontal)">
                                      <p:cBhvr>
                                        <p:cTn id="12" dur="500"/>
                                        <p:tgtEl>
                                          <p:spTgt spid="8603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86037"/>
                                        </p:tgtEl>
                                        <p:attrNameLst>
                                          <p:attrName>style.visibility</p:attrName>
                                        </p:attrNameLst>
                                      </p:cBhvr>
                                      <p:to>
                                        <p:strVal val="visible"/>
                                      </p:to>
                                    </p:set>
                                    <p:animEffect transition="in" filter="blinds(horizontal)">
                                      <p:cBhvr>
                                        <p:cTn id="17" dur="500"/>
                                        <p:tgtEl>
                                          <p:spTgt spid="86037"/>
                                        </p:tgtEl>
                                      </p:cBhvr>
                                    </p:animEffect>
                                  </p:childTnLst>
                                </p:cTn>
                              </p:par>
                              <p:par>
                                <p:cTn id="18" presetID="3" presetClass="entr" presetSubtype="10" fill="hold" nodeType="withEffect">
                                  <p:stCondLst>
                                    <p:cond delay="0"/>
                                  </p:stCondLst>
                                  <p:childTnLst>
                                    <p:set>
                                      <p:cBhvr>
                                        <p:cTn id="19" dur="1" fill="hold">
                                          <p:stCondLst>
                                            <p:cond delay="0"/>
                                          </p:stCondLst>
                                        </p:cTn>
                                        <p:tgtEl>
                                          <p:spTgt spid="86038"/>
                                        </p:tgtEl>
                                        <p:attrNameLst>
                                          <p:attrName>style.visibility</p:attrName>
                                        </p:attrNameLst>
                                      </p:cBhvr>
                                      <p:to>
                                        <p:strVal val="visible"/>
                                      </p:to>
                                    </p:set>
                                    <p:animEffect transition="in" filter="blinds(horizontal)">
                                      <p:cBhvr>
                                        <p:cTn id="20" dur="500"/>
                                        <p:tgtEl>
                                          <p:spTgt spid="86038"/>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3" presetClass="entr" presetSubtype="10" fill="hold" nodeType="clickEffect">
                                  <p:stCondLst>
                                    <p:cond delay="0"/>
                                  </p:stCondLst>
                                  <p:childTnLst>
                                    <p:set>
                                      <p:cBhvr>
                                        <p:cTn id="24" dur="1" fill="hold">
                                          <p:stCondLst>
                                            <p:cond delay="0"/>
                                          </p:stCondLst>
                                        </p:cTn>
                                        <p:tgtEl>
                                          <p:spTgt spid="86039"/>
                                        </p:tgtEl>
                                        <p:attrNameLst>
                                          <p:attrName>style.visibility</p:attrName>
                                        </p:attrNameLst>
                                      </p:cBhvr>
                                      <p:to>
                                        <p:strVal val="visible"/>
                                      </p:to>
                                    </p:set>
                                    <p:animEffect transition="in" filter="blinds(horizontal)">
                                      <p:cBhvr>
                                        <p:cTn id="25" dur="500"/>
                                        <p:tgtEl>
                                          <p:spTgt spid="86039"/>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3" presetClass="entr" presetSubtype="10" fill="hold" nodeType="clickEffect">
                                  <p:stCondLst>
                                    <p:cond delay="0"/>
                                  </p:stCondLst>
                                  <p:childTnLst>
                                    <p:set>
                                      <p:cBhvr>
                                        <p:cTn id="29" dur="1" fill="hold">
                                          <p:stCondLst>
                                            <p:cond delay="0"/>
                                          </p:stCondLst>
                                        </p:cTn>
                                        <p:tgtEl>
                                          <p:spTgt spid="86040">
                                            <p:txEl>
                                              <p:pRg st="0" end="0"/>
                                            </p:txEl>
                                          </p:spTgt>
                                        </p:tgtEl>
                                        <p:attrNameLst>
                                          <p:attrName>style.visibility</p:attrName>
                                        </p:attrNameLst>
                                      </p:cBhvr>
                                      <p:to>
                                        <p:strVal val="visible"/>
                                      </p:to>
                                    </p:set>
                                    <p:animEffect transition="in" filter="blinds(horizontal)">
                                      <p:cBhvr>
                                        <p:cTn id="30" dur="500"/>
                                        <p:tgtEl>
                                          <p:spTgt spid="86040">
                                            <p:txEl>
                                              <p:pRg st="0" end="0"/>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3" presetClass="entr" presetSubtype="10" fill="hold" nodeType="clickEffect">
                                  <p:stCondLst>
                                    <p:cond delay="0"/>
                                  </p:stCondLst>
                                  <p:childTnLst>
                                    <p:set>
                                      <p:cBhvr>
                                        <p:cTn id="34" dur="1" fill="hold">
                                          <p:stCondLst>
                                            <p:cond delay="0"/>
                                          </p:stCondLst>
                                        </p:cTn>
                                        <p:tgtEl>
                                          <p:spTgt spid="86040">
                                            <p:txEl>
                                              <p:pRg st="1" end="1"/>
                                            </p:txEl>
                                          </p:spTgt>
                                        </p:tgtEl>
                                        <p:attrNameLst>
                                          <p:attrName>style.visibility</p:attrName>
                                        </p:attrNameLst>
                                      </p:cBhvr>
                                      <p:to>
                                        <p:strVal val="visible"/>
                                      </p:to>
                                    </p:set>
                                    <p:animEffect transition="in" filter="blinds(horizontal)">
                                      <p:cBhvr>
                                        <p:cTn id="35" dur="500"/>
                                        <p:tgtEl>
                                          <p:spTgt spid="86040">
                                            <p:txEl>
                                              <p:pRg st="1" end="1"/>
                                            </p:txEl>
                                          </p:spTgt>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3" presetClass="entr" presetSubtype="10" fill="hold" nodeType="clickEffect">
                                  <p:stCondLst>
                                    <p:cond delay="0"/>
                                  </p:stCondLst>
                                  <p:childTnLst>
                                    <p:set>
                                      <p:cBhvr>
                                        <p:cTn id="39" dur="1" fill="hold">
                                          <p:stCondLst>
                                            <p:cond delay="0"/>
                                          </p:stCondLst>
                                        </p:cTn>
                                        <p:tgtEl>
                                          <p:spTgt spid="86040">
                                            <p:txEl>
                                              <p:pRg st="2" end="2"/>
                                            </p:txEl>
                                          </p:spTgt>
                                        </p:tgtEl>
                                        <p:attrNameLst>
                                          <p:attrName>style.visibility</p:attrName>
                                        </p:attrNameLst>
                                      </p:cBhvr>
                                      <p:to>
                                        <p:strVal val="visible"/>
                                      </p:to>
                                    </p:set>
                                    <p:animEffect transition="in" filter="blinds(horizontal)">
                                      <p:cBhvr>
                                        <p:cTn id="40" dur="500"/>
                                        <p:tgtEl>
                                          <p:spTgt spid="86040">
                                            <p:txEl>
                                              <p:pRg st="2" end="2"/>
                                            </p:txEl>
                                          </p:spTgt>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3" presetClass="entr" presetSubtype="10" fill="hold" nodeType="clickEffect">
                                  <p:stCondLst>
                                    <p:cond delay="0"/>
                                  </p:stCondLst>
                                  <p:childTnLst>
                                    <p:set>
                                      <p:cBhvr>
                                        <p:cTn id="44" dur="1" fill="hold">
                                          <p:stCondLst>
                                            <p:cond delay="0"/>
                                          </p:stCondLst>
                                        </p:cTn>
                                        <p:tgtEl>
                                          <p:spTgt spid="86040">
                                            <p:txEl>
                                              <p:pRg st="3" end="3"/>
                                            </p:txEl>
                                          </p:spTgt>
                                        </p:tgtEl>
                                        <p:attrNameLst>
                                          <p:attrName>style.visibility</p:attrName>
                                        </p:attrNameLst>
                                      </p:cBhvr>
                                      <p:to>
                                        <p:strVal val="visible"/>
                                      </p:to>
                                    </p:set>
                                    <p:animEffect transition="in" filter="blinds(horizontal)">
                                      <p:cBhvr>
                                        <p:cTn id="45" dur="500"/>
                                        <p:tgtEl>
                                          <p:spTgt spid="86040">
                                            <p:txEl>
                                              <p:pRg st="3" end="3"/>
                                            </p:txEl>
                                          </p:spTgt>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3" presetClass="entr" presetSubtype="10" fill="hold" nodeType="clickEffect">
                                  <p:stCondLst>
                                    <p:cond delay="0"/>
                                  </p:stCondLst>
                                  <p:childTnLst>
                                    <p:set>
                                      <p:cBhvr>
                                        <p:cTn id="49" dur="1" fill="hold">
                                          <p:stCondLst>
                                            <p:cond delay="0"/>
                                          </p:stCondLst>
                                        </p:cTn>
                                        <p:tgtEl>
                                          <p:spTgt spid="86041"/>
                                        </p:tgtEl>
                                        <p:attrNameLst>
                                          <p:attrName>style.visibility</p:attrName>
                                        </p:attrNameLst>
                                      </p:cBhvr>
                                      <p:to>
                                        <p:strVal val="visible"/>
                                      </p:to>
                                    </p:set>
                                    <p:animEffect transition="in" filter="blinds(horizontal)">
                                      <p:cBhvr>
                                        <p:cTn id="50" dur="500"/>
                                        <p:tgtEl>
                                          <p:spTgt spid="860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26" grpId="0"/>
      <p:bldP spid="86036" grpId="0"/>
      <p:bldP spid="86037" grpId="0" animBg="1"/>
      <p:bldP spid="86038" grpId="0"/>
      <p:bldP spid="86039" grpId="0"/>
      <p:bldP spid="86041" grpId="0"/>
    </p:bldLst>
  </p:timing>
</p:sld>
</file>

<file path=ppt/slides/slide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7046" name="Text Box 6"/>
          <p:cNvSpPr txBox="1">
            <a:spLocks noChangeArrowheads="1"/>
          </p:cNvSpPr>
          <p:nvPr/>
        </p:nvSpPr>
        <p:spPr bwMode="auto">
          <a:xfrm>
            <a:off x="169070" y="57150"/>
            <a:ext cx="6112669"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2100" b="1" smtClean="0">
                <a:latin typeface="Arial" panose="020B0604020202020204" pitchFamily="34" charset="0"/>
              </a:rPr>
              <a:t>* </a:t>
            </a:r>
            <a:r>
              <a:rPr lang="en-US" altLang="en-US" sz="2100" b="1" i="1" smtClean="0">
                <a:latin typeface="Arial" panose="020B0604020202020204" pitchFamily="34" charset="0"/>
              </a:rPr>
              <a:t>Sau </a:t>
            </a:r>
            <a:r>
              <a:rPr lang="en-US" altLang="en-US" sz="2100" b="1" i="1">
                <a:latin typeface="Arial" panose="020B0604020202020204" pitchFamily="34" charset="0"/>
              </a:rPr>
              <a:t>đêm tân hôn (sáng hôm sau):</a:t>
            </a:r>
            <a:endParaRPr lang="en-US" altLang="en-US" sz="2100" b="1">
              <a:latin typeface="Arial" panose="020B0604020202020204" pitchFamily="34" charset="0"/>
            </a:endParaRPr>
          </a:p>
        </p:txBody>
      </p:sp>
      <p:sp>
        <p:nvSpPr>
          <p:cNvPr id="87053" name="Text Box 13"/>
          <p:cNvSpPr txBox="1">
            <a:spLocks noChangeArrowheads="1"/>
          </p:cNvSpPr>
          <p:nvPr/>
        </p:nvSpPr>
        <p:spPr bwMode="auto">
          <a:xfrm>
            <a:off x="228601" y="342900"/>
            <a:ext cx="8629650" cy="4593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1950" smtClean="0">
                <a:latin typeface="Arial" panose="020B0604020202020204" pitchFamily="34" charset="0"/>
                <a:cs typeface="Arial" panose="020B0604020202020204" pitchFamily="34" charset="0"/>
              </a:rPr>
              <a:t>- </a:t>
            </a:r>
            <a:r>
              <a:rPr lang="en-US" altLang="en-US" sz="1950">
                <a:latin typeface="Arial" panose="020B0604020202020204" pitchFamily="34" charset="0"/>
                <a:cs typeface="Arial" panose="020B0604020202020204" pitchFamily="34" charset="0"/>
              </a:rPr>
              <a:t>Tràng ngỡ ngàng không tin đó là sự thật:</a:t>
            </a:r>
            <a:r>
              <a:rPr lang="en-US" altLang="en-US" sz="1950" i="1">
                <a:solidFill>
                  <a:srgbClr val="0000FF"/>
                </a:solidFill>
                <a:latin typeface="Arial" panose="020B0604020202020204" pitchFamily="34" charset="0"/>
                <a:cs typeface="Arial" panose="020B0604020202020204" pitchFamily="34" charset="0"/>
              </a:rPr>
              <a:t>“Trong người êm ái </a:t>
            </a:r>
            <a:r>
              <a:rPr lang="en-US" altLang="en-US" sz="1950" b="1" i="1" u="sng">
                <a:latin typeface="Arial" panose="020B0604020202020204" pitchFamily="34" charset="0"/>
                <a:cs typeface="Arial" panose="020B0604020202020204" pitchFamily="34" charset="0"/>
              </a:rPr>
              <a:t>lửng lơ </a:t>
            </a:r>
            <a:r>
              <a:rPr lang="en-US" altLang="en-US" sz="1950" i="1">
                <a:solidFill>
                  <a:srgbClr val="0000FF"/>
                </a:solidFill>
                <a:latin typeface="Arial" panose="020B0604020202020204" pitchFamily="34" charset="0"/>
                <a:cs typeface="Arial" panose="020B0604020202020204" pitchFamily="34" charset="0"/>
              </a:rPr>
              <a:t>như người vừa ở trong giấc mơ đi ra”, “vẫn còn </a:t>
            </a:r>
            <a:r>
              <a:rPr lang="en-US" altLang="en-US" sz="1950" b="1" i="1" u="sng">
                <a:latin typeface="Arial" panose="020B0604020202020204" pitchFamily="34" charset="0"/>
                <a:cs typeface="Arial" panose="020B0604020202020204" pitchFamily="34" charset="0"/>
              </a:rPr>
              <a:t>ngỡ ngàng</a:t>
            </a:r>
            <a:r>
              <a:rPr lang="en-US" altLang="en-US" sz="1950" i="1">
                <a:latin typeface="Arial" panose="020B0604020202020204" pitchFamily="34" charset="0"/>
                <a:cs typeface="Arial" panose="020B0604020202020204" pitchFamily="34" charset="0"/>
              </a:rPr>
              <a:t>”</a:t>
            </a:r>
          </a:p>
          <a:p>
            <a:pPr eaLnBrk="1" hangingPunct="1"/>
            <a:r>
              <a:rPr lang="en-US" altLang="en-US" sz="1950">
                <a:latin typeface="Arial" panose="020B0604020202020204" pitchFamily="34" charset="0"/>
                <a:cs typeface="Arial" panose="020B0604020202020204" pitchFamily="34" charset="0"/>
              </a:rPr>
              <a:t>-&gt; Hạnh phúc bình dị, ngọt ngào, vừa thực vừa </a:t>
            </a:r>
            <a:r>
              <a:rPr lang="en-US" altLang="en-US" sz="1950" smtClean="0">
                <a:latin typeface="Arial" panose="020B0604020202020204" pitchFamily="34" charset="0"/>
                <a:cs typeface="Arial" panose="020B0604020202020204" pitchFamily="34" charset="0"/>
              </a:rPr>
              <a:t>mộng</a:t>
            </a:r>
          </a:p>
          <a:p>
            <a:pPr eaLnBrk="1" hangingPunct="1"/>
            <a:r>
              <a:rPr lang="en-US" altLang="en-US" sz="1950" smtClean="0">
                <a:latin typeface="Arial" panose="020B0604020202020204" pitchFamily="34" charset="0"/>
                <a:cs typeface="Arial" panose="020B0604020202020204" pitchFamily="34" charset="0"/>
              </a:rPr>
              <a:t>-</a:t>
            </a:r>
            <a:r>
              <a:rPr lang="vi-VN" altLang="en-US" sz="1950">
                <a:latin typeface="Arial" panose="020B0604020202020204" pitchFamily="34" charset="0"/>
                <a:cs typeface="Arial" panose="020B0604020202020204" pitchFamily="34" charset="0"/>
              </a:rPr>
              <a:t>Tràng nhận thấy xung quanh mình có thứ gì vừa thay đổi, mới mẻ, khác lạ: </a:t>
            </a:r>
          </a:p>
          <a:p>
            <a:pPr eaLnBrk="1" hangingPunct="1"/>
            <a:r>
              <a:rPr lang="vi-VN" altLang="en-US" sz="1950" i="1">
                <a:latin typeface="Arial" panose="020B0604020202020204" pitchFamily="34" charset="0"/>
                <a:cs typeface="Arial" panose="020B0604020202020204" pitchFamily="34" charset="0"/>
              </a:rPr>
              <a:t>+ Mấy chiếc quần áo rách như tổ đỉa vẫn vắt khươm mươi niên ở một góc nhà đã thấy đem ra sân hong. </a:t>
            </a:r>
          </a:p>
          <a:p>
            <a:pPr eaLnBrk="1" hangingPunct="1"/>
            <a:r>
              <a:rPr lang="vi-VN" altLang="en-US" sz="1950" i="1">
                <a:latin typeface="Arial" panose="020B0604020202020204" pitchFamily="34" charset="0"/>
                <a:cs typeface="Arial" panose="020B0604020202020204" pitchFamily="34" charset="0"/>
              </a:rPr>
              <a:t>+ Hai cái ang nước vẫn để khô cong ở dưới gốc ổi đã kín nước đầy ăm ắp. </a:t>
            </a:r>
          </a:p>
          <a:p>
            <a:pPr eaLnBrk="1" hangingPunct="1"/>
            <a:r>
              <a:rPr lang="vi-VN" altLang="en-US" sz="1950" i="1">
                <a:latin typeface="Arial" panose="020B0604020202020204" pitchFamily="34" charset="0"/>
                <a:cs typeface="Arial" panose="020B0604020202020204" pitchFamily="34" charset="0"/>
              </a:rPr>
              <a:t>+ Đống rác mùn tung bành ngay lối đi đã hót sạch.” </a:t>
            </a:r>
          </a:p>
          <a:p>
            <a:pPr eaLnBrk="1" hangingPunct="1"/>
            <a:r>
              <a:rPr lang="vi-VN" altLang="en-US" sz="1950">
                <a:latin typeface="Arial" panose="020B0604020202020204" pitchFamily="34" charset="0"/>
                <a:cs typeface="Arial" panose="020B0604020202020204" pitchFamily="34" charset="0"/>
              </a:rPr>
              <a:t>-&gt; NN : do sự xuất hiện của cô vợ nhặt- một thân phận rẻ rung nhưng thị đi đến đâu ánh sang bừng lên đến đó….</a:t>
            </a:r>
          </a:p>
          <a:p>
            <a:pPr eaLnBrk="1" hangingPunct="1"/>
            <a:r>
              <a:rPr lang="vi-VN" altLang="en-US" sz="1950">
                <a:latin typeface="Arial" panose="020B0604020202020204" pitchFamily="34" charset="0"/>
                <a:cs typeface="Arial" panose="020B0604020202020204" pitchFamily="34" charset="0"/>
              </a:rPr>
              <a:t>-&gt;YN</a:t>
            </a:r>
            <a:r>
              <a:rPr lang="vi-VN" altLang="en-US" sz="1950" smtClean="0">
                <a:latin typeface="Arial" panose="020B0604020202020204" pitchFamily="34" charset="0"/>
                <a:cs typeface="Arial" panose="020B0604020202020204" pitchFamily="34" charset="0"/>
              </a:rPr>
              <a:t>:</a:t>
            </a:r>
            <a:r>
              <a:rPr lang="en-US" altLang="en-US" sz="1950" smtClean="0">
                <a:latin typeface="Arial" panose="020B0604020202020204" pitchFamily="34" charset="0"/>
                <a:cs typeface="Arial" panose="020B0604020202020204" pitchFamily="34" charset="0"/>
              </a:rPr>
              <a:t> </a:t>
            </a:r>
            <a:r>
              <a:rPr lang="vi-VN" altLang="en-US" sz="1950" smtClean="0">
                <a:latin typeface="Arial" panose="020B0604020202020204" pitchFamily="34" charset="0"/>
                <a:cs typeface="Arial" panose="020B0604020202020204" pitchFamily="34" charset="0"/>
              </a:rPr>
              <a:t>cho </a:t>
            </a:r>
            <a:r>
              <a:rPr lang="vi-VN" altLang="en-US" sz="1950">
                <a:latin typeface="Arial" panose="020B0604020202020204" pitchFamily="34" charset="0"/>
                <a:cs typeface="Arial" panose="020B0604020202020204" pitchFamily="34" charset="0"/>
              </a:rPr>
              <a:t>thấy thái độ sống, ý thức với sự sống của họ.Mặc dù cs còn bao khó khăn thử thách thậm chí phải đối mặt với cái đói cái chết nhưng họ vẫn ko đánh mất niềm tin, vẫn chuẩn bị tinh thần cho 1 cs lâu dài, vẫn hướng về sự sống tương </a:t>
            </a:r>
            <a:r>
              <a:rPr lang="vi-VN" altLang="en-US" sz="1950" smtClean="0">
                <a:latin typeface="Arial" panose="020B0604020202020204" pitchFamily="34" charset="0"/>
                <a:cs typeface="Arial" panose="020B0604020202020204" pitchFamily="34" charset="0"/>
              </a:rPr>
              <a:t>lai</a:t>
            </a:r>
            <a:endParaRPr lang="en-US" altLang="en-US" sz="1950">
              <a:latin typeface="Arial" panose="020B0604020202020204" pitchFamily="34" charset="0"/>
              <a:cs typeface="Arial" panose="020B0604020202020204" pitchFamily="34" charset="0"/>
            </a:endParaRPr>
          </a:p>
          <a:p>
            <a:pPr eaLnBrk="1" hangingPunct="1"/>
            <a:endParaRPr lang="en-US" altLang="en-US" sz="21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6635973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87046"/>
                                        </p:tgtEl>
                                        <p:attrNameLst>
                                          <p:attrName>style.visibility</p:attrName>
                                        </p:attrNameLst>
                                      </p:cBhvr>
                                      <p:to>
                                        <p:strVal val="visible"/>
                                      </p:to>
                                    </p:set>
                                    <p:animEffect transition="in" filter="blinds(horizontal)">
                                      <p:cBhvr>
                                        <p:cTn id="7" dur="500"/>
                                        <p:tgtEl>
                                          <p:spTgt spid="8704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87053">
                                            <p:txEl>
                                              <p:pRg st="0" end="0"/>
                                            </p:txEl>
                                          </p:spTgt>
                                        </p:tgtEl>
                                        <p:attrNameLst>
                                          <p:attrName>style.visibility</p:attrName>
                                        </p:attrNameLst>
                                      </p:cBhvr>
                                      <p:to>
                                        <p:strVal val="visible"/>
                                      </p:to>
                                    </p:set>
                                    <p:animEffect transition="in" filter="blinds(horizontal)">
                                      <p:cBhvr>
                                        <p:cTn id="12" dur="500"/>
                                        <p:tgtEl>
                                          <p:spTgt spid="87053">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87053">
                                            <p:txEl>
                                              <p:pRg st="1" end="1"/>
                                            </p:txEl>
                                          </p:spTgt>
                                        </p:tgtEl>
                                        <p:attrNameLst>
                                          <p:attrName>style.visibility</p:attrName>
                                        </p:attrNameLst>
                                      </p:cBhvr>
                                      <p:to>
                                        <p:strVal val="visible"/>
                                      </p:to>
                                    </p:set>
                                    <p:animEffect transition="in" filter="blinds(horizontal)">
                                      <p:cBhvr>
                                        <p:cTn id="17" dur="500"/>
                                        <p:tgtEl>
                                          <p:spTgt spid="8705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87053">
                                            <p:txEl>
                                              <p:pRg st="2" end="2"/>
                                            </p:txEl>
                                          </p:spTgt>
                                        </p:tgtEl>
                                        <p:attrNameLst>
                                          <p:attrName>style.visibility</p:attrName>
                                        </p:attrNameLst>
                                      </p:cBhvr>
                                      <p:to>
                                        <p:strVal val="visible"/>
                                      </p:to>
                                    </p:set>
                                    <p:animEffect transition="in" filter="blinds(horizontal)">
                                      <p:cBhvr>
                                        <p:cTn id="22" dur="500"/>
                                        <p:tgtEl>
                                          <p:spTgt spid="8705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87053">
                                            <p:txEl>
                                              <p:pRg st="3" end="3"/>
                                            </p:txEl>
                                          </p:spTgt>
                                        </p:tgtEl>
                                        <p:attrNameLst>
                                          <p:attrName>style.visibility</p:attrName>
                                        </p:attrNameLst>
                                      </p:cBhvr>
                                      <p:to>
                                        <p:strVal val="visible"/>
                                      </p:to>
                                    </p:set>
                                    <p:animEffect transition="in" filter="blinds(horizontal)">
                                      <p:cBhvr>
                                        <p:cTn id="27" dur="500"/>
                                        <p:tgtEl>
                                          <p:spTgt spid="8705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87053">
                                            <p:txEl>
                                              <p:pRg st="4" end="4"/>
                                            </p:txEl>
                                          </p:spTgt>
                                        </p:tgtEl>
                                        <p:attrNameLst>
                                          <p:attrName>style.visibility</p:attrName>
                                        </p:attrNameLst>
                                      </p:cBhvr>
                                      <p:to>
                                        <p:strVal val="visible"/>
                                      </p:to>
                                    </p:set>
                                    <p:animEffect transition="in" filter="blinds(horizontal)">
                                      <p:cBhvr>
                                        <p:cTn id="32" dur="500"/>
                                        <p:tgtEl>
                                          <p:spTgt spid="8705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87053">
                                            <p:txEl>
                                              <p:pRg st="5" end="5"/>
                                            </p:txEl>
                                          </p:spTgt>
                                        </p:tgtEl>
                                        <p:attrNameLst>
                                          <p:attrName>style.visibility</p:attrName>
                                        </p:attrNameLst>
                                      </p:cBhvr>
                                      <p:to>
                                        <p:strVal val="visible"/>
                                      </p:to>
                                    </p:set>
                                    <p:animEffect transition="in" filter="blinds(horizontal)">
                                      <p:cBhvr>
                                        <p:cTn id="37" dur="500"/>
                                        <p:tgtEl>
                                          <p:spTgt spid="8705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87053">
                                            <p:txEl>
                                              <p:pRg st="6" end="6"/>
                                            </p:txEl>
                                          </p:spTgt>
                                        </p:tgtEl>
                                        <p:attrNameLst>
                                          <p:attrName>style.visibility</p:attrName>
                                        </p:attrNameLst>
                                      </p:cBhvr>
                                      <p:to>
                                        <p:strVal val="visible"/>
                                      </p:to>
                                    </p:set>
                                    <p:animEffect transition="in" filter="blinds(horizontal)">
                                      <p:cBhvr>
                                        <p:cTn id="42" dur="500"/>
                                        <p:tgtEl>
                                          <p:spTgt spid="87053">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87053">
                                            <p:txEl>
                                              <p:pRg st="7" end="7"/>
                                            </p:txEl>
                                          </p:spTgt>
                                        </p:tgtEl>
                                        <p:attrNameLst>
                                          <p:attrName>style.visibility</p:attrName>
                                        </p:attrNameLst>
                                      </p:cBhvr>
                                      <p:to>
                                        <p:strVal val="visible"/>
                                      </p:to>
                                    </p:set>
                                    <p:animEffect transition="in" filter="blinds(horizontal)">
                                      <p:cBhvr>
                                        <p:cTn id="47" dur="500"/>
                                        <p:tgtEl>
                                          <p:spTgt spid="8705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46" grpId="0"/>
    </p:bldLst>
  </p:timing>
</p:sld>
</file>

<file path=ppt/slides/slide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7046" name="Text Box 6"/>
          <p:cNvSpPr txBox="1">
            <a:spLocks noChangeArrowheads="1"/>
          </p:cNvSpPr>
          <p:nvPr/>
        </p:nvSpPr>
        <p:spPr bwMode="auto">
          <a:xfrm>
            <a:off x="169070" y="57150"/>
            <a:ext cx="6112669"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2100" b="1" smtClean="0">
                <a:latin typeface="Arial" panose="020B0604020202020204" pitchFamily="34" charset="0"/>
              </a:rPr>
              <a:t>* </a:t>
            </a:r>
            <a:r>
              <a:rPr lang="en-US" altLang="en-US" sz="2100" b="1" i="1" smtClean="0">
                <a:latin typeface="Arial" panose="020B0604020202020204" pitchFamily="34" charset="0"/>
              </a:rPr>
              <a:t>Sau </a:t>
            </a:r>
            <a:r>
              <a:rPr lang="en-US" altLang="en-US" sz="2100" b="1" i="1">
                <a:latin typeface="Arial" panose="020B0604020202020204" pitchFamily="34" charset="0"/>
              </a:rPr>
              <a:t>đêm tân hôn (sáng hôm sau):</a:t>
            </a:r>
            <a:endParaRPr lang="en-US" altLang="en-US" sz="2100" b="1">
              <a:latin typeface="Arial" panose="020B0604020202020204" pitchFamily="34" charset="0"/>
            </a:endParaRPr>
          </a:p>
        </p:txBody>
      </p:sp>
      <p:sp>
        <p:nvSpPr>
          <p:cNvPr id="87053" name="Text Box 13"/>
          <p:cNvSpPr txBox="1">
            <a:spLocks noChangeArrowheads="1"/>
          </p:cNvSpPr>
          <p:nvPr/>
        </p:nvSpPr>
        <p:spPr bwMode="auto">
          <a:xfrm>
            <a:off x="169070" y="681567"/>
            <a:ext cx="8629650"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2400" smtClean="0">
                <a:latin typeface="Arial" panose="020B0604020202020204" pitchFamily="34" charset="0"/>
                <a:cs typeface="Arial" panose="020B0604020202020204" pitchFamily="34" charset="0"/>
              </a:rPr>
              <a:t>- </a:t>
            </a:r>
            <a:r>
              <a:rPr lang="vi-VN" altLang="en-US" sz="2400" smtClean="0">
                <a:latin typeface="Arial" panose="020B0604020202020204" pitchFamily="34" charset="0"/>
                <a:cs typeface="Arial" panose="020B0604020202020204" pitchFamily="34" charset="0"/>
              </a:rPr>
              <a:t>Cảnh </a:t>
            </a:r>
            <a:r>
              <a:rPr lang="vi-VN" altLang="en-US" sz="2400">
                <a:latin typeface="Arial" panose="020B0604020202020204" pitchFamily="34" charset="0"/>
                <a:cs typeface="Arial" panose="020B0604020202020204" pitchFamily="34" charset="0"/>
              </a:rPr>
              <a:t>mẹ chồng nàng dâu quét dọn</a:t>
            </a:r>
            <a:r>
              <a:rPr lang="vi-VN" altLang="en-US" sz="2400" smtClean="0">
                <a:latin typeface="Arial" panose="020B0604020202020204" pitchFamily="34" charset="0"/>
                <a:cs typeface="Arial" panose="020B0604020202020204" pitchFamily="34" charset="0"/>
              </a:rPr>
              <a:t>:</a:t>
            </a:r>
            <a:endParaRPr lang="en-US" altLang="en-US" sz="2400" smtClean="0">
              <a:latin typeface="Arial" panose="020B0604020202020204" pitchFamily="34" charset="0"/>
              <a:cs typeface="Arial" panose="020B0604020202020204" pitchFamily="34" charset="0"/>
            </a:endParaRPr>
          </a:p>
          <a:p>
            <a:pPr eaLnBrk="1" hangingPunct="1"/>
            <a:r>
              <a:rPr lang="en-US" altLang="en-US" sz="2400">
                <a:latin typeface="Arial" panose="020B0604020202020204" pitchFamily="34" charset="0"/>
                <a:cs typeface="Arial" panose="020B0604020202020204" pitchFamily="34" charset="0"/>
              </a:rPr>
              <a:t>+</a:t>
            </a:r>
            <a:r>
              <a:rPr lang="vi-VN" altLang="en-US" sz="2400" smtClean="0">
                <a:latin typeface="Arial" panose="020B0604020202020204" pitchFamily="34" charset="0"/>
                <a:cs typeface="Arial" panose="020B0604020202020204" pitchFamily="34" charset="0"/>
              </a:rPr>
              <a:t> </a:t>
            </a:r>
            <a:r>
              <a:rPr lang="vi-VN" altLang="en-US" sz="2400" i="1">
                <a:latin typeface="Arial" panose="020B0604020202020204" pitchFamily="34" charset="0"/>
                <a:cs typeface="Arial" panose="020B0604020202020204" pitchFamily="34" charset="0"/>
              </a:rPr>
              <a:t>Ngoài vườn người mẹ đang lúi húi giẫy những búi cỏ mọc nham nhở. </a:t>
            </a:r>
            <a:endParaRPr lang="en-US" altLang="en-US" sz="2400" i="1" smtClean="0">
              <a:latin typeface="Arial" panose="020B0604020202020204" pitchFamily="34" charset="0"/>
              <a:cs typeface="Arial" panose="020B0604020202020204" pitchFamily="34" charset="0"/>
            </a:endParaRPr>
          </a:p>
          <a:p>
            <a:pPr eaLnBrk="1" hangingPunct="1"/>
            <a:r>
              <a:rPr lang="en-US" altLang="en-US" sz="2400" i="1" smtClean="0">
                <a:latin typeface="Arial" panose="020B0604020202020204" pitchFamily="34" charset="0"/>
                <a:cs typeface="Arial" panose="020B0604020202020204" pitchFamily="34" charset="0"/>
              </a:rPr>
              <a:t>+ </a:t>
            </a:r>
            <a:r>
              <a:rPr lang="vi-VN" altLang="en-US" sz="2400" i="1" smtClean="0">
                <a:latin typeface="Arial" panose="020B0604020202020204" pitchFamily="34" charset="0"/>
                <a:cs typeface="Arial" panose="020B0604020202020204" pitchFamily="34" charset="0"/>
              </a:rPr>
              <a:t>Vợ </a:t>
            </a:r>
            <a:r>
              <a:rPr lang="vi-VN" altLang="en-US" sz="2400" i="1">
                <a:latin typeface="Arial" panose="020B0604020202020204" pitchFamily="34" charset="0"/>
                <a:cs typeface="Arial" panose="020B0604020202020204" pitchFamily="34" charset="0"/>
              </a:rPr>
              <a:t>hắn quét lại cái sân, tiếng chổi từng nhát kêu sàn sạt trên mặt đất.</a:t>
            </a:r>
          </a:p>
          <a:p>
            <a:pPr eaLnBrk="1" hangingPunct="1"/>
            <a:r>
              <a:rPr lang="en-US" altLang="en-US" sz="2400" smtClean="0">
                <a:latin typeface="Arial" panose="020B0604020202020204" pitchFamily="34" charset="0"/>
                <a:cs typeface="Arial" panose="020B0604020202020204" pitchFamily="34" charset="0"/>
              </a:rPr>
              <a:t>-&gt; </a:t>
            </a:r>
            <a:r>
              <a:rPr lang="en-US" altLang="en-US" sz="2400">
                <a:latin typeface="Arial" panose="020B0604020202020204" pitchFamily="34" charset="0"/>
                <a:cs typeface="Arial" panose="020B0604020202020204" pitchFamily="34" charset="0"/>
              </a:rPr>
              <a:t>“</a:t>
            </a:r>
            <a:r>
              <a:rPr lang="en-US" altLang="en-US" sz="2400" u="sng">
                <a:latin typeface="Arial" panose="020B0604020202020204" pitchFamily="34" charset="0"/>
                <a:cs typeface="Arial" panose="020B0604020202020204" pitchFamily="34" charset="0"/>
              </a:rPr>
              <a:t>thấy thương yêu gắn bó</a:t>
            </a:r>
            <a:r>
              <a:rPr lang="en-US" altLang="en-US" sz="2400">
                <a:latin typeface="Arial" panose="020B0604020202020204" pitchFamily="34" charset="0"/>
                <a:cs typeface="Arial" panose="020B0604020202020204" pitchFamily="34" charset="0"/>
              </a:rPr>
              <a:t> với cái nhà của hắn lạ lùng”</a:t>
            </a:r>
          </a:p>
          <a:p>
            <a:pPr eaLnBrk="1" hangingPunct="1"/>
            <a:r>
              <a:rPr lang="en-US" altLang="en-US" sz="2400" smtClean="0">
                <a:latin typeface="Arial" panose="020B0604020202020204" pitchFamily="34" charset="0"/>
                <a:cs typeface="Arial" panose="020B0604020202020204" pitchFamily="34" charset="0"/>
              </a:rPr>
              <a:t>- </a:t>
            </a:r>
            <a:r>
              <a:rPr lang="en-US" altLang="en-US" sz="2400">
                <a:latin typeface="Arial" panose="020B0604020202020204" pitchFamily="34" charset="0"/>
                <a:cs typeface="Arial" panose="020B0604020202020204" pitchFamily="34" charset="0"/>
              </a:rPr>
              <a:t>Thấy </a:t>
            </a:r>
            <a:r>
              <a:rPr lang="en-US" altLang="en-US" sz="2400" i="1">
                <a:latin typeface="Arial" panose="020B0604020202020204" pitchFamily="34" charset="0"/>
                <a:cs typeface="Arial" panose="020B0604020202020204" pitchFamily="34" charset="0"/>
              </a:rPr>
              <a:t>“vui sướng, phấn chấn”</a:t>
            </a:r>
          </a:p>
          <a:p>
            <a:pPr eaLnBrk="1" hangingPunct="1"/>
            <a:r>
              <a:rPr lang="en-US" altLang="en-US" sz="2400">
                <a:latin typeface="Arial" panose="020B0604020202020204" pitchFamily="34" charset="0"/>
                <a:cs typeface="Arial" panose="020B0604020202020204" pitchFamily="34" charset="0"/>
              </a:rPr>
              <a:t>-&gt; Nhận thấy ngôi nhà thực sự là tổ ấm của </a:t>
            </a:r>
            <a:r>
              <a:rPr lang="en-US" altLang="en-US" sz="2400" smtClean="0">
                <a:latin typeface="Arial" panose="020B0604020202020204" pitchFamily="34" charset="0"/>
                <a:cs typeface="Arial" panose="020B0604020202020204" pitchFamily="34" charset="0"/>
              </a:rPr>
              <a:t>mình</a:t>
            </a:r>
            <a:endParaRPr lang="en-US" altLang="en-US" sz="24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3283135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87046"/>
                                        </p:tgtEl>
                                        <p:attrNameLst>
                                          <p:attrName>style.visibility</p:attrName>
                                        </p:attrNameLst>
                                      </p:cBhvr>
                                      <p:to>
                                        <p:strVal val="visible"/>
                                      </p:to>
                                    </p:set>
                                    <p:animEffect transition="in" filter="blinds(horizontal)">
                                      <p:cBhvr>
                                        <p:cTn id="7" dur="500"/>
                                        <p:tgtEl>
                                          <p:spTgt spid="8704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87053">
                                            <p:txEl>
                                              <p:pRg st="0" end="0"/>
                                            </p:txEl>
                                          </p:spTgt>
                                        </p:tgtEl>
                                        <p:attrNameLst>
                                          <p:attrName>style.visibility</p:attrName>
                                        </p:attrNameLst>
                                      </p:cBhvr>
                                      <p:to>
                                        <p:strVal val="visible"/>
                                      </p:to>
                                    </p:set>
                                    <p:animEffect transition="in" filter="blinds(horizontal)">
                                      <p:cBhvr>
                                        <p:cTn id="12" dur="500"/>
                                        <p:tgtEl>
                                          <p:spTgt spid="8705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87053">
                                            <p:txEl>
                                              <p:pRg st="1" end="1"/>
                                            </p:txEl>
                                          </p:spTgt>
                                        </p:tgtEl>
                                        <p:attrNameLst>
                                          <p:attrName>style.visibility</p:attrName>
                                        </p:attrNameLst>
                                      </p:cBhvr>
                                      <p:to>
                                        <p:strVal val="visible"/>
                                      </p:to>
                                    </p:set>
                                    <p:animEffect transition="in" filter="blinds(horizontal)">
                                      <p:cBhvr>
                                        <p:cTn id="17" dur="500"/>
                                        <p:tgtEl>
                                          <p:spTgt spid="8705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87053">
                                            <p:txEl>
                                              <p:pRg st="2" end="2"/>
                                            </p:txEl>
                                          </p:spTgt>
                                        </p:tgtEl>
                                        <p:attrNameLst>
                                          <p:attrName>style.visibility</p:attrName>
                                        </p:attrNameLst>
                                      </p:cBhvr>
                                      <p:to>
                                        <p:strVal val="visible"/>
                                      </p:to>
                                    </p:set>
                                    <p:animEffect transition="in" filter="blinds(horizontal)">
                                      <p:cBhvr>
                                        <p:cTn id="22" dur="500"/>
                                        <p:tgtEl>
                                          <p:spTgt spid="87053">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nodeType="clickEffect">
                                  <p:stCondLst>
                                    <p:cond delay="0"/>
                                  </p:stCondLst>
                                  <p:childTnLst>
                                    <p:set>
                                      <p:cBhvr>
                                        <p:cTn id="26" dur="1" fill="hold">
                                          <p:stCondLst>
                                            <p:cond delay="0"/>
                                          </p:stCondLst>
                                        </p:cTn>
                                        <p:tgtEl>
                                          <p:spTgt spid="87053">
                                            <p:txEl>
                                              <p:pRg st="3" end="3"/>
                                            </p:txEl>
                                          </p:spTgt>
                                        </p:tgtEl>
                                        <p:attrNameLst>
                                          <p:attrName>style.visibility</p:attrName>
                                        </p:attrNameLst>
                                      </p:cBhvr>
                                      <p:to>
                                        <p:strVal val="visible"/>
                                      </p:to>
                                    </p:set>
                                    <p:animEffect transition="in" filter="blinds(horizontal)">
                                      <p:cBhvr>
                                        <p:cTn id="27" dur="500"/>
                                        <p:tgtEl>
                                          <p:spTgt spid="87053">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nodeType="clickEffect">
                                  <p:stCondLst>
                                    <p:cond delay="0"/>
                                  </p:stCondLst>
                                  <p:childTnLst>
                                    <p:set>
                                      <p:cBhvr>
                                        <p:cTn id="31" dur="1" fill="hold">
                                          <p:stCondLst>
                                            <p:cond delay="0"/>
                                          </p:stCondLst>
                                        </p:cTn>
                                        <p:tgtEl>
                                          <p:spTgt spid="87053">
                                            <p:txEl>
                                              <p:pRg st="4" end="4"/>
                                            </p:txEl>
                                          </p:spTgt>
                                        </p:tgtEl>
                                        <p:attrNameLst>
                                          <p:attrName>style.visibility</p:attrName>
                                        </p:attrNameLst>
                                      </p:cBhvr>
                                      <p:to>
                                        <p:strVal val="visible"/>
                                      </p:to>
                                    </p:set>
                                    <p:animEffect transition="in" filter="blinds(horizontal)">
                                      <p:cBhvr>
                                        <p:cTn id="32" dur="500"/>
                                        <p:tgtEl>
                                          <p:spTgt spid="87053">
                                            <p:txEl>
                                              <p:pRg st="4" end="4"/>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ntr" presetSubtype="10" fill="hold" nodeType="clickEffect">
                                  <p:stCondLst>
                                    <p:cond delay="0"/>
                                  </p:stCondLst>
                                  <p:childTnLst>
                                    <p:set>
                                      <p:cBhvr>
                                        <p:cTn id="36" dur="1" fill="hold">
                                          <p:stCondLst>
                                            <p:cond delay="0"/>
                                          </p:stCondLst>
                                        </p:cTn>
                                        <p:tgtEl>
                                          <p:spTgt spid="87053">
                                            <p:txEl>
                                              <p:pRg st="5" end="5"/>
                                            </p:txEl>
                                          </p:spTgt>
                                        </p:tgtEl>
                                        <p:attrNameLst>
                                          <p:attrName>style.visibility</p:attrName>
                                        </p:attrNameLst>
                                      </p:cBhvr>
                                      <p:to>
                                        <p:strVal val="visible"/>
                                      </p:to>
                                    </p:set>
                                    <p:animEffect transition="in" filter="blinds(horizontal)">
                                      <p:cBhvr>
                                        <p:cTn id="37" dur="500"/>
                                        <p:tgtEl>
                                          <p:spTgt spid="8705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46" grpId="0"/>
    </p:bldLst>
  </p:timing>
</p:sld>
</file>

<file path=ppt/slides/slide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7046" name="Text Box 6"/>
          <p:cNvSpPr txBox="1">
            <a:spLocks noChangeArrowheads="1"/>
          </p:cNvSpPr>
          <p:nvPr/>
        </p:nvSpPr>
        <p:spPr bwMode="auto">
          <a:xfrm>
            <a:off x="169070" y="57150"/>
            <a:ext cx="6112669"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2100" b="1" smtClean="0">
                <a:latin typeface="Arial" panose="020B0604020202020204" pitchFamily="34" charset="0"/>
              </a:rPr>
              <a:t>* </a:t>
            </a:r>
            <a:r>
              <a:rPr lang="en-US" altLang="en-US" sz="2100" b="1" i="1" smtClean="0">
                <a:latin typeface="Arial" panose="020B0604020202020204" pitchFamily="34" charset="0"/>
              </a:rPr>
              <a:t>Sau </a:t>
            </a:r>
            <a:r>
              <a:rPr lang="en-US" altLang="en-US" sz="2100" b="1" i="1">
                <a:latin typeface="Arial" panose="020B0604020202020204" pitchFamily="34" charset="0"/>
              </a:rPr>
              <a:t>đêm tân hôn (sáng hôm sau):</a:t>
            </a:r>
            <a:endParaRPr lang="en-US" altLang="en-US" sz="2100" b="1">
              <a:latin typeface="Arial" panose="020B0604020202020204" pitchFamily="34" charset="0"/>
            </a:endParaRPr>
          </a:p>
        </p:txBody>
      </p:sp>
      <p:sp>
        <p:nvSpPr>
          <p:cNvPr id="87053" name="Text Box 13"/>
          <p:cNvSpPr txBox="1">
            <a:spLocks noChangeArrowheads="1"/>
          </p:cNvSpPr>
          <p:nvPr/>
        </p:nvSpPr>
        <p:spPr bwMode="auto">
          <a:xfrm>
            <a:off x="228601" y="342900"/>
            <a:ext cx="8629650"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2800" smtClean="0">
                <a:latin typeface="Arial" panose="020B0604020202020204" pitchFamily="34" charset="0"/>
                <a:cs typeface="Arial" panose="020B0604020202020204" pitchFamily="34" charset="0"/>
              </a:rPr>
              <a:t>-  </a:t>
            </a:r>
            <a:r>
              <a:rPr lang="en-US" altLang="en-US" sz="2800" i="1">
                <a:solidFill>
                  <a:srgbClr val="0000FF"/>
                </a:solidFill>
                <a:latin typeface="Arial" panose="020B0604020202020204" pitchFamily="34" charset="0"/>
                <a:cs typeface="Arial" panose="020B0604020202020204" pitchFamily="34" charset="0"/>
              </a:rPr>
              <a:t>“Bây giờ hắn mới nên người, hắn </a:t>
            </a:r>
            <a:r>
              <a:rPr lang="en-US" altLang="en-US" sz="2800" i="1" u="sng">
                <a:latin typeface="Arial" panose="020B0604020202020204" pitchFamily="34" charset="0"/>
                <a:cs typeface="Arial" panose="020B0604020202020204" pitchFamily="34" charset="0"/>
              </a:rPr>
              <a:t>thấy có bổn phận lo lắng cho vợ con sau này</a:t>
            </a:r>
            <a:r>
              <a:rPr lang="en-US" altLang="en-US" sz="2800" i="1">
                <a:latin typeface="Arial" panose="020B0604020202020204" pitchFamily="34" charset="0"/>
                <a:cs typeface="Arial" panose="020B0604020202020204" pitchFamily="34" charset="0"/>
              </a:rPr>
              <a:t>”</a:t>
            </a:r>
            <a:endParaRPr lang="en-US" altLang="en-US" sz="2800">
              <a:latin typeface="Arial" panose="020B0604020202020204" pitchFamily="34" charset="0"/>
              <a:cs typeface="Arial" panose="020B0604020202020204" pitchFamily="34" charset="0"/>
            </a:endParaRPr>
          </a:p>
          <a:p>
            <a:pPr eaLnBrk="1" hangingPunct="1"/>
            <a:r>
              <a:rPr lang="en-US" altLang="en-US" sz="2800" smtClean="0">
                <a:latin typeface="Arial" panose="020B0604020202020204" pitchFamily="34" charset="0"/>
                <a:cs typeface="Arial" panose="020B0604020202020204" pitchFamily="34" charset="0"/>
              </a:rPr>
              <a:t>- </a:t>
            </a:r>
            <a:r>
              <a:rPr lang="en-US" altLang="en-US" sz="2800">
                <a:latin typeface="Arial" panose="020B0604020202020204" pitchFamily="34" charset="0"/>
                <a:cs typeface="Arial" panose="020B0604020202020204" pitchFamily="34" charset="0"/>
              </a:rPr>
              <a:t>Muốn góp phần tu sửa cho căn nhà…</a:t>
            </a:r>
          </a:p>
          <a:p>
            <a:pPr eaLnBrk="1" hangingPunct="1"/>
            <a:r>
              <a:rPr lang="en-US" altLang="en-US" sz="2800">
                <a:latin typeface="Arial" panose="020B0604020202020204" pitchFamily="34" charset="0"/>
                <a:cs typeface="Arial" panose="020B0604020202020204" pitchFamily="34" charset="0"/>
              </a:rPr>
              <a:t>-&gt; Tràng ý thức được trách nhiệm của bản thân với gia đình, muốn thay đổi cuộc sống tăm tối</a:t>
            </a:r>
          </a:p>
        </p:txBody>
      </p:sp>
      <p:sp>
        <p:nvSpPr>
          <p:cNvPr id="87055" name="Text Box 15"/>
          <p:cNvSpPr txBox="1">
            <a:spLocks noChangeArrowheads="1"/>
          </p:cNvSpPr>
          <p:nvPr/>
        </p:nvSpPr>
        <p:spPr bwMode="auto">
          <a:xfrm>
            <a:off x="169070" y="3050823"/>
            <a:ext cx="8485585" cy="9925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buFont typeface="Symbol" panose="05050102010706020507" pitchFamily="18" charset="2"/>
              <a:buChar char="Þ"/>
            </a:pPr>
            <a:r>
              <a:rPr lang="en-US" altLang="en-US" sz="1950" b="1">
                <a:solidFill>
                  <a:srgbClr val="FF0000"/>
                </a:solidFill>
                <a:latin typeface="Arial" panose="020B0604020202020204" pitchFamily="34" charset="0"/>
                <a:cs typeface="Arial" panose="020B0604020202020204" pitchFamily="34" charset="0"/>
              </a:rPr>
              <a:t>Chính cuộc sống gia đình, tình yêu thương và sự gắn bó giữa con người – con người đã làm Tràng thay đổi, </a:t>
            </a:r>
            <a:r>
              <a:rPr lang="en-US" altLang="en-US" sz="1950">
                <a:solidFill>
                  <a:srgbClr val="0000FF"/>
                </a:solidFill>
                <a:latin typeface="Arial" panose="020B0604020202020204" pitchFamily="34" charset="0"/>
                <a:cs typeface="Arial" panose="020B0604020202020204" pitchFamily="34" charset="0"/>
              </a:rPr>
              <a:t>cảm nhận cuộc đời ý nghĩa, tốt đẹp hơn, sống có trách nhiệm hơn, mong muốn sống tốt hơn</a:t>
            </a:r>
          </a:p>
        </p:txBody>
      </p:sp>
    </p:spTree>
    <p:extLst>
      <p:ext uri="{BB962C8B-B14F-4D97-AF65-F5344CB8AC3E}">
        <p14:creationId xmlns:p14="http://schemas.microsoft.com/office/powerpoint/2010/main" val="253003572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87046"/>
                                        </p:tgtEl>
                                        <p:attrNameLst>
                                          <p:attrName>style.visibility</p:attrName>
                                        </p:attrNameLst>
                                      </p:cBhvr>
                                      <p:to>
                                        <p:strVal val="visible"/>
                                      </p:to>
                                    </p:set>
                                    <p:animEffect transition="in" filter="blinds(horizontal)">
                                      <p:cBhvr>
                                        <p:cTn id="7" dur="500"/>
                                        <p:tgtEl>
                                          <p:spTgt spid="8704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87053">
                                            <p:txEl>
                                              <p:pRg st="0" end="0"/>
                                            </p:txEl>
                                          </p:spTgt>
                                        </p:tgtEl>
                                        <p:attrNameLst>
                                          <p:attrName>style.visibility</p:attrName>
                                        </p:attrNameLst>
                                      </p:cBhvr>
                                      <p:to>
                                        <p:strVal val="visible"/>
                                      </p:to>
                                    </p:set>
                                    <p:animEffect transition="in" filter="blinds(horizontal)">
                                      <p:cBhvr>
                                        <p:cTn id="12" dur="500"/>
                                        <p:tgtEl>
                                          <p:spTgt spid="87053">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87053">
                                            <p:txEl>
                                              <p:pRg st="1" end="1"/>
                                            </p:txEl>
                                          </p:spTgt>
                                        </p:tgtEl>
                                        <p:attrNameLst>
                                          <p:attrName>style.visibility</p:attrName>
                                        </p:attrNameLst>
                                      </p:cBhvr>
                                      <p:to>
                                        <p:strVal val="visible"/>
                                      </p:to>
                                    </p:set>
                                    <p:animEffect transition="in" filter="blinds(horizontal)">
                                      <p:cBhvr>
                                        <p:cTn id="17" dur="500"/>
                                        <p:tgtEl>
                                          <p:spTgt spid="87053">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87053">
                                            <p:txEl>
                                              <p:pRg st="2" end="2"/>
                                            </p:txEl>
                                          </p:spTgt>
                                        </p:tgtEl>
                                        <p:attrNameLst>
                                          <p:attrName>style.visibility</p:attrName>
                                        </p:attrNameLst>
                                      </p:cBhvr>
                                      <p:to>
                                        <p:strVal val="visible"/>
                                      </p:to>
                                    </p:set>
                                    <p:animEffect transition="in" filter="blinds(horizontal)">
                                      <p:cBhvr>
                                        <p:cTn id="22" dur="500"/>
                                        <p:tgtEl>
                                          <p:spTgt spid="87053">
                                            <p:txEl>
                                              <p:pRg st="2" end="2"/>
                                            </p:txEl>
                                          </p:spTgt>
                                        </p:tgtEl>
                                      </p:cBhvr>
                                    </p:animEffect>
                                  </p:childTnLst>
                                </p:cTn>
                              </p:par>
                              <p:par>
                                <p:cTn id="23" presetID="3" presetClass="entr" presetSubtype="10" fill="hold" nodeType="withEffect">
                                  <p:stCondLst>
                                    <p:cond delay="0"/>
                                  </p:stCondLst>
                                  <p:childTnLst>
                                    <p:set>
                                      <p:cBhvr>
                                        <p:cTn id="24" dur="1" fill="hold">
                                          <p:stCondLst>
                                            <p:cond delay="0"/>
                                          </p:stCondLst>
                                        </p:cTn>
                                        <p:tgtEl>
                                          <p:spTgt spid="87055"/>
                                        </p:tgtEl>
                                        <p:attrNameLst>
                                          <p:attrName>style.visibility</p:attrName>
                                        </p:attrNameLst>
                                      </p:cBhvr>
                                      <p:to>
                                        <p:strVal val="visible"/>
                                      </p:to>
                                    </p:set>
                                    <p:animEffect transition="in" filter="blinds(horizontal)">
                                      <p:cBhvr>
                                        <p:cTn id="25" dur="500"/>
                                        <p:tgtEl>
                                          <p:spTgt spid="870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46" grpId="0"/>
      <p:bldP spid="87055" grpId="0"/>
    </p:bldLst>
  </p:timing>
</p:sld>
</file>

<file path=ppt/slides/slide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7046" name="Text Box 6"/>
          <p:cNvSpPr txBox="1">
            <a:spLocks noChangeArrowheads="1"/>
          </p:cNvSpPr>
          <p:nvPr/>
        </p:nvSpPr>
        <p:spPr bwMode="auto">
          <a:xfrm>
            <a:off x="169070" y="57150"/>
            <a:ext cx="6112669"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2100" b="1" smtClean="0">
                <a:latin typeface="Arial" panose="020B0604020202020204" pitchFamily="34" charset="0"/>
              </a:rPr>
              <a:t>* </a:t>
            </a:r>
            <a:r>
              <a:rPr lang="en-US" altLang="en-US" sz="2100" b="1" i="1" smtClean="0">
                <a:latin typeface="Arial" panose="020B0604020202020204" pitchFamily="34" charset="0"/>
              </a:rPr>
              <a:t>Sau </a:t>
            </a:r>
            <a:r>
              <a:rPr lang="en-US" altLang="en-US" sz="2100" b="1" i="1">
                <a:latin typeface="Arial" panose="020B0604020202020204" pitchFamily="34" charset="0"/>
              </a:rPr>
              <a:t>đêm tân hôn (sáng hôm sau):</a:t>
            </a:r>
            <a:endParaRPr lang="en-US" altLang="en-US" sz="2100" b="1">
              <a:latin typeface="Arial" panose="020B0604020202020204" pitchFamily="34" charset="0"/>
            </a:endParaRPr>
          </a:p>
        </p:txBody>
      </p:sp>
      <p:sp>
        <p:nvSpPr>
          <p:cNvPr id="87053" name="Text Box 13"/>
          <p:cNvSpPr txBox="1">
            <a:spLocks noChangeArrowheads="1"/>
          </p:cNvSpPr>
          <p:nvPr/>
        </p:nvSpPr>
        <p:spPr bwMode="auto">
          <a:xfrm>
            <a:off x="228601" y="342900"/>
            <a:ext cx="8629650" cy="4955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eaLnBrk="1" hangingPunct="1"/>
            <a:r>
              <a:rPr lang="en-US" altLang="en-US" sz="2800" smtClean="0">
                <a:latin typeface="Arial" panose="020B0604020202020204" pitchFamily="34" charset="0"/>
                <a:cs typeface="Arial" panose="020B0604020202020204" pitchFamily="34" charset="0"/>
              </a:rPr>
              <a:t>- </a:t>
            </a:r>
            <a:r>
              <a:rPr lang="vi-VN" altLang="en-US" sz="2400" smtClean="0">
                <a:latin typeface="Arial" panose="020B0604020202020204" pitchFamily="34" charset="0"/>
                <a:cs typeface="Arial" panose="020B0604020202020204" pitchFamily="34" charset="0"/>
              </a:rPr>
              <a:t>Từ </a:t>
            </a:r>
            <a:r>
              <a:rPr lang="vi-VN" altLang="en-US" sz="2400">
                <a:latin typeface="Arial" panose="020B0604020202020204" pitchFamily="34" charset="0"/>
                <a:cs typeface="Arial" panose="020B0604020202020204" pitchFamily="34" charset="0"/>
              </a:rPr>
              <a:t>một anh phu xe cục mịch, sống vô tư, chỉ biết việc trước mắt,nhưng khi có gia đình  Tràng đã quan tâm đến những chuyện ngoài xã hội và khao khát sự đổi thay. </a:t>
            </a:r>
          </a:p>
          <a:p>
            <a:pPr algn="just" eaLnBrk="1" hangingPunct="1"/>
            <a:r>
              <a:rPr lang="vi-VN" altLang="en-US" sz="2400">
                <a:latin typeface="Arial" panose="020B0604020202020204" pitchFamily="34" charset="0"/>
                <a:cs typeface="Arial" panose="020B0604020202020204" pitchFamily="34" charset="0"/>
              </a:rPr>
              <a:t>+ Khi tiếng trống thúc thuế ngoài đình vang lên vội vã, dồn dập cùng lời giải thích của người vợ nhặt Tràng đã thần mặt ra nghĩ </a:t>
            </a:r>
            <a:r>
              <a:rPr lang="vi-VN" altLang="en-US" sz="2400" smtClean="0">
                <a:latin typeface="Arial" panose="020B0604020202020204" pitchFamily="34" charset="0"/>
                <a:cs typeface="Arial" panose="020B0604020202020204" pitchFamily="34" charset="0"/>
              </a:rPr>
              <a:t>ngợi</a:t>
            </a:r>
            <a:endParaRPr lang="en-US" altLang="en-US" sz="2400" smtClean="0">
              <a:latin typeface="Arial" panose="020B0604020202020204" pitchFamily="34" charset="0"/>
              <a:cs typeface="Arial" panose="020B0604020202020204" pitchFamily="34" charset="0"/>
            </a:endParaRPr>
          </a:p>
          <a:p>
            <a:pPr algn="just" eaLnBrk="1" hangingPunct="1"/>
            <a:r>
              <a:rPr lang="en-US" altLang="en-US" sz="2400" smtClean="0">
                <a:latin typeface="Arial" panose="020B0604020202020204" pitchFamily="34" charset="0"/>
                <a:cs typeface="Arial" panose="020B0604020202020204" pitchFamily="34" charset="0"/>
              </a:rPr>
              <a:t>+ </a:t>
            </a:r>
            <a:r>
              <a:rPr lang="vi-VN" altLang="en-US" sz="2400" smtClean="0">
                <a:latin typeface="Arial" panose="020B0604020202020204" pitchFamily="34" charset="0"/>
                <a:cs typeface="Arial" panose="020B0604020202020204" pitchFamily="34" charset="0"/>
              </a:rPr>
              <a:t>Trong </a:t>
            </a:r>
            <a:r>
              <a:rPr lang="vi-VN" altLang="en-US" sz="2400">
                <a:latin typeface="Arial" panose="020B0604020202020204" pitchFamily="34" charset="0"/>
                <a:cs typeface="Arial" panose="020B0604020202020204" pitchFamily="34" charset="0"/>
              </a:rPr>
              <a:t>ý nghĩ của hắn vụt hiện ra cảnh những người nghèo đói ầm ầm kéo nhau đi trên đê Sộp để cướp kho thóc của Nhật và đằng trước là lá cờ đỏ. </a:t>
            </a:r>
          </a:p>
          <a:p>
            <a:pPr algn="just" eaLnBrk="1" hangingPunct="1"/>
            <a:r>
              <a:rPr lang="vi-VN" altLang="en-US" sz="2400">
                <a:latin typeface="Arial" panose="020B0604020202020204" pitchFamily="34" charset="0"/>
                <a:cs typeface="Arial" panose="020B0604020202020204" pitchFamily="34" charset="0"/>
              </a:rPr>
              <a:t>-&gt; Tràng nhớ tới cảnh ấy và lòng ân hận, tiếc rẻ và trong óc vẫn thấy đám người đói và lá cờ bay phấp phới... </a:t>
            </a:r>
          </a:p>
          <a:p>
            <a:pPr algn="just" eaLnBrk="1" hangingPunct="1"/>
            <a:endParaRPr lang="vi-VN" altLang="en-US" sz="2400">
              <a:latin typeface="Arial" panose="020B0604020202020204" pitchFamily="34" charset="0"/>
              <a:cs typeface="Arial" panose="020B0604020202020204" pitchFamily="34" charset="0"/>
            </a:endParaRPr>
          </a:p>
          <a:p>
            <a:pPr algn="just" eaLnBrk="1" hangingPunct="1"/>
            <a:r>
              <a:rPr lang="en-US" altLang="en-US" sz="2400" smtClean="0">
                <a:latin typeface="Arial" panose="020B0604020202020204" pitchFamily="34" charset="0"/>
                <a:cs typeface="Arial" panose="020B0604020202020204" pitchFamily="34" charset="0"/>
              </a:rPr>
              <a:t>  </a:t>
            </a:r>
            <a:endParaRPr lang="en-US" altLang="en-US" sz="2400">
              <a:latin typeface="Arial" panose="020B0604020202020204" pitchFamily="34" charset="0"/>
              <a:cs typeface="Arial" panose="020B0604020202020204" pitchFamily="34" charset="0"/>
            </a:endParaRPr>
          </a:p>
        </p:txBody>
      </p:sp>
      <p:sp>
        <p:nvSpPr>
          <p:cNvPr id="87055" name="Text Box 15"/>
          <p:cNvSpPr txBox="1">
            <a:spLocks noChangeArrowheads="1"/>
          </p:cNvSpPr>
          <p:nvPr/>
        </p:nvSpPr>
        <p:spPr bwMode="auto">
          <a:xfrm>
            <a:off x="228601" y="4450723"/>
            <a:ext cx="8485585"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buFont typeface="Symbol" panose="05050102010706020507" pitchFamily="18" charset="2"/>
              <a:buChar char="Þ"/>
            </a:pPr>
            <a:r>
              <a:rPr lang="en-US" altLang="en-US" sz="1950" b="1" smtClean="0">
                <a:solidFill>
                  <a:srgbClr val="FF0000"/>
                </a:solidFill>
                <a:latin typeface="Arial" panose="020B0604020202020204" pitchFamily="34" charset="0"/>
                <a:cs typeface="Arial" panose="020B0604020202020204" pitchFamily="34" charset="0"/>
              </a:rPr>
              <a:t>T</a:t>
            </a:r>
            <a:r>
              <a:rPr lang="vi-VN" altLang="en-US" sz="1950" b="1" smtClean="0">
                <a:solidFill>
                  <a:srgbClr val="FF0000"/>
                </a:solidFill>
                <a:latin typeface="Arial" panose="020B0604020202020204" pitchFamily="34" charset="0"/>
                <a:cs typeface="Arial" panose="020B0604020202020204" pitchFamily="34" charset="0"/>
              </a:rPr>
              <a:t>rước </a:t>
            </a:r>
            <a:r>
              <a:rPr lang="vi-VN" altLang="en-US" sz="1950" b="1">
                <a:solidFill>
                  <a:srgbClr val="FF0000"/>
                </a:solidFill>
                <a:latin typeface="Arial" panose="020B0604020202020204" pitchFamily="34" charset="0"/>
                <a:cs typeface="Arial" panose="020B0604020202020204" pitchFamily="34" charset="0"/>
              </a:rPr>
              <a:t>kia Tràng sống rất nông cạn và hời hợt, không nghĩ sâu sắc một điều </a:t>
            </a:r>
            <a:r>
              <a:rPr lang="vi-VN" altLang="en-US" sz="1950" b="1" smtClean="0">
                <a:solidFill>
                  <a:srgbClr val="FF0000"/>
                </a:solidFill>
                <a:latin typeface="Arial" panose="020B0604020202020204" pitchFamily="34" charset="0"/>
                <a:cs typeface="Arial" panose="020B0604020202020204" pitchFamily="34" charset="0"/>
              </a:rPr>
              <a:t>gì</a:t>
            </a:r>
            <a:r>
              <a:rPr lang="en-US" altLang="en-US" sz="1950" b="1" smtClean="0">
                <a:solidFill>
                  <a:srgbClr val="FF0000"/>
                </a:solidFill>
                <a:latin typeface="Arial" panose="020B0604020202020204" pitchFamily="34" charset="0"/>
                <a:cs typeface="Arial" panose="020B0604020202020204" pitchFamily="34" charset="0"/>
              </a:rPr>
              <a:t> thì nay </a:t>
            </a:r>
            <a:r>
              <a:rPr lang="vi-VN" altLang="en-US" sz="1950" b="1" smtClean="0">
                <a:solidFill>
                  <a:srgbClr val="FF0000"/>
                </a:solidFill>
                <a:latin typeface="Arial" panose="020B0604020202020204" pitchFamily="34" charset="0"/>
                <a:cs typeface="Arial" panose="020B0604020202020204" pitchFamily="34" charset="0"/>
              </a:rPr>
              <a:t>đã </a:t>
            </a:r>
            <a:r>
              <a:rPr lang="vi-VN" altLang="en-US" sz="1950" b="1">
                <a:solidFill>
                  <a:srgbClr val="FF0000"/>
                </a:solidFill>
                <a:latin typeface="Arial" panose="020B0604020202020204" pitchFamily="34" charset="0"/>
                <a:cs typeface="Arial" panose="020B0604020202020204" pitchFamily="34" charset="0"/>
              </a:rPr>
              <a:t>thức tỉnh, đã hiểu được CM</a:t>
            </a:r>
            <a:endParaRPr lang="en-US" altLang="en-US" sz="1950">
              <a:solidFill>
                <a:srgbClr val="0000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1353225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87046"/>
                                        </p:tgtEl>
                                        <p:attrNameLst>
                                          <p:attrName>style.visibility</p:attrName>
                                        </p:attrNameLst>
                                      </p:cBhvr>
                                      <p:to>
                                        <p:strVal val="visible"/>
                                      </p:to>
                                    </p:set>
                                    <p:animEffect transition="in" filter="blinds(horizontal)">
                                      <p:cBhvr>
                                        <p:cTn id="7" dur="500"/>
                                        <p:tgtEl>
                                          <p:spTgt spid="8704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87053">
                                            <p:txEl>
                                              <p:pRg st="0" end="0"/>
                                            </p:txEl>
                                          </p:spTgt>
                                        </p:tgtEl>
                                        <p:attrNameLst>
                                          <p:attrName>style.visibility</p:attrName>
                                        </p:attrNameLst>
                                      </p:cBhvr>
                                      <p:to>
                                        <p:strVal val="visible"/>
                                      </p:to>
                                    </p:set>
                                    <p:animEffect transition="in" filter="blinds(horizontal)">
                                      <p:cBhvr>
                                        <p:cTn id="12" dur="500"/>
                                        <p:tgtEl>
                                          <p:spTgt spid="8705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87053">
                                            <p:txEl>
                                              <p:pRg st="1" end="1"/>
                                            </p:txEl>
                                          </p:spTgt>
                                        </p:tgtEl>
                                        <p:attrNameLst>
                                          <p:attrName>style.visibility</p:attrName>
                                        </p:attrNameLst>
                                      </p:cBhvr>
                                      <p:to>
                                        <p:strVal val="visible"/>
                                      </p:to>
                                    </p:set>
                                    <p:animEffect transition="in" filter="blinds(horizontal)">
                                      <p:cBhvr>
                                        <p:cTn id="17" dur="500"/>
                                        <p:tgtEl>
                                          <p:spTgt spid="8705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87053">
                                            <p:txEl>
                                              <p:pRg st="2" end="2"/>
                                            </p:txEl>
                                          </p:spTgt>
                                        </p:tgtEl>
                                        <p:attrNameLst>
                                          <p:attrName>style.visibility</p:attrName>
                                        </p:attrNameLst>
                                      </p:cBhvr>
                                      <p:to>
                                        <p:strVal val="visible"/>
                                      </p:to>
                                    </p:set>
                                    <p:animEffect transition="in" filter="blinds(horizontal)">
                                      <p:cBhvr>
                                        <p:cTn id="22" dur="500"/>
                                        <p:tgtEl>
                                          <p:spTgt spid="8705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87053">
                                            <p:txEl>
                                              <p:pRg st="3" end="3"/>
                                            </p:txEl>
                                          </p:spTgt>
                                        </p:tgtEl>
                                        <p:attrNameLst>
                                          <p:attrName>style.visibility</p:attrName>
                                        </p:attrNameLst>
                                      </p:cBhvr>
                                      <p:to>
                                        <p:strVal val="visible"/>
                                      </p:to>
                                    </p:set>
                                    <p:animEffect transition="in" filter="blinds(horizontal)">
                                      <p:cBhvr>
                                        <p:cTn id="27" dur="500"/>
                                        <p:tgtEl>
                                          <p:spTgt spid="8705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87053">
                                            <p:txEl>
                                              <p:pRg st="5" end="5"/>
                                            </p:txEl>
                                          </p:spTgt>
                                        </p:tgtEl>
                                        <p:attrNameLst>
                                          <p:attrName>style.visibility</p:attrName>
                                        </p:attrNameLst>
                                      </p:cBhvr>
                                      <p:to>
                                        <p:strVal val="visible"/>
                                      </p:to>
                                    </p:set>
                                    <p:animEffect transition="in" filter="blinds(horizontal)">
                                      <p:cBhvr>
                                        <p:cTn id="32" dur="500"/>
                                        <p:tgtEl>
                                          <p:spTgt spid="87053">
                                            <p:txEl>
                                              <p:pRg st="5" end="5"/>
                                            </p:txEl>
                                          </p:spTgt>
                                        </p:tgtEl>
                                      </p:cBhvr>
                                    </p:animEffect>
                                  </p:childTnLst>
                                </p:cTn>
                              </p:par>
                              <p:par>
                                <p:cTn id="33" presetID="3" presetClass="entr" presetSubtype="10" fill="hold" nodeType="withEffect">
                                  <p:stCondLst>
                                    <p:cond delay="0"/>
                                  </p:stCondLst>
                                  <p:childTnLst>
                                    <p:set>
                                      <p:cBhvr>
                                        <p:cTn id="34" dur="1" fill="hold">
                                          <p:stCondLst>
                                            <p:cond delay="0"/>
                                          </p:stCondLst>
                                        </p:cTn>
                                        <p:tgtEl>
                                          <p:spTgt spid="87055"/>
                                        </p:tgtEl>
                                        <p:attrNameLst>
                                          <p:attrName>style.visibility</p:attrName>
                                        </p:attrNameLst>
                                      </p:cBhvr>
                                      <p:to>
                                        <p:strVal val="visible"/>
                                      </p:to>
                                    </p:set>
                                    <p:animEffect transition="in" filter="blinds(horizontal)">
                                      <p:cBhvr>
                                        <p:cTn id="35" dur="500"/>
                                        <p:tgtEl>
                                          <p:spTgt spid="870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46" grpId="0"/>
      <p:bldP spid="87055"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23C027D-71E1-EE8F-9A75-E4A39D2A5FD1}"/>
              </a:ext>
            </a:extLst>
          </p:cNvPr>
          <p:cNvPicPr>
            <a:picLocks noChangeAspect="1"/>
          </p:cNvPicPr>
          <p:nvPr/>
        </p:nvPicPr>
        <p:blipFill>
          <a:blip r:embed="rId2"/>
          <a:stretch>
            <a:fillRect/>
          </a:stretch>
        </p:blipFill>
        <p:spPr>
          <a:xfrm>
            <a:off x="0" y="1255"/>
            <a:ext cx="9144000" cy="5140990"/>
          </a:xfrm>
          <a:prstGeom prst="rect">
            <a:avLst/>
          </a:prstGeom>
        </p:spPr>
      </p:pic>
      <p:sp>
        <p:nvSpPr>
          <p:cNvPr id="4" name="TextBox 3">
            <a:extLst>
              <a:ext uri="{FF2B5EF4-FFF2-40B4-BE49-F238E27FC236}">
                <a16:creationId xmlns:a16="http://schemas.microsoft.com/office/drawing/2014/main" id="{51CB6909-6969-B722-28A3-0EE63393E0FD}"/>
              </a:ext>
            </a:extLst>
          </p:cNvPr>
          <p:cNvSpPr txBox="1"/>
          <p:nvPr/>
        </p:nvSpPr>
        <p:spPr>
          <a:xfrm>
            <a:off x="134236" y="1372687"/>
            <a:ext cx="1416457" cy="2133918"/>
          </a:xfrm>
          <a:prstGeom prst="rect">
            <a:avLst/>
          </a:prstGeom>
          <a:noFill/>
        </p:spPr>
        <p:txBody>
          <a:bodyPr wrap="square">
            <a:spAutoFit/>
          </a:bodyPr>
          <a:lstStyle/>
          <a:p>
            <a:pPr algn="just">
              <a:spcAft>
                <a:spcPts val="800"/>
              </a:spcAft>
            </a:pPr>
            <a:r>
              <a:rPr lang="vi-VN" sz="1400">
                <a:effectLst/>
                <a:latin typeface="Times New Roman" panose="02020603050405020304" pitchFamily="18" charset="0"/>
                <a:ea typeface="Calibri" panose="020F0502020204030204" pitchFamily="34" charset="0"/>
                <a:cs typeface="Times New Roman" panose="02020603050405020304" pitchFamily="18" charset="0"/>
              </a:rPr>
              <a:t>- </a:t>
            </a:r>
            <a:r>
              <a:rPr lang="vi-VN" sz="1400" b="1">
                <a:effectLst/>
                <a:latin typeface="Times New Roman" panose="02020603050405020304" pitchFamily="18" charset="0"/>
                <a:ea typeface="Calibri" panose="020F0502020204030204" pitchFamily="34" charset="0"/>
                <a:cs typeface="Times New Roman" panose="02020603050405020304" pitchFamily="18" charset="0"/>
              </a:rPr>
              <a:t>Lần gặp 1</a:t>
            </a:r>
            <a:r>
              <a:rPr lang="vi-VN" sz="1400">
                <a:effectLst/>
                <a:latin typeface="Times New Roman" panose="02020603050405020304" pitchFamily="18" charset="0"/>
                <a:ea typeface="Calibri" panose="020F0502020204030204" pitchFamily="34" charset="0"/>
                <a:cs typeface="Times New Roman" panose="02020603050405020304" pitchFamily="18" charset="0"/>
              </a:rPr>
              <a:t>: Lời hò của Tràng chỉ là lời nói đùa của người lao động chứ không có tình ý gì với cô gái đẩy xe cùng mình.</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endParaRPr lang="en-US" sz="12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BF5A550C-463F-26CB-493F-79EE2E8DCB41}"/>
              </a:ext>
            </a:extLst>
          </p:cNvPr>
          <p:cNvSpPr txBox="1"/>
          <p:nvPr/>
        </p:nvSpPr>
        <p:spPr>
          <a:xfrm>
            <a:off x="1425428" y="1359106"/>
            <a:ext cx="3162525" cy="564257"/>
          </a:xfrm>
          <a:prstGeom prst="rect">
            <a:avLst/>
          </a:prstGeom>
          <a:noFill/>
        </p:spPr>
        <p:txBody>
          <a:bodyPr wrap="square">
            <a:spAutoFit/>
          </a:bodyPr>
          <a:lstStyle/>
          <a:p>
            <a:pPr algn="just">
              <a:spcAft>
                <a:spcPts val="800"/>
              </a:spcAft>
            </a:pPr>
            <a:r>
              <a:rPr lang="vi-VN" sz="1200" b="1" i="1">
                <a:effectLst/>
                <a:latin typeface="Times New Roman" panose="02020603050405020304" pitchFamily="18" charset="0"/>
                <a:ea typeface="Calibri" panose="020F0502020204030204" pitchFamily="34" charset="0"/>
                <a:cs typeface="Times New Roman" panose="02020603050405020304" pitchFamily="18" charset="0"/>
              </a:rPr>
              <a:t>- Khi người đàn bà quyết định theo về</a:t>
            </a:r>
            <a:endParaRPr lang="en-US" sz="1200" b="1" i="1">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endParaRPr lang="en-US" sz="1200" b="1" i="1"/>
          </a:p>
        </p:txBody>
      </p:sp>
      <p:sp>
        <p:nvSpPr>
          <p:cNvPr id="8" name="TextBox 7">
            <a:extLst>
              <a:ext uri="{FF2B5EF4-FFF2-40B4-BE49-F238E27FC236}">
                <a16:creationId xmlns:a16="http://schemas.microsoft.com/office/drawing/2014/main" id="{1EAB95C3-BC77-7D59-A043-DA88B6F53010}"/>
              </a:ext>
            </a:extLst>
          </p:cNvPr>
          <p:cNvSpPr txBox="1"/>
          <p:nvPr/>
        </p:nvSpPr>
        <p:spPr>
          <a:xfrm>
            <a:off x="4498906" y="1307810"/>
            <a:ext cx="2200274" cy="1056700"/>
          </a:xfrm>
          <a:prstGeom prst="rect">
            <a:avLst/>
          </a:prstGeom>
          <a:noFill/>
        </p:spPr>
        <p:txBody>
          <a:bodyPr wrap="square">
            <a:spAutoFit/>
          </a:bodyPr>
          <a:lstStyle/>
          <a:p>
            <a:pPr algn="just">
              <a:spcAft>
                <a:spcPts val="800"/>
              </a:spcAft>
            </a:pPr>
            <a:r>
              <a:rPr lang="vi-VN" sz="1400">
                <a:effectLst/>
                <a:latin typeface="Times New Roman" panose="02020603050405020304" pitchFamily="18" charset="0"/>
                <a:ea typeface="Calibri" panose="020F0502020204030204" pitchFamily="34" charset="0"/>
                <a:cs typeface="Times New Roman" panose="02020603050405020304" pitchFamily="18" charset="0"/>
              </a:rPr>
              <a:t>- Tràng thức dậy trong trạng thái êm ái, lơ lửng như người ở trong giấc mơ đi ra.</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r>
              <a:rPr lang="vi-VN" sz="1400">
                <a:effectLst/>
                <a:latin typeface="Times New Roman" panose="02020603050405020304" pitchFamily="18" charset="0"/>
                <a:ea typeface="Calibri" panose="020F0502020204030204" pitchFamily="34" charset="0"/>
                <a:cs typeface="Times New Roman" panose="02020603050405020304" pitchFamily="18" charset="0"/>
              </a:rPr>
              <a:t> </a:t>
            </a:r>
            <a:endParaRPr lang="en-US"/>
          </a:p>
        </p:txBody>
      </p:sp>
      <p:sp>
        <p:nvSpPr>
          <p:cNvPr id="10" name="TextBox 9">
            <a:extLst>
              <a:ext uri="{FF2B5EF4-FFF2-40B4-BE49-F238E27FC236}">
                <a16:creationId xmlns:a16="http://schemas.microsoft.com/office/drawing/2014/main" id="{D2292CBF-E3B0-E80F-074D-6FD11D13EB62}"/>
              </a:ext>
            </a:extLst>
          </p:cNvPr>
          <p:cNvSpPr txBox="1"/>
          <p:nvPr/>
        </p:nvSpPr>
        <p:spPr>
          <a:xfrm>
            <a:off x="6684743" y="1225071"/>
            <a:ext cx="2345634" cy="2031325"/>
          </a:xfrm>
          <a:prstGeom prst="rect">
            <a:avLst/>
          </a:prstGeom>
          <a:noFill/>
        </p:spPr>
        <p:txBody>
          <a:bodyPr wrap="square">
            <a:spAutoFit/>
          </a:bodyPr>
          <a:lstStyle/>
          <a:p>
            <a:pPr algn="just">
              <a:spcAft>
                <a:spcPts val="800"/>
              </a:spcAft>
            </a:pPr>
            <a:r>
              <a:rPr lang="en-US">
                <a:latin typeface="Times New Roman" panose="02020603050405020304" pitchFamily="18" charset="0"/>
                <a:ea typeface="Calibri" panose="020F0502020204030204" pitchFamily="34" charset="0"/>
                <a:cs typeface="Times New Roman" panose="02020603050405020304" pitchFamily="18" charset="0"/>
              </a:rPr>
              <a:t>- T</a:t>
            </a:r>
            <a:r>
              <a:rPr lang="en-US" sz="1400">
                <a:effectLst/>
                <a:latin typeface="Times New Roman" panose="02020603050405020304" pitchFamily="18" charset="0"/>
                <a:ea typeface="Calibri" panose="020F0502020204030204" pitchFamily="34" charset="0"/>
                <a:cs typeface="Times New Roman" panose="02020603050405020304" pitchFamily="18" charset="0"/>
              </a:rPr>
              <a:t>rước khi lấy vợ, Tràng là </a:t>
            </a:r>
            <a:r>
              <a:rPr lang="en-US" sz="1400" b="1">
                <a:effectLst/>
                <a:latin typeface="Times New Roman" panose="02020603050405020304" pitchFamily="18" charset="0"/>
                <a:ea typeface="Calibri" panose="020F0502020204030204" pitchFamily="34" charset="0"/>
                <a:cs typeface="Times New Roman" panose="02020603050405020304" pitchFamily="18" charset="0"/>
              </a:rPr>
              <a:t>một thanh niên nghèo, tốt tính nhưng có phần khờ khạo, ít nghĩ sâu xa</a:t>
            </a:r>
            <a:r>
              <a:rPr lang="en-US" sz="1400">
                <a:effectLst/>
                <a:latin typeface="Times New Roman" panose="02020603050405020304" pitchFamily="18" charset="0"/>
                <a:ea typeface="Calibri" panose="020F0502020204030204" pitchFamily="34" charset="0"/>
                <a:cs typeface="Times New Roman" panose="02020603050405020304" pitchFamily="18" charset="0"/>
              </a:rPr>
              <a:t>. Đối với Tràng, việc quyết định để người đàn bà mới quen theo mình về nhà là một quyết định tức thời hơn là do suy nghĩ thấu đáo. </a:t>
            </a:r>
          </a:p>
        </p:txBody>
      </p:sp>
      <p:sp>
        <p:nvSpPr>
          <p:cNvPr id="15" name="TextBox 14">
            <a:extLst>
              <a:ext uri="{FF2B5EF4-FFF2-40B4-BE49-F238E27FC236}">
                <a16:creationId xmlns:a16="http://schemas.microsoft.com/office/drawing/2014/main" id="{33FB2B14-6341-B069-9164-69B55856DD6F}"/>
              </a:ext>
            </a:extLst>
          </p:cNvPr>
          <p:cNvSpPr txBox="1"/>
          <p:nvPr/>
        </p:nvSpPr>
        <p:spPr>
          <a:xfrm>
            <a:off x="6699180" y="3053372"/>
            <a:ext cx="2331198" cy="2043011"/>
          </a:xfrm>
          <a:prstGeom prst="rect">
            <a:avLst/>
          </a:prstGeom>
          <a:noFill/>
        </p:spPr>
        <p:txBody>
          <a:bodyPr wrap="square">
            <a:spAutoFit/>
          </a:bodyPr>
          <a:lstStyle/>
          <a:p>
            <a:pPr algn="just">
              <a:spcAft>
                <a:spcPts val="80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 </a:t>
            </a:r>
            <a:r>
              <a:rPr lang="en-US">
                <a:latin typeface="Times New Roman" panose="02020603050405020304" pitchFamily="18" charset="0"/>
                <a:ea typeface="Calibri" panose="020F0502020204030204" pitchFamily="34" charset="0"/>
                <a:cs typeface="Times New Roman" panose="02020603050405020304" pitchFamily="18" charset="0"/>
              </a:rPr>
              <a:t>T</a:t>
            </a:r>
            <a:r>
              <a:rPr lang="en-US" sz="1400">
                <a:effectLst/>
                <a:latin typeface="Times New Roman" panose="02020603050405020304" pitchFamily="18" charset="0"/>
                <a:ea typeface="Calibri" panose="020F0502020204030204" pitchFamily="34" charset="0"/>
                <a:cs typeface="Times New Roman" panose="02020603050405020304" pitchFamily="18" charset="0"/>
              </a:rPr>
              <a:t>ừ khi lấy vợ, Tràng trở nên chín chắn, có những ý nghĩ trưởng thành, biết sống có trách nhiệm với mọi người, thậm chí nhân vật đã mơ hồ cảm thấy phải tham gia vào hành động chung của nhân dân dưới sự lãnh đạo của Việt Minh để tự giải phóng.</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 name="TextBox 15">
            <a:extLst>
              <a:ext uri="{FF2B5EF4-FFF2-40B4-BE49-F238E27FC236}">
                <a16:creationId xmlns:a16="http://schemas.microsoft.com/office/drawing/2014/main" id="{10B6F4BB-BD33-F26E-6105-9C8F4863D926}"/>
              </a:ext>
            </a:extLst>
          </p:cNvPr>
          <p:cNvSpPr txBox="1"/>
          <p:nvPr/>
        </p:nvSpPr>
        <p:spPr>
          <a:xfrm>
            <a:off x="4555390" y="1963143"/>
            <a:ext cx="2200275" cy="1384995"/>
          </a:xfrm>
          <a:prstGeom prst="rect">
            <a:avLst/>
          </a:prstGeom>
          <a:noFill/>
        </p:spPr>
        <p:txBody>
          <a:bodyPr wrap="square">
            <a:spAutoFit/>
          </a:bodyPr>
          <a:lstStyle/>
          <a:p>
            <a:pPr algn="just">
              <a:spcAft>
                <a:spcPts val="800"/>
              </a:spcAft>
            </a:pPr>
            <a:r>
              <a:rPr lang="vi-VN" sz="1400">
                <a:effectLst/>
                <a:latin typeface="Times New Roman" panose="02020603050405020304" pitchFamily="18" charset="0"/>
                <a:ea typeface="Calibri" panose="020F0502020204030204" pitchFamily="34" charset="0"/>
                <a:cs typeface="Times New Roman" panose="02020603050405020304" pitchFamily="18" charset="0"/>
              </a:rPr>
              <a:t>- Khi nhìn thấy mẹ và vợ quét dọn nhà cửa sạch sẽ, gọn gàng, Tràng cảm thấy yêu thương và gắn bó với căn nhà của mình, hắn thấy hắn nên người.</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7" name="TextBox 16">
            <a:extLst>
              <a:ext uri="{FF2B5EF4-FFF2-40B4-BE49-F238E27FC236}">
                <a16:creationId xmlns:a16="http://schemas.microsoft.com/office/drawing/2014/main" id="{3CB716ED-A7D1-AB41-0748-B73158028E37}"/>
              </a:ext>
            </a:extLst>
          </p:cNvPr>
          <p:cNvSpPr txBox="1"/>
          <p:nvPr/>
        </p:nvSpPr>
        <p:spPr>
          <a:xfrm>
            <a:off x="4531470" y="3237967"/>
            <a:ext cx="2200275" cy="954107"/>
          </a:xfrm>
          <a:prstGeom prst="rect">
            <a:avLst/>
          </a:prstGeom>
          <a:noFill/>
        </p:spPr>
        <p:txBody>
          <a:bodyPr wrap="square">
            <a:spAutoFit/>
          </a:bodyPr>
          <a:lstStyle/>
          <a:p>
            <a:pPr algn="just">
              <a:spcAft>
                <a:spcPts val="800"/>
              </a:spcAft>
            </a:pPr>
            <a:r>
              <a:rPr lang="vi-VN" sz="1400">
                <a:effectLst/>
                <a:latin typeface="Times New Roman" panose="02020603050405020304" pitchFamily="18" charset="0"/>
                <a:ea typeface="Calibri" panose="020F0502020204030204" pitchFamily="34" charset="0"/>
                <a:cs typeface="Times New Roman" panose="02020603050405020304" pitchFamily="18" charset="0"/>
              </a:rPr>
              <a:t>- Tràng nghĩ đến trách nhiệm với gia đình, nhận ra bổn phận phải lo lắng cho vợ con sau này.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8" name="TextBox 17">
            <a:extLst>
              <a:ext uri="{FF2B5EF4-FFF2-40B4-BE49-F238E27FC236}">
                <a16:creationId xmlns:a16="http://schemas.microsoft.com/office/drawing/2014/main" id="{D9F68025-45C8-0CD7-9609-D9C1FC2DB9BC}"/>
              </a:ext>
            </a:extLst>
          </p:cNvPr>
          <p:cNvSpPr txBox="1"/>
          <p:nvPr/>
        </p:nvSpPr>
        <p:spPr>
          <a:xfrm>
            <a:off x="4587955" y="4102477"/>
            <a:ext cx="2200275" cy="954107"/>
          </a:xfrm>
          <a:prstGeom prst="rect">
            <a:avLst/>
          </a:prstGeom>
          <a:noFill/>
        </p:spPr>
        <p:txBody>
          <a:bodyPr wrap="square">
            <a:spAutoFit/>
          </a:bodyPr>
          <a:lstStyle/>
          <a:p>
            <a:r>
              <a:rPr lang="vi-VN" sz="1400">
                <a:effectLst/>
                <a:latin typeface="Times New Roman" panose="02020603050405020304" pitchFamily="18" charset="0"/>
                <a:ea typeface="Calibri" panose="020F0502020204030204" pitchFamily="34" charset="0"/>
              </a:rPr>
              <a:t>- Anh cũng nghĩ tới sự đổi thay cho dù vẫn chưa ý thức thật đầy dủ (hình ảnh lá cờ đỏ sao vàng trên đê Sộp).</a:t>
            </a:r>
            <a:endParaRPr lang="en-US"/>
          </a:p>
        </p:txBody>
      </p:sp>
      <p:sp>
        <p:nvSpPr>
          <p:cNvPr id="19" name="TextBox 18">
            <a:extLst>
              <a:ext uri="{FF2B5EF4-FFF2-40B4-BE49-F238E27FC236}">
                <a16:creationId xmlns:a16="http://schemas.microsoft.com/office/drawing/2014/main" id="{2C8A56EB-955B-6A84-AC4F-EE985517271E}"/>
              </a:ext>
            </a:extLst>
          </p:cNvPr>
          <p:cNvSpPr txBox="1"/>
          <p:nvPr/>
        </p:nvSpPr>
        <p:spPr>
          <a:xfrm>
            <a:off x="71604" y="3231100"/>
            <a:ext cx="1416457" cy="1703030"/>
          </a:xfrm>
          <a:prstGeom prst="rect">
            <a:avLst/>
          </a:prstGeom>
          <a:noFill/>
        </p:spPr>
        <p:txBody>
          <a:bodyPr wrap="square">
            <a:spAutoFit/>
          </a:bodyPr>
          <a:lstStyle/>
          <a:p>
            <a:pPr algn="just">
              <a:spcAft>
                <a:spcPts val="800"/>
              </a:spcAft>
            </a:pPr>
            <a:r>
              <a:rPr lang="vi-VN" sz="1400">
                <a:effectLst/>
                <a:latin typeface="Times New Roman" panose="02020603050405020304" pitchFamily="18" charset="0"/>
                <a:ea typeface="Calibri" panose="020F0502020204030204" pitchFamily="34" charset="0"/>
                <a:cs typeface="Times New Roman" panose="02020603050405020304" pitchFamily="18" charset="0"/>
              </a:rPr>
              <a:t>- </a:t>
            </a:r>
            <a:r>
              <a:rPr lang="vi-VN" sz="1400" b="1">
                <a:effectLst/>
                <a:latin typeface="Times New Roman" panose="02020603050405020304" pitchFamily="18" charset="0"/>
                <a:ea typeface="Calibri" panose="020F0502020204030204" pitchFamily="34" charset="0"/>
                <a:cs typeface="Times New Roman" panose="02020603050405020304" pitchFamily="18" charset="0"/>
              </a:rPr>
              <a:t>Lần gặp 2</a:t>
            </a:r>
            <a:r>
              <a:rPr lang="vi-VN" sz="1400">
                <a:effectLst/>
                <a:latin typeface="Times New Roman" panose="02020603050405020304" pitchFamily="18" charset="0"/>
                <a:ea typeface="Calibri" panose="020F0502020204030204" pitchFamily="34" charset="0"/>
                <a:cs typeface="Times New Roman" panose="02020603050405020304" pitchFamily="18" charset="0"/>
              </a:rPr>
              <a:t>:</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r>
              <a:rPr lang="vi-VN" sz="1400">
                <a:effectLst/>
                <a:latin typeface="Times New Roman" panose="02020603050405020304" pitchFamily="18" charset="0"/>
                <a:ea typeface="Calibri" panose="020F0502020204030204" pitchFamily="34" charset="0"/>
                <a:cs typeface="Times New Roman" panose="02020603050405020304" pitchFamily="18" charset="0"/>
              </a:rPr>
              <a:t>+ Khi bị cô gái mắng, Tràng chỉ cười toét miệng và mời cô ta ăn dù không dư dả gì à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0" name="TextBox 19">
            <a:extLst>
              <a:ext uri="{FF2B5EF4-FFF2-40B4-BE49-F238E27FC236}">
                <a16:creationId xmlns:a16="http://schemas.microsoft.com/office/drawing/2014/main" id="{4E71B436-C715-8752-BBF1-87A294DA6AB8}"/>
              </a:ext>
            </a:extLst>
          </p:cNvPr>
          <p:cNvSpPr txBox="1"/>
          <p:nvPr/>
        </p:nvSpPr>
        <p:spPr>
          <a:xfrm>
            <a:off x="1449348" y="1554257"/>
            <a:ext cx="3162525" cy="461665"/>
          </a:xfrm>
          <a:prstGeom prst="rect">
            <a:avLst/>
          </a:prstGeom>
          <a:noFill/>
        </p:spPr>
        <p:txBody>
          <a:bodyPr wrap="square">
            <a:spAutoFit/>
          </a:bodyPr>
          <a:lstStyle/>
          <a:p>
            <a:pPr algn="just">
              <a:spcAft>
                <a:spcPts val="800"/>
              </a:spcAft>
            </a:pPr>
            <a:r>
              <a:rPr lang="vi-VN" sz="120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a:effectLst/>
                <a:latin typeface="Times New Roman" panose="02020603050405020304" pitchFamily="18" charset="0"/>
                <a:ea typeface="Calibri" panose="020F0502020204030204" pitchFamily="34" charset="0"/>
                <a:cs typeface="Times New Roman" panose="02020603050405020304" pitchFamily="18" charset="0"/>
              </a:rPr>
              <a:t>C</a:t>
            </a:r>
            <a:r>
              <a:rPr lang="vi-VN" sz="1200">
                <a:effectLst/>
                <a:latin typeface="Times New Roman" panose="02020603050405020304" pitchFamily="18" charset="0"/>
                <a:ea typeface="Calibri" panose="020F0502020204030204" pitchFamily="34" charset="0"/>
                <a:cs typeface="Times New Roman" panose="02020603050405020304" pitchFamily="18" charset="0"/>
              </a:rPr>
              <a:t>hợ</a:t>
            </a:r>
            <a:r>
              <a:rPr lang="en-US" sz="1200">
                <a:effectLst/>
                <a:latin typeface="Times New Roman" panose="02020603050405020304" pitchFamily="18" charset="0"/>
                <a:ea typeface="Calibri" panose="020F0502020204030204" pitchFamily="34" charset="0"/>
                <a:cs typeface="Times New Roman" panose="02020603050405020304" pitchFamily="18" charset="0"/>
              </a:rPr>
              <a:t>t</a:t>
            </a:r>
            <a:r>
              <a:rPr lang="vi-VN" sz="1200">
                <a:effectLst/>
                <a:latin typeface="Times New Roman" panose="02020603050405020304" pitchFamily="18" charset="0"/>
                <a:ea typeface="Calibri" panose="020F0502020204030204" pitchFamily="34" charset="0"/>
                <a:cs typeface="Times New Roman" panose="02020603050405020304" pitchFamily="18" charset="0"/>
              </a:rPr>
              <a:t> nghĩ về việc đèo bòng thêm miệng ăn, nhưng rồi tặc lưỡi “chậc, kệ”.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1" name="TextBox 20">
            <a:extLst>
              <a:ext uri="{FF2B5EF4-FFF2-40B4-BE49-F238E27FC236}">
                <a16:creationId xmlns:a16="http://schemas.microsoft.com/office/drawing/2014/main" id="{9A082FAA-5721-1F50-46C1-818EB0281172}"/>
              </a:ext>
            </a:extLst>
          </p:cNvPr>
          <p:cNvSpPr txBox="1"/>
          <p:nvPr/>
        </p:nvSpPr>
        <p:spPr>
          <a:xfrm>
            <a:off x="1435065" y="2301340"/>
            <a:ext cx="3162525" cy="564257"/>
          </a:xfrm>
          <a:prstGeom prst="rect">
            <a:avLst/>
          </a:prstGeom>
          <a:noFill/>
        </p:spPr>
        <p:txBody>
          <a:bodyPr wrap="square">
            <a:spAutoFit/>
          </a:bodyPr>
          <a:lstStyle/>
          <a:p>
            <a:pPr algn="just">
              <a:spcAft>
                <a:spcPts val="800"/>
              </a:spcAft>
            </a:pPr>
            <a:r>
              <a:rPr lang="vi-VN" sz="1200">
                <a:effectLst/>
                <a:latin typeface="Times New Roman" panose="02020603050405020304" pitchFamily="18" charset="0"/>
                <a:ea typeface="Calibri" panose="020F0502020204030204" pitchFamily="34" charset="0"/>
                <a:cs typeface="Times New Roman" panose="02020603050405020304" pitchFamily="18" charset="0"/>
              </a:rPr>
              <a:t>- </a:t>
            </a:r>
            <a:r>
              <a:rPr lang="vi-VN" sz="1200" b="1" i="1">
                <a:effectLst/>
                <a:latin typeface="Times New Roman" panose="02020603050405020304" pitchFamily="18" charset="0"/>
                <a:ea typeface="Calibri" panose="020F0502020204030204" pitchFamily="34" charset="0"/>
                <a:cs typeface="Times New Roman" panose="02020603050405020304" pitchFamily="18" charset="0"/>
              </a:rPr>
              <a:t>Trên đường đưa thị về nhà</a:t>
            </a:r>
            <a:endParaRPr lang="en-US" sz="1200" b="1" i="1">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endParaRPr lang="en-US" sz="1200"/>
          </a:p>
        </p:txBody>
      </p:sp>
      <p:sp>
        <p:nvSpPr>
          <p:cNvPr id="22" name="TextBox 21">
            <a:extLst>
              <a:ext uri="{FF2B5EF4-FFF2-40B4-BE49-F238E27FC236}">
                <a16:creationId xmlns:a16="http://schemas.microsoft.com/office/drawing/2014/main" id="{08055CB9-E45B-A70F-D25C-3F9D3CDD0B74}"/>
              </a:ext>
            </a:extLst>
          </p:cNvPr>
          <p:cNvSpPr txBox="1"/>
          <p:nvPr/>
        </p:nvSpPr>
        <p:spPr>
          <a:xfrm>
            <a:off x="1449348" y="3406050"/>
            <a:ext cx="3162525" cy="564257"/>
          </a:xfrm>
          <a:prstGeom prst="rect">
            <a:avLst/>
          </a:prstGeom>
          <a:noFill/>
        </p:spPr>
        <p:txBody>
          <a:bodyPr wrap="square">
            <a:spAutoFit/>
          </a:bodyPr>
          <a:lstStyle/>
          <a:p>
            <a:pPr algn="just">
              <a:spcAft>
                <a:spcPts val="800"/>
              </a:spcAft>
            </a:pPr>
            <a:r>
              <a:rPr lang="vi-VN" sz="1200">
                <a:effectLst/>
                <a:latin typeface="Times New Roman" panose="02020603050405020304" pitchFamily="18" charset="0"/>
                <a:ea typeface="Calibri" panose="020F0502020204030204" pitchFamily="34" charset="0"/>
                <a:cs typeface="Times New Roman" panose="02020603050405020304" pitchFamily="18" charset="0"/>
              </a:rPr>
              <a:t>- </a:t>
            </a:r>
            <a:r>
              <a:rPr lang="vi-VN" sz="1200" b="1" i="1">
                <a:effectLst/>
                <a:latin typeface="Times New Roman" panose="02020603050405020304" pitchFamily="18" charset="0"/>
                <a:ea typeface="Calibri" panose="020F0502020204030204" pitchFamily="34" charset="0"/>
                <a:cs typeface="Times New Roman" panose="02020603050405020304" pitchFamily="18" charset="0"/>
              </a:rPr>
              <a:t>Khi về tới nhà: </a:t>
            </a:r>
            <a:endParaRPr lang="en-US" sz="1200" b="1" i="1">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endParaRPr lang="en-US" sz="1200"/>
          </a:p>
        </p:txBody>
      </p:sp>
      <p:sp>
        <p:nvSpPr>
          <p:cNvPr id="23" name="TextBox 22">
            <a:extLst>
              <a:ext uri="{FF2B5EF4-FFF2-40B4-BE49-F238E27FC236}">
                <a16:creationId xmlns:a16="http://schemas.microsoft.com/office/drawing/2014/main" id="{1F5CC378-FAB1-316E-7CC6-7CC1B55F86A3}"/>
              </a:ext>
            </a:extLst>
          </p:cNvPr>
          <p:cNvSpPr txBox="1"/>
          <p:nvPr/>
        </p:nvSpPr>
        <p:spPr>
          <a:xfrm>
            <a:off x="1443537" y="1938028"/>
            <a:ext cx="3087933" cy="276999"/>
          </a:xfrm>
          <a:prstGeom prst="rect">
            <a:avLst/>
          </a:prstGeom>
          <a:noFill/>
        </p:spPr>
        <p:txBody>
          <a:bodyPr wrap="square">
            <a:spAutoFit/>
          </a:bodyPr>
          <a:lstStyle/>
          <a:p>
            <a:pPr algn="just">
              <a:spcAft>
                <a:spcPts val="800"/>
              </a:spcAft>
            </a:pPr>
            <a:r>
              <a:rPr lang="vi-VN" sz="120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a:latin typeface="Times New Roman" panose="02020603050405020304" pitchFamily="18" charset="0"/>
                <a:ea typeface="Calibri" panose="020F0502020204030204" pitchFamily="34" charset="0"/>
                <a:cs typeface="Times New Roman" panose="02020603050405020304" pitchFamily="18" charset="0"/>
              </a:rPr>
              <a:t>D</a:t>
            </a:r>
            <a:r>
              <a:rPr lang="vi-VN" sz="1200">
                <a:effectLst/>
                <a:latin typeface="Times New Roman" panose="02020603050405020304" pitchFamily="18" charset="0"/>
                <a:ea typeface="Calibri" panose="020F0502020204030204" pitchFamily="34" charset="0"/>
                <a:cs typeface="Times New Roman" panose="02020603050405020304" pitchFamily="18" charset="0"/>
              </a:rPr>
              <a:t>ẫn thị ra quán ăn một bữa no rồi cùng về.</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4" name="TextBox 23">
            <a:extLst>
              <a:ext uri="{FF2B5EF4-FFF2-40B4-BE49-F238E27FC236}">
                <a16:creationId xmlns:a16="http://schemas.microsoft.com/office/drawing/2014/main" id="{D63E69FC-C27C-4970-9BF3-D2BBC0D12C66}"/>
              </a:ext>
            </a:extLst>
          </p:cNvPr>
          <p:cNvSpPr txBox="1"/>
          <p:nvPr/>
        </p:nvSpPr>
        <p:spPr>
          <a:xfrm>
            <a:off x="1452102" y="2102235"/>
            <a:ext cx="3087933" cy="276999"/>
          </a:xfrm>
          <a:prstGeom prst="rect">
            <a:avLst/>
          </a:prstGeom>
          <a:noFill/>
        </p:spPr>
        <p:txBody>
          <a:bodyPr wrap="square">
            <a:spAutoFit/>
          </a:bodyPr>
          <a:lstStyle/>
          <a:p>
            <a:pPr algn="just">
              <a:spcAft>
                <a:spcPts val="800"/>
              </a:spcAft>
            </a:pPr>
            <a:r>
              <a:rPr lang="vi-VN" sz="120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a:latin typeface="Times New Roman" panose="02020603050405020304" pitchFamily="18" charset="0"/>
                <a:ea typeface="Calibri" panose="020F0502020204030204" pitchFamily="34" charset="0"/>
                <a:cs typeface="Times New Roman" panose="02020603050405020304" pitchFamily="18" charset="0"/>
              </a:rPr>
              <a:t>M</a:t>
            </a:r>
            <a:r>
              <a:rPr lang="vi-VN" sz="1200">
                <a:effectLst/>
                <a:latin typeface="Times New Roman" panose="02020603050405020304" pitchFamily="18" charset="0"/>
                <a:ea typeface="Calibri" panose="020F0502020204030204" pitchFamily="34" charset="0"/>
                <a:cs typeface="Times New Roman" panose="02020603050405020304" pitchFamily="18" charset="0"/>
              </a:rPr>
              <a:t>ua cho thị cái thúng</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5" name="TextBox 24">
            <a:extLst>
              <a:ext uri="{FF2B5EF4-FFF2-40B4-BE49-F238E27FC236}">
                <a16:creationId xmlns:a16="http://schemas.microsoft.com/office/drawing/2014/main" id="{F3EF6143-497C-6709-D6B5-A0BEE2810959}"/>
              </a:ext>
            </a:extLst>
          </p:cNvPr>
          <p:cNvSpPr txBox="1"/>
          <p:nvPr/>
        </p:nvSpPr>
        <p:spPr>
          <a:xfrm>
            <a:off x="1441920" y="2493509"/>
            <a:ext cx="3162525" cy="1302921"/>
          </a:xfrm>
          <a:prstGeom prst="rect">
            <a:avLst/>
          </a:prstGeom>
          <a:noFill/>
        </p:spPr>
        <p:txBody>
          <a:bodyPr wrap="square">
            <a:spAutoFit/>
          </a:bodyPr>
          <a:lstStyle/>
          <a:p>
            <a:pPr algn="just">
              <a:spcAft>
                <a:spcPts val="800"/>
              </a:spcAft>
            </a:pPr>
            <a:r>
              <a:rPr lang="vi-VN" sz="120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a:effectLst/>
                <a:latin typeface="Times New Roman" panose="02020603050405020304" pitchFamily="18" charset="0"/>
                <a:ea typeface="Calibri" panose="020F0502020204030204" pitchFamily="34" charset="0"/>
                <a:cs typeface="Times New Roman" panose="02020603050405020304" pitchFamily="18" charset="0"/>
              </a:rPr>
              <a:t>k</a:t>
            </a:r>
            <a:r>
              <a:rPr lang="vi-VN" sz="1200">
                <a:effectLst/>
                <a:latin typeface="Times New Roman" panose="02020603050405020304" pitchFamily="18" charset="0"/>
                <a:ea typeface="Calibri" panose="020F0502020204030204" pitchFamily="34" charset="0"/>
                <a:cs typeface="Times New Roman" panose="02020603050405020304" pitchFamily="18" charset="0"/>
              </a:rPr>
              <a:t>hông cúi xuống lầm lũi mà </a:t>
            </a:r>
            <a:r>
              <a:rPr lang="vi-VN" sz="1200" i="1">
                <a:effectLst/>
                <a:latin typeface="Times New Roman" panose="02020603050405020304" pitchFamily="18" charset="0"/>
                <a:ea typeface="Calibri" panose="020F0502020204030204" pitchFamily="34" charset="0"/>
                <a:cs typeface="Times New Roman" panose="02020603050405020304" pitchFamily="18" charset="0"/>
              </a:rPr>
              <a:t>"phởn phơ", "vênh vênh ra điều".  </a:t>
            </a:r>
            <a:r>
              <a:rPr lang="vi-VN" sz="1200">
                <a:effectLst/>
                <a:latin typeface="Times New Roman" panose="02020603050405020304" pitchFamily="18" charset="0"/>
                <a:ea typeface="Calibri" panose="020F0502020204030204" pitchFamily="34" charset="0"/>
                <a:cs typeface="Times New Roman" panose="02020603050405020304" pitchFamily="18" charset="0"/>
              </a:rPr>
              <a:t>Trong phút chốc, Tràng quên tất cả tăm tối </a:t>
            </a:r>
            <a:r>
              <a:rPr lang="vi-VN" sz="1200" i="1">
                <a:effectLst/>
                <a:latin typeface="Times New Roman" panose="02020603050405020304" pitchFamily="18" charset="0"/>
                <a:ea typeface="Calibri" panose="020F0502020204030204" pitchFamily="34" charset="0"/>
                <a:cs typeface="Times New Roman" panose="02020603050405020304" pitchFamily="18" charset="0"/>
              </a:rPr>
              <a:t>"chỉ còn tình nghĩa với người đàn bà đi bên"</a:t>
            </a:r>
            <a:r>
              <a:rPr lang="vi-VN" sz="1200">
                <a:effectLst/>
                <a:latin typeface="Times New Roman" panose="02020603050405020304" pitchFamily="18" charset="0"/>
                <a:ea typeface="Calibri" panose="020F0502020204030204" pitchFamily="34" charset="0"/>
                <a:cs typeface="Times New Roman" panose="02020603050405020304" pitchFamily="18" charset="0"/>
              </a:rPr>
              <a:t> và cảm giác êm dịu của một anh Tràng lần đầu tiên đi cạnh cô vợ mới.</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endParaRPr lang="en-US" sz="1200"/>
          </a:p>
        </p:txBody>
      </p:sp>
      <p:sp>
        <p:nvSpPr>
          <p:cNvPr id="26" name="TextBox 25">
            <a:extLst>
              <a:ext uri="{FF2B5EF4-FFF2-40B4-BE49-F238E27FC236}">
                <a16:creationId xmlns:a16="http://schemas.microsoft.com/office/drawing/2014/main" id="{35B8D5B6-49B7-4F9E-DB3E-AB88460F3BE2}"/>
              </a:ext>
            </a:extLst>
          </p:cNvPr>
          <p:cNvSpPr txBox="1"/>
          <p:nvPr/>
        </p:nvSpPr>
        <p:spPr>
          <a:xfrm>
            <a:off x="1456203" y="3575009"/>
            <a:ext cx="3162525" cy="461665"/>
          </a:xfrm>
          <a:prstGeom prst="rect">
            <a:avLst/>
          </a:prstGeom>
          <a:noFill/>
        </p:spPr>
        <p:txBody>
          <a:bodyPr wrap="square">
            <a:spAutoFit/>
          </a:bodyPr>
          <a:lstStyle/>
          <a:p>
            <a:pPr algn="just">
              <a:spcAft>
                <a:spcPts val="800"/>
              </a:spcAft>
            </a:pPr>
            <a:r>
              <a:rPr lang="vi-VN" sz="1200">
                <a:effectLst/>
                <a:latin typeface="Times New Roman" panose="02020603050405020304" pitchFamily="18" charset="0"/>
                <a:ea typeface="Calibri" panose="020F0502020204030204" pitchFamily="34" charset="0"/>
                <a:cs typeface="Times New Roman" panose="02020603050405020304" pitchFamily="18" charset="0"/>
              </a:rPr>
              <a:t>+ Xăm xăm bước vào dọn dẹp sơ qua, thanh minh về sự bừa bộn vì thiếu bàn tay của đàn bà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7" name="TextBox 26">
            <a:extLst>
              <a:ext uri="{FF2B5EF4-FFF2-40B4-BE49-F238E27FC236}">
                <a16:creationId xmlns:a16="http://schemas.microsoft.com/office/drawing/2014/main" id="{4758FD93-C0A8-2564-6CA8-0B6DA806D92D}"/>
              </a:ext>
            </a:extLst>
          </p:cNvPr>
          <p:cNvSpPr txBox="1"/>
          <p:nvPr/>
        </p:nvSpPr>
        <p:spPr>
          <a:xfrm>
            <a:off x="1449348" y="4276256"/>
            <a:ext cx="3162525" cy="461665"/>
          </a:xfrm>
          <a:prstGeom prst="rect">
            <a:avLst/>
          </a:prstGeom>
          <a:noFill/>
        </p:spPr>
        <p:txBody>
          <a:bodyPr wrap="square">
            <a:spAutoFit/>
          </a:bodyPr>
          <a:lstStyle/>
          <a:p>
            <a:pPr algn="just">
              <a:spcAft>
                <a:spcPts val="800"/>
              </a:spcAft>
            </a:pPr>
            <a:r>
              <a:rPr lang="vi-VN" sz="1200">
                <a:effectLst/>
                <a:latin typeface="Times New Roman" panose="02020603050405020304" pitchFamily="18" charset="0"/>
                <a:ea typeface="Calibri" panose="020F0502020204030204" pitchFamily="34" charset="0"/>
                <a:cs typeface="Times New Roman" panose="02020603050405020304" pitchFamily="18" charset="0"/>
              </a:rPr>
              <a:t>+ Sốt ruột chờ mong bà cụ Tứ về để thưa chuyện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8" name="TextBox 27">
            <a:extLst>
              <a:ext uri="{FF2B5EF4-FFF2-40B4-BE49-F238E27FC236}">
                <a16:creationId xmlns:a16="http://schemas.microsoft.com/office/drawing/2014/main" id="{2741C2E7-621E-5F18-D2FC-BCB55CE84ABC}"/>
              </a:ext>
            </a:extLst>
          </p:cNvPr>
          <p:cNvSpPr txBox="1"/>
          <p:nvPr/>
        </p:nvSpPr>
        <p:spPr>
          <a:xfrm>
            <a:off x="1456202" y="3914577"/>
            <a:ext cx="3162525" cy="748923"/>
          </a:xfrm>
          <a:prstGeom prst="rect">
            <a:avLst/>
          </a:prstGeom>
          <a:noFill/>
        </p:spPr>
        <p:txBody>
          <a:bodyPr wrap="square">
            <a:spAutoFit/>
          </a:bodyPr>
          <a:lstStyle/>
          <a:p>
            <a:pPr algn="just">
              <a:spcAft>
                <a:spcPts val="800"/>
              </a:spcAft>
            </a:pPr>
            <a:r>
              <a:rPr lang="vi-VN" sz="1200">
                <a:effectLst/>
                <a:latin typeface="Times New Roman" panose="02020603050405020304" pitchFamily="18" charset="0"/>
                <a:ea typeface="Calibri" panose="020F0502020204030204" pitchFamily="34" charset="0"/>
                <a:cs typeface="Times New Roman" panose="02020603050405020304" pitchFamily="18" charset="0"/>
              </a:rPr>
              <a:t>+ Khi bà cụ Tứ chưa về, cảm giác “sờ sợ” vì lo rằng người vợ sẽ bỏ đi vì gia cảnh quá khó khăn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endParaRPr lang="en-US" sz="1200"/>
          </a:p>
        </p:txBody>
      </p:sp>
      <p:sp>
        <p:nvSpPr>
          <p:cNvPr id="35" name="TextBox 34">
            <a:extLst>
              <a:ext uri="{FF2B5EF4-FFF2-40B4-BE49-F238E27FC236}">
                <a16:creationId xmlns:a16="http://schemas.microsoft.com/office/drawing/2014/main" id="{C562F8D5-3178-A376-E8A1-80BD9BB685EF}"/>
              </a:ext>
            </a:extLst>
          </p:cNvPr>
          <p:cNvSpPr txBox="1"/>
          <p:nvPr/>
        </p:nvSpPr>
        <p:spPr>
          <a:xfrm>
            <a:off x="1425428" y="4634718"/>
            <a:ext cx="3162525" cy="461665"/>
          </a:xfrm>
          <a:prstGeom prst="rect">
            <a:avLst/>
          </a:prstGeom>
          <a:noFill/>
        </p:spPr>
        <p:txBody>
          <a:bodyPr wrap="square">
            <a:spAutoFit/>
          </a:bodyPr>
          <a:lstStyle/>
          <a:p>
            <a:r>
              <a:rPr lang="vi-VN" sz="1200">
                <a:effectLst/>
                <a:latin typeface="Times New Roman" panose="02020603050405020304" pitchFamily="18" charset="0"/>
                <a:ea typeface="Calibri" panose="020F0502020204030204" pitchFamily="34" charset="0"/>
              </a:rPr>
              <a:t>+ Khi bà cụ Tứ về: thưa chuyện một cách trịnh trọng</a:t>
            </a:r>
            <a:endParaRPr lang="en-US" sz="1200"/>
          </a:p>
        </p:txBody>
      </p:sp>
    </p:spTree>
    <p:extLst>
      <p:ext uri="{BB962C8B-B14F-4D97-AF65-F5344CB8AC3E}">
        <p14:creationId xmlns:p14="http://schemas.microsoft.com/office/powerpoint/2010/main" val="3045272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arn(inVertical)">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barn(inVertical)">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barn(inVertical)">
                                      <p:cBhvr>
                                        <p:cTn id="32" dur="500"/>
                                        <p:tgtEl>
                                          <p:spTgt spid="24"/>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barn(inVertical)">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barn(inVertical)">
                                      <p:cBhvr>
                                        <p:cTn id="42" dur="500"/>
                                        <p:tgtEl>
                                          <p:spTgt spid="25"/>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barn(inVertical)">
                                      <p:cBhvr>
                                        <p:cTn id="47" dur="500"/>
                                        <p:tgtEl>
                                          <p:spTgt spid="22"/>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barn(inVertical)">
                                      <p:cBhvr>
                                        <p:cTn id="52" dur="500"/>
                                        <p:tgtEl>
                                          <p:spTgt spid="26"/>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28"/>
                                        </p:tgtEl>
                                        <p:attrNameLst>
                                          <p:attrName>style.visibility</p:attrName>
                                        </p:attrNameLst>
                                      </p:cBhvr>
                                      <p:to>
                                        <p:strVal val="visible"/>
                                      </p:to>
                                    </p:set>
                                    <p:animEffect transition="in" filter="barn(inVertical)">
                                      <p:cBhvr>
                                        <p:cTn id="57" dur="500"/>
                                        <p:tgtEl>
                                          <p:spTgt spid="28"/>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27"/>
                                        </p:tgtEl>
                                        <p:attrNameLst>
                                          <p:attrName>style.visibility</p:attrName>
                                        </p:attrNameLst>
                                      </p:cBhvr>
                                      <p:to>
                                        <p:strVal val="visible"/>
                                      </p:to>
                                    </p:set>
                                    <p:animEffect transition="in" filter="barn(inVertical)">
                                      <p:cBhvr>
                                        <p:cTn id="62" dur="500"/>
                                        <p:tgtEl>
                                          <p:spTgt spid="27"/>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35"/>
                                        </p:tgtEl>
                                        <p:attrNameLst>
                                          <p:attrName>style.visibility</p:attrName>
                                        </p:attrNameLst>
                                      </p:cBhvr>
                                      <p:to>
                                        <p:strVal val="visible"/>
                                      </p:to>
                                    </p:set>
                                    <p:animEffect transition="in" filter="barn(inVertical)">
                                      <p:cBhvr>
                                        <p:cTn id="67" dur="500"/>
                                        <p:tgtEl>
                                          <p:spTgt spid="35"/>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8"/>
                                        </p:tgtEl>
                                        <p:attrNameLst>
                                          <p:attrName>style.visibility</p:attrName>
                                        </p:attrNameLst>
                                      </p:cBhvr>
                                      <p:to>
                                        <p:strVal val="visible"/>
                                      </p:to>
                                    </p:set>
                                    <p:animEffect transition="in" filter="barn(inVertical)">
                                      <p:cBhvr>
                                        <p:cTn id="72" dur="500"/>
                                        <p:tgtEl>
                                          <p:spTgt spid="8"/>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grpId="0" nodeType="clickEffect">
                                  <p:stCondLst>
                                    <p:cond delay="0"/>
                                  </p:stCondLst>
                                  <p:childTnLst>
                                    <p:set>
                                      <p:cBhvr>
                                        <p:cTn id="76" dur="1" fill="hold">
                                          <p:stCondLst>
                                            <p:cond delay="0"/>
                                          </p:stCondLst>
                                        </p:cTn>
                                        <p:tgtEl>
                                          <p:spTgt spid="16"/>
                                        </p:tgtEl>
                                        <p:attrNameLst>
                                          <p:attrName>style.visibility</p:attrName>
                                        </p:attrNameLst>
                                      </p:cBhvr>
                                      <p:to>
                                        <p:strVal val="visible"/>
                                      </p:to>
                                    </p:set>
                                    <p:animEffect transition="in" filter="barn(inVertical)">
                                      <p:cBhvr>
                                        <p:cTn id="77" dur="500"/>
                                        <p:tgtEl>
                                          <p:spTgt spid="16"/>
                                        </p:tgtEl>
                                      </p:cBhvr>
                                    </p:animEffect>
                                  </p:childTnLst>
                                </p:cTn>
                              </p:par>
                            </p:childTnLst>
                          </p:cTn>
                        </p:par>
                      </p:childTnLst>
                    </p:cTn>
                  </p:par>
                  <p:par>
                    <p:cTn id="78" fill="hold">
                      <p:stCondLst>
                        <p:cond delay="indefinite"/>
                      </p:stCondLst>
                      <p:childTnLst>
                        <p:par>
                          <p:cTn id="79" fill="hold">
                            <p:stCondLst>
                              <p:cond delay="0"/>
                            </p:stCondLst>
                            <p:childTnLst>
                              <p:par>
                                <p:cTn id="80" presetID="16" presetClass="entr" presetSubtype="21" fill="hold" grpId="0" nodeType="clickEffect">
                                  <p:stCondLst>
                                    <p:cond delay="0"/>
                                  </p:stCondLst>
                                  <p:childTnLst>
                                    <p:set>
                                      <p:cBhvr>
                                        <p:cTn id="81" dur="1" fill="hold">
                                          <p:stCondLst>
                                            <p:cond delay="0"/>
                                          </p:stCondLst>
                                        </p:cTn>
                                        <p:tgtEl>
                                          <p:spTgt spid="17"/>
                                        </p:tgtEl>
                                        <p:attrNameLst>
                                          <p:attrName>style.visibility</p:attrName>
                                        </p:attrNameLst>
                                      </p:cBhvr>
                                      <p:to>
                                        <p:strVal val="visible"/>
                                      </p:to>
                                    </p:set>
                                    <p:animEffect transition="in" filter="barn(inVertical)">
                                      <p:cBhvr>
                                        <p:cTn id="82" dur="500"/>
                                        <p:tgtEl>
                                          <p:spTgt spid="17"/>
                                        </p:tgtEl>
                                      </p:cBhvr>
                                    </p:animEffect>
                                  </p:childTnLst>
                                </p:cTn>
                              </p:par>
                            </p:childTnLst>
                          </p:cTn>
                        </p:par>
                      </p:childTnLst>
                    </p:cTn>
                  </p:par>
                  <p:par>
                    <p:cTn id="83" fill="hold">
                      <p:stCondLst>
                        <p:cond delay="indefinite"/>
                      </p:stCondLst>
                      <p:childTnLst>
                        <p:par>
                          <p:cTn id="84" fill="hold">
                            <p:stCondLst>
                              <p:cond delay="0"/>
                            </p:stCondLst>
                            <p:childTnLst>
                              <p:par>
                                <p:cTn id="85" presetID="16" presetClass="entr" presetSubtype="21" fill="hold" grpId="0" nodeType="clickEffect">
                                  <p:stCondLst>
                                    <p:cond delay="0"/>
                                  </p:stCondLst>
                                  <p:childTnLst>
                                    <p:set>
                                      <p:cBhvr>
                                        <p:cTn id="86" dur="1" fill="hold">
                                          <p:stCondLst>
                                            <p:cond delay="0"/>
                                          </p:stCondLst>
                                        </p:cTn>
                                        <p:tgtEl>
                                          <p:spTgt spid="18"/>
                                        </p:tgtEl>
                                        <p:attrNameLst>
                                          <p:attrName>style.visibility</p:attrName>
                                        </p:attrNameLst>
                                      </p:cBhvr>
                                      <p:to>
                                        <p:strVal val="visible"/>
                                      </p:to>
                                    </p:set>
                                    <p:animEffect transition="in" filter="barn(inVertical)">
                                      <p:cBhvr>
                                        <p:cTn id="87" dur="500"/>
                                        <p:tgtEl>
                                          <p:spTgt spid="18"/>
                                        </p:tgtEl>
                                      </p:cBhvr>
                                    </p:animEffect>
                                  </p:childTnLst>
                                </p:cTn>
                              </p:par>
                            </p:childTnLst>
                          </p:cTn>
                        </p:par>
                      </p:childTnLst>
                    </p:cTn>
                  </p:par>
                  <p:par>
                    <p:cTn id="88" fill="hold">
                      <p:stCondLst>
                        <p:cond delay="indefinite"/>
                      </p:stCondLst>
                      <p:childTnLst>
                        <p:par>
                          <p:cTn id="89" fill="hold">
                            <p:stCondLst>
                              <p:cond delay="0"/>
                            </p:stCondLst>
                            <p:childTnLst>
                              <p:par>
                                <p:cTn id="90" presetID="16" presetClass="entr" presetSubtype="21" fill="hold" grpId="0" nodeType="clickEffect">
                                  <p:stCondLst>
                                    <p:cond delay="0"/>
                                  </p:stCondLst>
                                  <p:childTnLst>
                                    <p:set>
                                      <p:cBhvr>
                                        <p:cTn id="91" dur="1" fill="hold">
                                          <p:stCondLst>
                                            <p:cond delay="0"/>
                                          </p:stCondLst>
                                        </p:cTn>
                                        <p:tgtEl>
                                          <p:spTgt spid="10"/>
                                        </p:tgtEl>
                                        <p:attrNameLst>
                                          <p:attrName>style.visibility</p:attrName>
                                        </p:attrNameLst>
                                      </p:cBhvr>
                                      <p:to>
                                        <p:strVal val="visible"/>
                                      </p:to>
                                    </p:set>
                                    <p:animEffect transition="in" filter="barn(inVertical)">
                                      <p:cBhvr>
                                        <p:cTn id="92" dur="500"/>
                                        <p:tgtEl>
                                          <p:spTgt spid="10"/>
                                        </p:tgtEl>
                                      </p:cBhvr>
                                    </p:animEffect>
                                  </p:childTnLst>
                                </p:cTn>
                              </p:par>
                            </p:childTnLst>
                          </p:cTn>
                        </p:par>
                      </p:childTnLst>
                    </p:cTn>
                  </p:par>
                  <p:par>
                    <p:cTn id="93" fill="hold">
                      <p:stCondLst>
                        <p:cond delay="indefinite"/>
                      </p:stCondLst>
                      <p:childTnLst>
                        <p:par>
                          <p:cTn id="94" fill="hold">
                            <p:stCondLst>
                              <p:cond delay="0"/>
                            </p:stCondLst>
                            <p:childTnLst>
                              <p:par>
                                <p:cTn id="95" presetID="16" presetClass="entr" presetSubtype="21" fill="hold" grpId="0" nodeType="clickEffect">
                                  <p:stCondLst>
                                    <p:cond delay="0"/>
                                  </p:stCondLst>
                                  <p:childTnLst>
                                    <p:set>
                                      <p:cBhvr>
                                        <p:cTn id="96" dur="1" fill="hold">
                                          <p:stCondLst>
                                            <p:cond delay="0"/>
                                          </p:stCondLst>
                                        </p:cTn>
                                        <p:tgtEl>
                                          <p:spTgt spid="15"/>
                                        </p:tgtEl>
                                        <p:attrNameLst>
                                          <p:attrName>style.visibility</p:attrName>
                                        </p:attrNameLst>
                                      </p:cBhvr>
                                      <p:to>
                                        <p:strVal val="visible"/>
                                      </p:to>
                                    </p:set>
                                    <p:animEffect transition="in" filter="barn(inVertical)">
                                      <p:cBhvr>
                                        <p:cTn id="9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P spid="10" grpId="0"/>
      <p:bldP spid="15" grpId="0"/>
      <p:bldP spid="16" grpId="0"/>
      <p:bldP spid="17" grpId="0"/>
      <p:bldP spid="18" grpId="0"/>
      <p:bldP spid="19" grpId="0"/>
      <p:bldP spid="20" grpId="0"/>
      <p:bldP spid="21" grpId="0"/>
      <p:bldP spid="22" grpId="0"/>
      <p:bldP spid="23" grpId="0"/>
      <p:bldP spid="24" grpId="0"/>
      <p:bldP spid="25" grpId="0"/>
      <p:bldP spid="26" grpId="0"/>
      <p:bldP spid="27" grpId="0"/>
      <p:bldP spid="28" grpId="0"/>
      <p:bldP spid="3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 name="Picture 6" descr="Nạn đói 1945 - Hậu quả chiến tranh để lại ở Việt Nam">
            <a:extLst>
              <a:ext uri="{FF2B5EF4-FFF2-40B4-BE49-F238E27FC236}">
                <a16:creationId xmlns:a16="http://schemas.microsoft.com/office/drawing/2014/main" id="{43698E9B-793F-8487-646D-E3321876F2E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09155" y="772543"/>
            <a:ext cx="5329004" cy="3513220"/>
          </a:xfrm>
          <a:prstGeom prst="rect">
            <a:avLst/>
          </a:prstGeom>
          <a:noFill/>
          <a:ln>
            <a:noFill/>
          </a:ln>
        </p:spPr>
      </p:pic>
      <p:pic>
        <p:nvPicPr>
          <p:cNvPr id="5" name="Picture 4">
            <a:extLst>
              <a:ext uri="{FF2B5EF4-FFF2-40B4-BE49-F238E27FC236}">
                <a16:creationId xmlns:a16="http://schemas.microsoft.com/office/drawing/2014/main" id="{CE763278-C313-4EDF-987E-F22E2183753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 y="452"/>
            <a:ext cx="9143996" cy="5142595"/>
          </a:xfrm>
          <a:prstGeom prst="rect">
            <a:avLst/>
          </a:prstGeom>
        </p:spPr>
      </p:pic>
      <p:pic>
        <p:nvPicPr>
          <p:cNvPr id="32" name="1b" descr="A close up of a logo&#10;&#10;Description generated with high confidence">
            <a:extLst>
              <a:ext uri="{FF2B5EF4-FFF2-40B4-BE49-F238E27FC236}">
                <a16:creationId xmlns:a16="http://schemas.microsoft.com/office/drawing/2014/main" id="{BB610790-D290-419E-AF66-8F78EE25E91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60863" y="824500"/>
            <a:ext cx="2414225" cy="1682642"/>
          </a:xfrm>
          <a:prstGeom prst="rect">
            <a:avLst/>
          </a:prstGeom>
        </p:spPr>
      </p:pic>
      <p:pic>
        <p:nvPicPr>
          <p:cNvPr id="34" name="2b">
            <a:extLst>
              <a:ext uri="{FF2B5EF4-FFF2-40B4-BE49-F238E27FC236}">
                <a16:creationId xmlns:a16="http://schemas.microsoft.com/office/drawing/2014/main" id="{D91F0E31-F505-45CC-A500-C8C2CBDA9A5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38874" y="824500"/>
            <a:ext cx="2409653" cy="1691787"/>
          </a:xfrm>
          <a:prstGeom prst="rect">
            <a:avLst/>
          </a:prstGeom>
        </p:spPr>
      </p:pic>
      <p:pic>
        <p:nvPicPr>
          <p:cNvPr id="36" name="3b">
            <a:extLst>
              <a:ext uri="{FF2B5EF4-FFF2-40B4-BE49-F238E27FC236}">
                <a16:creationId xmlns:a16="http://schemas.microsoft.com/office/drawing/2014/main" id="{014C4854-1F24-4C12-B5D7-588DEDA035A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96298" y="2562891"/>
            <a:ext cx="2395936" cy="1668925"/>
          </a:xfrm>
          <a:prstGeom prst="rect">
            <a:avLst/>
          </a:prstGeom>
        </p:spPr>
      </p:pic>
      <p:pic>
        <p:nvPicPr>
          <p:cNvPr id="38" name="4b" descr="A close up of a logo&#10;&#10;Description generated with high confidence">
            <a:extLst>
              <a:ext uri="{FF2B5EF4-FFF2-40B4-BE49-F238E27FC236}">
                <a16:creationId xmlns:a16="http://schemas.microsoft.com/office/drawing/2014/main" id="{CC6EF77F-72C1-432E-A9A4-5E262484B35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543449" y="2578673"/>
            <a:ext cx="2382218" cy="1668925"/>
          </a:xfrm>
          <a:prstGeom prst="rect">
            <a:avLst/>
          </a:prstGeom>
        </p:spPr>
      </p:pic>
      <p:pic>
        <p:nvPicPr>
          <p:cNvPr id="40" name="1a">
            <a:hlinkClick r:id="rId10" action="ppaction://hlinksldjump"/>
            <a:extLst>
              <a:ext uri="{FF2B5EF4-FFF2-40B4-BE49-F238E27FC236}">
                <a16:creationId xmlns:a16="http://schemas.microsoft.com/office/drawing/2014/main" id="{8AF76E6A-287A-4FCE-9172-43EA65468B4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965435" y="820182"/>
            <a:ext cx="2409653" cy="1734220"/>
          </a:xfrm>
          <a:prstGeom prst="rect">
            <a:avLst/>
          </a:prstGeom>
        </p:spPr>
      </p:pic>
      <p:pic>
        <p:nvPicPr>
          <p:cNvPr id="41" name="2a">
            <a:hlinkClick r:id="rId12" action="ppaction://hlinksldjump"/>
            <a:extLst>
              <a:ext uri="{FF2B5EF4-FFF2-40B4-BE49-F238E27FC236}">
                <a16:creationId xmlns:a16="http://schemas.microsoft.com/office/drawing/2014/main" id="{DD20E236-853F-4DAB-9F1C-A4D9EDB1362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544625" y="821656"/>
            <a:ext cx="2403902" cy="1728803"/>
          </a:xfrm>
          <a:prstGeom prst="rect">
            <a:avLst/>
          </a:prstGeom>
        </p:spPr>
      </p:pic>
      <p:pic>
        <p:nvPicPr>
          <p:cNvPr id="42" name="3a">
            <a:hlinkClick r:id="rId14" action="ppaction://hlinksldjump"/>
            <a:extLst>
              <a:ext uri="{FF2B5EF4-FFF2-40B4-BE49-F238E27FC236}">
                <a16:creationId xmlns:a16="http://schemas.microsoft.com/office/drawing/2014/main" id="{6958605E-82BB-4633-BA1A-5FE3B2AF2D1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005441" y="2567292"/>
            <a:ext cx="2382218" cy="1718471"/>
          </a:xfrm>
          <a:prstGeom prst="rect">
            <a:avLst/>
          </a:prstGeom>
        </p:spPr>
      </p:pic>
      <p:pic>
        <p:nvPicPr>
          <p:cNvPr id="43" name="4a">
            <a:hlinkClick r:id="rId16" action="ppaction://hlinksldjump"/>
            <a:extLst>
              <a:ext uri="{FF2B5EF4-FFF2-40B4-BE49-F238E27FC236}">
                <a16:creationId xmlns:a16="http://schemas.microsoft.com/office/drawing/2014/main" id="{2FCE912D-BE94-4A90-8A79-567F06A1F969}"/>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545573" y="2573237"/>
            <a:ext cx="2380094" cy="1731393"/>
          </a:xfrm>
          <a:prstGeom prst="rect">
            <a:avLst/>
          </a:prstGeom>
        </p:spPr>
      </p:pic>
      <p:pic>
        <p:nvPicPr>
          <p:cNvPr id="53" name="Picture 52" descr="A close up of a logo&#10;&#10;Description generated with very high confidence">
            <a:extLst>
              <a:ext uri="{FF2B5EF4-FFF2-40B4-BE49-F238E27FC236}">
                <a16:creationId xmlns:a16="http://schemas.microsoft.com/office/drawing/2014/main" id="{069B54F1-CC45-43F6-97AD-194D52974AAD}"/>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rot="259008">
            <a:off x="8684875" y="2142858"/>
            <a:ext cx="181384" cy="147147"/>
          </a:xfrm>
          <a:prstGeom prst="rect">
            <a:avLst/>
          </a:prstGeom>
        </p:spPr>
      </p:pic>
      <p:pic>
        <p:nvPicPr>
          <p:cNvPr id="57" name="buom" descr="A insect on the ground&#10;&#10;Description generated with high confidence">
            <a:extLst>
              <a:ext uri="{FF2B5EF4-FFF2-40B4-BE49-F238E27FC236}">
                <a16:creationId xmlns:a16="http://schemas.microsoft.com/office/drawing/2014/main" id="{633BA60B-A834-4BA0-9477-2FB9465B37F1}"/>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rot="20770510">
            <a:off x="1376536" y="1870144"/>
            <a:ext cx="722936" cy="692573"/>
          </a:xfrm>
          <a:prstGeom prst="rect">
            <a:avLst/>
          </a:prstGeom>
        </p:spPr>
      </p:pic>
      <p:pic>
        <p:nvPicPr>
          <p:cNvPr id="3" name="Picture 2">
            <a:extLst>
              <a:ext uri="{FF2B5EF4-FFF2-40B4-BE49-F238E27FC236}">
                <a16:creationId xmlns:a16="http://schemas.microsoft.com/office/drawing/2014/main" id="{3269E7C5-4EA5-4C44-AA00-1B2105BB8280}"/>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157569" y="3701194"/>
            <a:ext cx="379718" cy="379718"/>
          </a:xfrm>
          <a:prstGeom prst="rect">
            <a:avLst/>
          </a:prstGeom>
        </p:spPr>
      </p:pic>
      <p:pic>
        <p:nvPicPr>
          <p:cNvPr id="6" name="Picture 5">
            <a:extLst>
              <a:ext uri="{FF2B5EF4-FFF2-40B4-BE49-F238E27FC236}">
                <a16:creationId xmlns:a16="http://schemas.microsoft.com/office/drawing/2014/main" id="{2534BD2E-90FC-49F3-AC62-E2293F519BBB}"/>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885805" y="108462"/>
            <a:ext cx="651482" cy="483182"/>
          </a:xfrm>
          <a:prstGeom prst="rect">
            <a:avLst/>
          </a:prstGeom>
        </p:spPr>
      </p:pic>
      <p:pic>
        <p:nvPicPr>
          <p:cNvPr id="4" name="Picture 3">
            <a:hlinkClick r:id="" action="ppaction://noaction"/>
            <a:extLst>
              <a:ext uri="{FF2B5EF4-FFF2-40B4-BE49-F238E27FC236}">
                <a16:creationId xmlns:a16="http://schemas.microsoft.com/office/drawing/2014/main" id="{490A87E2-6F22-4B14-A9C6-16CD95B0AB62}"/>
              </a:ext>
            </a:extLst>
          </p:cNvPr>
          <p:cNvPicPr>
            <a:picLocks noChangeAspect="1"/>
          </p:cNvPicPr>
          <p:nvPr/>
        </p:nvPicPr>
        <p:blipFill rotWithShape="1">
          <a:blip r:embed="rId22">
            <a:extLst>
              <a:ext uri="{28A0092B-C50C-407E-A947-70E740481C1C}">
                <a14:useLocalDpi xmlns:a14="http://schemas.microsoft.com/office/drawing/2010/main" val="0"/>
              </a:ext>
            </a:extLst>
          </a:blip>
          <a:srcRect t="10052" b="11202"/>
          <a:stretch/>
        </p:blipFill>
        <p:spPr>
          <a:xfrm>
            <a:off x="5584984" y="4664869"/>
            <a:ext cx="1129685" cy="418624"/>
          </a:xfrm>
          <a:prstGeom prst="rect">
            <a:avLst/>
          </a:prstGeom>
        </p:spPr>
      </p:pic>
      <p:sp>
        <p:nvSpPr>
          <p:cNvPr id="2" name="Rectangle: Rounded Corners 1">
            <a:hlinkClick r:id="rId23" action="ppaction://hlinksldjump"/>
            <a:extLst>
              <a:ext uri="{FF2B5EF4-FFF2-40B4-BE49-F238E27FC236}">
                <a16:creationId xmlns:a16="http://schemas.microsoft.com/office/drawing/2014/main" id="{D96EE69B-5FE2-9E77-F3E8-870C57717BAF}"/>
              </a:ext>
            </a:extLst>
          </p:cNvPr>
          <p:cNvSpPr/>
          <p:nvPr/>
        </p:nvSpPr>
        <p:spPr>
          <a:xfrm>
            <a:off x="7197859" y="71110"/>
            <a:ext cx="1811670" cy="416859"/>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b="1">
                <a:solidFill>
                  <a:prstClr val="white"/>
                </a:solidFill>
                <a:latin typeface="Times New Roman" panose="02020603050405020304" pitchFamily="18" charset="0"/>
                <a:cs typeface="Times New Roman" panose="02020603050405020304" pitchFamily="18" charset="0"/>
              </a:rPr>
              <a:t>Ô cửa </a:t>
            </a:r>
            <a:r>
              <a:rPr kumimoji="0" lang="en-US" sz="1800" b="1" i="0" u="none" strike="noStrike" kern="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bí mật</a:t>
            </a:r>
          </a:p>
        </p:txBody>
      </p:sp>
    </p:spTree>
    <p:extLst>
      <p:ext uri="{BB962C8B-B14F-4D97-AF65-F5344CB8AC3E}">
        <p14:creationId xmlns:p14="http://schemas.microsoft.com/office/powerpoint/2010/main" val="253400265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2"/>
                                        </p:tgtEl>
                                      </p:cBhvr>
                                    </p:animEffect>
                                    <p:set>
                                      <p:cBhvr>
                                        <p:cTn id="7" dur="1" fill="hold">
                                          <p:stCondLst>
                                            <p:cond delay="499"/>
                                          </p:stCondLst>
                                        </p:cTn>
                                        <p:tgtEl>
                                          <p:spTgt spid="32"/>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32"/>
                  </p:tgtEl>
                </p:cond>
              </p:nextCondLst>
            </p:seq>
            <p:seq concurrent="1" nextAc="seek">
              <p:cTn id="8" restart="whenNotActive" fill="hold" evtFilter="cancelBubble" nodeType="interactiveSeq">
                <p:stCondLst>
                  <p:cond evt="onClick" delay="0">
                    <p:tgtEl>
                      <p:spTgt spid="3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34"/>
                                        </p:tgtEl>
                                      </p:cBhvr>
                                    </p:animEffect>
                                    <p:set>
                                      <p:cBhvr>
                                        <p:cTn id="13" dur="1" fill="hold">
                                          <p:stCondLst>
                                            <p:cond delay="499"/>
                                          </p:stCondLst>
                                        </p:cTn>
                                        <p:tgtEl>
                                          <p:spTgt spid="34"/>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34"/>
                  </p:tgtEl>
                </p:cond>
              </p:nextCondLst>
            </p:seq>
            <p:seq concurrent="1" nextAc="seek">
              <p:cTn id="14" restart="whenNotActive" fill="hold" evtFilter="cancelBubble" nodeType="interactiveSeq">
                <p:stCondLst>
                  <p:cond evt="onClick" delay="0">
                    <p:tgtEl>
                      <p:spTgt spid="36"/>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36"/>
                                        </p:tgtEl>
                                      </p:cBhvr>
                                    </p:animEffect>
                                    <p:set>
                                      <p:cBhvr>
                                        <p:cTn id="19" dur="1" fill="hold">
                                          <p:stCondLst>
                                            <p:cond delay="499"/>
                                          </p:stCondLst>
                                        </p:cTn>
                                        <p:tgtEl>
                                          <p:spTgt spid="36"/>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36"/>
                  </p:tgtEl>
                </p:cond>
              </p:nextCondLst>
            </p:seq>
            <p:seq concurrent="1" nextAc="seek">
              <p:cTn id="20" restart="whenNotActive" fill="hold" evtFilter="cancelBubble" nodeType="interactiveSeq">
                <p:stCondLst>
                  <p:cond evt="onClick" delay="0">
                    <p:tgtEl>
                      <p:spTgt spid="38"/>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38"/>
                                        </p:tgtEl>
                                      </p:cBhvr>
                                    </p:animEffect>
                                    <p:set>
                                      <p:cBhvr>
                                        <p:cTn id="25" dur="1" fill="hold">
                                          <p:stCondLst>
                                            <p:cond delay="499"/>
                                          </p:stCondLst>
                                        </p:cTn>
                                        <p:tgtEl>
                                          <p:spTgt spid="38"/>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38"/>
                  </p:tgtEl>
                </p:cond>
              </p:nextCondLst>
            </p:seq>
            <p:seq concurrent="1" nextAc="seek">
              <p:cTn id="26" restart="whenNotActive" fill="hold" evtFilter="cancelBubble" nodeType="interactiveSeq">
                <p:stCondLst>
                  <p:cond evt="onClick" delay="0">
                    <p:tgtEl>
                      <p:spTgt spid="40"/>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40"/>
                                        </p:tgtEl>
                                      </p:cBhvr>
                                    </p:animEffect>
                                    <p:set>
                                      <p:cBhvr>
                                        <p:cTn id="31"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32" restart="whenNotActive" fill="hold" evtFilter="cancelBubble" nodeType="interactiveSeq">
                <p:stCondLst>
                  <p:cond evt="onClick" delay="0">
                    <p:tgtEl>
                      <p:spTgt spid="41"/>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41"/>
                                        </p:tgtEl>
                                      </p:cBhvr>
                                    </p:animEffect>
                                    <p:set>
                                      <p:cBhvr>
                                        <p:cTn id="37"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38" restart="whenNotActive" fill="hold" evtFilter="cancelBubble" nodeType="interactiveSeq">
                <p:stCondLst>
                  <p:cond evt="onClick" delay="0">
                    <p:tgtEl>
                      <p:spTgt spid="42"/>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42"/>
                                        </p:tgtEl>
                                      </p:cBhvr>
                                    </p:animEffect>
                                    <p:set>
                                      <p:cBhvr>
                                        <p:cTn id="43"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44" restart="whenNotActive" fill="hold" evtFilter="cancelBubble" nodeType="interactiveSeq">
                <p:stCondLst>
                  <p:cond evt="onClick" delay="0">
                    <p:tgtEl>
                      <p:spTgt spid="43"/>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500"/>
                                        <p:tgtEl>
                                          <p:spTgt spid="43"/>
                                        </p:tgtEl>
                                      </p:cBhvr>
                                    </p:animEffect>
                                    <p:set>
                                      <p:cBhvr>
                                        <p:cTn id="49" dur="1" fill="hold">
                                          <p:stCondLst>
                                            <p:cond delay="499"/>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50" restart="whenNotActive" fill="hold" evtFilter="cancelBubble" nodeType="interactiveSeq">
                <p:stCondLst>
                  <p:cond evt="onClick" delay="0">
                    <p:tgtEl>
                      <p:spTgt spid="57"/>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500"/>
                                        <p:tgtEl>
                                          <p:spTgt spid="5"/>
                                        </p:tgtEl>
                                      </p:cBhvr>
                                    </p:animEffect>
                                    <p:set>
                                      <p:cBhvr>
                                        <p:cTn id="55" dur="1" fill="hold">
                                          <p:stCondLst>
                                            <p:cond delay="499"/>
                                          </p:stCondLst>
                                        </p:cTn>
                                        <p:tgtEl>
                                          <p:spTgt spid="5"/>
                                        </p:tgtEl>
                                        <p:attrNameLst>
                                          <p:attrName>style.visibility</p:attrName>
                                        </p:attrNameLst>
                                      </p:cBhvr>
                                      <p:to>
                                        <p:strVal val="hidden"/>
                                      </p:to>
                                    </p:set>
                                  </p:childTnLst>
                                </p:cTn>
                              </p:par>
                              <p:par>
                                <p:cTn id="56" presetID="10" presetClass="exit" presetSubtype="0" fill="hold" nodeType="withEffect">
                                  <p:stCondLst>
                                    <p:cond delay="0"/>
                                  </p:stCondLst>
                                  <p:childTnLst>
                                    <p:animEffect transition="out" filter="fade">
                                      <p:cBhvr>
                                        <p:cTn id="57" dur="500"/>
                                        <p:tgtEl>
                                          <p:spTgt spid="32"/>
                                        </p:tgtEl>
                                      </p:cBhvr>
                                    </p:animEffect>
                                    <p:set>
                                      <p:cBhvr>
                                        <p:cTn id="58" dur="1" fill="hold">
                                          <p:stCondLst>
                                            <p:cond delay="499"/>
                                          </p:stCondLst>
                                        </p:cTn>
                                        <p:tgtEl>
                                          <p:spTgt spid="32"/>
                                        </p:tgtEl>
                                        <p:attrNameLst>
                                          <p:attrName>style.visibility</p:attrName>
                                        </p:attrNameLst>
                                      </p:cBhvr>
                                      <p:to>
                                        <p:strVal val="hidden"/>
                                      </p:to>
                                    </p:set>
                                  </p:childTnLst>
                                </p:cTn>
                              </p:par>
                              <p:par>
                                <p:cTn id="59" presetID="10" presetClass="exit" presetSubtype="0" fill="hold" nodeType="withEffect">
                                  <p:stCondLst>
                                    <p:cond delay="0"/>
                                  </p:stCondLst>
                                  <p:childTnLst>
                                    <p:animEffect transition="out" filter="fade">
                                      <p:cBhvr>
                                        <p:cTn id="60" dur="500"/>
                                        <p:tgtEl>
                                          <p:spTgt spid="34"/>
                                        </p:tgtEl>
                                      </p:cBhvr>
                                    </p:animEffect>
                                    <p:set>
                                      <p:cBhvr>
                                        <p:cTn id="61" dur="1" fill="hold">
                                          <p:stCondLst>
                                            <p:cond delay="499"/>
                                          </p:stCondLst>
                                        </p:cTn>
                                        <p:tgtEl>
                                          <p:spTgt spid="34"/>
                                        </p:tgtEl>
                                        <p:attrNameLst>
                                          <p:attrName>style.visibility</p:attrName>
                                        </p:attrNameLst>
                                      </p:cBhvr>
                                      <p:to>
                                        <p:strVal val="hidden"/>
                                      </p:to>
                                    </p:set>
                                  </p:childTnLst>
                                </p:cTn>
                              </p:par>
                              <p:par>
                                <p:cTn id="62" presetID="10" presetClass="exit" presetSubtype="0" fill="hold" nodeType="withEffect">
                                  <p:stCondLst>
                                    <p:cond delay="0"/>
                                  </p:stCondLst>
                                  <p:childTnLst>
                                    <p:animEffect transition="out" filter="fade">
                                      <p:cBhvr>
                                        <p:cTn id="63" dur="500"/>
                                        <p:tgtEl>
                                          <p:spTgt spid="36"/>
                                        </p:tgtEl>
                                      </p:cBhvr>
                                    </p:animEffect>
                                    <p:set>
                                      <p:cBhvr>
                                        <p:cTn id="64" dur="1" fill="hold">
                                          <p:stCondLst>
                                            <p:cond delay="499"/>
                                          </p:stCondLst>
                                        </p:cTn>
                                        <p:tgtEl>
                                          <p:spTgt spid="36"/>
                                        </p:tgtEl>
                                        <p:attrNameLst>
                                          <p:attrName>style.visibility</p:attrName>
                                        </p:attrNameLst>
                                      </p:cBhvr>
                                      <p:to>
                                        <p:strVal val="hidden"/>
                                      </p:to>
                                    </p:set>
                                  </p:childTnLst>
                                </p:cTn>
                              </p:par>
                              <p:par>
                                <p:cTn id="65" presetID="10" presetClass="exit" presetSubtype="0" fill="hold" nodeType="withEffect">
                                  <p:stCondLst>
                                    <p:cond delay="0"/>
                                  </p:stCondLst>
                                  <p:childTnLst>
                                    <p:animEffect transition="out" filter="fade">
                                      <p:cBhvr>
                                        <p:cTn id="66" dur="500"/>
                                        <p:tgtEl>
                                          <p:spTgt spid="38"/>
                                        </p:tgtEl>
                                      </p:cBhvr>
                                    </p:animEffect>
                                    <p:set>
                                      <p:cBhvr>
                                        <p:cTn id="67" dur="1" fill="hold">
                                          <p:stCondLst>
                                            <p:cond delay="499"/>
                                          </p:stCondLst>
                                        </p:cTn>
                                        <p:tgtEl>
                                          <p:spTgt spid="38"/>
                                        </p:tgtEl>
                                        <p:attrNameLst>
                                          <p:attrName>style.visibility</p:attrName>
                                        </p:attrNameLst>
                                      </p:cBhvr>
                                      <p:to>
                                        <p:strVal val="hidden"/>
                                      </p:to>
                                    </p:set>
                                  </p:childTnLst>
                                </p:cTn>
                              </p:par>
                              <p:par>
                                <p:cTn id="68" presetID="32" presetClass="emph" presetSubtype="0" repeatCount="indefinite" fill="hold" nodeType="withEffect">
                                  <p:stCondLst>
                                    <p:cond delay="0"/>
                                  </p:stCondLst>
                                  <p:childTnLst>
                                    <p:animRot by="120000">
                                      <p:cBhvr>
                                        <p:cTn id="69" dur="100" fill="hold">
                                          <p:stCondLst>
                                            <p:cond delay="0"/>
                                          </p:stCondLst>
                                        </p:cTn>
                                        <p:tgtEl>
                                          <p:spTgt spid="4"/>
                                        </p:tgtEl>
                                        <p:attrNameLst>
                                          <p:attrName>r</p:attrName>
                                        </p:attrNameLst>
                                      </p:cBhvr>
                                    </p:animRot>
                                    <p:animRot by="-240000">
                                      <p:cBhvr>
                                        <p:cTn id="70" dur="200" fill="hold">
                                          <p:stCondLst>
                                            <p:cond delay="200"/>
                                          </p:stCondLst>
                                        </p:cTn>
                                        <p:tgtEl>
                                          <p:spTgt spid="4"/>
                                        </p:tgtEl>
                                        <p:attrNameLst>
                                          <p:attrName>r</p:attrName>
                                        </p:attrNameLst>
                                      </p:cBhvr>
                                    </p:animRot>
                                    <p:animRot by="240000">
                                      <p:cBhvr>
                                        <p:cTn id="71" dur="200" fill="hold">
                                          <p:stCondLst>
                                            <p:cond delay="400"/>
                                          </p:stCondLst>
                                        </p:cTn>
                                        <p:tgtEl>
                                          <p:spTgt spid="4"/>
                                        </p:tgtEl>
                                        <p:attrNameLst>
                                          <p:attrName>r</p:attrName>
                                        </p:attrNameLst>
                                      </p:cBhvr>
                                    </p:animRot>
                                    <p:animRot by="-240000">
                                      <p:cBhvr>
                                        <p:cTn id="72" dur="200" fill="hold">
                                          <p:stCondLst>
                                            <p:cond delay="600"/>
                                          </p:stCondLst>
                                        </p:cTn>
                                        <p:tgtEl>
                                          <p:spTgt spid="4"/>
                                        </p:tgtEl>
                                        <p:attrNameLst>
                                          <p:attrName>r</p:attrName>
                                        </p:attrNameLst>
                                      </p:cBhvr>
                                    </p:animRot>
                                    <p:animRot by="120000">
                                      <p:cBhvr>
                                        <p:cTn id="73" dur="200" fill="hold">
                                          <p:stCondLst>
                                            <p:cond delay="800"/>
                                          </p:stCondLst>
                                        </p:cTn>
                                        <p:tgtEl>
                                          <p:spTgt spid="4"/>
                                        </p:tgtEl>
                                        <p:attrNameLst>
                                          <p:attrName>r</p:attrName>
                                        </p:attrNameLst>
                                      </p:cBhvr>
                                    </p:animRot>
                                  </p:childTnLst>
                                </p:cTn>
                              </p:par>
                            </p:childTnLst>
                          </p:cTn>
                        </p:par>
                      </p:childTnLst>
                    </p:cTn>
                  </p:par>
                </p:childTnLst>
              </p:cTn>
              <p:nextCondLst>
                <p:cond evt="onClick" delay="0">
                  <p:tgtEl>
                    <p:spTgt spid="57"/>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342901" y="228600"/>
            <a:ext cx="4934699" cy="45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2100" b="1" i="1">
                <a:solidFill>
                  <a:srgbClr val="FF0000"/>
                </a:solidFill>
                <a:latin typeface="Arial" panose="020B0604020202020204" pitchFamily="34" charset="0"/>
              </a:rPr>
              <a:t>c. Nhân vật bà cụ Tứ</a:t>
            </a:r>
            <a:endParaRPr lang="en-US" altLang="en-US" sz="2100" b="1">
              <a:solidFill>
                <a:srgbClr val="FF0000"/>
              </a:solidFill>
              <a:latin typeface="Arial" panose="020B0604020202020204" pitchFamily="34" charset="0"/>
            </a:endParaRPr>
          </a:p>
          <a:p>
            <a:pPr eaLnBrk="1" hangingPunct="1"/>
            <a:r>
              <a:rPr lang="en-US" altLang="en-US" sz="2100" b="1" i="1">
                <a:solidFill>
                  <a:srgbClr val="FF0000"/>
                </a:solidFill>
                <a:latin typeface="Arial" panose="020B0604020202020204" pitchFamily="34" charset="0"/>
              </a:rPr>
              <a:t>* Giới thiệu chung:</a:t>
            </a:r>
            <a:endParaRPr lang="en-US" altLang="en-US" sz="2100" b="1">
              <a:solidFill>
                <a:srgbClr val="FF0000"/>
              </a:solidFill>
              <a:latin typeface="Arial" panose="020B0604020202020204" pitchFamily="34" charset="0"/>
            </a:endParaRPr>
          </a:p>
          <a:p>
            <a:pPr algn="just" eaLnBrk="1" hangingPunct="1"/>
            <a:r>
              <a:rPr lang="en-US" altLang="en-US" sz="2100">
                <a:latin typeface="Arial" panose="020B0604020202020204" pitchFamily="34" charset="0"/>
              </a:rPr>
              <a:t>- Bà là một người mẹ nghèo khổ, góa bụa, già nua, ốm yếu, là dân ngụ cư</a:t>
            </a:r>
            <a:r>
              <a:rPr lang="en-US" altLang="en-US" sz="2100">
                <a:solidFill>
                  <a:srgbClr val="0000FF"/>
                </a:solidFill>
                <a:latin typeface="Arial" panose="020B0604020202020204" pitchFamily="34" charset="0"/>
              </a:rPr>
              <a:t> (dân ở nơi khác đến, thường bị dân bản xứ coi rẻ), </a:t>
            </a:r>
            <a:r>
              <a:rPr lang="en-US" altLang="en-US" sz="2100">
                <a:latin typeface="Arial" panose="020B0604020202020204" pitchFamily="34" charset="0"/>
              </a:rPr>
              <a:t>sống cùng con trai trong ngội nhà rúm ró.</a:t>
            </a:r>
          </a:p>
          <a:p>
            <a:pPr algn="just" eaLnBrk="1" hangingPunct="1"/>
            <a:r>
              <a:rPr lang="en-US" altLang="en-US" sz="2100">
                <a:latin typeface="Arial" panose="020B0604020202020204" pitchFamily="34" charset="0"/>
              </a:rPr>
              <a:t>- Ngoại hình: “lọng khọng”, “lập cập”; vừa đi vừa “lẩm bẩm tính toán”, “húng hắng ho”</a:t>
            </a:r>
          </a:p>
          <a:p>
            <a:pPr algn="just" eaLnBrk="1" hangingPunct="1"/>
            <a:r>
              <a:rPr lang="en-US" altLang="en-US" sz="2100">
                <a:latin typeface="Arial" panose="020B0604020202020204" pitchFamily="34" charset="0"/>
              </a:rPr>
              <a:t>-&gt; Tuổi tác, vất vả, lo toan hằn in lên vóc dáng người mẹ nghèo khổ, ốm yếu.</a:t>
            </a:r>
          </a:p>
        </p:txBody>
      </p:sp>
      <p:pic>
        <p:nvPicPr>
          <p:cNvPr id="3" name="Picture 8" descr="Phân tích nhân vật bà cụ Tứ trong Vợ nhặt của Kim Lân | Văn học vui"/>
          <p:cNvPicPr>
            <a:picLocks noChangeAspect="1" noChangeArrowheads="1"/>
          </p:cNvPicPr>
          <p:nvPr/>
        </p:nvPicPr>
        <p:blipFill>
          <a:blip r:embed="rId2"/>
          <a:srcRect/>
          <a:stretch>
            <a:fillRect/>
          </a:stretch>
        </p:blipFill>
        <p:spPr bwMode="auto">
          <a:xfrm>
            <a:off x="5414401" y="50400"/>
            <a:ext cx="3685548" cy="50112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8952576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linds(horizontal)">
                                      <p:cBhvr>
                                        <p:cTn id="7" dur="500"/>
                                        <p:tgtEl>
                                          <p:spTgt spid="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blinds(horizontal)">
                                      <p:cBhvr>
                                        <p:cTn id="12" dur="500"/>
                                        <p:tgtEl>
                                          <p:spTgt spid="6">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blinds(horizontal)">
                                      <p:cBhvr>
                                        <p:cTn id="17" dur="500"/>
                                        <p:tgtEl>
                                          <p:spTgt spid="6">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blinds(horizontal)">
                                      <p:cBhvr>
                                        <p:cTn id="22" dur="500"/>
                                        <p:tgtEl>
                                          <p:spTgt spid="6">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blinds(horizontal)">
                                      <p:cBhvr>
                                        <p:cTn id="27"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825"/>
        <p:cNvGrpSpPr/>
        <p:nvPr/>
      </p:nvGrpSpPr>
      <p:grpSpPr>
        <a:xfrm>
          <a:off x="0" y="0"/>
          <a:ext cx="0" cy="0"/>
          <a:chOff x="0" y="0"/>
          <a:chExt cx="0" cy="0"/>
        </a:xfrm>
      </p:grpSpPr>
      <p:sp>
        <p:nvSpPr>
          <p:cNvPr id="8" name="Google Shape;246;p45">
            <a:extLst>
              <a:ext uri="{FF2B5EF4-FFF2-40B4-BE49-F238E27FC236}">
                <a16:creationId xmlns:a16="http://schemas.microsoft.com/office/drawing/2014/main" id="{102CA564-DA72-12C6-06D5-E83EA59BAC8B}"/>
              </a:ext>
            </a:extLst>
          </p:cNvPr>
          <p:cNvSpPr txBox="1">
            <a:spLocks/>
          </p:cNvSpPr>
          <p:nvPr/>
        </p:nvSpPr>
        <p:spPr>
          <a:xfrm>
            <a:off x="713250" y="309803"/>
            <a:ext cx="7717500" cy="5727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2800"/>
              <a:buFont typeface="Handlee"/>
              <a:buNone/>
              <a:defRPr sz="3600" b="1" i="0" u="none" strike="noStrike" cap="none">
                <a:solidFill>
                  <a:schemeClr val="accent1"/>
                </a:solidFill>
                <a:latin typeface="Handlee"/>
                <a:ea typeface="Handlee"/>
                <a:cs typeface="Handlee"/>
                <a:sym typeface="Handlee"/>
              </a:defRPr>
            </a:lvl1pPr>
            <a:lvl2pPr marR="0" lvl="1"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2pPr>
            <a:lvl3pPr marR="0" lvl="2"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3pPr>
            <a:lvl4pPr marR="0" lvl="3"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4pPr>
            <a:lvl5pPr marR="0" lvl="4"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5pPr>
            <a:lvl6pPr marR="0" lvl="5"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6pPr>
            <a:lvl7pPr marR="0" lvl="6"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7pPr>
            <a:lvl8pPr marR="0" lvl="7"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8pPr>
            <a:lvl9pPr marR="0" lvl="8"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9pPr>
          </a:lstStyle>
          <a:p>
            <a:r>
              <a:rPr lang="en-US">
                <a:solidFill>
                  <a:schemeClr val="bg1"/>
                </a:solidFill>
                <a:latin typeface="Times New Roman" panose="02020603050405020304" pitchFamily="18" charset="0"/>
                <a:cs typeface="Times New Roman" panose="02020603050405020304" pitchFamily="18" charset="0"/>
              </a:rPr>
              <a:t>c. Nhân vật bà cụ Tứ</a:t>
            </a:r>
          </a:p>
        </p:txBody>
      </p:sp>
      <p:sp>
        <p:nvSpPr>
          <p:cNvPr id="9" name="Google Shape;2045;p65">
            <a:extLst>
              <a:ext uri="{FF2B5EF4-FFF2-40B4-BE49-F238E27FC236}">
                <a16:creationId xmlns:a16="http://schemas.microsoft.com/office/drawing/2014/main" id="{E829315F-3083-80B8-A059-1BB176A89A7E}"/>
              </a:ext>
            </a:extLst>
          </p:cNvPr>
          <p:cNvSpPr/>
          <p:nvPr/>
        </p:nvSpPr>
        <p:spPr>
          <a:xfrm>
            <a:off x="1083212" y="309803"/>
            <a:ext cx="7160456" cy="572700"/>
          </a:xfrm>
          <a:prstGeom prst="roundRect">
            <a:avLst>
              <a:gd name="adj" fmla="val 9575"/>
            </a:avLst>
          </a:prstGeom>
          <a:noFill/>
          <a:ln w="19050" cap="flat" cmpd="sng">
            <a:solidFill>
              <a:srgbClr val="333333">
                <a:lumMod val="50000"/>
              </a:srgbClr>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 name="Google Shape;2398;p68">
            <a:extLst>
              <a:ext uri="{FF2B5EF4-FFF2-40B4-BE49-F238E27FC236}">
                <a16:creationId xmlns:a16="http://schemas.microsoft.com/office/drawing/2014/main" id="{B1700985-86A7-DB55-903E-1EB0431F8C76}"/>
              </a:ext>
            </a:extLst>
          </p:cNvPr>
          <p:cNvGrpSpPr/>
          <p:nvPr/>
        </p:nvGrpSpPr>
        <p:grpSpPr>
          <a:xfrm>
            <a:off x="3662591" y="1326560"/>
            <a:ext cx="4917994" cy="2335112"/>
            <a:chOff x="2516483" y="702500"/>
            <a:chExt cx="7022565" cy="3594300"/>
          </a:xfrm>
          <a:solidFill>
            <a:srgbClr val="FFFFFF"/>
          </a:solidFill>
        </p:grpSpPr>
        <p:sp>
          <p:nvSpPr>
            <p:cNvPr id="3" name="Google Shape;2399;p68">
              <a:extLst>
                <a:ext uri="{FF2B5EF4-FFF2-40B4-BE49-F238E27FC236}">
                  <a16:creationId xmlns:a16="http://schemas.microsoft.com/office/drawing/2014/main" id="{89FD48ED-0575-D4D5-15E1-6C04F2E33383}"/>
                </a:ext>
              </a:extLst>
            </p:cNvPr>
            <p:cNvSpPr/>
            <p:nvPr/>
          </p:nvSpPr>
          <p:spPr>
            <a:xfrm>
              <a:off x="2894775" y="702500"/>
              <a:ext cx="6176400" cy="3594300"/>
            </a:xfrm>
            <a:prstGeom prst="wedgeEllipseCallout">
              <a:avLst>
                <a:gd name="adj1" fmla="val -53415"/>
                <a:gd name="adj2" fmla="val 32913"/>
              </a:avLst>
            </a:prstGeom>
            <a:grp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grpSp>
          <p:nvGrpSpPr>
            <p:cNvPr id="4" name="Google Shape;2400;p68">
              <a:extLst>
                <a:ext uri="{FF2B5EF4-FFF2-40B4-BE49-F238E27FC236}">
                  <a16:creationId xmlns:a16="http://schemas.microsoft.com/office/drawing/2014/main" id="{5EB6900F-6A4F-19A5-26AF-2408F8C341ED}"/>
                </a:ext>
              </a:extLst>
            </p:cNvPr>
            <p:cNvGrpSpPr/>
            <p:nvPr/>
          </p:nvGrpSpPr>
          <p:grpSpPr>
            <a:xfrm>
              <a:off x="2516483" y="1938572"/>
              <a:ext cx="7022565" cy="633170"/>
              <a:chOff x="2977600" y="2841597"/>
              <a:chExt cx="4043859" cy="364603"/>
            </a:xfrm>
            <a:grpFill/>
          </p:grpSpPr>
          <p:sp>
            <p:nvSpPr>
              <p:cNvPr id="5" name="Google Shape;2401;p68">
                <a:extLst>
                  <a:ext uri="{FF2B5EF4-FFF2-40B4-BE49-F238E27FC236}">
                    <a16:creationId xmlns:a16="http://schemas.microsoft.com/office/drawing/2014/main" id="{FF160112-EF33-615A-ABF7-17D4707E59FA}"/>
                  </a:ext>
                </a:extLst>
              </p:cNvPr>
              <p:cNvSpPr/>
              <p:nvPr/>
            </p:nvSpPr>
            <p:spPr>
              <a:xfrm>
                <a:off x="2977600" y="2892900"/>
                <a:ext cx="97125" cy="313300"/>
              </a:xfrm>
              <a:custGeom>
                <a:avLst/>
                <a:gdLst/>
                <a:ahLst/>
                <a:cxnLst/>
                <a:rect l="l" t="t" r="r" b="b"/>
                <a:pathLst>
                  <a:path w="3885" h="12532" extrusionOk="0">
                    <a:moveTo>
                      <a:pt x="3885" y="12356"/>
                    </a:moveTo>
                    <a:cubicBezTo>
                      <a:pt x="3083" y="12531"/>
                      <a:pt x="2556" y="12356"/>
                      <a:pt x="2130" y="11855"/>
                    </a:cubicBezTo>
                    <a:cubicBezTo>
                      <a:pt x="1905" y="11579"/>
                      <a:pt x="1679" y="11328"/>
                      <a:pt x="1479" y="11028"/>
                    </a:cubicBezTo>
                    <a:cubicBezTo>
                      <a:pt x="1253" y="10702"/>
                      <a:pt x="1103" y="10301"/>
                      <a:pt x="852" y="9950"/>
                    </a:cubicBezTo>
                    <a:cubicBezTo>
                      <a:pt x="251" y="9098"/>
                      <a:pt x="75" y="8120"/>
                      <a:pt x="25" y="7093"/>
                    </a:cubicBezTo>
                    <a:cubicBezTo>
                      <a:pt x="0" y="5514"/>
                      <a:pt x="50" y="3960"/>
                      <a:pt x="451" y="2431"/>
                    </a:cubicBezTo>
                    <a:cubicBezTo>
                      <a:pt x="677" y="1554"/>
                      <a:pt x="1178" y="877"/>
                      <a:pt x="1679" y="150"/>
                    </a:cubicBezTo>
                    <a:cubicBezTo>
                      <a:pt x="1754" y="50"/>
                      <a:pt x="2005" y="0"/>
                      <a:pt x="2130" y="50"/>
                    </a:cubicBezTo>
                    <a:cubicBezTo>
                      <a:pt x="2256" y="125"/>
                      <a:pt x="2381" y="326"/>
                      <a:pt x="2356" y="476"/>
                    </a:cubicBezTo>
                    <a:cubicBezTo>
                      <a:pt x="2331" y="752"/>
                      <a:pt x="2231" y="1003"/>
                      <a:pt x="2105" y="1253"/>
                    </a:cubicBezTo>
                    <a:cubicBezTo>
                      <a:pt x="1554" y="2556"/>
                      <a:pt x="1379" y="3935"/>
                      <a:pt x="1429" y="5338"/>
                    </a:cubicBezTo>
                    <a:cubicBezTo>
                      <a:pt x="1454" y="6090"/>
                      <a:pt x="1479" y="6867"/>
                      <a:pt x="1504" y="7644"/>
                    </a:cubicBezTo>
                    <a:cubicBezTo>
                      <a:pt x="1529" y="8120"/>
                      <a:pt x="1679" y="8572"/>
                      <a:pt x="1930" y="9023"/>
                    </a:cubicBezTo>
                    <a:cubicBezTo>
                      <a:pt x="2506" y="10125"/>
                      <a:pt x="3008" y="11278"/>
                      <a:pt x="3885" y="12356"/>
                    </a:cubicBezTo>
                  </a:path>
                </a:pathLst>
              </a:custGeom>
              <a:grp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6" name="Google Shape;2402;p68">
                <a:extLst>
                  <a:ext uri="{FF2B5EF4-FFF2-40B4-BE49-F238E27FC236}">
                    <a16:creationId xmlns:a16="http://schemas.microsoft.com/office/drawing/2014/main" id="{719947B7-505A-474B-7A2F-B6C373B45A26}"/>
                  </a:ext>
                </a:extLst>
              </p:cNvPr>
              <p:cNvSpPr/>
              <p:nvPr/>
            </p:nvSpPr>
            <p:spPr>
              <a:xfrm rot="2104647">
                <a:off x="6764591" y="2886614"/>
                <a:ext cx="213706" cy="180480"/>
              </a:xfrm>
              <a:custGeom>
                <a:avLst/>
                <a:gdLst/>
                <a:ahLst/>
                <a:cxnLst/>
                <a:rect l="l" t="t" r="r" b="b"/>
                <a:pathLst>
                  <a:path w="8548" h="7219" extrusionOk="0">
                    <a:moveTo>
                      <a:pt x="1" y="527"/>
                    </a:moveTo>
                    <a:cubicBezTo>
                      <a:pt x="377" y="51"/>
                      <a:pt x="778" y="0"/>
                      <a:pt x="1204" y="126"/>
                    </a:cubicBezTo>
                    <a:cubicBezTo>
                      <a:pt x="2156" y="401"/>
                      <a:pt x="3159" y="627"/>
                      <a:pt x="4036" y="1128"/>
                    </a:cubicBezTo>
                    <a:cubicBezTo>
                      <a:pt x="4161" y="1203"/>
                      <a:pt x="4262" y="1304"/>
                      <a:pt x="4412" y="1329"/>
                    </a:cubicBezTo>
                    <a:cubicBezTo>
                      <a:pt x="5565" y="1780"/>
                      <a:pt x="6317" y="2682"/>
                      <a:pt x="7018" y="3660"/>
                    </a:cubicBezTo>
                    <a:cubicBezTo>
                      <a:pt x="7570" y="4437"/>
                      <a:pt x="8146" y="5239"/>
                      <a:pt x="8397" y="6191"/>
                    </a:cubicBezTo>
                    <a:cubicBezTo>
                      <a:pt x="8447" y="6366"/>
                      <a:pt x="8547" y="6517"/>
                      <a:pt x="8547" y="6692"/>
                    </a:cubicBezTo>
                    <a:cubicBezTo>
                      <a:pt x="8547" y="6843"/>
                      <a:pt x="8497" y="7068"/>
                      <a:pt x="8397" y="7143"/>
                    </a:cubicBezTo>
                    <a:cubicBezTo>
                      <a:pt x="8272" y="7219"/>
                      <a:pt x="8021" y="7168"/>
                      <a:pt x="7921" y="7093"/>
                    </a:cubicBezTo>
                    <a:cubicBezTo>
                      <a:pt x="7620" y="6792"/>
                      <a:pt x="7319" y="6492"/>
                      <a:pt x="7119" y="6141"/>
                    </a:cubicBezTo>
                    <a:cubicBezTo>
                      <a:pt x="6617" y="5188"/>
                      <a:pt x="5916" y="4361"/>
                      <a:pt x="5264" y="3484"/>
                    </a:cubicBezTo>
                    <a:cubicBezTo>
                      <a:pt x="5139" y="3309"/>
                      <a:pt x="4963" y="3108"/>
                      <a:pt x="4763" y="2983"/>
                    </a:cubicBezTo>
                    <a:cubicBezTo>
                      <a:pt x="3710" y="2381"/>
                      <a:pt x="2758" y="1579"/>
                      <a:pt x="1580" y="1229"/>
                    </a:cubicBezTo>
                    <a:cubicBezTo>
                      <a:pt x="1179" y="1128"/>
                      <a:pt x="778" y="953"/>
                      <a:pt x="402" y="802"/>
                    </a:cubicBezTo>
                    <a:cubicBezTo>
                      <a:pt x="277" y="752"/>
                      <a:pt x="176" y="652"/>
                      <a:pt x="1" y="527"/>
                    </a:cubicBezTo>
                    <a:close/>
                  </a:path>
                </a:pathLst>
              </a:custGeom>
              <a:grp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7" name="Google Shape;2403;p68">
                <a:extLst>
                  <a:ext uri="{FF2B5EF4-FFF2-40B4-BE49-F238E27FC236}">
                    <a16:creationId xmlns:a16="http://schemas.microsoft.com/office/drawing/2014/main" id="{3D532DF9-9295-EA4B-B695-100BDBEF2C58}"/>
                  </a:ext>
                </a:extLst>
              </p:cNvPr>
              <p:cNvSpPr/>
              <p:nvPr/>
            </p:nvSpPr>
            <p:spPr>
              <a:xfrm>
                <a:off x="3070325" y="2921075"/>
                <a:ext cx="44500" cy="201800"/>
              </a:xfrm>
              <a:custGeom>
                <a:avLst/>
                <a:gdLst/>
                <a:ahLst/>
                <a:cxnLst/>
                <a:rect l="l" t="t" r="r" b="b"/>
                <a:pathLst>
                  <a:path w="1780" h="8072" extrusionOk="0">
                    <a:moveTo>
                      <a:pt x="1755" y="7946"/>
                    </a:moveTo>
                    <a:cubicBezTo>
                      <a:pt x="1329" y="8071"/>
                      <a:pt x="1053" y="7971"/>
                      <a:pt x="853" y="7670"/>
                    </a:cubicBezTo>
                    <a:cubicBezTo>
                      <a:pt x="401" y="7018"/>
                      <a:pt x="0" y="6342"/>
                      <a:pt x="51" y="5465"/>
                    </a:cubicBezTo>
                    <a:cubicBezTo>
                      <a:pt x="126" y="4637"/>
                      <a:pt x="101" y="3810"/>
                      <a:pt x="101" y="2958"/>
                    </a:cubicBezTo>
                    <a:cubicBezTo>
                      <a:pt x="101" y="2106"/>
                      <a:pt x="376" y="1329"/>
                      <a:pt x="727" y="552"/>
                    </a:cubicBezTo>
                    <a:cubicBezTo>
                      <a:pt x="777" y="402"/>
                      <a:pt x="878" y="226"/>
                      <a:pt x="1003" y="126"/>
                    </a:cubicBezTo>
                    <a:cubicBezTo>
                      <a:pt x="1078" y="51"/>
                      <a:pt x="1254" y="1"/>
                      <a:pt x="1379" y="26"/>
                    </a:cubicBezTo>
                    <a:cubicBezTo>
                      <a:pt x="1479" y="76"/>
                      <a:pt x="1629" y="226"/>
                      <a:pt x="1604" y="327"/>
                    </a:cubicBezTo>
                    <a:cubicBezTo>
                      <a:pt x="1604" y="653"/>
                      <a:pt x="1579" y="1028"/>
                      <a:pt x="1479" y="1329"/>
                    </a:cubicBezTo>
                    <a:cubicBezTo>
                      <a:pt x="1228" y="2081"/>
                      <a:pt x="1153" y="2833"/>
                      <a:pt x="1228" y="3610"/>
                    </a:cubicBezTo>
                    <a:cubicBezTo>
                      <a:pt x="1228" y="3835"/>
                      <a:pt x="1254" y="4086"/>
                      <a:pt x="1254" y="4337"/>
                    </a:cubicBezTo>
                    <a:cubicBezTo>
                      <a:pt x="1203" y="5414"/>
                      <a:pt x="1178" y="6492"/>
                      <a:pt x="1730" y="7495"/>
                    </a:cubicBezTo>
                    <a:cubicBezTo>
                      <a:pt x="1780" y="7595"/>
                      <a:pt x="1755" y="7745"/>
                      <a:pt x="1755" y="7946"/>
                    </a:cubicBezTo>
                    <a:close/>
                  </a:path>
                </a:pathLst>
              </a:custGeom>
              <a:grp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10" name="Google Shape;2404;p68">
                <a:extLst>
                  <a:ext uri="{FF2B5EF4-FFF2-40B4-BE49-F238E27FC236}">
                    <a16:creationId xmlns:a16="http://schemas.microsoft.com/office/drawing/2014/main" id="{8343C36D-11CE-674A-9DA8-7A2173B732AF}"/>
                  </a:ext>
                </a:extLst>
              </p:cNvPr>
              <p:cNvSpPr/>
              <p:nvPr/>
            </p:nvSpPr>
            <p:spPr>
              <a:xfrm rot="2104647">
                <a:off x="6907153" y="2873784"/>
                <a:ext cx="101553" cy="76477"/>
              </a:xfrm>
              <a:custGeom>
                <a:avLst/>
                <a:gdLst/>
                <a:ahLst/>
                <a:cxnLst/>
                <a:rect l="l" t="t" r="r" b="b"/>
                <a:pathLst>
                  <a:path w="4062" h="3059" extrusionOk="0">
                    <a:moveTo>
                      <a:pt x="1" y="351"/>
                    </a:moveTo>
                    <a:cubicBezTo>
                      <a:pt x="277" y="0"/>
                      <a:pt x="653" y="0"/>
                      <a:pt x="1003" y="151"/>
                    </a:cubicBezTo>
                    <a:cubicBezTo>
                      <a:pt x="1505" y="376"/>
                      <a:pt x="2006" y="652"/>
                      <a:pt x="2457" y="953"/>
                    </a:cubicBezTo>
                    <a:cubicBezTo>
                      <a:pt x="2858" y="1228"/>
                      <a:pt x="3184" y="1579"/>
                      <a:pt x="3560" y="1905"/>
                    </a:cubicBezTo>
                    <a:cubicBezTo>
                      <a:pt x="3836" y="2131"/>
                      <a:pt x="3961" y="2457"/>
                      <a:pt x="4036" y="2807"/>
                    </a:cubicBezTo>
                    <a:cubicBezTo>
                      <a:pt x="4061" y="2883"/>
                      <a:pt x="3961" y="2958"/>
                      <a:pt x="3936" y="3033"/>
                    </a:cubicBezTo>
                    <a:cubicBezTo>
                      <a:pt x="3836" y="3033"/>
                      <a:pt x="3760" y="3058"/>
                      <a:pt x="3710" y="3033"/>
                    </a:cubicBezTo>
                    <a:cubicBezTo>
                      <a:pt x="3284" y="2732"/>
                      <a:pt x="2833" y="2457"/>
                      <a:pt x="2482" y="2081"/>
                    </a:cubicBezTo>
                    <a:cubicBezTo>
                      <a:pt x="1780" y="1429"/>
                      <a:pt x="1003" y="928"/>
                      <a:pt x="151" y="552"/>
                    </a:cubicBezTo>
                    <a:cubicBezTo>
                      <a:pt x="101" y="527"/>
                      <a:pt x="51" y="451"/>
                      <a:pt x="1" y="351"/>
                    </a:cubicBezTo>
                  </a:path>
                </a:pathLst>
              </a:custGeom>
              <a:grp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grpSp>
      </p:grpSp>
      <p:grpSp>
        <p:nvGrpSpPr>
          <p:cNvPr id="11" name="Google Shape;2417;p68">
            <a:extLst>
              <a:ext uri="{FF2B5EF4-FFF2-40B4-BE49-F238E27FC236}">
                <a16:creationId xmlns:a16="http://schemas.microsoft.com/office/drawing/2014/main" id="{6C75483E-9296-A366-1462-3E74C952C875}"/>
              </a:ext>
            </a:extLst>
          </p:cNvPr>
          <p:cNvGrpSpPr/>
          <p:nvPr/>
        </p:nvGrpSpPr>
        <p:grpSpPr>
          <a:xfrm flipH="1">
            <a:off x="395843" y="1636358"/>
            <a:ext cx="1107004" cy="558201"/>
            <a:chOff x="2977600" y="2496900"/>
            <a:chExt cx="1625975" cy="950064"/>
          </a:xfrm>
        </p:grpSpPr>
        <p:sp>
          <p:nvSpPr>
            <p:cNvPr id="12" name="Google Shape;2418;p68">
              <a:extLst>
                <a:ext uri="{FF2B5EF4-FFF2-40B4-BE49-F238E27FC236}">
                  <a16:creationId xmlns:a16="http://schemas.microsoft.com/office/drawing/2014/main" id="{E8BAA775-D4A0-9FD2-C959-9772644B47E9}"/>
                </a:ext>
              </a:extLst>
            </p:cNvPr>
            <p:cNvSpPr/>
            <p:nvPr/>
          </p:nvSpPr>
          <p:spPr>
            <a:xfrm>
              <a:off x="2977600" y="2892900"/>
              <a:ext cx="97125" cy="313300"/>
            </a:xfrm>
            <a:custGeom>
              <a:avLst/>
              <a:gdLst/>
              <a:ahLst/>
              <a:cxnLst/>
              <a:rect l="l" t="t" r="r" b="b"/>
              <a:pathLst>
                <a:path w="3885" h="12532" extrusionOk="0">
                  <a:moveTo>
                    <a:pt x="3885" y="12356"/>
                  </a:moveTo>
                  <a:cubicBezTo>
                    <a:pt x="3083" y="12531"/>
                    <a:pt x="2556" y="12356"/>
                    <a:pt x="2130" y="11855"/>
                  </a:cubicBezTo>
                  <a:cubicBezTo>
                    <a:pt x="1905" y="11579"/>
                    <a:pt x="1679" y="11328"/>
                    <a:pt x="1479" y="11028"/>
                  </a:cubicBezTo>
                  <a:cubicBezTo>
                    <a:pt x="1253" y="10702"/>
                    <a:pt x="1103" y="10301"/>
                    <a:pt x="852" y="9950"/>
                  </a:cubicBezTo>
                  <a:cubicBezTo>
                    <a:pt x="251" y="9098"/>
                    <a:pt x="75" y="8120"/>
                    <a:pt x="25" y="7093"/>
                  </a:cubicBezTo>
                  <a:cubicBezTo>
                    <a:pt x="0" y="5514"/>
                    <a:pt x="50" y="3960"/>
                    <a:pt x="451" y="2431"/>
                  </a:cubicBezTo>
                  <a:cubicBezTo>
                    <a:pt x="677" y="1554"/>
                    <a:pt x="1178" y="877"/>
                    <a:pt x="1679" y="150"/>
                  </a:cubicBezTo>
                  <a:cubicBezTo>
                    <a:pt x="1754" y="50"/>
                    <a:pt x="2005" y="0"/>
                    <a:pt x="2130" y="50"/>
                  </a:cubicBezTo>
                  <a:cubicBezTo>
                    <a:pt x="2256" y="125"/>
                    <a:pt x="2381" y="326"/>
                    <a:pt x="2356" y="476"/>
                  </a:cubicBezTo>
                  <a:cubicBezTo>
                    <a:pt x="2331" y="752"/>
                    <a:pt x="2231" y="1003"/>
                    <a:pt x="2105" y="1253"/>
                  </a:cubicBezTo>
                  <a:cubicBezTo>
                    <a:pt x="1554" y="2556"/>
                    <a:pt x="1379" y="3935"/>
                    <a:pt x="1429" y="5338"/>
                  </a:cubicBezTo>
                  <a:cubicBezTo>
                    <a:pt x="1454" y="6090"/>
                    <a:pt x="1479" y="6867"/>
                    <a:pt x="1504" y="7644"/>
                  </a:cubicBezTo>
                  <a:cubicBezTo>
                    <a:pt x="1529" y="8120"/>
                    <a:pt x="1679" y="8572"/>
                    <a:pt x="1930" y="9023"/>
                  </a:cubicBezTo>
                  <a:cubicBezTo>
                    <a:pt x="2506" y="10125"/>
                    <a:pt x="3008" y="11278"/>
                    <a:pt x="3885" y="12356"/>
                  </a:cubicBezTo>
                </a:path>
              </a:pathLst>
            </a:custGeom>
            <a:solidFill>
              <a:srgbClr val="4C6F8A">
                <a:alpha val="3661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13" name="Google Shape;2419;p68">
              <a:extLst>
                <a:ext uri="{FF2B5EF4-FFF2-40B4-BE49-F238E27FC236}">
                  <a16:creationId xmlns:a16="http://schemas.microsoft.com/office/drawing/2014/main" id="{8300C7C5-66D4-9025-DEE4-C7C35D5CD9AF}"/>
                </a:ext>
              </a:extLst>
            </p:cNvPr>
            <p:cNvSpPr/>
            <p:nvPr/>
          </p:nvSpPr>
          <p:spPr>
            <a:xfrm>
              <a:off x="4352900" y="2547650"/>
              <a:ext cx="213700" cy="180475"/>
            </a:xfrm>
            <a:custGeom>
              <a:avLst/>
              <a:gdLst/>
              <a:ahLst/>
              <a:cxnLst/>
              <a:rect l="l" t="t" r="r" b="b"/>
              <a:pathLst>
                <a:path w="8548" h="7219" extrusionOk="0">
                  <a:moveTo>
                    <a:pt x="1" y="527"/>
                  </a:moveTo>
                  <a:cubicBezTo>
                    <a:pt x="377" y="51"/>
                    <a:pt x="778" y="0"/>
                    <a:pt x="1204" y="126"/>
                  </a:cubicBezTo>
                  <a:cubicBezTo>
                    <a:pt x="2156" y="401"/>
                    <a:pt x="3159" y="627"/>
                    <a:pt x="4036" y="1128"/>
                  </a:cubicBezTo>
                  <a:cubicBezTo>
                    <a:pt x="4161" y="1203"/>
                    <a:pt x="4262" y="1304"/>
                    <a:pt x="4412" y="1329"/>
                  </a:cubicBezTo>
                  <a:cubicBezTo>
                    <a:pt x="5565" y="1780"/>
                    <a:pt x="6317" y="2682"/>
                    <a:pt x="7018" y="3660"/>
                  </a:cubicBezTo>
                  <a:cubicBezTo>
                    <a:pt x="7570" y="4437"/>
                    <a:pt x="8146" y="5239"/>
                    <a:pt x="8397" y="6191"/>
                  </a:cubicBezTo>
                  <a:cubicBezTo>
                    <a:pt x="8447" y="6366"/>
                    <a:pt x="8547" y="6517"/>
                    <a:pt x="8547" y="6692"/>
                  </a:cubicBezTo>
                  <a:cubicBezTo>
                    <a:pt x="8547" y="6843"/>
                    <a:pt x="8497" y="7068"/>
                    <a:pt x="8397" y="7143"/>
                  </a:cubicBezTo>
                  <a:cubicBezTo>
                    <a:pt x="8272" y="7219"/>
                    <a:pt x="8021" y="7168"/>
                    <a:pt x="7921" y="7093"/>
                  </a:cubicBezTo>
                  <a:cubicBezTo>
                    <a:pt x="7620" y="6792"/>
                    <a:pt x="7319" y="6492"/>
                    <a:pt x="7119" y="6141"/>
                  </a:cubicBezTo>
                  <a:cubicBezTo>
                    <a:pt x="6617" y="5188"/>
                    <a:pt x="5916" y="4361"/>
                    <a:pt x="5264" y="3484"/>
                  </a:cubicBezTo>
                  <a:cubicBezTo>
                    <a:pt x="5139" y="3309"/>
                    <a:pt x="4963" y="3108"/>
                    <a:pt x="4763" y="2983"/>
                  </a:cubicBezTo>
                  <a:cubicBezTo>
                    <a:pt x="3710" y="2381"/>
                    <a:pt x="2758" y="1579"/>
                    <a:pt x="1580" y="1229"/>
                  </a:cubicBezTo>
                  <a:cubicBezTo>
                    <a:pt x="1179" y="1128"/>
                    <a:pt x="778" y="953"/>
                    <a:pt x="402" y="802"/>
                  </a:cubicBezTo>
                  <a:cubicBezTo>
                    <a:pt x="277" y="752"/>
                    <a:pt x="176" y="652"/>
                    <a:pt x="1" y="527"/>
                  </a:cubicBezTo>
                  <a:close/>
                </a:path>
              </a:pathLst>
            </a:custGeom>
            <a:solidFill>
              <a:srgbClr val="4C6F8A">
                <a:alpha val="3661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14" name="Google Shape;2420;p68">
              <a:extLst>
                <a:ext uri="{FF2B5EF4-FFF2-40B4-BE49-F238E27FC236}">
                  <a16:creationId xmlns:a16="http://schemas.microsoft.com/office/drawing/2014/main" id="{B13E3750-BE88-6F92-C55E-4EE1D1A404E3}"/>
                </a:ext>
              </a:extLst>
            </p:cNvPr>
            <p:cNvSpPr/>
            <p:nvPr/>
          </p:nvSpPr>
          <p:spPr>
            <a:xfrm>
              <a:off x="4351650" y="3107800"/>
              <a:ext cx="188000" cy="152275"/>
            </a:xfrm>
            <a:custGeom>
              <a:avLst/>
              <a:gdLst/>
              <a:ahLst/>
              <a:cxnLst/>
              <a:rect l="l" t="t" r="r" b="b"/>
              <a:pathLst>
                <a:path w="7520" h="6091" extrusionOk="0">
                  <a:moveTo>
                    <a:pt x="1" y="5865"/>
                  </a:moveTo>
                  <a:cubicBezTo>
                    <a:pt x="928" y="5214"/>
                    <a:pt x="1605" y="4687"/>
                    <a:pt x="2357" y="4261"/>
                  </a:cubicBezTo>
                  <a:cubicBezTo>
                    <a:pt x="3560" y="3585"/>
                    <a:pt x="4587" y="2707"/>
                    <a:pt x="5540" y="1755"/>
                  </a:cubicBezTo>
                  <a:cubicBezTo>
                    <a:pt x="5865" y="1454"/>
                    <a:pt x="6116" y="1078"/>
                    <a:pt x="6417" y="727"/>
                  </a:cubicBezTo>
                  <a:cubicBezTo>
                    <a:pt x="6667" y="452"/>
                    <a:pt x="6868" y="101"/>
                    <a:pt x="7219" y="1"/>
                  </a:cubicBezTo>
                  <a:cubicBezTo>
                    <a:pt x="7520" y="151"/>
                    <a:pt x="7495" y="351"/>
                    <a:pt x="7444" y="552"/>
                  </a:cubicBezTo>
                  <a:cubicBezTo>
                    <a:pt x="7169" y="1254"/>
                    <a:pt x="6818" y="1880"/>
                    <a:pt x="6317" y="2432"/>
                  </a:cubicBezTo>
                  <a:cubicBezTo>
                    <a:pt x="5013" y="3860"/>
                    <a:pt x="3434" y="4938"/>
                    <a:pt x="1705" y="5790"/>
                  </a:cubicBezTo>
                  <a:cubicBezTo>
                    <a:pt x="1229" y="6016"/>
                    <a:pt x="753" y="6091"/>
                    <a:pt x="1" y="5865"/>
                  </a:cubicBezTo>
                </a:path>
              </a:pathLst>
            </a:custGeom>
            <a:solidFill>
              <a:srgbClr val="4C6F8A">
                <a:alpha val="3661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15" name="Google Shape;2421;p68">
              <a:extLst>
                <a:ext uri="{FF2B5EF4-FFF2-40B4-BE49-F238E27FC236}">
                  <a16:creationId xmlns:a16="http://schemas.microsoft.com/office/drawing/2014/main" id="{8E4050C3-5FF5-D55D-5016-859162EC8116}"/>
                </a:ext>
              </a:extLst>
            </p:cNvPr>
            <p:cNvSpPr/>
            <p:nvPr/>
          </p:nvSpPr>
          <p:spPr>
            <a:xfrm>
              <a:off x="3070325" y="2921075"/>
              <a:ext cx="44500" cy="201800"/>
            </a:xfrm>
            <a:custGeom>
              <a:avLst/>
              <a:gdLst/>
              <a:ahLst/>
              <a:cxnLst/>
              <a:rect l="l" t="t" r="r" b="b"/>
              <a:pathLst>
                <a:path w="1780" h="8072" extrusionOk="0">
                  <a:moveTo>
                    <a:pt x="1755" y="7946"/>
                  </a:moveTo>
                  <a:cubicBezTo>
                    <a:pt x="1329" y="8071"/>
                    <a:pt x="1053" y="7971"/>
                    <a:pt x="853" y="7670"/>
                  </a:cubicBezTo>
                  <a:cubicBezTo>
                    <a:pt x="401" y="7018"/>
                    <a:pt x="0" y="6342"/>
                    <a:pt x="51" y="5465"/>
                  </a:cubicBezTo>
                  <a:cubicBezTo>
                    <a:pt x="126" y="4637"/>
                    <a:pt x="101" y="3810"/>
                    <a:pt x="101" y="2958"/>
                  </a:cubicBezTo>
                  <a:cubicBezTo>
                    <a:pt x="101" y="2106"/>
                    <a:pt x="376" y="1329"/>
                    <a:pt x="727" y="552"/>
                  </a:cubicBezTo>
                  <a:cubicBezTo>
                    <a:pt x="777" y="402"/>
                    <a:pt x="878" y="226"/>
                    <a:pt x="1003" y="126"/>
                  </a:cubicBezTo>
                  <a:cubicBezTo>
                    <a:pt x="1078" y="51"/>
                    <a:pt x="1254" y="1"/>
                    <a:pt x="1379" y="26"/>
                  </a:cubicBezTo>
                  <a:cubicBezTo>
                    <a:pt x="1479" y="76"/>
                    <a:pt x="1629" y="226"/>
                    <a:pt x="1604" y="327"/>
                  </a:cubicBezTo>
                  <a:cubicBezTo>
                    <a:pt x="1604" y="653"/>
                    <a:pt x="1579" y="1028"/>
                    <a:pt x="1479" y="1329"/>
                  </a:cubicBezTo>
                  <a:cubicBezTo>
                    <a:pt x="1228" y="2081"/>
                    <a:pt x="1153" y="2833"/>
                    <a:pt x="1228" y="3610"/>
                  </a:cubicBezTo>
                  <a:cubicBezTo>
                    <a:pt x="1228" y="3835"/>
                    <a:pt x="1254" y="4086"/>
                    <a:pt x="1254" y="4337"/>
                  </a:cubicBezTo>
                  <a:cubicBezTo>
                    <a:pt x="1203" y="5414"/>
                    <a:pt x="1178" y="6492"/>
                    <a:pt x="1730" y="7495"/>
                  </a:cubicBezTo>
                  <a:cubicBezTo>
                    <a:pt x="1780" y="7595"/>
                    <a:pt x="1755" y="7745"/>
                    <a:pt x="1755" y="7946"/>
                  </a:cubicBezTo>
                  <a:close/>
                </a:path>
              </a:pathLst>
            </a:custGeom>
            <a:solidFill>
              <a:srgbClr val="4C6F8A">
                <a:alpha val="3661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16" name="Google Shape;2422;p68">
              <a:extLst>
                <a:ext uri="{FF2B5EF4-FFF2-40B4-BE49-F238E27FC236}">
                  <a16:creationId xmlns:a16="http://schemas.microsoft.com/office/drawing/2014/main" id="{575B431B-6345-2CC0-D0C4-E4CA342A91B6}"/>
                </a:ext>
              </a:extLst>
            </p:cNvPr>
            <p:cNvSpPr/>
            <p:nvPr/>
          </p:nvSpPr>
          <p:spPr>
            <a:xfrm>
              <a:off x="4537125" y="3151025"/>
              <a:ext cx="66450" cy="84000"/>
            </a:xfrm>
            <a:custGeom>
              <a:avLst/>
              <a:gdLst/>
              <a:ahLst/>
              <a:cxnLst/>
              <a:rect l="l" t="t" r="r" b="b"/>
              <a:pathLst>
                <a:path w="2658" h="3360" extrusionOk="0">
                  <a:moveTo>
                    <a:pt x="2356" y="1"/>
                  </a:moveTo>
                  <a:cubicBezTo>
                    <a:pt x="2457" y="151"/>
                    <a:pt x="2557" y="226"/>
                    <a:pt x="2607" y="352"/>
                  </a:cubicBezTo>
                  <a:cubicBezTo>
                    <a:pt x="2657" y="427"/>
                    <a:pt x="2657" y="552"/>
                    <a:pt x="2632" y="653"/>
                  </a:cubicBezTo>
                  <a:cubicBezTo>
                    <a:pt x="2331" y="1605"/>
                    <a:pt x="1880" y="2482"/>
                    <a:pt x="1028" y="3109"/>
                  </a:cubicBezTo>
                  <a:cubicBezTo>
                    <a:pt x="903" y="3209"/>
                    <a:pt x="727" y="3309"/>
                    <a:pt x="577" y="3334"/>
                  </a:cubicBezTo>
                  <a:cubicBezTo>
                    <a:pt x="426" y="3359"/>
                    <a:pt x="226" y="3309"/>
                    <a:pt x="126" y="3209"/>
                  </a:cubicBezTo>
                  <a:cubicBezTo>
                    <a:pt x="25" y="3109"/>
                    <a:pt x="0" y="2883"/>
                    <a:pt x="51" y="2733"/>
                  </a:cubicBezTo>
                  <a:cubicBezTo>
                    <a:pt x="76" y="2582"/>
                    <a:pt x="176" y="2407"/>
                    <a:pt x="276" y="2282"/>
                  </a:cubicBezTo>
                  <a:cubicBezTo>
                    <a:pt x="853" y="1680"/>
                    <a:pt x="1379" y="1054"/>
                    <a:pt x="1830" y="352"/>
                  </a:cubicBezTo>
                  <a:cubicBezTo>
                    <a:pt x="1905" y="201"/>
                    <a:pt x="2156" y="126"/>
                    <a:pt x="2356" y="1"/>
                  </a:cubicBezTo>
                </a:path>
              </a:pathLst>
            </a:custGeom>
            <a:solidFill>
              <a:srgbClr val="4C6F8A">
                <a:alpha val="3661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17" name="Google Shape;2423;p68">
              <a:extLst>
                <a:ext uri="{FF2B5EF4-FFF2-40B4-BE49-F238E27FC236}">
                  <a16:creationId xmlns:a16="http://schemas.microsoft.com/office/drawing/2014/main" id="{61BCDBC6-8444-DB0E-48B4-F2AE65309E28}"/>
                </a:ext>
              </a:extLst>
            </p:cNvPr>
            <p:cNvSpPr/>
            <p:nvPr/>
          </p:nvSpPr>
          <p:spPr>
            <a:xfrm>
              <a:off x="4442500" y="2496900"/>
              <a:ext cx="101550" cy="76475"/>
            </a:xfrm>
            <a:custGeom>
              <a:avLst/>
              <a:gdLst/>
              <a:ahLst/>
              <a:cxnLst/>
              <a:rect l="l" t="t" r="r" b="b"/>
              <a:pathLst>
                <a:path w="4062" h="3059" extrusionOk="0">
                  <a:moveTo>
                    <a:pt x="1" y="351"/>
                  </a:moveTo>
                  <a:cubicBezTo>
                    <a:pt x="277" y="0"/>
                    <a:pt x="653" y="0"/>
                    <a:pt x="1003" y="151"/>
                  </a:cubicBezTo>
                  <a:cubicBezTo>
                    <a:pt x="1505" y="376"/>
                    <a:pt x="2006" y="652"/>
                    <a:pt x="2457" y="953"/>
                  </a:cubicBezTo>
                  <a:cubicBezTo>
                    <a:pt x="2858" y="1228"/>
                    <a:pt x="3184" y="1579"/>
                    <a:pt x="3560" y="1905"/>
                  </a:cubicBezTo>
                  <a:cubicBezTo>
                    <a:pt x="3836" y="2131"/>
                    <a:pt x="3961" y="2457"/>
                    <a:pt x="4036" y="2807"/>
                  </a:cubicBezTo>
                  <a:cubicBezTo>
                    <a:pt x="4061" y="2883"/>
                    <a:pt x="3961" y="2958"/>
                    <a:pt x="3936" y="3033"/>
                  </a:cubicBezTo>
                  <a:cubicBezTo>
                    <a:pt x="3836" y="3033"/>
                    <a:pt x="3760" y="3058"/>
                    <a:pt x="3710" y="3033"/>
                  </a:cubicBezTo>
                  <a:cubicBezTo>
                    <a:pt x="3284" y="2732"/>
                    <a:pt x="2833" y="2457"/>
                    <a:pt x="2482" y="2081"/>
                  </a:cubicBezTo>
                  <a:cubicBezTo>
                    <a:pt x="1780" y="1429"/>
                    <a:pt x="1003" y="928"/>
                    <a:pt x="151" y="552"/>
                  </a:cubicBezTo>
                  <a:cubicBezTo>
                    <a:pt x="101" y="527"/>
                    <a:pt x="51" y="451"/>
                    <a:pt x="1" y="351"/>
                  </a:cubicBezTo>
                </a:path>
              </a:pathLst>
            </a:custGeom>
            <a:solidFill>
              <a:srgbClr val="4C6F8A">
                <a:alpha val="3661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18" name="Google Shape;2424;p68">
              <a:extLst>
                <a:ext uri="{FF2B5EF4-FFF2-40B4-BE49-F238E27FC236}">
                  <a16:creationId xmlns:a16="http://schemas.microsoft.com/office/drawing/2014/main" id="{BD0F1FD9-020D-6272-34CC-11E9F2270873}"/>
                </a:ext>
              </a:extLst>
            </p:cNvPr>
            <p:cNvSpPr/>
            <p:nvPr/>
          </p:nvSpPr>
          <p:spPr>
            <a:xfrm>
              <a:off x="3179871" y="2657464"/>
              <a:ext cx="1362800" cy="789500"/>
            </a:xfrm>
            <a:custGeom>
              <a:avLst/>
              <a:gdLst/>
              <a:ahLst/>
              <a:cxnLst/>
              <a:rect l="l" t="t" r="r" b="b"/>
              <a:pathLst>
                <a:path w="54512" h="31580" extrusionOk="0">
                  <a:moveTo>
                    <a:pt x="10677" y="29274"/>
                  </a:moveTo>
                  <a:cubicBezTo>
                    <a:pt x="11253" y="29149"/>
                    <a:pt x="11855" y="29249"/>
                    <a:pt x="12457" y="29249"/>
                  </a:cubicBezTo>
                  <a:cubicBezTo>
                    <a:pt x="13033" y="29249"/>
                    <a:pt x="13634" y="29324"/>
                    <a:pt x="14236" y="29324"/>
                  </a:cubicBezTo>
                  <a:cubicBezTo>
                    <a:pt x="15013" y="29324"/>
                    <a:pt x="15815" y="29299"/>
                    <a:pt x="16617" y="29249"/>
                  </a:cubicBezTo>
                  <a:cubicBezTo>
                    <a:pt x="18121" y="29174"/>
                    <a:pt x="19599" y="29073"/>
                    <a:pt x="21103" y="28998"/>
                  </a:cubicBezTo>
                  <a:cubicBezTo>
                    <a:pt x="21279" y="28973"/>
                    <a:pt x="21429" y="28923"/>
                    <a:pt x="21604" y="28898"/>
                  </a:cubicBezTo>
                  <a:cubicBezTo>
                    <a:pt x="21955" y="28848"/>
                    <a:pt x="22306" y="28823"/>
                    <a:pt x="22657" y="28798"/>
                  </a:cubicBezTo>
                  <a:cubicBezTo>
                    <a:pt x="23309" y="28723"/>
                    <a:pt x="23960" y="28672"/>
                    <a:pt x="24612" y="28622"/>
                  </a:cubicBezTo>
                  <a:cubicBezTo>
                    <a:pt x="25063" y="28572"/>
                    <a:pt x="25514" y="28422"/>
                    <a:pt x="25965" y="28422"/>
                  </a:cubicBezTo>
                  <a:cubicBezTo>
                    <a:pt x="27469" y="28347"/>
                    <a:pt x="28923" y="28121"/>
                    <a:pt x="30351" y="27670"/>
                  </a:cubicBezTo>
                  <a:cubicBezTo>
                    <a:pt x="31504" y="27294"/>
                    <a:pt x="32732" y="27068"/>
                    <a:pt x="33910" y="26793"/>
                  </a:cubicBezTo>
                  <a:cubicBezTo>
                    <a:pt x="35464" y="26442"/>
                    <a:pt x="37018" y="26066"/>
                    <a:pt x="38572" y="25690"/>
                  </a:cubicBezTo>
                  <a:cubicBezTo>
                    <a:pt x="40652" y="25239"/>
                    <a:pt x="42707" y="24788"/>
                    <a:pt x="44687" y="23961"/>
                  </a:cubicBezTo>
                  <a:cubicBezTo>
                    <a:pt x="46191" y="23334"/>
                    <a:pt x="47670" y="22632"/>
                    <a:pt x="48923" y="21580"/>
                  </a:cubicBezTo>
                  <a:cubicBezTo>
                    <a:pt x="50502" y="20251"/>
                    <a:pt x="52031" y="18898"/>
                    <a:pt x="53083" y="17093"/>
                  </a:cubicBezTo>
                  <a:cubicBezTo>
                    <a:pt x="53534" y="16342"/>
                    <a:pt x="53860" y="15540"/>
                    <a:pt x="54211" y="14738"/>
                  </a:cubicBezTo>
                  <a:cubicBezTo>
                    <a:pt x="54412" y="14261"/>
                    <a:pt x="54487" y="13735"/>
                    <a:pt x="54487" y="13209"/>
                  </a:cubicBezTo>
                  <a:cubicBezTo>
                    <a:pt x="54462" y="12733"/>
                    <a:pt x="54462" y="12231"/>
                    <a:pt x="54462" y="11755"/>
                  </a:cubicBezTo>
                  <a:cubicBezTo>
                    <a:pt x="54512" y="10352"/>
                    <a:pt x="54086" y="9073"/>
                    <a:pt x="53509" y="7845"/>
                  </a:cubicBezTo>
                  <a:cubicBezTo>
                    <a:pt x="53359" y="7545"/>
                    <a:pt x="53133" y="7269"/>
                    <a:pt x="52983" y="6943"/>
                  </a:cubicBezTo>
                  <a:cubicBezTo>
                    <a:pt x="52181" y="5414"/>
                    <a:pt x="51003" y="4211"/>
                    <a:pt x="49575" y="3234"/>
                  </a:cubicBezTo>
                  <a:cubicBezTo>
                    <a:pt x="48346" y="2407"/>
                    <a:pt x="47018" y="1805"/>
                    <a:pt x="45590" y="1429"/>
                  </a:cubicBezTo>
                  <a:cubicBezTo>
                    <a:pt x="44712" y="1204"/>
                    <a:pt x="43885" y="853"/>
                    <a:pt x="43033" y="577"/>
                  </a:cubicBezTo>
                  <a:cubicBezTo>
                    <a:pt x="42482" y="377"/>
                    <a:pt x="41905" y="176"/>
                    <a:pt x="41329" y="176"/>
                  </a:cubicBezTo>
                  <a:cubicBezTo>
                    <a:pt x="38472" y="251"/>
                    <a:pt x="35615" y="1"/>
                    <a:pt x="32782" y="452"/>
                  </a:cubicBezTo>
                  <a:cubicBezTo>
                    <a:pt x="31755" y="602"/>
                    <a:pt x="30702" y="727"/>
                    <a:pt x="29700" y="953"/>
                  </a:cubicBezTo>
                  <a:cubicBezTo>
                    <a:pt x="28898" y="1153"/>
                    <a:pt x="28121" y="1229"/>
                    <a:pt x="27319" y="1229"/>
                  </a:cubicBezTo>
                  <a:cubicBezTo>
                    <a:pt x="26767" y="1229"/>
                    <a:pt x="26216" y="1304"/>
                    <a:pt x="25715" y="1554"/>
                  </a:cubicBezTo>
                  <a:cubicBezTo>
                    <a:pt x="25289" y="1755"/>
                    <a:pt x="24863" y="1855"/>
                    <a:pt x="24411" y="1905"/>
                  </a:cubicBezTo>
                  <a:cubicBezTo>
                    <a:pt x="22908" y="2156"/>
                    <a:pt x="21379" y="2357"/>
                    <a:pt x="19850" y="2532"/>
                  </a:cubicBezTo>
                  <a:cubicBezTo>
                    <a:pt x="19148" y="2582"/>
                    <a:pt x="18421" y="2758"/>
                    <a:pt x="17720" y="2933"/>
                  </a:cubicBezTo>
                  <a:cubicBezTo>
                    <a:pt x="16040" y="3409"/>
                    <a:pt x="14386" y="3910"/>
                    <a:pt x="12707" y="4387"/>
                  </a:cubicBezTo>
                  <a:cubicBezTo>
                    <a:pt x="12131" y="4562"/>
                    <a:pt x="11604" y="4813"/>
                    <a:pt x="11103" y="5138"/>
                  </a:cubicBezTo>
                  <a:cubicBezTo>
                    <a:pt x="9850" y="5940"/>
                    <a:pt x="8547" y="6692"/>
                    <a:pt x="7294" y="7519"/>
                  </a:cubicBezTo>
                  <a:cubicBezTo>
                    <a:pt x="5790" y="8522"/>
                    <a:pt x="4411" y="9650"/>
                    <a:pt x="3309" y="11154"/>
                  </a:cubicBezTo>
                  <a:cubicBezTo>
                    <a:pt x="1680" y="13409"/>
                    <a:pt x="1680" y="13384"/>
                    <a:pt x="577" y="15941"/>
                  </a:cubicBezTo>
                  <a:cubicBezTo>
                    <a:pt x="151" y="16893"/>
                    <a:pt x="0" y="17845"/>
                    <a:pt x="50" y="18873"/>
                  </a:cubicBezTo>
                  <a:cubicBezTo>
                    <a:pt x="151" y="20728"/>
                    <a:pt x="351" y="22532"/>
                    <a:pt x="1604" y="24061"/>
                  </a:cubicBezTo>
                  <a:cubicBezTo>
                    <a:pt x="1980" y="24562"/>
                    <a:pt x="2356" y="25063"/>
                    <a:pt x="2857" y="25414"/>
                  </a:cubicBezTo>
                  <a:cubicBezTo>
                    <a:pt x="3258" y="25715"/>
                    <a:pt x="3634" y="26016"/>
                    <a:pt x="3985" y="26317"/>
                  </a:cubicBezTo>
                  <a:cubicBezTo>
                    <a:pt x="4111" y="28146"/>
                    <a:pt x="3584" y="29800"/>
                    <a:pt x="2832" y="31454"/>
                  </a:cubicBezTo>
                  <a:cubicBezTo>
                    <a:pt x="3484" y="31555"/>
                    <a:pt x="4086" y="31580"/>
                    <a:pt x="4637" y="31479"/>
                  </a:cubicBezTo>
                  <a:cubicBezTo>
                    <a:pt x="5489" y="31329"/>
                    <a:pt x="6341" y="31078"/>
                    <a:pt x="7018" y="30452"/>
                  </a:cubicBezTo>
                  <a:cubicBezTo>
                    <a:pt x="7494" y="30026"/>
                    <a:pt x="8020" y="29625"/>
                    <a:pt x="8572" y="29174"/>
                  </a:cubicBezTo>
                  <a:cubicBezTo>
                    <a:pt x="9248" y="29500"/>
                    <a:pt x="9950" y="29449"/>
                    <a:pt x="10677" y="29274"/>
                  </a:cubicBezTo>
                </a:path>
              </a:pathLst>
            </a:custGeom>
            <a:solidFill>
              <a:srgbClr val="4C6F8A">
                <a:alpha val="3661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grpSp>
      <p:grpSp>
        <p:nvGrpSpPr>
          <p:cNvPr id="19" name="Google Shape;2426;p68">
            <a:extLst>
              <a:ext uri="{FF2B5EF4-FFF2-40B4-BE49-F238E27FC236}">
                <a16:creationId xmlns:a16="http://schemas.microsoft.com/office/drawing/2014/main" id="{E16A1CA3-050F-7095-BB25-8D7077946A10}"/>
              </a:ext>
            </a:extLst>
          </p:cNvPr>
          <p:cNvGrpSpPr/>
          <p:nvPr/>
        </p:nvGrpSpPr>
        <p:grpSpPr>
          <a:xfrm>
            <a:off x="887288" y="2440200"/>
            <a:ext cx="2205616" cy="2735581"/>
            <a:chOff x="713106" y="2571702"/>
            <a:chExt cx="1917135" cy="2629498"/>
          </a:xfrm>
        </p:grpSpPr>
        <p:sp>
          <p:nvSpPr>
            <p:cNvPr id="20" name="Google Shape;2427;p68">
              <a:extLst>
                <a:ext uri="{FF2B5EF4-FFF2-40B4-BE49-F238E27FC236}">
                  <a16:creationId xmlns:a16="http://schemas.microsoft.com/office/drawing/2014/main" id="{0F4DB4AF-954F-56AF-0E16-5B06102E6706}"/>
                </a:ext>
              </a:extLst>
            </p:cNvPr>
            <p:cNvSpPr/>
            <p:nvPr/>
          </p:nvSpPr>
          <p:spPr>
            <a:xfrm>
              <a:off x="855139" y="3117160"/>
              <a:ext cx="164210" cy="300739"/>
            </a:xfrm>
            <a:custGeom>
              <a:avLst/>
              <a:gdLst/>
              <a:ahLst/>
              <a:cxnLst/>
              <a:rect l="l" t="t" r="r" b="b"/>
              <a:pathLst>
                <a:path w="2984" h="5465" extrusionOk="0">
                  <a:moveTo>
                    <a:pt x="2983" y="1"/>
                  </a:moveTo>
                  <a:cubicBezTo>
                    <a:pt x="2156" y="402"/>
                    <a:pt x="1454" y="1154"/>
                    <a:pt x="1154" y="2031"/>
                  </a:cubicBezTo>
                  <a:cubicBezTo>
                    <a:pt x="803" y="3134"/>
                    <a:pt x="1028" y="4412"/>
                    <a:pt x="1755" y="5289"/>
                  </a:cubicBezTo>
                  <a:lnTo>
                    <a:pt x="1805" y="5339"/>
                  </a:lnTo>
                  <a:cubicBezTo>
                    <a:pt x="1830" y="5389"/>
                    <a:pt x="1855" y="5414"/>
                    <a:pt x="1906" y="5464"/>
                  </a:cubicBezTo>
                  <a:cubicBezTo>
                    <a:pt x="2056" y="5239"/>
                    <a:pt x="2181" y="5113"/>
                    <a:pt x="2181" y="5113"/>
                  </a:cubicBezTo>
                  <a:cubicBezTo>
                    <a:pt x="1" y="3008"/>
                    <a:pt x="2056" y="828"/>
                    <a:pt x="2983" y="1"/>
                  </a:cubicBezTo>
                  <a:close/>
                </a:path>
              </a:pathLst>
            </a:custGeom>
            <a:solidFill>
              <a:srgbClr val="B93F49"/>
            </a:solidFill>
            <a:ln w="9525" cap="flat" cmpd="sng">
              <a:solidFill>
                <a:srgbClr val="B93F49"/>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1" name="Google Shape;2428;p68">
              <a:extLst>
                <a:ext uri="{FF2B5EF4-FFF2-40B4-BE49-F238E27FC236}">
                  <a16:creationId xmlns:a16="http://schemas.microsoft.com/office/drawing/2014/main" id="{EE526219-74ED-03A0-DB33-768C76438C90}"/>
                </a:ext>
              </a:extLst>
            </p:cNvPr>
            <p:cNvSpPr/>
            <p:nvPr/>
          </p:nvSpPr>
          <p:spPr>
            <a:xfrm>
              <a:off x="942031" y="3660581"/>
              <a:ext cx="31807" cy="27625"/>
            </a:xfrm>
            <a:custGeom>
              <a:avLst/>
              <a:gdLst/>
              <a:ahLst/>
              <a:cxnLst/>
              <a:rect l="l" t="t" r="r" b="b"/>
              <a:pathLst>
                <a:path w="578" h="502" extrusionOk="0">
                  <a:moveTo>
                    <a:pt x="1" y="0"/>
                  </a:moveTo>
                  <a:lnTo>
                    <a:pt x="1" y="0"/>
                  </a:lnTo>
                  <a:cubicBezTo>
                    <a:pt x="126" y="201"/>
                    <a:pt x="251" y="376"/>
                    <a:pt x="427" y="502"/>
                  </a:cubicBezTo>
                  <a:cubicBezTo>
                    <a:pt x="527" y="351"/>
                    <a:pt x="577" y="251"/>
                    <a:pt x="577" y="251"/>
                  </a:cubicBezTo>
                  <a:cubicBezTo>
                    <a:pt x="352" y="201"/>
                    <a:pt x="151" y="126"/>
                    <a:pt x="1" y="0"/>
                  </a:cubicBezTo>
                  <a:close/>
                </a:path>
              </a:pathLst>
            </a:custGeom>
            <a:solidFill>
              <a:srgbClr val="B93F4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2" name="Google Shape;2429;p68">
              <a:extLst>
                <a:ext uri="{FF2B5EF4-FFF2-40B4-BE49-F238E27FC236}">
                  <a16:creationId xmlns:a16="http://schemas.microsoft.com/office/drawing/2014/main" id="{4C816503-288C-6C27-0C33-B1BB9D59C6A6}"/>
                </a:ext>
              </a:extLst>
            </p:cNvPr>
            <p:cNvSpPr/>
            <p:nvPr/>
          </p:nvSpPr>
          <p:spPr>
            <a:xfrm>
              <a:off x="1388930" y="4380539"/>
              <a:ext cx="125523" cy="41438"/>
            </a:xfrm>
            <a:custGeom>
              <a:avLst/>
              <a:gdLst/>
              <a:ahLst/>
              <a:cxnLst/>
              <a:rect l="l" t="t" r="r" b="b"/>
              <a:pathLst>
                <a:path w="2281" h="753" extrusionOk="0">
                  <a:moveTo>
                    <a:pt x="2256" y="0"/>
                  </a:moveTo>
                  <a:cubicBezTo>
                    <a:pt x="902" y="176"/>
                    <a:pt x="0" y="326"/>
                    <a:pt x="0" y="326"/>
                  </a:cubicBezTo>
                  <a:cubicBezTo>
                    <a:pt x="0" y="326"/>
                    <a:pt x="426" y="527"/>
                    <a:pt x="1153" y="752"/>
                  </a:cubicBezTo>
                  <a:lnTo>
                    <a:pt x="2281" y="602"/>
                  </a:lnTo>
                  <a:lnTo>
                    <a:pt x="2256" y="0"/>
                  </a:lnTo>
                  <a:close/>
                </a:path>
              </a:pathLst>
            </a:custGeom>
            <a:solidFill>
              <a:srgbClr val="B93F49"/>
            </a:solidFill>
            <a:ln w="9525" cap="flat" cmpd="sng">
              <a:solidFill>
                <a:srgbClr val="B93F49"/>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3" name="Google Shape;2430;p68">
              <a:extLst>
                <a:ext uri="{FF2B5EF4-FFF2-40B4-BE49-F238E27FC236}">
                  <a16:creationId xmlns:a16="http://schemas.microsoft.com/office/drawing/2014/main" id="{476B754B-06CF-BB2A-21E5-0A90DF0517FF}"/>
                </a:ext>
              </a:extLst>
            </p:cNvPr>
            <p:cNvSpPr/>
            <p:nvPr/>
          </p:nvSpPr>
          <p:spPr>
            <a:xfrm>
              <a:off x="1452324" y="4321216"/>
              <a:ext cx="408323" cy="137080"/>
            </a:xfrm>
            <a:custGeom>
              <a:avLst/>
              <a:gdLst/>
              <a:ahLst/>
              <a:cxnLst/>
              <a:rect l="l" t="t" r="r" b="b"/>
              <a:pathLst>
                <a:path w="7420" h="2491" extrusionOk="0">
                  <a:moveTo>
                    <a:pt x="1029" y="1"/>
                  </a:moveTo>
                  <a:lnTo>
                    <a:pt x="1104" y="1078"/>
                  </a:lnTo>
                  <a:lnTo>
                    <a:pt x="1129" y="1680"/>
                  </a:lnTo>
                  <a:lnTo>
                    <a:pt x="1" y="1830"/>
                  </a:lnTo>
                  <a:cubicBezTo>
                    <a:pt x="966" y="2129"/>
                    <a:pt x="2522" y="2491"/>
                    <a:pt x="4378" y="2491"/>
                  </a:cubicBezTo>
                  <a:cubicBezTo>
                    <a:pt x="4545" y="2491"/>
                    <a:pt x="4716" y="2488"/>
                    <a:pt x="4888" y="2482"/>
                  </a:cubicBezTo>
                  <a:cubicBezTo>
                    <a:pt x="5515" y="2457"/>
                    <a:pt x="6166" y="2407"/>
                    <a:pt x="6843" y="2281"/>
                  </a:cubicBezTo>
                  <a:cubicBezTo>
                    <a:pt x="6818" y="2256"/>
                    <a:pt x="6793" y="2206"/>
                    <a:pt x="6793" y="2156"/>
                  </a:cubicBezTo>
                  <a:cubicBezTo>
                    <a:pt x="6768" y="2031"/>
                    <a:pt x="6793" y="1930"/>
                    <a:pt x="6868" y="1805"/>
                  </a:cubicBezTo>
                  <a:cubicBezTo>
                    <a:pt x="6968" y="1655"/>
                    <a:pt x="7194" y="1529"/>
                    <a:pt x="7420" y="1454"/>
                  </a:cubicBezTo>
                  <a:cubicBezTo>
                    <a:pt x="6943" y="1429"/>
                    <a:pt x="6417" y="1329"/>
                    <a:pt x="6367" y="953"/>
                  </a:cubicBezTo>
                  <a:cubicBezTo>
                    <a:pt x="6342" y="853"/>
                    <a:pt x="6367" y="752"/>
                    <a:pt x="6442" y="652"/>
                  </a:cubicBezTo>
                  <a:cubicBezTo>
                    <a:pt x="6442" y="652"/>
                    <a:pt x="6442" y="652"/>
                    <a:pt x="6467" y="627"/>
                  </a:cubicBezTo>
                  <a:cubicBezTo>
                    <a:pt x="4813" y="627"/>
                    <a:pt x="2883" y="477"/>
                    <a:pt x="1029" y="1"/>
                  </a:cubicBezTo>
                  <a:close/>
                </a:path>
              </a:pathLst>
            </a:custGeom>
            <a:solidFill>
              <a:srgbClr val="FDA27D"/>
            </a:solidFill>
            <a:ln w="9525" cap="flat" cmpd="sng">
              <a:solidFill>
                <a:srgbClr val="FDA27D"/>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4" name="Google Shape;2431;p68">
              <a:extLst>
                <a:ext uri="{FF2B5EF4-FFF2-40B4-BE49-F238E27FC236}">
                  <a16:creationId xmlns:a16="http://schemas.microsoft.com/office/drawing/2014/main" id="{B7B8CDE4-4DC5-4885-D7CA-CA70071FF3D3}"/>
                </a:ext>
              </a:extLst>
            </p:cNvPr>
            <p:cNvSpPr/>
            <p:nvPr/>
          </p:nvSpPr>
          <p:spPr>
            <a:xfrm>
              <a:off x="1504768" y="4242578"/>
              <a:ext cx="347625" cy="113197"/>
            </a:xfrm>
            <a:custGeom>
              <a:avLst/>
              <a:gdLst/>
              <a:ahLst/>
              <a:cxnLst/>
              <a:rect l="l" t="t" r="r" b="b"/>
              <a:pathLst>
                <a:path w="6317" h="2057" extrusionOk="0">
                  <a:moveTo>
                    <a:pt x="0" y="1"/>
                  </a:moveTo>
                  <a:lnTo>
                    <a:pt x="76" y="1430"/>
                  </a:lnTo>
                  <a:cubicBezTo>
                    <a:pt x="1930" y="1906"/>
                    <a:pt x="3860" y="2056"/>
                    <a:pt x="5514" y="2056"/>
                  </a:cubicBezTo>
                  <a:cubicBezTo>
                    <a:pt x="5665" y="1906"/>
                    <a:pt x="5990" y="1805"/>
                    <a:pt x="6316" y="1755"/>
                  </a:cubicBezTo>
                  <a:cubicBezTo>
                    <a:pt x="5840" y="1680"/>
                    <a:pt x="5314" y="1505"/>
                    <a:pt x="5238" y="1179"/>
                  </a:cubicBezTo>
                  <a:cubicBezTo>
                    <a:pt x="5213" y="1003"/>
                    <a:pt x="5238" y="878"/>
                    <a:pt x="5339" y="753"/>
                  </a:cubicBezTo>
                  <a:lnTo>
                    <a:pt x="5339" y="753"/>
                  </a:lnTo>
                  <a:cubicBezTo>
                    <a:pt x="5018" y="775"/>
                    <a:pt x="4697" y="786"/>
                    <a:pt x="4377" y="786"/>
                  </a:cubicBezTo>
                  <a:cubicBezTo>
                    <a:pt x="2872" y="786"/>
                    <a:pt x="1385" y="538"/>
                    <a:pt x="0" y="1"/>
                  </a:cubicBezTo>
                  <a:close/>
                </a:path>
              </a:pathLst>
            </a:custGeom>
            <a:solidFill>
              <a:srgbClr val="F68963"/>
            </a:solidFill>
            <a:ln w="9525" cap="flat" cmpd="sng">
              <a:solidFill>
                <a:srgbClr val="F68963"/>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5" name="Google Shape;2432;p68">
              <a:extLst>
                <a:ext uri="{FF2B5EF4-FFF2-40B4-BE49-F238E27FC236}">
                  <a16:creationId xmlns:a16="http://schemas.microsoft.com/office/drawing/2014/main" id="{4958CF5E-7C49-66DA-1964-024932319425}"/>
                </a:ext>
              </a:extLst>
            </p:cNvPr>
            <p:cNvSpPr/>
            <p:nvPr/>
          </p:nvSpPr>
          <p:spPr>
            <a:xfrm>
              <a:off x="1102003" y="4398478"/>
              <a:ext cx="1017945" cy="801347"/>
            </a:xfrm>
            <a:custGeom>
              <a:avLst/>
              <a:gdLst/>
              <a:ahLst/>
              <a:cxnLst/>
              <a:rect l="l" t="t" r="r" b="b"/>
              <a:pathLst>
                <a:path w="18498" h="14562" extrusionOk="0">
                  <a:moveTo>
                    <a:pt x="5214" y="0"/>
                  </a:moveTo>
                  <a:cubicBezTo>
                    <a:pt x="4287" y="175"/>
                    <a:pt x="3460" y="376"/>
                    <a:pt x="2758" y="627"/>
                  </a:cubicBezTo>
                  <a:lnTo>
                    <a:pt x="1" y="14361"/>
                  </a:lnTo>
                  <a:cubicBezTo>
                    <a:pt x="4663" y="14411"/>
                    <a:pt x="11831" y="14511"/>
                    <a:pt x="18497" y="14562"/>
                  </a:cubicBezTo>
                  <a:cubicBezTo>
                    <a:pt x="17921" y="11955"/>
                    <a:pt x="17420" y="9223"/>
                    <a:pt x="17420" y="9223"/>
                  </a:cubicBezTo>
                  <a:lnTo>
                    <a:pt x="16317" y="1253"/>
                  </a:lnTo>
                  <a:lnTo>
                    <a:pt x="16292" y="1178"/>
                  </a:lnTo>
                  <a:lnTo>
                    <a:pt x="16292" y="1228"/>
                  </a:lnTo>
                  <a:cubicBezTo>
                    <a:pt x="16267" y="1253"/>
                    <a:pt x="16217" y="1253"/>
                    <a:pt x="16192" y="1253"/>
                  </a:cubicBezTo>
                  <a:cubicBezTo>
                    <a:pt x="15016" y="1890"/>
                    <a:pt x="13434" y="2407"/>
                    <a:pt x="11492" y="2407"/>
                  </a:cubicBezTo>
                  <a:cubicBezTo>
                    <a:pt x="11446" y="2407"/>
                    <a:pt x="11400" y="2407"/>
                    <a:pt x="11354" y="2406"/>
                  </a:cubicBezTo>
                  <a:cubicBezTo>
                    <a:pt x="11104" y="2406"/>
                    <a:pt x="10878" y="2381"/>
                    <a:pt x="10628" y="2356"/>
                  </a:cubicBezTo>
                  <a:cubicBezTo>
                    <a:pt x="6893" y="2055"/>
                    <a:pt x="4362" y="551"/>
                    <a:pt x="4337" y="551"/>
                  </a:cubicBezTo>
                  <a:cubicBezTo>
                    <a:pt x="4287" y="526"/>
                    <a:pt x="4287" y="476"/>
                    <a:pt x="4312" y="451"/>
                  </a:cubicBezTo>
                  <a:cubicBezTo>
                    <a:pt x="4312" y="422"/>
                    <a:pt x="4329" y="410"/>
                    <a:pt x="4348" y="410"/>
                  </a:cubicBezTo>
                  <a:cubicBezTo>
                    <a:pt x="4362" y="410"/>
                    <a:pt x="4377" y="416"/>
                    <a:pt x="4387" y="426"/>
                  </a:cubicBezTo>
                  <a:cubicBezTo>
                    <a:pt x="4412" y="426"/>
                    <a:pt x="6918" y="1930"/>
                    <a:pt x="10628" y="2231"/>
                  </a:cubicBezTo>
                  <a:cubicBezTo>
                    <a:pt x="10935" y="2256"/>
                    <a:pt x="11232" y="2267"/>
                    <a:pt x="11521" y="2267"/>
                  </a:cubicBezTo>
                  <a:cubicBezTo>
                    <a:pt x="13260" y="2267"/>
                    <a:pt x="14669" y="1841"/>
                    <a:pt x="15765" y="1303"/>
                  </a:cubicBezTo>
                  <a:lnTo>
                    <a:pt x="15765" y="1303"/>
                  </a:lnTo>
                  <a:cubicBezTo>
                    <a:pt x="15351" y="1353"/>
                    <a:pt x="14984" y="1379"/>
                    <a:pt x="14665" y="1379"/>
                  </a:cubicBezTo>
                  <a:cubicBezTo>
                    <a:pt x="13865" y="1379"/>
                    <a:pt x="13370" y="1218"/>
                    <a:pt x="13209" y="877"/>
                  </a:cubicBezTo>
                  <a:cubicBezTo>
                    <a:pt x="12532" y="1003"/>
                    <a:pt x="11881" y="1053"/>
                    <a:pt x="11254" y="1078"/>
                  </a:cubicBezTo>
                  <a:cubicBezTo>
                    <a:pt x="11082" y="1084"/>
                    <a:pt x="10911" y="1087"/>
                    <a:pt x="10744" y="1087"/>
                  </a:cubicBezTo>
                  <a:cubicBezTo>
                    <a:pt x="8888" y="1087"/>
                    <a:pt x="7332" y="725"/>
                    <a:pt x="6367" y="426"/>
                  </a:cubicBezTo>
                  <a:cubicBezTo>
                    <a:pt x="5640" y="201"/>
                    <a:pt x="5214" y="0"/>
                    <a:pt x="5214" y="0"/>
                  </a:cubicBezTo>
                  <a:close/>
                </a:path>
              </a:pathLst>
            </a:custGeom>
            <a:solidFill>
              <a:srgbClr val="FAA83E"/>
            </a:solidFill>
            <a:ln w="9525" cap="flat" cmpd="sng">
              <a:solidFill>
                <a:srgbClr val="FAA83E"/>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 name="Google Shape;2433;p68">
              <a:extLst>
                <a:ext uri="{FF2B5EF4-FFF2-40B4-BE49-F238E27FC236}">
                  <a16:creationId xmlns:a16="http://schemas.microsoft.com/office/drawing/2014/main" id="{05F9060B-A3B1-42E1-6829-6FE3C7AF9B7F}"/>
                </a:ext>
              </a:extLst>
            </p:cNvPr>
            <p:cNvSpPr/>
            <p:nvPr/>
          </p:nvSpPr>
          <p:spPr>
            <a:xfrm>
              <a:off x="713106" y="5150133"/>
              <a:ext cx="13813" cy="19371"/>
            </a:xfrm>
            <a:custGeom>
              <a:avLst/>
              <a:gdLst/>
              <a:ahLst/>
              <a:cxnLst/>
              <a:rect l="l" t="t" r="r" b="b"/>
              <a:pathLst>
                <a:path w="251" h="352" extrusionOk="0">
                  <a:moveTo>
                    <a:pt x="50" y="0"/>
                  </a:moveTo>
                  <a:cubicBezTo>
                    <a:pt x="25" y="75"/>
                    <a:pt x="0" y="151"/>
                    <a:pt x="0" y="251"/>
                  </a:cubicBezTo>
                  <a:cubicBezTo>
                    <a:pt x="75" y="276"/>
                    <a:pt x="176" y="301"/>
                    <a:pt x="251" y="351"/>
                  </a:cubicBezTo>
                  <a:cubicBezTo>
                    <a:pt x="151" y="176"/>
                    <a:pt x="75" y="75"/>
                    <a:pt x="50" y="0"/>
                  </a:cubicBezTo>
                  <a:close/>
                </a:path>
              </a:pathLst>
            </a:custGeom>
            <a:solidFill>
              <a:srgbClr val="FAA83E"/>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7" name="Google Shape;2434;p68">
              <a:extLst>
                <a:ext uri="{FF2B5EF4-FFF2-40B4-BE49-F238E27FC236}">
                  <a16:creationId xmlns:a16="http://schemas.microsoft.com/office/drawing/2014/main" id="{67BA3A39-DB8F-330D-F956-58FB54A1225C}"/>
                </a:ext>
              </a:extLst>
            </p:cNvPr>
            <p:cNvSpPr/>
            <p:nvPr/>
          </p:nvSpPr>
          <p:spPr>
            <a:xfrm>
              <a:off x="717233" y="4432927"/>
              <a:ext cx="536542" cy="755837"/>
            </a:xfrm>
            <a:custGeom>
              <a:avLst/>
              <a:gdLst/>
              <a:ahLst/>
              <a:cxnLst/>
              <a:rect l="l" t="t" r="r" b="b"/>
              <a:pathLst>
                <a:path w="9750" h="13735" extrusionOk="0">
                  <a:moveTo>
                    <a:pt x="7979" y="1372"/>
                  </a:moveTo>
                  <a:cubicBezTo>
                    <a:pt x="7985" y="1372"/>
                    <a:pt x="7991" y="1374"/>
                    <a:pt x="7995" y="1379"/>
                  </a:cubicBezTo>
                  <a:cubicBezTo>
                    <a:pt x="8046" y="1379"/>
                    <a:pt x="8071" y="1404"/>
                    <a:pt x="8071" y="1454"/>
                  </a:cubicBezTo>
                  <a:cubicBezTo>
                    <a:pt x="8071" y="1479"/>
                    <a:pt x="7920" y="5690"/>
                    <a:pt x="6818" y="12357"/>
                  </a:cubicBezTo>
                  <a:cubicBezTo>
                    <a:pt x="6818" y="12382"/>
                    <a:pt x="6792" y="12407"/>
                    <a:pt x="6767" y="12407"/>
                  </a:cubicBezTo>
                  <a:lnTo>
                    <a:pt x="6742" y="12407"/>
                  </a:lnTo>
                  <a:cubicBezTo>
                    <a:pt x="6717" y="12407"/>
                    <a:pt x="6692" y="12382"/>
                    <a:pt x="6692" y="12331"/>
                  </a:cubicBezTo>
                  <a:cubicBezTo>
                    <a:pt x="7770" y="5665"/>
                    <a:pt x="7920" y="1479"/>
                    <a:pt x="7920" y="1429"/>
                  </a:cubicBezTo>
                  <a:cubicBezTo>
                    <a:pt x="7920" y="1409"/>
                    <a:pt x="7953" y="1372"/>
                    <a:pt x="7979" y="1372"/>
                  </a:cubicBezTo>
                  <a:close/>
                  <a:moveTo>
                    <a:pt x="9750" y="1"/>
                  </a:moveTo>
                  <a:lnTo>
                    <a:pt x="9750" y="1"/>
                  </a:lnTo>
                  <a:cubicBezTo>
                    <a:pt x="6843" y="953"/>
                    <a:pt x="5514" y="2382"/>
                    <a:pt x="3810" y="4286"/>
                  </a:cubicBezTo>
                  <a:cubicBezTo>
                    <a:pt x="1905" y="6417"/>
                    <a:pt x="752" y="9600"/>
                    <a:pt x="0" y="12858"/>
                  </a:cubicBezTo>
                  <a:cubicBezTo>
                    <a:pt x="26" y="12858"/>
                    <a:pt x="51" y="12883"/>
                    <a:pt x="51" y="12883"/>
                  </a:cubicBezTo>
                  <a:cubicBezTo>
                    <a:pt x="51" y="12908"/>
                    <a:pt x="176" y="13108"/>
                    <a:pt x="376" y="13434"/>
                  </a:cubicBezTo>
                  <a:cubicBezTo>
                    <a:pt x="1003" y="13610"/>
                    <a:pt x="1730" y="13685"/>
                    <a:pt x="2657" y="13685"/>
                  </a:cubicBezTo>
                  <a:cubicBezTo>
                    <a:pt x="3459" y="13685"/>
                    <a:pt x="4988" y="13710"/>
                    <a:pt x="6993" y="13735"/>
                  </a:cubicBezTo>
                  <a:lnTo>
                    <a:pt x="9750" y="1"/>
                  </a:lnTo>
                  <a:close/>
                </a:path>
              </a:pathLst>
            </a:custGeom>
            <a:solidFill>
              <a:srgbClr val="FAA83E"/>
            </a:solidFill>
            <a:ln w="9525" cap="flat" cmpd="sng">
              <a:solidFill>
                <a:srgbClr val="FAA83E"/>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8" name="Google Shape;2435;p68">
              <a:extLst>
                <a:ext uri="{FF2B5EF4-FFF2-40B4-BE49-F238E27FC236}">
                  <a16:creationId xmlns:a16="http://schemas.microsoft.com/office/drawing/2014/main" id="{A5F4C89C-A434-0DAA-848F-B56B2C634973}"/>
                </a:ext>
              </a:extLst>
            </p:cNvPr>
            <p:cNvSpPr/>
            <p:nvPr/>
          </p:nvSpPr>
          <p:spPr>
            <a:xfrm>
              <a:off x="2584676" y="5168073"/>
              <a:ext cx="35935" cy="33128"/>
            </a:xfrm>
            <a:custGeom>
              <a:avLst/>
              <a:gdLst/>
              <a:ahLst/>
              <a:cxnLst/>
              <a:rect l="l" t="t" r="r" b="b"/>
              <a:pathLst>
                <a:path w="653" h="602" extrusionOk="0">
                  <a:moveTo>
                    <a:pt x="577" y="0"/>
                  </a:moveTo>
                  <a:cubicBezTo>
                    <a:pt x="376" y="201"/>
                    <a:pt x="201" y="401"/>
                    <a:pt x="0" y="602"/>
                  </a:cubicBezTo>
                  <a:lnTo>
                    <a:pt x="652" y="602"/>
                  </a:lnTo>
                  <a:cubicBezTo>
                    <a:pt x="627" y="401"/>
                    <a:pt x="602" y="201"/>
                    <a:pt x="577" y="0"/>
                  </a:cubicBezTo>
                  <a:close/>
                </a:path>
              </a:pathLst>
            </a:custGeom>
            <a:solidFill>
              <a:srgbClr val="F68963"/>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9" name="Google Shape;2436;p68">
              <a:extLst>
                <a:ext uri="{FF2B5EF4-FFF2-40B4-BE49-F238E27FC236}">
                  <a16:creationId xmlns:a16="http://schemas.microsoft.com/office/drawing/2014/main" id="{4691F55D-80DB-1D40-0AFB-1F414373C8D3}"/>
                </a:ext>
              </a:extLst>
            </p:cNvPr>
            <p:cNvSpPr/>
            <p:nvPr/>
          </p:nvSpPr>
          <p:spPr>
            <a:xfrm>
              <a:off x="2235731" y="4435679"/>
              <a:ext cx="394510" cy="765522"/>
            </a:xfrm>
            <a:custGeom>
              <a:avLst/>
              <a:gdLst/>
              <a:ahLst/>
              <a:cxnLst/>
              <a:rect l="l" t="t" r="r" b="b"/>
              <a:pathLst>
                <a:path w="7169" h="13911" extrusionOk="0">
                  <a:moveTo>
                    <a:pt x="1" y="1"/>
                  </a:moveTo>
                  <a:lnTo>
                    <a:pt x="427" y="803"/>
                  </a:lnTo>
                  <a:lnTo>
                    <a:pt x="351" y="828"/>
                  </a:lnTo>
                  <a:lnTo>
                    <a:pt x="3560" y="7018"/>
                  </a:lnTo>
                  <a:cubicBezTo>
                    <a:pt x="3560" y="7018"/>
                    <a:pt x="5640" y="10527"/>
                    <a:pt x="6316" y="13911"/>
                  </a:cubicBezTo>
                  <a:lnTo>
                    <a:pt x="6341" y="13911"/>
                  </a:lnTo>
                  <a:cubicBezTo>
                    <a:pt x="6542" y="13710"/>
                    <a:pt x="6717" y="13510"/>
                    <a:pt x="6918" y="13309"/>
                  </a:cubicBezTo>
                  <a:cubicBezTo>
                    <a:pt x="6993" y="13234"/>
                    <a:pt x="7093" y="13134"/>
                    <a:pt x="7169" y="13058"/>
                  </a:cubicBezTo>
                  <a:cubicBezTo>
                    <a:pt x="6567" y="9449"/>
                    <a:pt x="5514" y="5815"/>
                    <a:pt x="3509" y="3409"/>
                  </a:cubicBezTo>
                  <a:cubicBezTo>
                    <a:pt x="2407" y="2056"/>
                    <a:pt x="1429" y="928"/>
                    <a:pt x="1" y="1"/>
                  </a:cubicBezTo>
                  <a:close/>
                </a:path>
              </a:pathLst>
            </a:custGeom>
            <a:solidFill>
              <a:srgbClr val="FAA83E"/>
            </a:solidFill>
            <a:ln w="9525" cap="flat" cmpd="sng">
              <a:solidFill>
                <a:srgbClr val="FAA83E"/>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30" name="Google Shape;2437;p68">
              <a:extLst>
                <a:ext uri="{FF2B5EF4-FFF2-40B4-BE49-F238E27FC236}">
                  <a16:creationId xmlns:a16="http://schemas.microsoft.com/office/drawing/2014/main" id="{9DB6D72F-4B1C-04DA-986D-7D0563A7D311}"/>
                </a:ext>
              </a:extLst>
            </p:cNvPr>
            <p:cNvSpPr/>
            <p:nvPr/>
          </p:nvSpPr>
          <p:spPr>
            <a:xfrm>
              <a:off x="1998497" y="4461873"/>
              <a:ext cx="55" cy="1431"/>
            </a:xfrm>
            <a:custGeom>
              <a:avLst/>
              <a:gdLst/>
              <a:ahLst/>
              <a:cxnLst/>
              <a:rect l="l" t="t" r="r" b="b"/>
              <a:pathLst>
                <a:path w="1" h="26" extrusionOk="0">
                  <a:moveTo>
                    <a:pt x="1" y="1"/>
                  </a:moveTo>
                  <a:lnTo>
                    <a:pt x="1" y="26"/>
                  </a:lnTo>
                  <a:cubicBezTo>
                    <a:pt x="1" y="26"/>
                    <a:pt x="1" y="26"/>
                    <a:pt x="1" y="26"/>
                  </a:cubicBezTo>
                  <a:close/>
                </a:path>
              </a:pathLst>
            </a:custGeom>
            <a:solidFill>
              <a:srgbClr val="23231C"/>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31" name="Google Shape;2438;p68">
              <a:extLst>
                <a:ext uri="{FF2B5EF4-FFF2-40B4-BE49-F238E27FC236}">
                  <a16:creationId xmlns:a16="http://schemas.microsoft.com/office/drawing/2014/main" id="{B1D81524-A678-3E6B-F859-E7EBF9B50286}"/>
                </a:ext>
              </a:extLst>
            </p:cNvPr>
            <p:cNvSpPr/>
            <p:nvPr/>
          </p:nvSpPr>
          <p:spPr>
            <a:xfrm>
              <a:off x="1337862" y="4420986"/>
              <a:ext cx="655187" cy="109950"/>
            </a:xfrm>
            <a:custGeom>
              <a:avLst/>
              <a:gdLst/>
              <a:ahLst/>
              <a:cxnLst/>
              <a:rect l="l" t="t" r="r" b="b"/>
              <a:pathLst>
                <a:path w="11906" h="1998" extrusionOk="0">
                  <a:moveTo>
                    <a:pt x="62" y="1"/>
                  </a:moveTo>
                  <a:cubicBezTo>
                    <a:pt x="43" y="1"/>
                    <a:pt x="26" y="13"/>
                    <a:pt x="26" y="42"/>
                  </a:cubicBezTo>
                  <a:cubicBezTo>
                    <a:pt x="1" y="67"/>
                    <a:pt x="1" y="117"/>
                    <a:pt x="51" y="142"/>
                  </a:cubicBezTo>
                  <a:cubicBezTo>
                    <a:pt x="76" y="142"/>
                    <a:pt x="2607" y="1646"/>
                    <a:pt x="6342" y="1947"/>
                  </a:cubicBezTo>
                  <a:cubicBezTo>
                    <a:pt x="6592" y="1972"/>
                    <a:pt x="6818" y="1997"/>
                    <a:pt x="7068" y="1997"/>
                  </a:cubicBezTo>
                  <a:cubicBezTo>
                    <a:pt x="7114" y="1998"/>
                    <a:pt x="7160" y="1998"/>
                    <a:pt x="7206" y="1998"/>
                  </a:cubicBezTo>
                  <a:cubicBezTo>
                    <a:pt x="9148" y="1998"/>
                    <a:pt x="10730" y="1481"/>
                    <a:pt x="11906" y="844"/>
                  </a:cubicBezTo>
                  <a:lnTo>
                    <a:pt x="11906" y="844"/>
                  </a:lnTo>
                  <a:cubicBezTo>
                    <a:pt x="11755" y="869"/>
                    <a:pt x="11605" y="894"/>
                    <a:pt x="11479" y="894"/>
                  </a:cubicBezTo>
                  <a:cubicBezTo>
                    <a:pt x="10383" y="1432"/>
                    <a:pt x="8974" y="1858"/>
                    <a:pt x="7235" y="1858"/>
                  </a:cubicBezTo>
                  <a:cubicBezTo>
                    <a:pt x="6946" y="1858"/>
                    <a:pt x="6649" y="1847"/>
                    <a:pt x="6342" y="1822"/>
                  </a:cubicBezTo>
                  <a:cubicBezTo>
                    <a:pt x="2632" y="1521"/>
                    <a:pt x="126" y="17"/>
                    <a:pt x="101" y="17"/>
                  </a:cubicBezTo>
                  <a:cubicBezTo>
                    <a:pt x="91" y="7"/>
                    <a:pt x="76" y="1"/>
                    <a:pt x="62" y="1"/>
                  </a:cubicBezTo>
                  <a:close/>
                </a:path>
              </a:pathLst>
            </a:custGeom>
            <a:solidFill>
              <a:srgbClr val="23231C"/>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32" name="Google Shape;2439;p68">
              <a:extLst>
                <a:ext uri="{FF2B5EF4-FFF2-40B4-BE49-F238E27FC236}">
                  <a16:creationId xmlns:a16="http://schemas.microsoft.com/office/drawing/2014/main" id="{AAB1DAB1-DA2F-F82C-4176-F2E12D7F55E0}"/>
                </a:ext>
              </a:extLst>
            </p:cNvPr>
            <p:cNvSpPr/>
            <p:nvPr/>
          </p:nvSpPr>
          <p:spPr>
            <a:xfrm>
              <a:off x="713106" y="5140448"/>
              <a:ext cx="24874" cy="31807"/>
            </a:xfrm>
            <a:custGeom>
              <a:avLst/>
              <a:gdLst/>
              <a:ahLst/>
              <a:cxnLst/>
              <a:rect l="l" t="t" r="r" b="b"/>
              <a:pathLst>
                <a:path w="452" h="578" extrusionOk="0">
                  <a:moveTo>
                    <a:pt x="25" y="1"/>
                  </a:moveTo>
                  <a:cubicBezTo>
                    <a:pt x="0" y="26"/>
                    <a:pt x="0" y="76"/>
                    <a:pt x="0" y="101"/>
                  </a:cubicBezTo>
                  <a:cubicBezTo>
                    <a:pt x="0" y="101"/>
                    <a:pt x="25" y="126"/>
                    <a:pt x="50" y="176"/>
                  </a:cubicBezTo>
                  <a:cubicBezTo>
                    <a:pt x="75" y="251"/>
                    <a:pt x="151" y="352"/>
                    <a:pt x="251" y="527"/>
                  </a:cubicBezTo>
                  <a:cubicBezTo>
                    <a:pt x="326" y="527"/>
                    <a:pt x="401" y="552"/>
                    <a:pt x="451" y="577"/>
                  </a:cubicBezTo>
                  <a:cubicBezTo>
                    <a:pt x="251" y="251"/>
                    <a:pt x="126" y="51"/>
                    <a:pt x="126" y="26"/>
                  </a:cubicBezTo>
                  <a:cubicBezTo>
                    <a:pt x="126" y="26"/>
                    <a:pt x="101" y="1"/>
                    <a:pt x="75" y="1"/>
                  </a:cubicBezTo>
                  <a:close/>
                </a:path>
              </a:pathLst>
            </a:custGeom>
            <a:solidFill>
              <a:srgbClr val="FAA83E"/>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33" name="Google Shape;2440;p68">
              <a:extLst>
                <a:ext uri="{FF2B5EF4-FFF2-40B4-BE49-F238E27FC236}">
                  <a16:creationId xmlns:a16="http://schemas.microsoft.com/office/drawing/2014/main" id="{E4077496-54B2-BAB8-605B-50FB706B31C1}"/>
                </a:ext>
              </a:extLst>
            </p:cNvPr>
            <p:cNvSpPr/>
            <p:nvPr/>
          </p:nvSpPr>
          <p:spPr>
            <a:xfrm>
              <a:off x="1085494" y="4508428"/>
              <a:ext cx="75886" cy="607256"/>
            </a:xfrm>
            <a:custGeom>
              <a:avLst/>
              <a:gdLst/>
              <a:ahLst/>
              <a:cxnLst/>
              <a:rect l="l" t="t" r="r" b="b"/>
              <a:pathLst>
                <a:path w="1379" h="11035" extrusionOk="0">
                  <a:moveTo>
                    <a:pt x="1287" y="0"/>
                  </a:moveTo>
                  <a:cubicBezTo>
                    <a:pt x="1261" y="0"/>
                    <a:pt x="1228" y="37"/>
                    <a:pt x="1228" y="57"/>
                  </a:cubicBezTo>
                  <a:cubicBezTo>
                    <a:pt x="1228" y="107"/>
                    <a:pt x="1078" y="4293"/>
                    <a:pt x="0" y="10959"/>
                  </a:cubicBezTo>
                  <a:cubicBezTo>
                    <a:pt x="0" y="11010"/>
                    <a:pt x="25" y="11035"/>
                    <a:pt x="50" y="11035"/>
                  </a:cubicBezTo>
                  <a:lnTo>
                    <a:pt x="75" y="11035"/>
                  </a:lnTo>
                  <a:cubicBezTo>
                    <a:pt x="100" y="11035"/>
                    <a:pt x="126" y="11010"/>
                    <a:pt x="126" y="10985"/>
                  </a:cubicBezTo>
                  <a:cubicBezTo>
                    <a:pt x="1228" y="4318"/>
                    <a:pt x="1379" y="107"/>
                    <a:pt x="1379" y="82"/>
                  </a:cubicBezTo>
                  <a:cubicBezTo>
                    <a:pt x="1379" y="32"/>
                    <a:pt x="1354" y="7"/>
                    <a:pt x="1303" y="7"/>
                  </a:cubicBezTo>
                  <a:cubicBezTo>
                    <a:pt x="1299" y="2"/>
                    <a:pt x="1293" y="0"/>
                    <a:pt x="1287"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34" name="Google Shape;2441;p68">
              <a:extLst>
                <a:ext uri="{FF2B5EF4-FFF2-40B4-BE49-F238E27FC236}">
                  <a16:creationId xmlns:a16="http://schemas.microsoft.com/office/drawing/2014/main" id="{8B782EB6-BE17-BAFC-5C9D-E937DBED0954}"/>
                </a:ext>
              </a:extLst>
            </p:cNvPr>
            <p:cNvSpPr/>
            <p:nvPr/>
          </p:nvSpPr>
          <p:spPr>
            <a:xfrm>
              <a:off x="911709" y="3615071"/>
              <a:ext cx="53819" cy="86947"/>
            </a:xfrm>
            <a:custGeom>
              <a:avLst/>
              <a:gdLst/>
              <a:ahLst/>
              <a:cxnLst/>
              <a:rect l="l" t="t" r="r" b="b"/>
              <a:pathLst>
                <a:path w="978" h="1580" extrusionOk="0">
                  <a:moveTo>
                    <a:pt x="0" y="0"/>
                  </a:moveTo>
                  <a:cubicBezTo>
                    <a:pt x="0" y="0"/>
                    <a:pt x="0" y="25"/>
                    <a:pt x="0" y="50"/>
                  </a:cubicBezTo>
                  <a:cubicBezTo>
                    <a:pt x="76" y="627"/>
                    <a:pt x="376" y="1228"/>
                    <a:pt x="852" y="1579"/>
                  </a:cubicBezTo>
                  <a:cubicBezTo>
                    <a:pt x="903" y="1479"/>
                    <a:pt x="953" y="1404"/>
                    <a:pt x="978" y="1329"/>
                  </a:cubicBezTo>
                  <a:cubicBezTo>
                    <a:pt x="802" y="1203"/>
                    <a:pt x="677" y="1028"/>
                    <a:pt x="552" y="827"/>
                  </a:cubicBezTo>
                  <a:cubicBezTo>
                    <a:pt x="176" y="552"/>
                    <a:pt x="50" y="176"/>
                    <a:pt x="50" y="176"/>
                  </a:cubicBezTo>
                  <a:cubicBezTo>
                    <a:pt x="25" y="101"/>
                    <a:pt x="25" y="50"/>
                    <a:pt x="0" y="0"/>
                  </a:cubicBezTo>
                  <a:close/>
                </a:path>
              </a:pathLst>
            </a:custGeom>
            <a:solidFill>
              <a:srgbClr val="B93F4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35" name="Google Shape;2442;p68">
              <a:extLst>
                <a:ext uri="{FF2B5EF4-FFF2-40B4-BE49-F238E27FC236}">
                  <a16:creationId xmlns:a16="http://schemas.microsoft.com/office/drawing/2014/main" id="{68E003C0-7D29-D17F-3548-2DA77AD5A7BC}"/>
                </a:ext>
              </a:extLst>
            </p:cNvPr>
            <p:cNvSpPr/>
            <p:nvPr/>
          </p:nvSpPr>
          <p:spPr>
            <a:xfrm>
              <a:off x="882764" y="3095093"/>
              <a:ext cx="160027" cy="336563"/>
            </a:xfrm>
            <a:custGeom>
              <a:avLst/>
              <a:gdLst/>
              <a:ahLst/>
              <a:cxnLst/>
              <a:rect l="l" t="t" r="r" b="b"/>
              <a:pathLst>
                <a:path w="2908" h="6116" extrusionOk="0">
                  <a:moveTo>
                    <a:pt x="2782" y="1"/>
                  </a:moveTo>
                  <a:cubicBezTo>
                    <a:pt x="1679" y="352"/>
                    <a:pt x="752" y="1254"/>
                    <a:pt x="401" y="2332"/>
                  </a:cubicBezTo>
                  <a:cubicBezTo>
                    <a:pt x="0" y="3535"/>
                    <a:pt x="251" y="4913"/>
                    <a:pt x="1053" y="5865"/>
                  </a:cubicBezTo>
                  <a:lnTo>
                    <a:pt x="1078" y="5916"/>
                  </a:lnTo>
                  <a:cubicBezTo>
                    <a:pt x="1128" y="5991"/>
                    <a:pt x="1178" y="6041"/>
                    <a:pt x="1228" y="6116"/>
                  </a:cubicBezTo>
                  <a:cubicBezTo>
                    <a:pt x="1278" y="6016"/>
                    <a:pt x="1353" y="5941"/>
                    <a:pt x="1404" y="5865"/>
                  </a:cubicBezTo>
                  <a:cubicBezTo>
                    <a:pt x="1353" y="5815"/>
                    <a:pt x="1328" y="5790"/>
                    <a:pt x="1303" y="5740"/>
                  </a:cubicBezTo>
                  <a:lnTo>
                    <a:pt x="1253" y="5690"/>
                  </a:lnTo>
                  <a:cubicBezTo>
                    <a:pt x="526" y="4813"/>
                    <a:pt x="301" y="3535"/>
                    <a:pt x="652" y="2432"/>
                  </a:cubicBezTo>
                  <a:cubicBezTo>
                    <a:pt x="952" y="1555"/>
                    <a:pt x="1654" y="803"/>
                    <a:pt x="2481" y="402"/>
                  </a:cubicBezTo>
                  <a:cubicBezTo>
                    <a:pt x="2732" y="201"/>
                    <a:pt x="2907" y="76"/>
                    <a:pt x="2907" y="76"/>
                  </a:cubicBezTo>
                  <a:cubicBezTo>
                    <a:pt x="2907" y="76"/>
                    <a:pt x="2857" y="51"/>
                    <a:pt x="2782" y="1"/>
                  </a:cubicBezTo>
                  <a:close/>
                </a:path>
              </a:pathLst>
            </a:custGeom>
            <a:solidFill>
              <a:srgbClr val="B93F49"/>
            </a:solidFill>
            <a:ln w="9525" cap="flat" cmpd="sng">
              <a:solidFill>
                <a:srgbClr val="B93F49"/>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36" name="Google Shape;2443;p68">
              <a:extLst>
                <a:ext uri="{FF2B5EF4-FFF2-40B4-BE49-F238E27FC236}">
                  <a16:creationId xmlns:a16="http://schemas.microsoft.com/office/drawing/2014/main" id="{52730A30-F29F-DDCB-CFB4-06F6802013DC}"/>
                </a:ext>
              </a:extLst>
            </p:cNvPr>
            <p:cNvSpPr/>
            <p:nvPr/>
          </p:nvSpPr>
          <p:spPr>
            <a:xfrm>
              <a:off x="2242610" y="3224743"/>
              <a:ext cx="160082" cy="414321"/>
            </a:xfrm>
            <a:custGeom>
              <a:avLst/>
              <a:gdLst/>
              <a:ahLst/>
              <a:cxnLst/>
              <a:rect l="l" t="t" r="r" b="b"/>
              <a:pathLst>
                <a:path w="2909" h="7529" extrusionOk="0">
                  <a:moveTo>
                    <a:pt x="1" y="1"/>
                  </a:moveTo>
                  <a:cubicBezTo>
                    <a:pt x="577" y="1479"/>
                    <a:pt x="1404" y="4061"/>
                    <a:pt x="1881" y="7369"/>
                  </a:cubicBezTo>
                  <a:cubicBezTo>
                    <a:pt x="1953" y="7478"/>
                    <a:pt x="2023" y="7529"/>
                    <a:pt x="2089" y="7529"/>
                  </a:cubicBezTo>
                  <a:cubicBezTo>
                    <a:pt x="2602" y="7529"/>
                    <a:pt x="2909" y="4549"/>
                    <a:pt x="2332" y="2707"/>
                  </a:cubicBezTo>
                  <a:cubicBezTo>
                    <a:pt x="1956" y="1479"/>
                    <a:pt x="1630" y="878"/>
                    <a:pt x="1404" y="577"/>
                  </a:cubicBezTo>
                  <a:cubicBezTo>
                    <a:pt x="1304" y="552"/>
                    <a:pt x="1179" y="502"/>
                    <a:pt x="1054" y="452"/>
                  </a:cubicBezTo>
                  <a:cubicBezTo>
                    <a:pt x="653" y="452"/>
                    <a:pt x="302" y="251"/>
                    <a:pt x="1" y="1"/>
                  </a:cubicBezTo>
                  <a:close/>
                </a:path>
              </a:pathLst>
            </a:custGeom>
            <a:solidFill>
              <a:srgbClr val="B93F49"/>
            </a:solidFill>
            <a:ln w="9525" cap="flat" cmpd="sng">
              <a:solidFill>
                <a:srgbClr val="B93F49"/>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37" name="Google Shape;2444;p68">
              <a:extLst>
                <a:ext uri="{FF2B5EF4-FFF2-40B4-BE49-F238E27FC236}">
                  <a16:creationId xmlns:a16="http://schemas.microsoft.com/office/drawing/2014/main" id="{A744FF8F-19FC-4211-39C4-00731127CCC8}"/>
                </a:ext>
              </a:extLst>
            </p:cNvPr>
            <p:cNvSpPr/>
            <p:nvPr/>
          </p:nvSpPr>
          <p:spPr>
            <a:xfrm>
              <a:off x="1186144" y="3103402"/>
              <a:ext cx="1186172" cy="1182430"/>
            </a:xfrm>
            <a:custGeom>
              <a:avLst/>
              <a:gdLst/>
              <a:ahLst/>
              <a:cxnLst/>
              <a:rect l="l" t="t" r="r" b="b"/>
              <a:pathLst>
                <a:path w="21555" h="21487" extrusionOk="0">
                  <a:moveTo>
                    <a:pt x="15853" y="4836"/>
                  </a:moveTo>
                  <a:cubicBezTo>
                    <a:pt x="16272" y="4836"/>
                    <a:pt x="16837" y="4933"/>
                    <a:pt x="17595" y="5163"/>
                  </a:cubicBezTo>
                  <a:cubicBezTo>
                    <a:pt x="19825" y="5840"/>
                    <a:pt x="19274" y="7093"/>
                    <a:pt x="19274" y="7093"/>
                  </a:cubicBezTo>
                  <a:cubicBezTo>
                    <a:pt x="19104" y="7504"/>
                    <a:pt x="18732" y="7683"/>
                    <a:pt x="18169" y="7683"/>
                  </a:cubicBezTo>
                  <a:cubicBezTo>
                    <a:pt x="17738" y="7683"/>
                    <a:pt x="17194" y="7578"/>
                    <a:pt x="16542" y="7394"/>
                  </a:cubicBezTo>
                  <a:cubicBezTo>
                    <a:pt x="15289" y="7043"/>
                    <a:pt x="14587" y="6316"/>
                    <a:pt x="14688" y="5664"/>
                  </a:cubicBezTo>
                  <a:cubicBezTo>
                    <a:pt x="14770" y="5201"/>
                    <a:pt x="15039" y="4836"/>
                    <a:pt x="15853" y="4836"/>
                  </a:cubicBezTo>
                  <a:close/>
                  <a:moveTo>
                    <a:pt x="7141" y="5595"/>
                  </a:moveTo>
                  <a:cubicBezTo>
                    <a:pt x="7499" y="5595"/>
                    <a:pt x="7729" y="5788"/>
                    <a:pt x="7896" y="6065"/>
                  </a:cubicBezTo>
                  <a:cubicBezTo>
                    <a:pt x="8246" y="6617"/>
                    <a:pt x="7896" y="7569"/>
                    <a:pt x="6893" y="8371"/>
                  </a:cubicBezTo>
                  <a:cubicBezTo>
                    <a:pt x="6051" y="9041"/>
                    <a:pt x="5386" y="9428"/>
                    <a:pt x="4874" y="9428"/>
                  </a:cubicBezTo>
                  <a:cubicBezTo>
                    <a:pt x="4638" y="9428"/>
                    <a:pt x="4435" y="9347"/>
                    <a:pt x="4261" y="9173"/>
                  </a:cubicBezTo>
                  <a:cubicBezTo>
                    <a:pt x="4261" y="9173"/>
                    <a:pt x="3234" y="8221"/>
                    <a:pt x="5038" y="6742"/>
                  </a:cubicBezTo>
                  <a:cubicBezTo>
                    <a:pt x="6031" y="5903"/>
                    <a:pt x="6689" y="5595"/>
                    <a:pt x="7141" y="5595"/>
                  </a:cubicBezTo>
                  <a:close/>
                  <a:moveTo>
                    <a:pt x="16422" y="8768"/>
                  </a:moveTo>
                  <a:cubicBezTo>
                    <a:pt x="16862" y="8768"/>
                    <a:pt x="17223" y="9156"/>
                    <a:pt x="17294" y="9699"/>
                  </a:cubicBezTo>
                  <a:cubicBezTo>
                    <a:pt x="17344" y="10251"/>
                    <a:pt x="17018" y="10752"/>
                    <a:pt x="16567" y="10777"/>
                  </a:cubicBezTo>
                  <a:cubicBezTo>
                    <a:pt x="16540" y="10780"/>
                    <a:pt x="16514" y="10781"/>
                    <a:pt x="16487" y="10781"/>
                  </a:cubicBezTo>
                  <a:cubicBezTo>
                    <a:pt x="16047" y="10781"/>
                    <a:pt x="15686" y="10395"/>
                    <a:pt x="15615" y="9875"/>
                  </a:cubicBezTo>
                  <a:cubicBezTo>
                    <a:pt x="15565" y="9298"/>
                    <a:pt x="15891" y="8822"/>
                    <a:pt x="16342" y="8772"/>
                  </a:cubicBezTo>
                  <a:cubicBezTo>
                    <a:pt x="16369" y="8769"/>
                    <a:pt x="16395" y="8768"/>
                    <a:pt x="16422" y="8768"/>
                  </a:cubicBezTo>
                  <a:close/>
                  <a:moveTo>
                    <a:pt x="7166" y="9996"/>
                  </a:moveTo>
                  <a:cubicBezTo>
                    <a:pt x="7589" y="9996"/>
                    <a:pt x="7973" y="10406"/>
                    <a:pt x="8021" y="10927"/>
                  </a:cubicBezTo>
                  <a:cubicBezTo>
                    <a:pt x="8096" y="11479"/>
                    <a:pt x="7770" y="11980"/>
                    <a:pt x="7294" y="12030"/>
                  </a:cubicBezTo>
                  <a:cubicBezTo>
                    <a:pt x="7270" y="12033"/>
                    <a:pt x="7246" y="12034"/>
                    <a:pt x="7222" y="12034"/>
                  </a:cubicBezTo>
                  <a:cubicBezTo>
                    <a:pt x="6798" y="12034"/>
                    <a:pt x="6414" y="11625"/>
                    <a:pt x="6367" y="11103"/>
                  </a:cubicBezTo>
                  <a:cubicBezTo>
                    <a:pt x="6317" y="10551"/>
                    <a:pt x="6642" y="10050"/>
                    <a:pt x="7094" y="10000"/>
                  </a:cubicBezTo>
                  <a:cubicBezTo>
                    <a:pt x="7118" y="9997"/>
                    <a:pt x="7142" y="9996"/>
                    <a:pt x="7166" y="9996"/>
                  </a:cubicBezTo>
                  <a:close/>
                  <a:moveTo>
                    <a:pt x="10828" y="4135"/>
                  </a:moveTo>
                  <a:cubicBezTo>
                    <a:pt x="10853" y="4135"/>
                    <a:pt x="10903" y="4186"/>
                    <a:pt x="10903" y="4211"/>
                  </a:cubicBezTo>
                  <a:cubicBezTo>
                    <a:pt x="10953" y="5664"/>
                    <a:pt x="11154" y="9524"/>
                    <a:pt x="11480" y="9975"/>
                  </a:cubicBezTo>
                  <a:cubicBezTo>
                    <a:pt x="11605" y="10121"/>
                    <a:pt x="11761" y="10194"/>
                    <a:pt x="11949" y="10194"/>
                  </a:cubicBezTo>
                  <a:cubicBezTo>
                    <a:pt x="12212" y="10194"/>
                    <a:pt x="12539" y="10052"/>
                    <a:pt x="12933" y="9775"/>
                  </a:cubicBezTo>
                  <a:cubicBezTo>
                    <a:pt x="12958" y="9749"/>
                    <a:pt x="12958" y="9749"/>
                    <a:pt x="12983" y="9724"/>
                  </a:cubicBezTo>
                  <a:cubicBezTo>
                    <a:pt x="13156" y="9618"/>
                    <a:pt x="13329" y="9561"/>
                    <a:pt x="13495" y="9561"/>
                  </a:cubicBezTo>
                  <a:cubicBezTo>
                    <a:pt x="13641" y="9561"/>
                    <a:pt x="13781" y="9605"/>
                    <a:pt x="13911" y="9699"/>
                  </a:cubicBezTo>
                  <a:cubicBezTo>
                    <a:pt x="14287" y="10025"/>
                    <a:pt x="14462" y="10777"/>
                    <a:pt x="14262" y="11328"/>
                  </a:cubicBezTo>
                  <a:cubicBezTo>
                    <a:pt x="14011" y="12005"/>
                    <a:pt x="13359" y="12406"/>
                    <a:pt x="13309" y="12431"/>
                  </a:cubicBezTo>
                  <a:lnTo>
                    <a:pt x="13284" y="12431"/>
                  </a:lnTo>
                  <a:cubicBezTo>
                    <a:pt x="13259" y="12431"/>
                    <a:pt x="13234" y="12431"/>
                    <a:pt x="13209" y="12381"/>
                  </a:cubicBezTo>
                  <a:cubicBezTo>
                    <a:pt x="13184" y="12356"/>
                    <a:pt x="13209" y="12306"/>
                    <a:pt x="13234" y="12281"/>
                  </a:cubicBezTo>
                  <a:cubicBezTo>
                    <a:pt x="13234" y="12281"/>
                    <a:pt x="13861" y="11905"/>
                    <a:pt x="14111" y="11278"/>
                  </a:cubicBezTo>
                  <a:cubicBezTo>
                    <a:pt x="14287" y="10802"/>
                    <a:pt x="14136" y="10100"/>
                    <a:pt x="13810" y="9850"/>
                  </a:cubicBezTo>
                  <a:cubicBezTo>
                    <a:pt x="13706" y="9768"/>
                    <a:pt x="13595" y="9730"/>
                    <a:pt x="13482" y="9730"/>
                  </a:cubicBezTo>
                  <a:cubicBezTo>
                    <a:pt x="13352" y="9730"/>
                    <a:pt x="13218" y="9781"/>
                    <a:pt x="13084" y="9875"/>
                  </a:cubicBezTo>
                  <a:cubicBezTo>
                    <a:pt x="13059" y="9875"/>
                    <a:pt x="13059" y="9875"/>
                    <a:pt x="13033" y="9900"/>
                  </a:cubicBezTo>
                  <a:cubicBezTo>
                    <a:pt x="12569" y="10242"/>
                    <a:pt x="12218" y="10364"/>
                    <a:pt x="11951" y="10364"/>
                  </a:cubicBezTo>
                  <a:cubicBezTo>
                    <a:pt x="11670" y="10364"/>
                    <a:pt x="11483" y="10229"/>
                    <a:pt x="11354" y="10075"/>
                  </a:cubicBezTo>
                  <a:cubicBezTo>
                    <a:pt x="10928" y="9524"/>
                    <a:pt x="10753" y="4762"/>
                    <a:pt x="10728" y="4236"/>
                  </a:cubicBezTo>
                  <a:cubicBezTo>
                    <a:pt x="10728" y="4186"/>
                    <a:pt x="10778" y="4135"/>
                    <a:pt x="10828" y="4135"/>
                  </a:cubicBezTo>
                  <a:close/>
                  <a:moveTo>
                    <a:pt x="18884" y="11462"/>
                  </a:moveTo>
                  <a:cubicBezTo>
                    <a:pt x="19703" y="11462"/>
                    <a:pt x="20338" y="11739"/>
                    <a:pt x="20502" y="12231"/>
                  </a:cubicBezTo>
                  <a:cubicBezTo>
                    <a:pt x="20753" y="12983"/>
                    <a:pt x="19800" y="13985"/>
                    <a:pt x="18372" y="14461"/>
                  </a:cubicBezTo>
                  <a:cubicBezTo>
                    <a:pt x="17877" y="14626"/>
                    <a:pt x="17392" y="14704"/>
                    <a:pt x="16958" y="14704"/>
                  </a:cubicBezTo>
                  <a:cubicBezTo>
                    <a:pt x="16138" y="14704"/>
                    <a:pt x="15503" y="14427"/>
                    <a:pt x="15339" y="13935"/>
                  </a:cubicBezTo>
                  <a:cubicBezTo>
                    <a:pt x="15089" y="13183"/>
                    <a:pt x="16041" y="12181"/>
                    <a:pt x="17470" y="11704"/>
                  </a:cubicBezTo>
                  <a:cubicBezTo>
                    <a:pt x="17964" y="11540"/>
                    <a:pt x="18450" y="11462"/>
                    <a:pt x="18884" y="11462"/>
                  </a:cubicBezTo>
                  <a:close/>
                  <a:moveTo>
                    <a:pt x="6104" y="12889"/>
                  </a:moveTo>
                  <a:cubicBezTo>
                    <a:pt x="6247" y="12889"/>
                    <a:pt x="6393" y="12895"/>
                    <a:pt x="6542" y="12907"/>
                  </a:cubicBezTo>
                  <a:cubicBezTo>
                    <a:pt x="8021" y="13058"/>
                    <a:pt x="9174" y="13810"/>
                    <a:pt x="9124" y="14612"/>
                  </a:cubicBezTo>
                  <a:cubicBezTo>
                    <a:pt x="9056" y="15334"/>
                    <a:pt x="8012" y="15833"/>
                    <a:pt x="6705" y="15833"/>
                  </a:cubicBezTo>
                  <a:cubicBezTo>
                    <a:pt x="6562" y="15833"/>
                    <a:pt x="6415" y="15827"/>
                    <a:pt x="6267" y="15815"/>
                  </a:cubicBezTo>
                  <a:cubicBezTo>
                    <a:pt x="4788" y="15664"/>
                    <a:pt x="3635" y="14912"/>
                    <a:pt x="3710" y="14110"/>
                  </a:cubicBezTo>
                  <a:cubicBezTo>
                    <a:pt x="3778" y="13388"/>
                    <a:pt x="4802" y="12889"/>
                    <a:pt x="6104" y="12889"/>
                  </a:cubicBezTo>
                  <a:close/>
                  <a:moveTo>
                    <a:pt x="10853" y="13584"/>
                  </a:moveTo>
                  <a:cubicBezTo>
                    <a:pt x="12582" y="13634"/>
                    <a:pt x="14337" y="14361"/>
                    <a:pt x="14337" y="14361"/>
                  </a:cubicBezTo>
                  <a:cubicBezTo>
                    <a:pt x="14337" y="14361"/>
                    <a:pt x="14236" y="14712"/>
                    <a:pt x="13986" y="15088"/>
                  </a:cubicBezTo>
                  <a:cubicBezTo>
                    <a:pt x="13716" y="15503"/>
                    <a:pt x="13274" y="15952"/>
                    <a:pt x="12604" y="15952"/>
                  </a:cubicBezTo>
                  <a:cubicBezTo>
                    <a:pt x="12465" y="15952"/>
                    <a:pt x="12316" y="15933"/>
                    <a:pt x="12156" y="15890"/>
                  </a:cubicBezTo>
                  <a:cubicBezTo>
                    <a:pt x="11028" y="15614"/>
                    <a:pt x="10778" y="14862"/>
                    <a:pt x="10778" y="14311"/>
                  </a:cubicBezTo>
                  <a:cubicBezTo>
                    <a:pt x="10753" y="13910"/>
                    <a:pt x="10853" y="13584"/>
                    <a:pt x="10853" y="13584"/>
                  </a:cubicBezTo>
                  <a:close/>
                  <a:moveTo>
                    <a:pt x="12357" y="0"/>
                  </a:moveTo>
                  <a:cubicBezTo>
                    <a:pt x="12407" y="376"/>
                    <a:pt x="12407" y="777"/>
                    <a:pt x="12332" y="1178"/>
                  </a:cubicBezTo>
                  <a:cubicBezTo>
                    <a:pt x="12231" y="1604"/>
                    <a:pt x="12006" y="2030"/>
                    <a:pt x="11680" y="2356"/>
                  </a:cubicBezTo>
                  <a:cubicBezTo>
                    <a:pt x="11379" y="2682"/>
                    <a:pt x="11003" y="2932"/>
                    <a:pt x="10627" y="3133"/>
                  </a:cubicBezTo>
                  <a:cubicBezTo>
                    <a:pt x="10226" y="3333"/>
                    <a:pt x="9800" y="3484"/>
                    <a:pt x="9374" y="3584"/>
                  </a:cubicBezTo>
                  <a:cubicBezTo>
                    <a:pt x="8771" y="3726"/>
                    <a:pt x="8142" y="3793"/>
                    <a:pt x="7523" y="3793"/>
                  </a:cubicBezTo>
                  <a:cubicBezTo>
                    <a:pt x="7269" y="3793"/>
                    <a:pt x="7016" y="3781"/>
                    <a:pt x="6768" y="3759"/>
                  </a:cubicBezTo>
                  <a:cubicBezTo>
                    <a:pt x="5891" y="3709"/>
                    <a:pt x="5038" y="3509"/>
                    <a:pt x="4186" y="3283"/>
                  </a:cubicBezTo>
                  <a:cubicBezTo>
                    <a:pt x="3835" y="3183"/>
                    <a:pt x="3510" y="3083"/>
                    <a:pt x="3159" y="2983"/>
                  </a:cubicBezTo>
                  <a:cubicBezTo>
                    <a:pt x="1881" y="2657"/>
                    <a:pt x="978" y="2331"/>
                    <a:pt x="978" y="2331"/>
                  </a:cubicBezTo>
                  <a:cubicBezTo>
                    <a:pt x="978" y="2331"/>
                    <a:pt x="527" y="6366"/>
                    <a:pt x="226" y="9524"/>
                  </a:cubicBezTo>
                  <a:cubicBezTo>
                    <a:pt x="151" y="10401"/>
                    <a:pt x="76" y="11153"/>
                    <a:pt x="1" y="11805"/>
                  </a:cubicBezTo>
                  <a:cubicBezTo>
                    <a:pt x="226" y="11830"/>
                    <a:pt x="352" y="11855"/>
                    <a:pt x="352" y="11855"/>
                  </a:cubicBezTo>
                  <a:lnTo>
                    <a:pt x="2056" y="16090"/>
                  </a:lnTo>
                  <a:cubicBezTo>
                    <a:pt x="1981" y="16291"/>
                    <a:pt x="1881" y="16466"/>
                    <a:pt x="1755" y="16642"/>
                  </a:cubicBezTo>
                  <a:cubicBezTo>
                    <a:pt x="2582" y="17569"/>
                    <a:pt x="3434" y="18622"/>
                    <a:pt x="3384" y="19349"/>
                  </a:cubicBezTo>
                  <a:cubicBezTo>
                    <a:pt x="4136" y="19925"/>
                    <a:pt x="4938" y="20376"/>
                    <a:pt x="5790" y="20702"/>
                  </a:cubicBezTo>
                  <a:cubicBezTo>
                    <a:pt x="7175" y="21239"/>
                    <a:pt x="8662" y="21487"/>
                    <a:pt x="10167" y="21487"/>
                  </a:cubicBezTo>
                  <a:cubicBezTo>
                    <a:pt x="10487" y="21487"/>
                    <a:pt x="10808" y="21476"/>
                    <a:pt x="11129" y="21454"/>
                  </a:cubicBezTo>
                  <a:cubicBezTo>
                    <a:pt x="11154" y="21454"/>
                    <a:pt x="11154" y="21454"/>
                    <a:pt x="11154" y="21429"/>
                  </a:cubicBezTo>
                  <a:cubicBezTo>
                    <a:pt x="11354" y="21228"/>
                    <a:pt x="11805" y="21178"/>
                    <a:pt x="12206" y="21178"/>
                  </a:cubicBezTo>
                  <a:cubicBezTo>
                    <a:pt x="11279" y="20902"/>
                    <a:pt x="10001" y="20451"/>
                    <a:pt x="10051" y="19950"/>
                  </a:cubicBezTo>
                  <a:cubicBezTo>
                    <a:pt x="10051" y="19900"/>
                    <a:pt x="10076" y="19825"/>
                    <a:pt x="10151" y="19775"/>
                  </a:cubicBezTo>
                  <a:cubicBezTo>
                    <a:pt x="10270" y="19687"/>
                    <a:pt x="10514" y="19651"/>
                    <a:pt x="10833" y="19651"/>
                  </a:cubicBezTo>
                  <a:cubicBezTo>
                    <a:pt x="12070" y="19651"/>
                    <a:pt x="14436" y="20187"/>
                    <a:pt x="15013" y="20326"/>
                  </a:cubicBezTo>
                  <a:cubicBezTo>
                    <a:pt x="15013" y="19875"/>
                    <a:pt x="15013" y="18146"/>
                    <a:pt x="15715" y="17770"/>
                  </a:cubicBezTo>
                  <a:cubicBezTo>
                    <a:pt x="15765" y="17745"/>
                    <a:pt x="15815" y="17732"/>
                    <a:pt x="15869" y="17732"/>
                  </a:cubicBezTo>
                  <a:cubicBezTo>
                    <a:pt x="15922" y="17732"/>
                    <a:pt x="15978" y="17745"/>
                    <a:pt x="16041" y="17770"/>
                  </a:cubicBezTo>
                  <a:cubicBezTo>
                    <a:pt x="16417" y="17945"/>
                    <a:pt x="16743" y="18847"/>
                    <a:pt x="16968" y="19599"/>
                  </a:cubicBezTo>
                  <a:cubicBezTo>
                    <a:pt x="19976" y="17544"/>
                    <a:pt x="21555" y="14060"/>
                    <a:pt x="21204" y="10702"/>
                  </a:cubicBezTo>
                  <a:cubicBezTo>
                    <a:pt x="21179" y="10326"/>
                    <a:pt x="21129" y="9950"/>
                    <a:pt x="21079" y="9574"/>
                  </a:cubicBezTo>
                  <a:cubicBezTo>
                    <a:pt x="20602" y="6266"/>
                    <a:pt x="19775" y="3684"/>
                    <a:pt x="19199" y="2206"/>
                  </a:cubicBezTo>
                  <a:cubicBezTo>
                    <a:pt x="19174" y="2181"/>
                    <a:pt x="19149" y="2155"/>
                    <a:pt x="19124" y="2155"/>
                  </a:cubicBezTo>
                  <a:cubicBezTo>
                    <a:pt x="18798" y="1880"/>
                    <a:pt x="18547" y="1554"/>
                    <a:pt x="18297" y="1228"/>
                  </a:cubicBezTo>
                  <a:cubicBezTo>
                    <a:pt x="18272" y="1203"/>
                    <a:pt x="18272" y="1178"/>
                    <a:pt x="18247" y="1178"/>
                  </a:cubicBezTo>
                  <a:cubicBezTo>
                    <a:pt x="18247" y="1153"/>
                    <a:pt x="18247" y="1128"/>
                    <a:pt x="18221" y="1128"/>
                  </a:cubicBezTo>
                  <a:cubicBezTo>
                    <a:pt x="18096" y="952"/>
                    <a:pt x="17996" y="777"/>
                    <a:pt x="17896" y="577"/>
                  </a:cubicBezTo>
                  <a:cubicBezTo>
                    <a:pt x="17846" y="702"/>
                    <a:pt x="17820" y="827"/>
                    <a:pt x="17770" y="927"/>
                  </a:cubicBezTo>
                  <a:cubicBezTo>
                    <a:pt x="17695" y="1178"/>
                    <a:pt x="17570" y="1379"/>
                    <a:pt x="17319" y="1554"/>
                  </a:cubicBezTo>
                  <a:cubicBezTo>
                    <a:pt x="17119" y="1704"/>
                    <a:pt x="16918" y="1805"/>
                    <a:pt x="16693" y="1855"/>
                  </a:cubicBezTo>
                  <a:cubicBezTo>
                    <a:pt x="16527" y="1891"/>
                    <a:pt x="16361" y="1908"/>
                    <a:pt x="16197" y="1908"/>
                  </a:cubicBezTo>
                  <a:cubicBezTo>
                    <a:pt x="15914" y="1908"/>
                    <a:pt x="15634" y="1859"/>
                    <a:pt x="15364" y="1780"/>
                  </a:cubicBezTo>
                  <a:cubicBezTo>
                    <a:pt x="14938" y="1679"/>
                    <a:pt x="14537" y="1479"/>
                    <a:pt x="14161" y="1278"/>
                  </a:cubicBezTo>
                  <a:cubicBezTo>
                    <a:pt x="13510" y="927"/>
                    <a:pt x="12908" y="476"/>
                    <a:pt x="12357" y="0"/>
                  </a:cubicBezTo>
                  <a:close/>
                </a:path>
              </a:pathLst>
            </a:custGeom>
            <a:solidFill>
              <a:srgbClr val="FDA27D"/>
            </a:solidFill>
            <a:ln w="9525" cap="flat" cmpd="sng">
              <a:solidFill>
                <a:srgbClr val="FDA27D"/>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38" name="Google Shape;2445;p68">
              <a:extLst>
                <a:ext uri="{FF2B5EF4-FFF2-40B4-BE49-F238E27FC236}">
                  <a16:creationId xmlns:a16="http://schemas.microsoft.com/office/drawing/2014/main" id="{54E4B36E-660D-7B8A-0F1A-ECDCBD53FDE8}"/>
                </a:ext>
              </a:extLst>
            </p:cNvPr>
            <p:cNvSpPr/>
            <p:nvPr/>
          </p:nvSpPr>
          <p:spPr>
            <a:xfrm>
              <a:off x="1386123" y="3812629"/>
              <a:ext cx="304866" cy="162118"/>
            </a:xfrm>
            <a:custGeom>
              <a:avLst/>
              <a:gdLst/>
              <a:ahLst/>
              <a:cxnLst/>
              <a:rect l="l" t="t" r="r" b="b"/>
              <a:pathLst>
                <a:path w="5540" h="2946" extrusionOk="0">
                  <a:moveTo>
                    <a:pt x="2470" y="1"/>
                  </a:moveTo>
                  <a:cubicBezTo>
                    <a:pt x="1168" y="1"/>
                    <a:pt x="144" y="500"/>
                    <a:pt x="76" y="1222"/>
                  </a:cubicBezTo>
                  <a:cubicBezTo>
                    <a:pt x="1" y="2024"/>
                    <a:pt x="1154" y="2776"/>
                    <a:pt x="2633" y="2927"/>
                  </a:cubicBezTo>
                  <a:cubicBezTo>
                    <a:pt x="2781" y="2939"/>
                    <a:pt x="2928" y="2945"/>
                    <a:pt x="3071" y="2945"/>
                  </a:cubicBezTo>
                  <a:cubicBezTo>
                    <a:pt x="4377" y="2945"/>
                    <a:pt x="5419" y="2446"/>
                    <a:pt x="5465" y="1724"/>
                  </a:cubicBezTo>
                  <a:cubicBezTo>
                    <a:pt x="5540" y="922"/>
                    <a:pt x="4387" y="170"/>
                    <a:pt x="2908" y="19"/>
                  </a:cubicBezTo>
                  <a:cubicBezTo>
                    <a:pt x="2759" y="7"/>
                    <a:pt x="2613" y="1"/>
                    <a:pt x="2470" y="1"/>
                  </a:cubicBezTo>
                  <a:close/>
                </a:path>
              </a:pathLst>
            </a:custGeom>
            <a:solidFill>
              <a:srgbClr val="FDA27D"/>
            </a:solidFill>
            <a:ln w="9525" cap="flat" cmpd="sng">
              <a:solidFill>
                <a:srgbClr val="FDA27D"/>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39" name="Google Shape;2446;p68">
              <a:extLst>
                <a:ext uri="{FF2B5EF4-FFF2-40B4-BE49-F238E27FC236}">
                  <a16:creationId xmlns:a16="http://schemas.microsoft.com/office/drawing/2014/main" id="{C24009D8-7504-E64C-90B7-40C78196F51B}"/>
                </a:ext>
              </a:extLst>
            </p:cNvPr>
            <p:cNvSpPr/>
            <p:nvPr/>
          </p:nvSpPr>
          <p:spPr>
            <a:xfrm>
              <a:off x="2016437" y="3734101"/>
              <a:ext cx="311745" cy="178462"/>
            </a:xfrm>
            <a:custGeom>
              <a:avLst/>
              <a:gdLst/>
              <a:ahLst/>
              <a:cxnLst/>
              <a:rect l="l" t="t" r="r" b="b"/>
              <a:pathLst>
                <a:path w="5665" h="3243" extrusionOk="0">
                  <a:moveTo>
                    <a:pt x="3796" y="1"/>
                  </a:moveTo>
                  <a:cubicBezTo>
                    <a:pt x="3362" y="1"/>
                    <a:pt x="2876" y="79"/>
                    <a:pt x="2382" y="243"/>
                  </a:cubicBezTo>
                  <a:cubicBezTo>
                    <a:pt x="953" y="720"/>
                    <a:pt x="1" y="1722"/>
                    <a:pt x="251" y="2474"/>
                  </a:cubicBezTo>
                  <a:cubicBezTo>
                    <a:pt x="415" y="2966"/>
                    <a:pt x="1050" y="3243"/>
                    <a:pt x="1870" y="3243"/>
                  </a:cubicBezTo>
                  <a:cubicBezTo>
                    <a:pt x="2304" y="3243"/>
                    <a:pt x="2789" y="3165"/>
                    <a:pt x="3284" y="3000"/>
                  </a:cubicBezTo>
                  <a:cubicBezTo>
                    <a:pt x="4712" y="2524"/>
                    <a:pt x="5665" y="1522"/>
                    <a:pt x="5414" y="770"/>
                  </a:cubicBezTo>
                  <a:cubicBezTo>
                    <a:pt x="5250" y="278"/>
                    <a:pt x="4615" y="1"/>
                    <a:pt x="3796" y="1"/>
                  </a:cubicBezTo>
                  <a:close/>
                </a:path>
              </a:pathLst>
            </a:custGeom>
            <a:solidFill>
              <a:srgbClr val="FDA27D"/>
            </a:solidFill>
            <a:ln w="9525" cap="flat" cmpd="sng">
              <a:solidFill>
                <a:srgbClr val="FDA27D"/>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40" name="Google Shape;2447;p68">
              <a:extLst>
                <a:ext uri="{FF2B5EF4-FFF2-40B4-BE49-F238E27FC236}">
                  <a16:creationId xmlns:a16="http://schemas.microsoft.com/office/drawing/2014/main" id="{62B8086A-3D2F-EB3F-430A-43EBC963B26B}"/>
                </a:ext>
              </a:extLst>
            </p:cNvPr>
            <p:cNvSpPr/>
            <p:nvPr/>
          </p:nvSpPr>
          <p:spPr>
            <a:xfrm>
              <a:off x="2300557" y="3246811"/>
              <a:ext cx="19371" cy="9740"/>
            </a:xfrm>
            <a:custGeom>
              <a:avLst/>
              <a:gdLst/>
              <a:ahLst/>
              <a:cxnLst/>
              <a:rect l="l" t="t" r="r" b="b"/>
              <a:pathLst>
                <a:path w="352" h="177" extrusionOk="0">
                  <a:moveTo>
                    <a:pt x="201" y="1"/>
                  </a:moveTo>
                  <a:cubicBezTo>
                    <a:pt x="176" y="26"/>
                    <a:pt x="151" y="51"/>
                    <a:pt x="126" y="51"/>
                  </a:cubicBezTo>
                  <a:lnTo>
                    <a:pt x="1" y="51"/>
                  </a:lnTo>
                  <a:cubicBezTo>
                    <a:pt x="126" y="101"/>
                    <a:pt x="251" y="151"/>
                    <a:pt x="351" y="176"/>
                  </a:cubicBezTo>
                  <a:cubicBezTo>
                    <a:pt x="276" y="101"/>
                    <a:pt x="251" y="51"/>
                    <a:pt x="201" y="1"/>
                  </a:cubicBezTo>
                  <a:close/>
                </a:path>
              </a:pathLst>
            </a:custGeom>
            <a:solidFill>
              <a:srgbClr val="84594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41" name="Google Shape;2448;p68">
              <a:extLst>
                <a:ext uri="{FF2B5EF4-FFF2-40B4-BE49-F238E27FC236}">
                  <a16:creationId xmlns:a16="http://schemas.microsoft.com/office/drawing/2014/main" id="{55EEDA77-7E1F-3E34-1606-3A5AF39A5B2A}"/>
                </a:ext>
              </a:extLst>
            </p:cNvPr>
            <p:cNvSpPr/>
            <p:nvPr/>
          </p:nvSpPr>
          <p:spPr>
            <a:xfrm>
              <a:off x="855139" y="2571702"/>
              <a:ext cx="1584039" cy="1335798"/>
            </a:xfrm>
            <a:custGeom>
              <a:avLst/>
              <a:gdLst/>
              <a:ahLst/>
              <a:cxnLst/>
              <a:rect l="l" t="t" r="r" b="b"/>
              <a:pathLst>
                <a:path w="28785" h="24274" extrusionOk="0">
                  <a:moveTo>
                    <a:pt x="21464" y="1"/>
                  </a:moveTo>
                  <a:cubicBezTo>
                    <a:pt x="19849" y="1"/>
                    <a:pt x="17153" y="1867"/>
                    <a:pt x="16116" y="2269"/>
                  </a:cubicBezTo>
                  <a:cubicBezTo>
                    <a:pt x="15253" y="2600"/>
                    <a:pt x="14630" y="2666"/>
                    <a:pt x="14022" y="2666"/>
                  </a:cubicBezTo>
                  <a:cubicBezTo>
                    <a:pt x="13626" y="2666"/>
                    <a:pt x="13236" y="2638"/>
                    <a:pt x="12792" y="2638"/>
                  </a:cubicBezTo>
                  <a:cubicBezTo>
                    <a:pt x="11859" y="2638"/>
                    <a:pt x="10685" y="2761"/>
                    <a:pt x="8698" y="3522"/>
                  </a:cubicBezTo>
                  <a:cubicBezTo>
                    <a:pt x="6818" y="4248"/>
                    <a:pt x="6016" y="5953"/>
                    <a:pt x="6016" y="5953"/>
                  </a:cubicBezTo>
                  <a:cubicBezTo>
                    <a:pt x="6016" y="5953"/>
                    <a:pt x="6256" y="2615"/>
                    <a:pt x="5302" y="2615"/>
                  </a:cubicBezTo>
                  <a:cubicBezTo>
                    <a:pt x="5282" y="2615"/>
                    <a:pt x="5261" y="2616"/>
                    <a:pt x="5239" y="2619"/>
                  </a:cubicBezTo>
                  <a:cubicBezTo>
                    <a:pt x="4211" y="2770"/>
                    <a:pt x="4512" y="7131"/>
                    <a:pt x="4512" y="7131"/>
                  </a:cubicBezTo>
                  <a:cubicBezTo>
                    <a:pt x="4512" y="7131"/>
                    <a:pt x="3552" y="6817"/>
                    <a:pt x="2754" y="6817"/>
                  </a:cubicBezTo>
                  <a:cubicBezTo>
                    <a:pt x="2218" y="6817"/>
                    <a:pt x="1755" y="6958"/>
                    <a:pt x="1705" y="7431"/>
                  </a:cubicBezTo>
                  <a:cubicBezTo>
                    <a:pt x="1580" y="8434"/>
                    <a:pt x="2858" y="9261"/>
                    <a:pt x="3284" y="9512"/>
                  </a:cubicBezTo>
                  <a:cubicBezTo>
                    <a:pt x="3359" y="9562"/>
                    <a:pt x="3409" y="9587"/>
                    <a:pt x="3409" y="9587"/>
                  </a:cubicBezTo>
                  <a:cubicBezTo>
                    <a:pt x="3409" y="9587"/>
                    <a:pt x="3234" y="9712"/>
                    <a:pt x="2983" y="9913"/>
                  </a:cubicBezTo>
                  <a:cubicBezTo>
                    <a:pt x="2056" y="10740"/>
                    <a:pt x="1" y="12920"/>
                    <a:pt x="2181" y="15025"/>
                  </a:cubicBezTo>
                  <a:cubicBezTo>
                    <a:pt x="2181" y="15025"/>
                    <a:pt x="2056" y="15151"/>
                    <a:pt x="1906" y="15376"/>
                  </a:cubicBezTo>
                  <a:cubicBezTo>
                    <a:pt x="1855" y="15452"/>
                    <a:pt x="1780" y="15527"/>
                    <a:pt x="1730" y="15627"/>
                  </a:cubicBezTo>
                  <a:cubicBezTo>
                    <a:pt x="1279" y="16329"/>
                    <a:pt x="677" y="17607"/>
                    <a:pt x="1028" y="18960"/>
                  </a:cubicBezTo>
                  <a:cubicBezTo>
                    <a:pt x="1053" y="19010"/>
                    <a:pt x="1053" y="19061"/>
                    <a:pt x="1078" y="19136"/>
                  </a:cubicBezTo>
                  <a:cubicBezTo>
                    <a:pt x="1078" y="19136"/>
                    <a:pt x="1204" y="19512"/>
                    <a:pt x="1580" y="19787"/>
                  </a:cubicBezTo>
                  <a:cubicBezTo>
                    <a:pt x="1730" y="19913"/>
                    <a:pt x="1931" y="19988"/>
                    <a:pt x="2156" y="20038"/>
                  </a:cubicBezTo>
                  <a:cubicBezTo>
                    <a:pt x="2156" y="20038"/>
                    <a:pt x="2106" y="20138"/>
                    <a:pt x="2006" y="20289"/>
                  </a:cubicBezTo>
                  <a:cubicBezTo>
                    <a:pt x="1981" y="20364"/>
                    <a:pt x="1931" y="20439"/>
                    <a:pt x="1880" y="20539"/>
                  </a:cubicBezTo>
                  <a:cubicBezTo>
                    <a:pt x="1530" y="21291"/>
                    <a:pt x="1129" y="22795"/>
                    <a:pt x="2432" y="24274"/>
                  </a:cubicBezTo>
                  <a:cubicBezTo>
                    <a:pt x="2432" y="21841"/>
                    <a:pt x="4097" y="21407"/>
                    <a:pt x="5258" y="21407"/>
                  </a:cubicBezTo>
                  <a:cubicBezTo>
                    <a:pt x="5556" y="21407"/>
                    <a:pt x="5821" y="21436"/>
                    <a:pt x="6016" y="21467"/>
                  </a:cubicBezTo>
                  <a:cubicBezTo>
                    <a:pt x="6091" y="20815"/>
                    <a:pt x="6166" y="20063"/>
                    <a:pt x="6241" y="19186"/>
                  </a:cubicBezTo>
                  <a:cubicBezTo>
                    <a:pt x="6542" y="16028"/>
                    <a:pt x="6993" y="11993"/>
                    <a:pt x="6993" y="11993"/>
                  </a:cubicBezTo>
                  <a:cubicBezTo>
                    <a:pt x="6993" y="11993"/>
                    <a:pt x="7896" y="12319"/>
                    <a:pt x="9174" y="12645"/>
                  </a:cubicBezTo>
                  <a:cubicBezTo>
                    <a:pt x="7870" y="12193"/>
                    <a:pt x="6617" y="11617"/>
                    <a:pt x="5414" y="10940"/>
                  </a:cubicBezTo>
                  <a:cubicBezTo>
                    <a:pt x="5339" y="10915"/>
                    <a:pt x="5314" y="10840"/>
                    <a:pt x="5364" y="10790"/>
                  </a:cubicBezTo>
                  <a:cubicBezTo>
                    <a:pt x="5380" y="10741"/>
                    <a:pt x="5417" y="10714"/>
                    <a:pt x="5455" y="10714"/>
                  </a:cubicBezTo>
                  <a:cubicBezTo>
                    <a:pt x="5476" y="10714"/>
                    <a:pt x="5497" y="10722"/>
                    <a:pt x="5515" y="10740"/>
                  </a:cubicBezTo>
                  <a:lnTo>
                    <a:pt x="5540" y="10740"/>
                  </a:lnTo>
                  <a:cubicBezTo>
                    <a:pt x="7043" y="11517"/>
                    <a:pt x="8647" y="12143"/>
                    <a:pt x="10302" y="12594"/>
                  </a:cubicBezTo>
                  <a:cubicBezTo>
                    <a:pt x="11129" y="12820"/>
                    <a:pt x="11956" y="12970"/>
                    <a:pt x="12808" y="13071"/>
                  </a:cubicBezTo>
                  <a:cubicBezTo>
                    <a:pt x="13135" y="13100"/>
                    <a:pt x="13470" y="13118"/>
                    <a:pt x="13807" y="13118"/>
                  </a:cubicBezTo>
                  <a:cubicBezTo>
                    <a:pt x="14321" y="13118"/>
                    <a:pt x="14839" y="13076"/>
                    <a:pt x="15339" y="12970"/>
                  </a:cubicBezTo>
                  <a:cubicBezTo>
                    <a:pt x="15740" y="12895"/>
                    <a:pt x="16141" y="12745"/>
                    <a:pt x="16517" y="12569"/>
                  </a:cubicBezTo>
                  <a:cubicBezTo>
                    <a:pt x="16893" y="12394"/>
                    <a:pt x="17244" y="12143"/>
                    <a:pt x="17520" y="11843"/>
                  </a:cubicBezTo>
                  <a:cubicBezTo>
                    <a:pt x="17820" y="11542"/>
                    <a:pt x="17996" y="11166"/>
                    <a:pt x="18096" y="10765"/>
                  </a:cubicBezTo>
                  <a:cubicBezTo>
                    <a:pt x="18196" y="10364"/>
                    <a:pt x="18196" y="9938"/>
                    <a:pt x="18121" y="9537"/>
                  </a:cubicBezTo>
                  <a:cubicBezTo>
                    <a:pt x="18121" y="9487"/>
                    <a:pt x="18096" y="9462"/>
                    <a:pt x="18096" y="9411"/>
                  </a:cubicBezTo>
                  <a:cubicBezTo>
                    <a:pt x="18096" y="9411"/>
                    <a:pt x="18071" y="9386"/>
                    <a:pt x="18071" y="9386"/>
                  </a:cubicBezTo>
                  <a:cubicBezTo>
                    <a:pt x="17444" y="8810"/>
                    <a:pt x="16843" y="8158"/>
                    <a:pt x="16342" y="7431"/>
                  </a:cubicBezTo>
                  <a:cubicBezTo>
                    <a:pt x="16216" y="7256"/>
                    <a:pt x="16091" y="7081"/>
                    <a:pt x="16016" y="6855"/>
                  </a:cubicBezTo>
                  <a:cubicBezTo>
                    <a:pt x="15966" y="6755"/>
                    <a:pt x="15916" y="6655"/>
                    <a:pt x="15916" y="6504"/>
                  </a:cubicBezTo>
                  <a:cubicBezTo>
                    <a:pt x="15916" y="6454"/>
                    <a:pt x="15916" y="6354"/>
                    <a:pt x="15991" y="6279"/>
                  </a:cubicBezTo>
                  <a:cubicBezTo>
                    <a:pt x="16032" y="6223"/>
                    <a:pt x="16089" y="6206"/>
                    <a:pt x="16140" y="6206"/>
                  </a:cubicBezTo>
                  <a:cubicBezTo>
                    <a:pt x="16182" y="6206"/>
                    <a:pt x="16219" y="6217"/>
                    <a:pt x="16241" y="6228"/>
                  </a:cubicBezTo>
                  <a:cubicBezTo>
                    <a:pt x="16517" y="6304"/>
                    <a:pt x="16668" y="6454"/>
                    <a:pt x="16818" y="6629"/>
                  </a:cubicBezTo>
                  <a:cubicBezTo>
                    <a:pt x="16993" y="6780"/>
                    <a:pt x="17119" y="6930"/>
                    <a:pt x="17269" y="7106"/>
                  </a:cubicBezTo>
                  <a:cubicBezTo>
                    <a:pt x="17745" y="7757"/>
                    <a:pt x="18121" y="8484"/>
                    <a:pt x="18322" y="9286"/>
                  </a:cubicBezTo>
                  <a:cubicBezTo>
                    <a:pt x="18923" y="9837"/>
                    <a:pt x="19575" y="10339"/>
                    <a:pt x="20277" y="10740"/>
                  </a:cubicBezTo>
                  <a:cubicBezTo>
                    <a:pt x="20652" y="10940"/>
                    <a:pt x="21028" y="11116"/>
                    <a:pt x="21454" y="11241"/>
                  </a:cubicBezTo>
                  <a:cubicBezTo>
                    <a:pt x="21702" y="11303"/>
                    <a:pt x="21960" y="11346"/>
                    <a:pt x="22209" y="11346"/>
                  </a:cubicBezTo>
                  <a:cubicBezTo>
                    <a:pt x="22363" y="11346"/>
                    <a:pt x="22514" y="11329"/>
                    <a:pt x="22658" y="11291"/>
                  </a:cubicBezTo>
                  <a:cubicBezTo>
                    <a:pt x="23059" y="11191"/>
                    <a:pt x="23384" y="10915"/>
                    <a:pt x="23560" y="10564"/>
                  </a:cubicBezTo>
                  <a:cubicBezTo>
                    <a:pt x="23635" y="10364"/>
                    <a:pt x="23710" y="10163"/>
                    <a:pt x="23735" y="9963"/>
                  </a:cubicBezTo>
                  <a:cubicBezTo>
                    <a:pt x="23485" y="9487"/>
                    <a:pt x="23259" y="9010"/>
                    <a:pt x="23059" y="8509"/>
                  </a:cubicBezTo>
                  <a:cubicBezTo>
                    <a:pt x="22883" y="8108"/>
                    <a:pt x="22758" y="7682"/>
                    <a:pt x="22658" y="7256"/>
                  </a:cubicBezTo>
                  <a:cubicBezTo>
                    <a:pt x="22658" y="7131"/>
                    <a:pt x="22632" y="7030"/>
                    <a:pt x="22632" y="6905"/>
                  </a:cubicBezTo>
                  <a:cubicBezTo>
                    <a:pt x="22632" y="6805"/>
                    <a:pt x="22607" y="6680"/>
                    <a:pt x="22708" y="6529"/>
                  </a:cubicBezTo>
                  <a:cubicBezTo>
                    <a:pt x="22733" y="6479"/>
                    <a:pt x="22758" y="6454"/>
                    <a:pt x="22833" y="6429"/>
                  </a:cubicBezTo>
                  <a:cubicBezTo>
                    <a:pt x="22883" y="6429"/>
                    <a:pt x="22908" y="6429"/>
                    <a:pt x="22958" y="6454"/>
                  </a:cubicBezTo>
                  <a:cubicBezTo>
                    <a:pt x="23033" y="6454"/>
                    <a:pt x="23084" y="6504"/>
                    <a:pt x="23134" y="6529"/>
                  </a:cubicBezTo>
                  <a:cubicBezTo>
                    <a:pt x="23234" y="6629"/>
                    <a:pt x="23309" y="6705"/>
                    <a:pt x="23384" y="6805"/>
                  </a:cubicBezTo>
                  <a:cubicBezTo>
                    <a:pt x="23610" y="7181"/>
                    <a:pt x="23760" y="7607"/>
                    <a:pt x="23861" y="8033"/>
                  </a:cubicBezTo>
                  <a:cubicBezTo>
                    <a:pt x="23961" y="8459"/>
                    <a:pt x="24011" y="8910"/>
                    <a:pt x="24011" y="9336"/>
                  </a:cubicBezTo>
                  <a:cubicBezTo>
                    <a:pt x="24011" y="9537"/>
                    <a:pt x="23986" y="9712"/>
                    <a:pt x="23961" y="9888"/>
                  </a:cubicBezTo>
                  <a:cubicBezTo>
                    <a:pt x="24111" y="10163"/>
                    <a:pt x="24287" y="10414"/>
                    <a:pt x="24462" y="10665"/>
                  </a:cubicBezTo>
                  <a:cubicBezTo>
                    <a:pt x="24713" y="11015"/>
                    <a:pt x="24963" y="11341"/>
                    <a:pt x="25289" y="11617"/>
                  </a:cubicBezTo>
                  <a:cubicBezTo>
                    <a:pt x="25573" y="11877"/>
                    <a:pt x="25923" y="12070"/>
                    <a:pt x="26299" y="12070"/>
                  </a:cubicBezTo>
                  <a:cubicBezTo>
                    <a:pt x="26321" y="12070"/>
                    <a:pt x="26344" y="12070"/>
                    <a:pt x="26367" y="12068"/>
                  </a:cubicBezTo>
                  <a:cubicBezTo>
                    <a:pt x="26417" y="12068"/>
                    <a:pt x="26492" y="12118"/>
                    <a:pt x="26492" y="12168"/>
                  </a:cubicBezTo>
                  <a:cubicBezTo>
                    <a:pt x="26492" y="12193"/>
                    <a:pt x="26492" y="12193"/>
                    <a:pt x="26492" y="12218"/>
                  </a:cubicBezTo>
                  <a:cubicBezTo>
                    <a:pt x="26601" y="12236"/>
                    <a:pt x="26776" y="12259"/>
                    <a:pt x="26977" y="12259"/>
                  </a:cubicBezTo>
                  <a:cubicBezTo>
                    <a:pt x="27655" y="12259"/>
                    <a:pt x="28635" y="11989"/>
                    <a:pt x="28422" y="10289"/>
                  </a:cubicBezTo>
                  <a:cubicBezTo>
                    <a:pt x="28272" y="8835"/>
                    <a:pt x="26918" y="7983"/>
                    <a:pt x="26918" y="7983"/>
                  </a:cubicBezTo>
                  <a:cubicBezTo>
                    <a:pt x="26918" y="7983"/>
                    <a:pt x="28272" y="7431"/>
                    <a:pt x="28622" y="5652"/>
                  </a:cubicBezTo>
                  <a:cubicBezTo>
                    <a:pt x="28784" y="4769"/>
                    <a:pt x="28476" y="4546"/>
                    <a:pt x="28125" y="4546"/>
                  </a:cubicBezTo>
                  <a:cubicBezTo>
                    <a:pt x="27770" y="4546"/>
                    <a:pt x="27369" y="4775"/>
                    <a:pt x="27369" y="4775"/>
                  </a:cubicBezTo>
                  <a:cubicBezTo>
                    <a:pt x="27369" y="4775"/>
                    <a:pt x="27745" y="3271"/>
                    <a:pt x="26567" y="2494"/>
                  </a:cubicBezTo>
                  <a:cubicBezTo>
                    <a:pt x="26270" y="2308"/>
                    <a:pt x="25903" y="2237"/>
                    <a:pt x="25506" y="2237"/>
                  </a:cubicBezTo>
                  <a:cubicBezTo>
                    <a:pt x="24297" y="2237"/>
                    <a:pt x="22804" y="2895"/>
                    <a:pt x="22106" y="2970"/>
                  </a:cubicBezTo>
                  <a:cubicBezTo>
                    <a:pt x="22106" y="2970"/>
                    <a:pt x="23535" y="1191"/>
                    <a:pt x="22231" y="213"/>
                  </a:cubicBezTo>
                  <a:cubicBezTo>
                    <a:pt x="22024" y="65"/>
                    <a:pt x="21763" y="1"/>
                    <a:pt x="21464" y="1"/>
                  </a:cubicBezTo>
                  <a:close/>
                </a:path>
              </a:pathLst>
            </a:custGeom>
            <a:solidFill>
              <a:srgbClr val="B93F49"/>
            </a:solidFill>
            <a:ln w="9525" cap="flat" cmpd="sng">
              <a:solidFill>
                <a:srgbClr val="B93F49"/>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42" name="Google Shape;2449;p68">
              <a:extLst>
                <a:ext uri="{FF2B5EF4-FFF2-40B4-BE49-F238E27FC236}">
                  <a16:creationId xmlns:a16="http://schemas.microsoft.com/office/drawing/2014/main" id="{B29F8537-3EBA-4667-CA93-C27CC7106AEB}"/>
                </a:ext>
              </a:extLst>
            </p:cNvPr>
            <p:cNvSpPr/>
            <p:nvPr/>
          </p:nvSpPr>
          <p:spPr>
            <a:xfrm>
              <a:off x="1151695" y="4019157"/>
              <a:ext cx="223477" cy="193320"/>
            </a:xfrm>
            <a:custGeom>
              <a:avLst/>
              <a:gdLst/>
              <a:ahLst/>
              <a:cxnLst/>
              <a:rect l="l" t="t" r="r" b="b"/>
              <a:pathLst>
                <a:path w="4061" h="3513" extrusionOk="0">
                  <a:moveTo>
                    <a:pt x="2381" y="1"/>
                  </a:moveTo>
                  <a:cubicBezTo>
                    <a:pt x="1830" y="878"/>
                    <a:pt x="903" y="1379"/>
                    <a:pt x="0" y="1454"/>
                  </a:cubicBezTo>
                  <a:cubicBezTo>
                    <a:pt x="904" y="2594"/>
                    <a:pt x="1770" y="3513"/>
                    <a:pt x="2790" y="3513"/>
                  </a:cubicBezTo>
                  <a:cubicBezTo>
                    <a:pt x="2958" y="3513"/>
                    <a:pt x="3131" y="3488"/>
                    <a:pt x="3309" y="3434"/>
                  </a:cubicBezTo>
                  <a:cubicBezTo>
                    <a:pt x="3785" y="3284"/>
                    <a:pt x="3985" y="3033"/>
                    <a:pt x="4010" y="2708"/>
                  </a:cubicBezTo>
                  <a:cubicBezTo>
                    <a:pt x="4060" y="1981"/>
                    <a:pt x="3208" y="928"/>
                    <a:pt x="2381" y="1"/>
                  </a:cubicBezTo>
                  <a:close/>
                </a:path>
              </a:pathLst>
            </a:custGeom>
            <a:solidFill>
              <a:srgbClr val="B93F4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43" name="Google Shape;2450;p68">
              <a:extLst>
                <a:ext uri="{FF2B5EF4-FFF2-40B4-BE49-F238E27FC236}">
                  <a16:creationId xmlns:a16="http://schemas.microsoft.com/office/drawing/2014/main" id="{808AF878-26C2-0835-574C-4EE36E931DD7}"/>
                </a:ext>
              </a:extLst>
            </p:cNvPr>
            <p:cNvSpPr/>
            <p:nvPr/>
          </p:nvSpPr>
          <p:spPr>
            <a:xfrm>
              <a:off x="2188846" y="3165421"/>
              <a:ext cx="4182" cy="5613"/>
            </a:xfrm>
            <a:custGeom>
              <a:avLst/>
              <a:gdLst/>
              <a:ahLst/>
              <a:cxnLst/>
              <a:rect l="l" t="t" r="r" b="b"/>
              <a:pathLst>
                <a:path w="76" h="102" extrusionOk="0">
                  <a:moveTo>
                    <a:pt x="0" y="1"/>
                  </a:moveTo>
                  <a:cubicBezTo>
                    <a:pt x="26" y="1"/>
                    <a:pt x="26" y="26"/>
                    <a:pt x="26" y="51"/>
                  </a:cubicBezTo>
                  <a:cubicBezTo>
                    <a:pt x="51" y="51"/>
                    <a:pt x="51" y="76"/>
                    <a:pt x="76" y="101"/>
                  </a:cubicBezTo>
                  <a:cubicBezTo>
                    <a:pt x="51" y="76"/>
                    <a:pt x="51" y="51"/>
                    <a:pt x="26" y="26"/>
                  </a:cubicBezTo>
                  <a:cubicBezTo>
                    <a:pt x="26" y="1"/>
                    <a:pt x="26" y="1"/>
                    <a:pt x="0" y="1"/>
                  </a:cubicBezTo>
                  <a:close/>
                </a:path>
              </a:pathLst>
            </a:custGeom>
            <a:solidFill>
              <a:srgbClr val="84594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44" name="Google Shape;2451;p68">
              <a:extLst>
                <a:ext uri="{FF2B5EF4-FFF2-40B4-BE49-F238E27FC236}">
                  <a16:creationId xmlns:a16="http://schemas.microsoft.com/office/drawing/2014/main" id="{9390173A-39A5-F912-3C32-D22353251EF6}"/>
                </a:ext>
              </a:extLst>
            </p:cNvPr>
            <p:cNvSpPr/>
            <p:nvPr/>
          </p:nvSpPr>
          <p:spPr>
            <a:xfrm>
              <a:off x="2139209" y="3154415"/>
              <a:ext cx="24874" cy="34504"/>
            </a:xfrm>
            <a:custGeom>
              <a:avLst/>
              <a:gdLst/>
              <a:ahLst/>
              <a:cxnLst/>
              <a:rect l="l" t="t" r="r" b="b"/>
              <a:pathLst>
                <a:path w="452" h="627" extrusionOk="0">
                  <a:moveTo>
                    <a:pt x="451" y="0"/>
                  </a:moveTo>
                  <a:cubicBezTo>
                    <a:pt x="426" y="25"/>
                    <a:pt x="426" y="51"/>
                    <a:pt x="426" y="76"/>
                  </a:cubicBezTo>
                  <a:cubicBezTo>
                    <a:pt x="326" y="276"/>
                    <a:pt x="176" y="477"/>
                    <a:pt x="0" y="627"/>
                  </a:cubicBezTo>
                  <a:cubicBezTo>
                    <a:pt x="251" y="452"/>
                    <a:pt x="376" y="251"/>
                    <a:pt x="451" y="0"/>
                  </a:cubicBezTo>
                  <a:close/>
                </a:path>
              </a:pathLst>
            </a:custGeom>
            <a:solidFill>
              <a:srgbClr val="84594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45" name="Google Shape;2452;p68">
              <a:extLst>
                <a:ext uri="{FF2B5EF4-FFF2-40B4-BE49-F238E27FC236}">
                  <a16:creationId xmlns:a16="http://schemas.microsoft.com/office/drawing/2014/main" id="{B5F2494E-1CA0-5C43-8CBB-CD7FA7DDA16E}"/>
                </a:ext>
              </a:extLst>
            </p:cNvPr>
            <p:cNvSpPr/>
            <p:nvPr/>
          </p:nvSpPr>
          <p:spPr>
            <a:xfrm>
              <a:off x="1743378" y="2926206"/>
              <a:ext cx="100705" cy="138621"/>
            </a:xfrm>
            <a:custGeom>
              <a:avLst/>
              <a:gdLst/>
              <a:ahLst/>
              <a:cxnLst/>
              <a:rect l="l" t="t" r="r" b="b"/>
              <a:pathLst>
                <a:path w="1830" h="2519" extrusionOk="0">
                  <a:moveTo>
                    <a:pt x="15" y="1"/>
                  </a:moveTo>
                  <a:cubicBezTo>
                    <a:pt x="0" y="1"/>
                    <a:pt x="0" y="12"/>
                    <a:pt x="0" y="12"/>
                  </a:cubicBezTo>
                  <a:cubicBezTo>
                    <a:pt x="0" y="22"/>
                    <a:pt x="0" y="40"/>
                    <a:pt x="0" y="62"/>
                  </a:cubicBezTo>
                  <a:cubicBezTo>
                    <a:pt x="0" y="137"/>
                    <a:pt x="50" y="238"/>
                    <a:pt x="75" y="338"/>
                  </a:cubicBezTo>
                  <a:cubicBezTo>
                    <a:pt x="176" y="513"/>
                    <a:pt x="276" y="689"/>
                    <a:pt x="401" y="864"/>
                  </a:cubicBezTo>
                  <a:cubicBezTo>
                    <a:pt x="802" y="1466"/>
                    <a:pt x="1303" y="2017"/>
                    <a:pt x="1830" y="2518"/>
                  </a:cubicBezTo>
                  <a:cubicBezTo>
                    <a:pt x="1629" y="1917"/>
                    <a:pt x="1329" y="1340"/>
                    <a:pt x="928" y="814"/>
                  </a:cubicBezTo>
                  <a:cubicBezTo>
                    <a:pt x="802" y="664"/>
                    <a:pt x="677" y="488"/>
                    <a:pt x="527" y="338"/>
                  </a:cubicBezTo>
                  <a:cubicBezTo>
                    <a:pt x="376" y="213"/>
                    <a:pt x="201" y="62"/>
                    <a:pt x="50" y="12"/>
                  </a:cubicBezTo>
                  <a:cubicBezTo>
                    <a:pt x="34" y="4"/>
                    <a:pt x="22" y="1"/>
                    <a:pt x="15" y="1"/>
                  </a:cubicBezTo>
                  <a:close/>
                </a:path>
              </a:pathLst>
            </a:custGeom>
            <a:solidFill>
              <a:srgbClr val="B93F4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46" name="Google Shape;2453;p68">
              <a:extLst>
                <a:ext uri="{FF2B5EF4-FFF2-40B4-BE49-F238E27FC236}">
                  <a16:creationId xmlns:a16="http://schemas.microsoft.com/office/drawing/2014/main" id="{84943AF6-11B9-45EE-3909-B1296A8C4CA5}"/>
                </a:ext>
              </a:extLst>
            </p:cNvPr>
            <p:cNvSpPr/>
            <p:nvPr/>
          </p:nvSpPr>
          <p:spPr>
            <a:xfrm>
              <a:off x="2111583" y="2937872"/>
              <a:ext cx="52499" cy="160027"/>
            </a:xfrm>
            <a:custGeom>
              <a:avLst/>
              <a:gdLst/>
              <a:ahLst/>
              <a:cxnLst/>
              <a:rect l="l" t="t" r="r" b="b"/>
              <a:pathLst>
                <a:path w="954" h="2908" extrusionOk="0">
                  <a:moveTo>
                    <a:pt x="51" y="1"/>
                  </a:moveTo>
                  <a:cubicBezTo>
                    <a:pt x="26" y="26"/>
                    <a:pt x="1" y="151"/>
                    <a:pt x="26" y="251"/>
                  </a:cubicBezTo>
                  <a:cubicBezTo>
                    <a:pt x="26" y="351"/>
                    <a:pt x="26" y="452"/>
                    <a:pt x="51" y="552"/>
                  </a:cubicBezTo>
                  <a:cubicBezTo>
                    <a:pt x="151" y="953"/>
                    <a:pt x="277" y="1379"/>
                    <a:pt x="427" y="1755"/>
                  </a:cubicBezTo>
                  <a:cubicBezTo>
                    <a:pt x="577" y="2156"/>
                    <a:pt x="753" y="2532"/>
                    <a:pt x="953" y="2908"/>
                  </a:cubicBezTo>
                  <a:cubicBezTo>
                    <a:pt x="953" y="2833"/>
                    <a:pt x="953" y="2757"/>
                    <a:pt x="953" y="2682"/>
                  </a:cubicBezTo>
                  <a:cubicBezTo>
                    <a:pt x="953" y="2281"/>
                    <a:pt x="903" y="1855"/>
                    <a:pt x="803" y="1429"/>
                  </a:cubicBezTo>
                  <a:cubicBezTo>
                    <a:pt x="703" y="1028"/>
                    <a:pt x="577" y="627"/>
                    <a:pt x="352" y="276"/>
                  </a:cubicBezTo>
                  <a:cubicBezTo>
                    <a:pt x="302" y="201"/>
                    <a:pt x="227" y="101"/>
                    <a:pt x="176" y="51"/>
                  </a:cubicBezTo>
                  <a:cubicBezTo>
                    <a:pt x="126" y="26"/>
                    <a:pt x="101" y="1"/>
                    <a:pt x="76" y="1"/>
                  </a:cubicBezTo>
                  <a:close/>
                </a:path>
              </a:pathLst>
            </a:custGeom>
            <a:solidFill>
              <a:srgbClr val="B93F4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47" name="Google Shape;2454;p68">
              <a:extLst>
                <a:ext uri="{FF2B5EF4-FFF2-40B4-BE49-F238E27FC236}">
                  <a16:creationId xmlns:a16="http://schemas.microsoft.com/office/drawing/2014/main" id="{C086DEFE-1886-3CEE-8EF3-F99C627D3986}"/>
                </a:ext>
              </a:extLst>
            </p:cNvPr>
            <p:cNvSpPr/>
            <p:nvPr/>
          </p:nvSpPr>
          <p:spPr>
            <a:xfrm>
              <a:off x="988916" y="3749730"/>
              <a:ext cx="310369" cy="349881"/>
            </a:xfrm>
            <a:custGeom>
              <a:avLst/>
              <a:gdLst/>
              <a:ahLst/>
              <a:cxnLst/>
              <a:rect l="l" t="t" r="r" b="b"/>
              <a:pathLst>
                <a:path w="5640" h="6358" extrusionOk="0">
                  <a:moveTo>
                    <a:pt x="2413" y="1331"/>
                  </a:moveTo>
                  <a:cubicBezTo>
                    <a:pt x="2741" y="1331"/>
                    <a:pt x="3090" y="1421"/>
                    <a:pt x="3460" y="1614"/>
                  </a:cubicBezTo>
                  <a:cubicBezTo>
                    <a:pt x="4061" y="1939"/>
                    <a:pt x="4337" y="2466"/>
                    <a:pt x="4437" y="2992"/>
                  </a:cubicBezTo>
                  <a:cubicBezTo>
                    <a:pt x="4437" y="2992"/>
                    <a:pt x="4437" y="2992"/>
                    <a:pt x="4437" y="3017"/>
                  </a:cubicBezTo>
                  <a:cubicBezTo>
                    <a:pt x="4587" y="3844"/>
                    <a:pt x="4337" y="4671"/>
                    <a:pt x="4337" y="4671"/>
                  </a:cubicBezTo>
                  <a:cubicBezTo>
                    <a:pt x="4312" y="4696"/>
                    <a:pt x="4287" y="4721"/>
                    <a:pt x="4262" y="4721"/>
                  </a:cubicBezTo>
                  <a:lnTo>
                    <a:pt x="4211" y="4721"/>
                  </a:lnTo>
                  <a:cubicBezTo>
                    <a:pt x="4186" y="4721"/>
                    <a:pt x="4161" y="4671"/>
                    <a:pt x="4161" y="4621"/>
                  </a:cubicBezTo>
                  <a:cubicBezTo>
                    <a:pt x="4161" y="4621"/>
                    <a:pt x="4412" y="3844"/>
                    <a:pt x="4287" y="3042"/>
                  </a:cubicBezTo>
                  <a:cubicBezTo>
                    <a:pt x="4006" y="2830"/>
                    <a:pt x="3717" y="2752"/>
                    <a:pt x="3446" y="2752"/>
                  </a:cubicBezTo>
                  <a:cubicBezTo>
                    <a:pt x="2725" y="2752"/>
                    <a:pt x="2124" y="3300"/>
                    <a:pt x="2106" y="3318"/>
                  </a:cubicBezTo>
                  <a:cubicBezTo>
                    <a:pt x="2106" y="3318"/>
                    <a:pt x="2081" y="3318"/>
                    <a:pt x="2056" y="3343"/>
                  </a:cubicBezTo>
                  <a:cubicBezTo>
                    <a:pt x="2031" y="3343"/>
                    <a:pt x="2006" y="3318"/>
                    <a:pt x="1981" y="3318"/>
                  </a:cubicBezTo>
                  <a:cubicBezTo>
                    <a:pt x="1956" y="3268"/>
                    <a:pt x="1956" y="3218"/>
                    <a:pt x="2006" y="3192"/>
                  </a:cubicBezTo>
                  <a:cubicBezTo>
                    <a:pt x="2006" y="3174"/>
                    <a:pt x="2664" y="2597"/>
                    <a:pt x="3450" y="2597"/>
                  </a:cubicBezTo>
                  <a:cubicBezTo>
                    <a:pt x="3705" y="2597"/>
                    <a:pt x="3973" y="2657"/>
                    <a:pt x="4236" y="2817"/>
                  </a:cubicBezTo>
                  <a:cubicBezTo>
                    <a:pt x="4111" y="2390"/>
                    <a:pt x="3861" y="2015"/>
                    <a:pt x="3384" y="1764"/>
                  </a:cubicBezTo>
                  <a:cubicBezTo>
                    <a:pt x="3037" y="1582"/>
                    <a:pt x="2711" y="1487"/>
                    <a:pt x="2400" y="1487"/>
                  </a:cubicBezTo>
                  <a:cubicBezTo>
                    <a:pt x="2240" y="1487"/>
                    <a:pt x="2084" y="1512"/>
                    <a:pt x="1931" y="1563"/>
                  </a:cubicBezTo>
                  <a:cubicBezTo>
                    <a:pt x="1154" y="1814"/>
                    <a:pt x="753" y="2641"/>
                    <a:pt x="753" y="2641"/>
                  </a:cubicBezTo>
                  <a:cubicBezTo>
                    <a:pt x="738" y="2670"/>
                    <a:pt x="715" y="2683"/>
                    <a:pt x="688" y="2683"/>
                  </a:cubicBezTo>
                  <a:cubicBezTo>
                    <a:pt x="669" y="2683"/>
                    <a:pt x="648" y="2677"/>
                    <a:pt x="627" y="2666"/>
                  </a:cubicBezTo>
                  <a:cubicBezTo>
                    <a:pt x="602" y="2666"/>
                    <a:pt x="577" y="2616"/>
                    <a:pt x="602" y="2566"/>
                  </a:cubicBezTo>
                  <a:cubicBezTo>
                    <a:pt x="627" y="2541"/>
                    <a:pt x="1028" y="1689"/>
                    <a:pt x="1881" y="1413"/>
                  </a:cubicBezTo>
                  <a:cubicBezTo>
                    <a:pt x="2051" y="1359"/>
                    <a:pt x="2229" y="1331"/>
                    <a:pt x="2413" y="1331"/>
                  </a:cubicBezTo>
                  <a:close/>
                  <a:moveTo>
                    <a:pt x="2827" y="0"/>
                  </a:moveTo>
                  <a:cubicBezTo>
                    <a:pt x="1666" y="0"/>
                    <a:pt x="1" y="434"/>
                    <a:pt x="1" y="2867"/>
                  </a:cubicBezTo>
                  <a:cubicBezTo>
                    <a:pt x="1" y="2967"/>
                    <a:pt x="1" y="3092"/>
                    <a:pt x="1" y="3192"/>
                  </a:cubicBezTo>
                  <a:cubicBezTo>
                    <a:pt x="120" y="5411"/>
                    <a:pt x="1397" y="6358"/>
                    <a:pt x="2751" y="6358"/>
                  </a:cubicBezTo>
                  <a:cubicBezTo>
                    <a:pt x="2820" y="6358"/>
                    <a:pt x="2889" y="6355"/>
                    <a:pt x="2958" y="6350"/>
                  </a:cubicBezTo>
                  <a:cubicBezTo>
                    <a:pt x="3861" y="6275"/>
                    <a:pt x="4788" y="5774"/>
                    <a:pt x="5339" y="4897"/>
                  </a:cubicBezTo>
                  <a:cubicBezTo>
                    <a:pt x="5465" y="4721"/>
                    <a:pt x="5565" y="4546"/>
                    <a:pt x="5640" y="4345"/>
                  </a:cubicBezTo>
                  <a:lnTo>
                    <a:pt x="3936" y="110"/>
                  </a:lnTo>
                  <a:cubicBezTo>
                    <a:pt x="3936" y="110"/>
                    <a:pt x="3810" y="85"/>
                    <a:pt x="3585" y="60"/>
                  </a:cubicBezTo>
                  <a:cubicBezTo>
                    <a:pt x="3390" y="29"/>
                    <a:pt x="3125" y="0"/>
                    <a:pt x="2827" y="0"/>
                  </a:cubicBezTo>
                  <a:close/>
                </a:path>
              </a:pathLst>
            </a:custGeom>
            <a:solidFill>
              <a:srgbClr val="FDA27D"/>
            </a:solidFill>
            <a:ln w="9525" cap="flat" cmpd="sng">
              <a:solidFill>
                <a:srgbClr val="FDA27D"/>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48" name="Google Shape;2455;p68">
              <a:extLst>
                <a:ext uri="{FF2B5EF4-FFF2-40B4-BE49-F238E27FC236}">
                  <a16:creationId xmlns:a16="http://schemas.microsoft.com/office/drawing/2014/main" id="{1D050593-BCC6-3874-FE02-A7E09B39B68A}"/>
                </a:ext>
              </a:extLst>
            </p:cNvPr>
            <p:cNvSpPr/>
            <p:nvPr/>
          </p:nvSpPr>
          <p:spPr>
            <a:xfrm>
              <a:off x="1364056" y="3411240"/>
              <a:ext cx="275920" cy="211040"/>
            </a:xfrm>
            <a:custGeom>
              <a:avLst/>
              <a:gdLst/>
              <a:ahLst/>
              <a:cxnLst/>
              <a:rect l="l" t="t" r="r" b="b"/>
              <a:pathLst>
                <a:path w="5014" h="3835" extrusionOk="0">
                  <a:moveTo>
                    <a:pt x="3908" y="1"/>
                  </a:moveTo>
                  <a:cubicBezTo>
                    <a:pt x="3456" y="1"/>
                    <a:pt x="2798" y="309"/>
                    <a:pt x="1805" y="1148"/>
                  </a:cubicBezTo>
                  <a:cubicBezTo>
                    <a:pt x="1" y="2627"/>
                    <a:pt x="1028" y="3579"/>
                    <a:pt x="1028" y="3579"/>
                  </a:cubicBezTo>
                  <a:cubicBezTo>
                    <a:pt x="1202" y="3753"/>
                    <a:pt x="1405" y="3834"/>
                    <a:pt x="1641" y="3834"/>
                  </a:cubicBezTo>
                  <a:cubicBezTo>
                    <a:pt x="2153" y="3834"/>
                    <a:pt x="2818" y="3447"/>
                    <a:pt x="3660" y="2777"/>
                  </a:cubicBezTo>
                  <a:cubicBezTo>
                    <a:pt x="4663" y="1975"/>
                    <a:pt x="5013" y="1023"/>
                    <a:pt x="4663" y="471"/>
                  </a:cubicBezTo>
                  <a:cubicBezTo>
                    <a:pt x="4496" y="194"/>
                    <a:pt x="4266" y="1"/>
                    <a:pt x="3908" y="1"/>
                  </a:cubicBezTo>
                  <a:close/>
                </a:path>
              </a:pathLst>
            </a:custGeom>
            <a:solidFill>
              <a:srgbClr val="FDA27D"/>
            </a:solidFill>
            <a:ln w="9525" cap="flat" cmpd="sng">
              <a:solidFill>
                <a:srgbClr val="FDA27D"/>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49" name="Google Shape;2456;p68">
              <a:extLst>
                <a:ext uri="{FF2B5EF4-FFF2-40B4-BE49-F238E27FC236}">
                  <a16:creationId xmlns:a16="http://schemas.microsoft.com/office/drawing/2014/main" id="{556F7BB2-A669-D858-40BF-08B1D43B48E4}"/>
                </a:ext>
              </a:extLst>
            </p:cNvPr>
            <p:cNvSpPr/>
            <p:nvPr/>
          </p:nvSpPr>
          <p:spPr>
            <a:xfrm>
              <a:off x="1988867" y="3369527"/>
              <a:ext cx="288302" cy="156670"/>
            </a:xfrm>
            <a:custGeom>
              <a:avLst/>
              <a:gdLst/>
              <a:ahLst/>
              <a:cxnLst/>
              <a:rect l="l" t="t" r="r" b="b"/>
              <a:pathLst>
                <a:path w="5239" h="2847" extrusionOk="0">
                  <a:moveTo>
                    <a:pt x="1266" y="0"/>
                  </a:moveTo>
                  <a:cubicBezTo>
                    <a:pt x="452" y="0"/>
                    <a:pt x="183" y="365"/>
                    <a:pt x="101" y="828"/>
                  </a:cubicBezTo>
                  <a:cubicBezTo>
                    <a:pt x="0" y="1480"/>
                    <a:pt x="702" y="2207"/>
                    <a:pt x="1955" y="2558"/>
                  </a:cubicBezTo>
                  <a:cubicBezTo>
                    <a:pt x="2607" y="2742"/>
                    <a:pt x="3151" y="2847"/>
                    <a:pt x="3582" y="2847"/>
                  </a:cubicBezTo>
                  <a:cubicBezTo>
                    <a:pt x="4145" y="2847"/>
                    <a:pt x="4517" y="2668"/>
                    <a:pt x="4687" y="2257"/>
                  </a:cubicBezTo>
                  <a:cubicBezTo>
                    <a:pt x="4687" y="2257"/>
                    <a:pt x="5238" y="1004"/>
                    <a:pt x="3008" y="327"/>
                  </a:cubicBezTo>
                  <a:cubicBezTo>
                    <a:pt x="2250" y="97"/>
                    <a:pt x="1685" y="0"/>
                    <a:pt x="1266" y="0"/>
                  </a:cubicBezTo>
                  <a:close/>
                </a:path>
              </a:pathLst>
            </a:custGeom>
            <a:solidFill>
              <a:srgbClr val="FDA27D"/>
            </a:solidFill>
            <a:ln w="9525" cap="flat" cmpd="sng">
              <a:solidFill>
                <a:srgbClr val="FDA27D"/>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50" name="Google Shape;2457;p68">
              <a:extLst>
                <a:ext uri="{FF2B5EF4-FFF2-40B4-BE49-F238E27FC236}">
                  <a16:creationId xmlns:a16="http://schemas.microsoft.com/office/drawing/2014/main" id="{63400BFF-26C1-9A00-0F17-28C13E1E6EB2}"/>
                </a:ext>
              </a:extLst>
            </p:cNvPr>
            <p:cNvSpPr/>
            <p:nvPr/>
          </p:nvSpPr>
          <p:spPr>
            <a:xfrm>
              <a:off x="1533713" y="3653482"/>
              <a:ext cx="98008" cy="112206"/>
            </a:xfrm>
            <a:custGeom>
              <a:avLst/>
              <a:gdLst/>
              <a:ahLst/>
              <a:cxnLst/>
              <a:rect l="l" t="t" r="r" b="b"/>
              <a:pathLst>
                <a:path w="1781" h="2039" extrusionOk="0">
                  <a:moveTo>
                    <a:pt x="850" y="0"/>
                  </a:moveTo>
                  <a:cubicBezTo>
                    <a:pt x="826" y="0"/>
                    <a:pt x="802" y="1"/>
                    <a:pt x="778" y="4"/>
                  </a:cubicBezTo>
                  <a:cubicBezTo>
                    <a:pt x="326" y="54"/>
                    <a:pt x="1" y="555"/>
                    <a:pt x="51" y="1107"/>
                  </a:cubicBezTo>
                  <a:cubicBezTo>
                    <a:pt x="98" y="1629"/>
                    <a:pt x="482" y="2038"/>
                    <a:pt x="906" y="2038"/>
                  </a:cubicBezTo>
                  <a:cubicBezTo>
                    <a:pt x="930" y="2038"/>
                    <a:pt x="954" y="2037"/>
                    <a:pt x="978" y="2034"/>
                  </a:cubicBezTo>
                  <a:cubicBezTo>
                    <a:pt x="1454" y="1984"/>
                    <a:pt x="1780" y="1483"/>
                    <a:pt x="1705" y="931"/>
                  </a:cubicBezTo>
                  <a:cubicBezTo>
                    <a:pt x="1657" y="410"/>
                    <a:pt x="1273" y="0"/>
                    <a:pt x="850" y="0"/>
                  </a:cubicBezTo>
                  <a:close/>
                </a:path>
              </a:pathLst>
            </a:custGeom>
            <a:solidFill>
              <a:srgbClr val="FDA27D"/>
            </a:solidFill>
            <a:ln w="9525" cap="flat" cmpd="sng">
              <a:solidFill>
                <a:srgbClr val="FDA27D"/>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51" name="Google Shape;2458;p68">
              <a:extLst>
                <a:ext uri="{FF2B5EF4-FFF2-40B4-BE49-F238E27FC236}">
                  <a16:creationId xmlns:a16="http://schemas.microsoft.com/office/drawing/2014/main" id="{1135A1C8-F7F3-FBAE-D5D5-87FD3F1823F7}"/>
                </a:ext>
              </a:extLst>
            </p:cNvPr>
            <p:cNvSpPr/>
            <p:nvPr/>
          </p:nvSpPr>
          <p:spPr>
            <a:xfrm>
              <a:off x="2042631" y="3585850"/>
              <a:ext cx="98008" cy="110885"/>
            </a:xfrm>
            <a:custGeom>
              <a:avLst/>
              <a:gdLst/>
              <a:ahLst/>
              <a:cxnLst/>
              <a:rect l="l" t="t" r="r" b="b"/>
              <a:pathLst>
                <a:path w="1781" h="2015" extrusionOk="0">
                  <a:moveTo>
                    <a:pt x="858" y="1"/>
                  </a:moveTo>
                  <a:cubicBezTo>
                    <a:pt x="831" y="1"/>
                    <a:pt x="805" y="2"/>
                    <a:pt x="778" y="5"/>
                  </a:cubicBezTo>
                  <a:cubicBezTo>
                    <a:pt x="327" y="55"/>
                    <a:pt x="1" y="531"/>
                    <a:pt x="51" y="1108"/>
                  </a:cubicBezTo>
                  <a:cubicBezTo>
                    <a:pt x="122" y="1628"/>
                    <a:pt x="483" y="2014"/>
                    <a:pt x="923" y="2014"/>
                  </a:cubicBezTo>
                  <a:cubicBezTo>
                    <a:pt x="950" y="2014"/>
                    <a:pt x="976" y="2013"/>
                    <a:pt x="1003" y="2010"/>
                  </a:cubicBezTo>
                  <a:cubicBezTo>
                    <a:pt x="1454" y="1985"/>
                    <a:pt x="1780" y="1484"/>
                    <a:pt x="1730" y="932"/>
                  </a:cubicBezTo>
                  <a:cubicBezTo>
                    <a:pt x="1659" y="389"/>
                    <a:pt x="1298" y="1"/>
                    <a:pt x="858" y="1"/>
                  </a:cubicBezTo>
                  <a:close/>
                </a:path>
              </a:pathLst>
            </a:custGeom>
            <a:solidFill>
              <a:srgbClr val="FDA27D"/>
            </a:solidFill>
            <a:ln w="9525" cap="flat" cmpd="sng">
              <a:solidFill>
                <a:srgbClr val="FDA27D"/>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52" name="Google Shape;2459;p68">
              <a:extLst>
                <a:ext uri="{FF2B5EF4-FFF2-40B4-BE49-F238E27FC236}">
                  <a16:creationId xmlns:a16="http://schemas.microsoft.com/office/drawing/2014/main" id="{1842A784-4FCC-E436-22AB-F33D6DCB2A75}"/>
                </a:ext>
              </a:extLst>
            </p:cNvPr>
            <p:cNvSpPr/>
            <p:nvPr/>
          </p:nvSpPr>
          <p:spPr>
            <a:xfrm>
              <a:off x="1020669" y="3822920"/>
              <a:ext cx="212416" cy="91460"/>
            </a:xfrm>
            <a:custGeom>
              <a:avLst/>
              <a:gdLst/>
              <a:ahLst/>
              <a:cxnLst/>
              <a:rect l="l" t="t" r="r" b="b"/>
              <a:pathLst>
                <a:path w="3860" h="1662" extrusionOk="0">
                  <a:moveTo>
                    <a:pt x="1836" y="1"/>
                  </a:moveTo>
                  <a:cubicBezTo>
                    <a:pt x="1652" y="1"/>
                    <a:pt x="1474" y="29"/>
                    <a:pt x="1304" y="83"/>
                  </a:cubicBezTo>
                  <a:cubicBezTo>
                    <a:pt x="451" y="359"/>
                    <a:pt x="50" y="1211"/>
                    <a:pt x="25" y="1236"/>
                  </a:cubicBezTo>
                  <a:cubicBezTo>
                    <a:pt x="0" y="1286"/>
                    <a:pt x="25" y="1336"/>
                    <a:pt x="50" y="1336"/>
                  </a:cubicBezTo>
                  <a:cubicBezTo>
                    <a:pt x="71" y="1347"/>
                    <a:pt x="92" y="1353"/>
                    <a:pt x="111" y="1353"/>
                  </a:cubicBezTo>
                  <a:cubicBezTo>
                    <a:pt x="138" y="1353"/>
                    <a:pt x="161" y="1340"/>
                    <a:pt x="176" y="1311"/>
                  </a:cubicBezTo>
                  <a:cubicBezTo>
                    <a:pt x="176" y="1311"/>
                    <a:pt x="577" y="509"/>
                    <a:pt x="1354" y="233"/>
                  </a:cubicBezTo>
                  <a:cubicBezTo>
                    <a:pt x="1507" y="191"/>
                    <a:pt x="1664" y="168"/>
                    <a:pt x="1824" y="168"/>
                  </a:cubicBezTo>
                  <a:cubicBezTo>
                    <a:pt x="2135" y="168"/>
                    <a:pt x="2460" y="252"/>
                    <a:pt x="2807" y="434"/>
                  </a:cubicBezTo>
                  <a:cubicBezTo>
                    <a:pt x="3284" y="685"/>
                    <a:pt x="3534" y="1060"/>
                    <a:pt x="3659" y="1487"/>
                  </a:cubicBezTo>
                  <a:cubicBezTo>
                    <a:pt x="3710" y="1512"/>
                    <a:pt x="3785" y="1562"/>
                    <a:pt x="3835" y="1612"/>
                  </a:cubicBezTo>
                  <a:cubicBezTo>
                    <a:pt x="3845" y="1622"/>
                    <a:pt x="3851" y="1627"/>
                    <a:pt x="3854" y="1633"/>
                  </a:cubicBezTo>
                  <a:lnTo>
                    <a:pt x="3854" y="1633"/>
                  </a:lnTo>
                  <a:cubicBezTo>
                    <a:pt x="3749" y="1116"/>
                    <a:pt x="3473" y="603"/>
                    <a:pt x="2883" y="284"/>
                  </a:cubicBezTo>
                  <a:cubicBezTo>
                    <a:pt x="2513" y="91"/>
                    <a:pt x="2164" y="1"/>
                    <a:pt x="1836" y="1"/>
                  </a:cubicBezTo>
                  <a:close/>
                  <a:moveTo>
                    <a:pt x="3854" y="1633"/>
                  </a:moveTo>
                  <a:lnTo>
                    <a:pt x="3854" y="1633"/>
                  </a:lnTo>
                  <a:cubicBezTo>
                    <a:pt x="3856" y="1642"/>
                    <a:pt x="3858" y="1652"/>
                    <a:pt x="3860" y="1662"/>
                  </a:cubicBezTo>
                  <a:cubicBezTo>
                    <a:pt x="3860" y="1647"/>
                    <a:pt x="3860" y="1641"/>
                    <a:pt x="3854" y="1633"/>
                  </a:cubicBezTo>
                  <a:close/>
                </a:path>
              </a:pathLst>
            </a:custGeom>
            <a:solidFill>
              <a:srgbClr val="FDA27D"/>
            </a:solidFill>
            <a:ln w="9525" cap="flat" cmpd="sng">
              <a:solidFill>
                <a:srgbClr val="FDA27D"/>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53" name="Google Shape;2460;p68">
              <a:extLst>
                <a:ext uri="{FF2B5EF4-FFF2-40B4-BE49-F238E27FC236}">
                  <a16:creationId xmlns:a16="http://schemas.microsoft.com/office/drawing/2014/main" id="{79A631B5-90B4-E8BF-BF1B-4C213ED26073}"/>
                </a:ext>
              </a:extLst>
            </p:cNvPr>
            <p:cNvSpPr/>
            <p:nvPr/>
          </p:nvSpPr>
          <p:spPr>
            <a:xfrm>
              <a:off x="1217896" y="3915755"/>
              <a:ext cx="23498" cy="93826"/>
            </a:xfrm>
            <a:custGeom>
              <a:avLst/>
              <a:gdLst/>
              <a:ahLst/>
              <a:cxnLst/>
              <a:rect l="l" t="t" r="r" b="b"/>
              <a:pathLst>
                <a:path w="427" h="1705" extrusionOk="0">
                  <a:moveTo>
                    <a:pt x="126" y="25"/>
                  </a:moveTo>
                  <a:cubicBezTo>
                    <a:pt x="126" y="29"/>
                    <a:pt x="126" y="33"/>
                    <a:pt x="128" y="36"/>
                  </a:cubicBezTo>
                  <a:lnTo>
                    <a:pt x="128" y="36"/>
                  </a:lnTo>
                  <a:cubicBezTo>
                    <a:pt x="127" y="32"/>
                    <a:pt x="126" y="29"/>
                    <a:pt x="126" y="25"/>
                  </a:cubicBezTo>
                  <a:close/>
                  <a:moveTo>
                    <a:pt x="276" y="0"/>
                  </a:moveTo>
                  <a:cubicBezTo>
                    <a:pt x="276" y="0"/>
                    <a:pt x="276" y="25"/>
                    <a:pt x="276" y="50"/>
                  </a:cubicBezTo>
                  <a:cubicBezTo>
                    <a:pt x="263" y="63"/>
                    <a:pt x="238" y="69"/>
                    <a:pt x="213" y="69"/>
                  </a:cubicBezTo>
                  <a:cubicBezTo>
                    <a:pt x="188" y="69"/>
                    <a:pt x="163" y="63"/>
                    <a:pt x="151" y="50"/>
                  </a:cubicBezTo>
                  <a:cubicBezTo>
                    <a:pt x="151" y="50"/>
                    <a:pt x="134" y="50"/>
                    <a:pt x="128" y="36"/>
                  </a:cubicBezTo>
                  <a:lnTo>
                    <a:pt x="128" y="36"/>
                  </a:lnTo>
                  <a:cubicBezTo>
                    <a:pt x="273" y="834"/>
                    <a:pt x="0" y="1604"/>
                    <a:pt x="0" y="1604"/>
                  </a:cubicBezTo>
                  <a:cubicBezTo>
                    <a:pt x="0" y="1654"/>
                    <a:pt x="25" y="1704"/>
                    <a:pt x="50" y="1704"/>
                  </a:cubicBezTo>
                  <a:lnTo>
                    <a:pt x="101" y="1704"/>
                  </a:lnTo>
                  <a:cubicBezTo>
                    <a:pt x="126" y="1704"/>
                    <a:pt x="151" y="1679"/>
                    <a:pt x="176" y="1654"/>
                  </a:cubicBezTo>
                  <a:cubicBezTo>
                    <a:pt x="176" y="1654"/>
                    <a:pt x="426" y="827"/>
                    <a:pt x="276" y="0"/>
                  </a:cubicBezTo>
                  <a:close/>
                </a:path>
              </a:pathLst>
            </a:custGeom>
            <a:solidFill>
              <a:srgbClr val="FDA27D"/>
            </a:solidFill>
            <a:ln w="9525" cap="flat" cmpd="sng">
              <a:solidFill>
                <a:srgbClr val="FDA27D"/>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54" name="Google Shape;2461;p68">
              <a:extLst>
                <a:ext uri="{FF2B5EF4-FFF2-40B4-BE49-F238E27FC236}">
                  <a16:creationId xmlns:a16="http://schemas.microsoft.com/office/drawing/2014/main" id="{F56C1AE6-0A3A-F11D-1C9D-1406C560CB14}"/>
                </a:ext>
              </a:extLst>
            </p:cNvPr>
            <p:cNvSpPr/>
            <p:nvPr/>
          </p:nvSpPr>
          <p:spPr>
            <a:xfrm>
              <a:off x="1096500" y="3892588"/>
              <a:ext cx="136584" cy="41107"/>
            </a:xfrm>
            <a:custGeom>
              <a:avLst/>
              <a:gdLst/>
              <a:ahLst/>
              <a:cxnLst/>
              <a:rect l="l" t="t" r="r" b="b"/>
              <a:pathLst>
                <a:path w="2482" h="747" extrusionOk="0">
                  <a:moveTo>
                    <a:pt x="1495" y="1"/>
                  </a:moveTo>
                  <a:cubicBezTo>
                    <a:pt x="709" y="1"/>
                    <a:pt x="51" y="578"/>
                    <a:pt x="51" y="596"/>
                  </a:cubicBezTo>
                  <a:cubicBezTo>
                    <a:pt x="1" y="622"/>
                    <a:pt x="1" y="672"/>
                    <a:pt x="26" y="722"/>
                  </a:cubicBezTo>
                  <a:cubicBezTo>
                    <a:pt x="51" y="722"/>
                    <a:pt x="76" y="747"/>
                    <a:pt x="101" y="747"/>
                  </a:cubicBezTo>
                  <a:cubicBezTo>
                    <a:pt x="126" y="722"/>
                    <a:pt x="151" y="722"/>
                    <a:pt x="151" y="722"/>
                  </a:cubicBezTo>
                  <a:cubicBezTo>
                    <a:pt x="169" y="704"/>
                    <a:pt x="770" y="156"/>
                    <a:pt x="1491" y="156"/>
                  </a:cubicBezTo>
                  <a:cubicBezTo>
                    <a:pt x="1762" y="156"/>
                    <a:pt x="2051" y="234"/>
                    <a:pt x="2332" y="446"/>
                  </a:cubicBezTo>
                  <a:cubicBezTo>
                    <a:pt x="2332" y="471"/>
                    <a:pt x="2357" y="471"/>
                    <a:pt x="2357" y="471"/>
                  </a:cubicBezTo>
                  <a:cubicBezTo>
                    <a:pt x="2369" y="484"/>
                    <a:pt x="2394" y="490"/>
                    <a:pt x="2419" y="490"/>
                  </a:cubicBezTo>
                  <a:cubicBezTo>
                    <a:pt x="2444" y="490"/>
                    <a:pt x="2469" y="484"/>
                    <a:pt x="2482" y="471"/>
                  </a:cubicBezTo>
                  <a:cubicBezTo>
                    <a:pt x="2482" y="446"/>
                    <a:pt x="2482" y="421"/>
                    <a:pt x="2482" y="421"/>
                  </a:cubicBezTo>
                  <a:cubicBezTo>
                    <a:pt x="2482" y="396"/>
                    <a:pt x="2482" y="396"/>
                    <a:pt x="2482" y="396"/>
                  </a:cubicBezTo>
                  <a:cubicBezTo>
                    <a:pt x="2482" y="371"/>
                    <a:pt x="2482" y="371"/>
                    <a:pt x="2457" y="346"/>
                  </a:cubicBezTo>
                  <a:cubicBezTo>
                    <a:pt x="2407" y="296"/>
                    <a:pt x="2332" y="246"/>
                    <a:pt x="2281" y="221"/>
                  </a:cubicBezTo>
                  <a:cubicBezTo>
                    <a:pt x="2018" y="61"/>
                    <a:pt x="1750" y="1"/>
                    <a:pt x="1495" y="1"/>
                  </a:cubicBezTo>
                  <a:close/>
                </a:path>
              </a:pathLst>
            </a:custGeom>
            <a:solidFill>
              <a:srgbClr val="FDA27D"/>
            </a:solidFill>
            <a:ln w="9525" cap="flat" cmpd="sng">
              <a:solidFill>
                <a:srgbClr val="FDA27D"/>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55" name="Google Shape;2462;p68">
              <a:extLst>
                <a:ext uri="{FF2B5EF4-FFF2-40B4-BE49-F238E27FC236}">
                  <a16:creationId xmlns:a16="http://schemas.microsoft.com/office/drawing/2014/main" id="{766B111D-0915-D4B4-89EC-057C7E9AADE1}"/>
                </a:ext>
              </a:extLst>
            </p:cNvPr>
            <p:cNvSpPr/>
            <p:nvPr/>
          </p:nvSpPr>
          <p:spPr>
            <a:xfrm>
              <a:off x="1776451" y="3330951"/>
              <a:ext cx="205592" cy="456584"/>
            </a:xfrm>
            <a:custGeom>
              <a:avLst/>
              <a:gdLst/>
              <a:ahLst/>
              <a:cxnLst/>
              <a:rect l="l" t="t" r="r" b="b"/>
              <a:pathLst>
                <a:path w="3736" h="8297" extrusionOk="0">
                  <a:moveTo>
                    <a:pt x="101" y="0"/>
                  </a:moveTo>
                  <a:cubicBezTo>
                    <a:pt x="51" y="0"/>
                    <a:pt x="1" y="51"/>
                    <a:pt x="1" y="101"/>
                  </a:cubicBezTo>
                  <a:cubicBezTo>
                    <a:pt x="26" y="627"/>
                    <a:pt x="201" y="5389"/>
                    <a:pt x="627" y="5940"/>
                  </a:cubicBezTo>
                  <a:cubicBezTo>
                    <a:pt x="756" y="6094"/>
                    <a:pt x="943" y="6229"/>
                    <a:pt x="1224" y="6229"/>
                  </a:cubicBezTo>
                  <a:cubicBezTo>
                    <a:pt x="1491" y="6229"/>
                    <a:pt x="1842" y="6107"/>
                    <a:pt x="2306" y="5765"/>
                  </a:cubicBezTo>
                  <a:cubicBezTo>
                    <a:pt x="2332" y="5740"/>
                    <a:pt x="2332" y="5740"/>
                    <a:pt x="2357" y="5740"/>
                  </a:cubicBezTo>
                  <a:cubicBezTo>
                    <a:pt x="2491" y="5646"/>
                    <a:pt x="2625" y="5595"/>
                    <a:pt x="2755" y="5595"/>
                  </a:cubicBezTo>
                  <a:cubicBezTo>
                    <a:pt x="2868" y="5595"/>
                    <a:pt x="2979" y="5633"/>
                    <a:pt x="3083" y="5715"/>
                  </a:cubicBezTo>
                  <a:cubicBezTo>
                    <a:pt x="3409" y="5965"/>
                    <a:pt x="3560" y="6667"/>
                    <a:pt x="3384" y="7143"/>
                  </a:cubicBezTo>
                  <a:cubicBezTo>
                    <a:pt x="3134" y="7770"/>
                    <a:pt x="2507" y="8146"/>
                    <a:pt x="2507" y="8146"/>
                  </a:cubicBezTo>
                  <a:cubicBezTo>
                    <a:pt x="2482" y="8171"/>
                    <a:pt x="2457" y="8221"/>
                    <a:pt x="2482" y="8246"/>
                  </a:cubicBezTo>
                  <a:cubicBezTo>
                    <a:pt x="2507" y="8296"/>
                    <a:pt x="2532" y="8296"/>
                    <a:pt x="2557" y="8296"/>
                  </a:cubicBezTo>
                  <a:lnTo>
                    <a:pt x="2582" y="8296"/>
                  </a:lnTo>
                  <a:cubicBezTo>
                    <a:pt x="2632" y="8271"/>
                    <a:pt x="3284" y="7870"/>
                    <a:pt x="3535" y="7193"/>
                  </a:cubicBezTo>
                  <a:cubicBezTo>
                    <a:pt x="3735" y="6642"/>
                    <a:pt x="3560" y="5890"/>
                    <a:pt x="3184" y="5564"/>
                  </a:cubicBezTo>
                  <a:cubicBezTo>
                    <a:pt x="3054" y="5470"/>
                    <a:pt x="2914" y="5426"/>
                    <a:pt x="2768" y="5426"/>
                  </a:cubicBezTo>
                  <a:cubicBezTo>
                    <a:pt x="2602" y="5426"/>
                    <a:pt x="2429" y="5483"/>
                    <a:pt x="2256" y="5589"/>
                  </a:cubicBezTo>
                  <a:cubicBezTo>
                    <a:pt x="2231" y="5614"/>
                    <a:pt x="2231" y="5614"/>
                    <a:pt x="2206" y="5640"/>
                  </a:cubicBezTo>
                  <a:cubicBezTo>
                    <a:pt x="1812" y="5917"/>
                    <a:pt x="1485" y="6059"/>
                    <a:pt x="1222" y="6059"/>
                  </a:cubicBezTo>
                  <a:cubicBezTo>
                    <a:pt x="1034" y="6059"/>
                    <a:pt x="878" y="5986"/>
                    <a:pt x="753" y="5840"/>
                  </a:cubicBezTo>
                  <a:cubicBezTo>
                    <a:pt x="427" y="5389"/>
                    <a:pt x="226" y="1529"/>
                    <a:pt x="176" y="76"/>
                  </a:cubicBezTo>
                  <a:cubicBezTo>
                    <a:pt x="176" y="51"/>
                    <a:pt x="126" y="0"/>
                    <a:pt x="101" y="0"/>
                  </a:cubicBezTo>
                  <a:close/>
                </a:path>
              </a:pathLst>
            </a:custGeom>
            <a:solidFill>
              <a:srgbClr val="FDA27D"/>
            </a:solidFill>
            <a:ln w="9525" cap="flat" cmpd="sng">
              <a:solidFill>
                <a:srgbClr val="FDA27D"/>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56" name="Google Shape;2463;p68">
              <a:extLst>
                <a:ext uri="{FF2B5EF4-FFF2-40B4-BE49-F238E27FC236}">
                  <a16:creationId xmlns:a16="http://schemas.microsoft.com/office/drawing/2014/main" id="{FD7BC9A4-637E-BE16-AE5B-77BC027EB191}"/>
                </a:ext>
              </a:extLst>
            </p:cNvPr>
            <p:cNvSpPr/>
            <p:nvPr/>
          </p:nvSpPr>
          <p:spPr>
            <a:xfrm>
              <a:off x="1147568" y="2913219"/>
              <a:ext cx="1165480" cy="398912"/>
            </a:xfrm>
            <a:custGeom>
              <a:avLst/>
              <a:gdLst/>
              <a:ahLst/>
              <a:cxnLst/>
              <a:rect l="l" t="t" r="r" b="b"/>
              <a:pathLst>
                <a:path w="21179" h="7249" extrusionOk="0">
                  <a:moveTo>
                    <a:pt x="10842" y="237"/>
                  </a:moveTo>
                  <a:cubicBezTo>
                    <a:pt x="10849" y="237"/>
                    <a:pt x="10861" y="240"/>
                    <a:pt x="10877" y="248"/>
                  </a:cubicBezTo>
                  <a:cubicBezTo>
                    <a:pt x="11028" y="298"/>
                    <a:pt x="11203" y="449"/>
                    <a:pt x="11354" y="574"/>
                  </a:cubicBezTo>
                  <a:cubicBezTo>
                    <a:pt x="11504" y="724"/>
                    <a:pt x="11629" y="900"/>
                    <a:pt x="11755" y="1050"/>
                  </a:cubicBezTo>
                  <a:cubicBezTo>
                    <a:pt x="12156" y="1576"/>
                    <a:pt x="12456" y="2153"/>
                    <a:pt x="12657" y="2754"/>
                  </a:cubicBezTo>
                  <a:cubicBezTo>
                    <a:pt x="12130" y="2253"/>
                    <a:pt x="11629" y="1702"/>
                    <a:pt x="11228" y="1100"/>
                  </a:cubicBezTo>
                  <a:cubicBezTo>
                    <a:pt x="11103" y="925"/>
                    <a:pt x="11003" y="749"/>
                    <a:pt x="10902" y="574"/>
                  </a:cubicBezTo>
                  <a:cubicBezTo>
                    <a:pt x="10877" y="474"/>
                    <a:pt x="10827" y="373"/>
                    <a:pt x="10827" y="298"/>
                  </a:cubicBezTo>
                  <a:cubicBezTo>
                    <a:pt x="10827" y="276"/>
                    <a:pt x="10827" y="258"/>
                    <a:pt x="10827" y="248"/>
                  </a:cubicBezTo>
                  <a:cubicBezTo>
                    <a:pt x="10827" y="248"/>
                    <a:pt x="10827" y="237"/>
                    <a:pt x="10842" y="237"/>
                  </a:cubicBezTo>
                  <a:close/>
                  <a:moveTo>
                    <a:pt x="17594" y="449"/>
                  </a:moveTo>
                  <a:cubicBezTo>
                    <a:pt x="17619" y="449"/>
                    <a:pt x="17644" y="474"/>
                    <a:pt x="17694" y="499"/>
                  </a:cubicBezTo>
                  <a:cubicBezTo>
                    <a:pt x="17745" y="549"/>
                    <a:pt x="17820" y="649"/>
                    <a:pt x="17870" y="724"/>
                  </a:cubicBezTo>
                  <a:cubicBezTo>
                    <a:pt x="18095" y="1075"/>
                    <a:pt x="18221" y="1476"/>
                    <a:pt x="18321" y="1877"/>
                  </a:cubicBezTo>
                  <a:cubicBezTo>
                    <a:pt x="18421" y="2303"/>
                    <a:pt x="18471" y="2729"/>
                    <a:pt x="18471" y="3130"/>
                  </a:cubicBezTo>
                  <a:cubicBezTo>
                    <a:pt x="18471" y="3205"/>
                    <a:pt x="18471" y="3281"/>
                    <a:pt x="18471" y="3356"/>
                  </a:cubicBezTo>
                  <a:cubicBezTo>
                    <a:pt x="18271" y="2980"/>
                    <a:pt x="18095" y="2604"/>
                    <a:pt x="17945" y="2203"/>
                  </a:cubicBezTo>
                  <a:cubicBezTo>
                    <a:pt x="17795" y="1827"/>
                    <a:pt x="17644" y="1401"/>
                    <a:pt x="17569" y="1000"/>
                  </a:cubicBezTo>
                  <a:cubicBezTo>
                    <a:pt x="17544" y="900"/>
                    <a:pt x="17544" y="799"/>
                    <a:pt x="17544" y="699"/>
                  </a:cubicBezTo>
                  <a:cubicBezTo>
                    <a:pt x="17519" y="599"/>
                    <a:pt x="17544" y="474"/>
                    <a:pt x="17569" y="449"/>
                  </a:cubicBezTo>
                  <a:close/>
                  <a:moveTo>
                    <a:pt x="10826" y="0"/>
                  </a:moveTo>
                  <a:cubicBezTo>
                    <a:pt x="10775" y="0"/>
                    <a:pt x="10718" y="17"/>
                    <a:pt x="10677" y="73"/>
                  </a:cubicBezTo>
                  <a:cubicBezTo>
                    <a:pt x="10602" y="148"/>
                    <a:pt x="10602" y="248"/>
                    <a:pt x="10602" y="298"/>
                  </a:cubicBezTo>
                  <a:cubicBezTo>
                    <a:pt x="10602" y="449"/>
                    <a:pt x="10652" y="549"/>
                    <a:pt x="10702" y="649"/>
                  </a:cubicBezTo>
                  <a:cubicBezTo>
                    <a:pt x="10777" y="875"/>
                    <a:pt x="10902" y="1050"/>
                    <a:pt x="11028" y="1225"/>
                  </a:cubicBezTo>
                  <a:cubicBezTo>
                    <a:pt x="11529" y="1952"/>
                    <a:pt x="12130" y="2604"/>
                    <a:pt x="12757" y="3180"/>
                  </a:cubicBezTo>
                  <a:cubicBezTo>
                    <a:pt x="12757" y="3180"/>
                    <a:pt x="12782" y="3205"/>
                    <a:pt x="12782" y="3205"/>
                  </a:cubicBezTo>
                  <a:cubicBezTo>
                    <a:pt x="12782" y="3256"/>
                    <a:pt x="12807" y="3281"/>
                    <a:pt x="12807" y="3331"/>
                  </a:cubicBezTo>
                  <a:cubicBezTo>
                    <a:pt x="12882" y="3732"/>
                    <a:pt x="12882" y="4158"/>
                    <a:pt x="12782" y="4559"/>
                  </a:cubicBezTo>
                  <a:cubicBezTo>
                    <a:pt x="12682" y="4960"/>
                    <a:pt x="12481" y="5336"/>
                    <a:pt x="12206" y="5637"/>
                  </a:cubicBezTo>
                  <a:cubicBezTo>
                    <a:pt x="11930" y="5937"/>
                    <a:pt x="11579" y="6188"/>
                    <a:pt x="11203" y="6363"/>
                  </a:cubicBezTo>
                  <a:cubicBezTo>
                    <a:pt x="10827" y="6539"/>
                    <a:pt x="10426" y="6689"/>
                    <a:pt x="10025" y="6764"/>
                  </a:cubicBezTo>
                  <a:cubicBezTo>
                    <a:pt x="9525" y="6870"/>
                    <a:pt x="9007" y="6912"/>
                    <a:pt x="8493" y="6912"/>
                  </a:cubicBezTo>
                  <a:cubicBezTo>
                    <a:pt x="8156" y="6912"/>
                    <a:pt x="7821" y="6894"/>
                    <a:pt x="7494" y="6865"/>
                  </a:cubicBezTo>
                  <a:cubicBezTo>
                    <a:pt x="6642" y="6764"/>
                    <a:pt x="5815" y="6614"/>
                    <a:pt x="4988" y="6388"/>
                  </a:cubicBezTo>
                  <a:cubicBezTo>
                    <a:pt x="3333" y="5937"/>
                    <a:pt x="1729" y="5311"/>
                    <a:pt x="226" y="4534"/>
                  </a:cubicBezTo>
                  <a:lnTo>
                    <a:pt x="201" y="4534"/>
                  </a:lnTo>
                  <a:cubicBezTo>
                    <a:pt x="183" y="4516"/>
                    <a:pt x="162" y="4508"/>
                    <a:pt x="141" y="4508"/>
                  </a:cubicBezTo>
                  <a:cubicBezTo>
                    <a:pt x="103" y="4508"/>
                    <a:pt x="66" y="4535"/>
                    <a:pt x="50" y="4584"/>
                  </a:cubicBezTo>
                  <a:cubicBezTo>
                    <a:pt x="0" y="4634"/>
                    <a:pt x="25" y="4709"/>
                    <a:pt x="100" y="4734"/>
                  </a:cubicBezTo>
                  <a:cubicBezTo>
                    <a:pt x="1303" y="5411"/>
                    <a:pt x="2556" y="5987"/>
                    <a:pt x="3860" y="6439"/>
                  </a:cubicBezTo>
                  <a:cubicBezTo>
                    <a:pt x="4211" y="6539"/>
                    <a:pt x="4536" y="6639"/>
                    <a:pt x="4887" y="6739"/>
                  </a:cubicBezTo>
                  <a:cubicBezTo>
                    <a:pt x="5714" y="6965"/>
                    <a:pt x="6592" y="7165"/>
                    <a:pt x="7469" y="7215"/>
                  </a:cubicBezTo>
                  <a:cubicBezTo>
                    <a:pt x="7717" y="7237"/>
                    <a:pt x="7970" y="7249"/>
                    <a:pt x="8224" y="7249"/>
                  </a:cubicBezTo>
                  <a:cubicBezTo>
                    <a:pt x="8843" y="7249"/>
                    <a:pt x="9472" y="7182"/>
                    <a:pt x="10075" y="7040"/>
                  </a:cubicBezTo>
                  <a:cubicBezTo>
                    <a:pt x="10501" y="6940"/>
                    <a:pt x="10927" y="6789"/>
                    <a:pt x="11328" y="6589"/>
                  </a:cubicBezTo>
                  <a:cubicBezTo>
                    <a:pt x="11704" y="6388"/>
                    <a:pt x="12080" y="6138"/>
                    <a:pt x="12381" y="5812"/>
                  </a:cubicBezTo>
                  <a:cubicBezTo>
                    <a:pt x="12707" y="5486"/>
                    <a:pt x="12932" y="5060"/>
                    <a:pt x="13033" y="4634"/>
                  </a:cubicBezTo>
                  <a:cubicBezTo>
                    <a:pt x="13108" y="4233"/>
                    <a:pt x="13108" y="3832"/>
                    <a:pt x="13058" y="3456"/>
                  </a:cubicBezTo>
                  <a:lnTo>
                    <a:pt x="13058" y="3456"/>
                  </a:lnTo>
                  <a:cubicBezTo>
                    <a:pt x="13609" y="3932"/>
                    <a:pt x="14211" y="4383"/>
                    <a:pt x="14862" y="4734"/>
                  </a:cubicBezTo>
                  <a:cubicBezTo>
                    <a:pt x="15238" y="4935"/>
                    <a:pt x="15639" y="5135"/>
                    <a:pt x="16065" y="5236"/>
                  </a:cubicBezTo>
                  <a:cubicBezTo>
                    <a:pt x="16335" y="5315"/>
                    <a:pt x="16615" y="5364"/>
                    <a:pt x="16898" y="5364"/>
                  </a:cubicBezTo>
                  <a:cubicBezTo>
                    <a:pt x="17062" y="5364"/>
                    <a:pt x="17228" y="5347"/>
                    <a:pt x="17394" y="5311"/>
                  </a:cubicBezTo>
                  <a:cubicBezTo>
                    <a:pt x="17619" y="5261"/>
                    <a:pt x="17820" y="5160"/>
                    <a:pt x="18020" y="5010"/>
                  </a:cubicBezTo>
                  <a:cubicBezTo>
                    <a:pt x="18196" y="4860"/>
                    <a:pt x="18346" y="4659"/>
                    <a:pt x="18446" y="4459"/>
                  </a:cubicBezTo>
                  <a:cubicBezTo>
                    <a:pt x="18446" y="4434"/>
                    <a:pt x="18446" y="4408"/>
                    <a:pt x="18471" y="4383"/>
                  </a:cubicBezTo>
                  <a:cubicBezTo>
                    <a:pt x="18521" y="4283"/>
                    <a:pt x="18547" y="4158"/>
                    <a:pt x="18597" y="4033"/>
                  </a:cubicBezTo>
                  <a:cubicBezTo>
                    <a:pt x="18697" y="4233"/>
                    <a:pt x="18797" y="4408"/>
                    <a:pt x="18922" y="4584"/>
                  </a:cubicBezTo>
                  <a:cubicBezTo>
                    <a:pt x="18948" y="4584"/>
                    <a:pt x="18948" y="4584"/>
                    <a:pt x="18948" y="4609"/>
                  </a:cubicBezTo>
                  <a:cubicBezTo>
                    <a:pt x="18973" y="4634"/>
                    <a:pt x="18973" y="4659"/>
                    <a:pt x="18998" y="4684"/>
                  </a:cubicBezTo>
                  <a:cubicBezTo>
                    <a:pt x="19248" y="5010"/>
                    <a:pt x="19499" y="5336"/>
                    <a:pt x="19825" y="5611"/>
                  </a:cubicBezTo>
                  <a:cubicBezTo>
                    <a:pt x="19850" y="5611"/>
                    <a:pt x="19875" y="5637"/>
                    <a:pt x="19900" y="5662"/>
                  </a:cubicBezTo>
                  <a:cubicBezTo>
                    <a:pt x="20201" y="5912"/>
                    <a:pt x="20552" y="6113"/>
                    <a:pt x="20953" y="6113"/>
                  </a:cubicBezTo>
                  <a:lnTo>
                    <a:pt x="21078" y="6113"/>
                  </a:lnTo>
                  <a:cubicBezTo>
                    <a:pt x="21103" y="6113"/>
                    <a:pt x="21128" y="6088"/>
                    <a:pt x="21153" y="6063"/>
                  </a:cubicBezTo>
                  <a:cubicBezTo>
                    <a:pt x="21153" y="6038"/>
                    <a:pt x="21178" y="6038"/>
                    <a:pt x="21178" y="6012"/>
                  </a:cubicBezTo>
                  <a:cubicBezTo>
                    <a:pt x="21178" y="5987"/>
                    <a:pt x="21178" y="5987"/>
                    <a:pt x="21178" y="5962"/>
                  </a:cubicBezTo>
                  <a:cubicBezTo>
                    <a:pt x="21178" y="5912"/>
                    <a:pt x="21103" y="5862"/>
                    <a:pt x="21053" y="5862"/>
                  </a:cubicBezTo>
                  <a:cubicBezTo>
                    <a:pt x="21030" y="5864"/>
                    <a:pt x="21007" y="5864"/>
                    <a:pt x="20985" y="5864"/>
                  </a:cubicBezTo>
                  <a:cubicBezTo>
                    <a:pt x="20609" y="5864"/>
                    <a:pt x="20259" y="5671"/>
                    <a:pt x="19975" y="5411"/>
                  </a:cubicBezTo>
                  <a:cubicBezTo>
                    <a:pt x="19649" y="5135"/>
                    <a:pt x="19399" y="4809"/>
                    <a:pt x="19148" y="4459"/>
                  </a:cubicBezTo>
                  <a:cubicBezTo>
                    <a:pt x="18973" y="4208"/>
                    <a:pt x="18797" y="3957"/>
                    <a:pt x="18647" y="3682"/>
                  </a:cubicBezTo>
                  <a:cubicBezTo>
                    <a:pt x="18672" y="3506"/>
                    <a:pt x="18697" y="3331"/>
                    <a:pt x="18697" y="3130"/>
                  </a:cubicBezTo>
                  <a:cubicBezTo>
                    <a:pt x="18697" y="2704"/>
                    <a:pt x="18647" y="2253"/>
                    <a:pt x="18547" y="1827"/>
                  </a:cubicBezTo>
                  <a:cubicBezTo>
                    <a:pt x="18446" y="1401"/>
                    <a:pt x="18296" y="1000"/>
                    <a:pt x="18070" y="599"/>
                  </a:cubicBezTo>
                  <a:cubicBezTo>
                    <a:pt x="17995" y="499"/>
                    <a:pt x="17920" y="423"/>
                    <a:pt x="17820" y="323"/>
                  </a:cubicBezTo>
                  <a:cubicBezTo>
                    <a:pt x="17770" y="298"/>
                    <a:pt x="17719" y="248"/>
                    <a:pt x="17644" y="248"/>
                  </a:cubicBezTo>
                  <a:cubicBezTo>
                    <a:pt x="17594" y="223"/>
                    <a:pt x="17569" y="223"/>
                    <a:pt x="17519" y="223"/>
                  </a:cubicBezTo>
                  <a:cubicBezTo>
                    <a:pt x="17444" y="248"/>
                    <a:pt x="17419" y="273"/>
                    <a:pt x="17394" y="323"/>
                  </a:cubicBezTo>
                  <a:cubicBezTo>
                    <a:pt x="17293" y="474"/>
                    <a:pt x="17318" y="599"/>
                    <a:pt x="17318" y="699"/>
                  </a:cubicBezTo>
                  <a:cubicBezTo>
                    <a:pt x="17318" y="824"/>
                    <a:pt x="17344" y="925"/>
                    <a:pt x="17344" y="1050"/>
                  </a:cubicBezTo>
                  <a:cubicBezTo>
                    <a:pt x="17444" y="1476"/>
                    <a:pt x="17569" y="1902"/>
                    <a:pt x="17745" y="2303"/>
                  </a:cubicBezTo>
                  <a:cubicBezTo>
                    <a:pt x="17945" y="2804"/>
                    <a:pt x="18171" y="3281"/>
                    <a:pt x="18421" y="3757"/>
                  </a:cubicBezTo>
                  <a:cubicBezTo>
                    <a:pt x="18396" y="3957"/>
                    <a:pt x="18321" y="4158"/>
                    <a:pt x="18246" y="4358"/>
                  </a:cubicBezTo>
                  <a:cubicBezTo>
                    <a:pt x="18070" y="4709"/>
                    <a:pt x="17745" y="4985"/>
                    <a:pt x="17344" y="5085"/>
                  </a:cubicBezTo>
                  <a:cubicBezTo>
                    <a:pt x="17200" y="5123"/>
                    <a:pt x="17049" y="5140"/>
                    <a:pt x="16895" y="5140"/>
                  </a:cubicBezTo>
                  <a:cubicBezTo>
                    <a:pt x="16646" y="5140"/>
                    <a:pt x="16388" y="5097"/>
                    <a:pt x="16140" y="5035"/>
                  </a:cubicBezTo>
                  <a:cubicBezTo>
                    <a:pt x="15714" y="4910"/>
                    <a:pt x="15338" y="4734"/>
                    <a:pt x="14963" y="4534"/>
                  </a:cubicBezTo>
                  <a:cubicBezTo>
                    <a:pt x="14261" y="4133"/>
                    <a:pt x="13609" y="3631"/>
                    <a:pt x="13008" y="3080"/>
                  </a:cubicBezTo>
                  <a:cubicBezTo>
                    <a:pt x="12807" y="2303"/>
                    <a:pt x="12431" y="1551"/>
                    <a:pt x="11955" y="900"/>
                  </a:cubicBezTo>
                  <a:cubicBezTo>
                    <a:pt x="11805" y="724"/>
                    <a:pt x="11679" y="574"/>
                    <a:pt x="11504" y="423"/>
                  </a:cubicBezTo>
                  <a:cubicBezTo>
                    <a:pt x="11354" y="248"/>
                    <a:pt x="11203" y="98"/>
                    <a:pt x="10927" y="22"/>
                  </a:cubicBezTo>
                  <a:cubicBezTo>
                    <a:pt x="10905" y="11"/>
                    <a:pt x="10868" y="0"/>
                    <a:pt x="10826" y="0"/>
                  </a:cubicBezTo>
                  <a:close/>
                </a:path>
              </a:pathLst>
            </a:custGeom>
            <a:solidFill>
              <a:srgbClr val="B93F49"/>
            </a:solidFill>
            <a:ln w="9525" cap="flat" cmpd="sng">
              <a:solidFill>
                <a:srgbClr val="B93F49"/>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57" name="Google Shape;2464;p68">
              <a:extLst>
                <a:ext uri="{FF2B5EF4-FFF2-40B4-BE49-F238E27FC236}">
                  <a16:creationId xmlns:a16="http://schemas.microsoft.com/office/drawing/2014/main" id="{4B5ADD40-4D50-A374-DA4E-D82155C89C77}"/>
                </a:ext>
              </a:extLst>
            </p:cNvPr>
            <p:cNvSpPr/>
            <p:nvPr/>
          </p:nvSpPr>
          <p:spPr>
            <a:xfrm>
              <a:off x="1744754" y="4087119"/>
              <a:ext cx="686884" cy="818956"/>
            </a:xfrm>
            <a:custGeom>
              <a:avLst/>
              <a:gdLst/>
              <a:ahLst/>
              <a:cxnLst/>
              <a:rect l="l" t="t" r="r" b="b"/>
              <a:pathLst>
                <a:path w="12482" h="14882" extrusionOk="0">
                  <a:moveTo>
                    <a:pt x="5727" y="0"/>
                  </a:moveTo>
                  <a:cubicBezTo>
                    <a:pt x="5696" y="0"/>
                    <a:pt x="5664" y="6"/>
                    <a:pt x="5639" y="19"/>
                  </a:cubicBezTo>
                  <a:cubicBezTo>
                    <a:pt x="4913" y="395"/>
                    <a:pt x="5013" y="2500"/>
                    <a:pt x="5013" y="2525"/>
                  </a:cubicBezTo>
                  <a:lnTo>
                    <a:pt x="5013" y="2625"/>
                  </a:lnTo>
                  <a:lnTo>
                    <a:pt x="4913" y="2600"/>
                  </a:lnTo>
                  <a:cubicBezTo>
                    <a:pt x="3974" y="2381"/>
                    <a:pt x="1764" y="1923"/>
                    <a:pt x="663" y="1923"/>
                  </a:cubicBezTo>
                  <a:cubicBezTo>
                    <a:pt x="381" y="1923"/>
                    <a:pt x="172" y="1953"/>
                    <a:pt x="75" y="2024"/>
                  </a:cubicBezTo>
                  <a:cubicBezTo>
                    <a:pt x="50" y="2049"/>
                    <a:pt x="25" y="2074"/>
                    <a:pt x="25" y="2074"/>
                  </a:cubicBezTo>
                  <a:cubicBezTo>
                    <a:pt x="0" y="2550"/>
                    <a:pt x="1830" y="3152"/>
                    <a:pt x="3008" y="3402"/>
                  </a:cubicBezTo>
                  <a:lnTo>
                    <a:pt x="2983" y="3553"/>
                  </a:lnTo>
                  <a:cubicBezTo>
                    <a:pt x="2770" y="3513"/>
                    <a:pt x="2346" y="3452"/>
                    <a:pt x="1947" y="3452"/>
                  </a:cubicBezTo>
                  <a:cubicBezTo>
                    <a:pt x="1592" y="3452"/>
                    <a:pt x="1256" y="3500"/>
                    <a:pt x="1103" y="3653"/>
                  </a:cubicBezTo>
                  <a:cubicBezTo>
                    <a:pt x="1028" y="3753"/>
                    <a:pt x="1003" y="3854"/>
                    <a:pt x="1028" y="3979"/>
                  </a:cubicBezTo>
                  <a:cubicBezTo>
                    <a:pt x="1128" y="4380"/>
                    <a:pt x="2306" y="4480"/>
                    <a:pt x="2757" y="4480"/>
                  </a:cubicBezTo>
                  <a:lnTo>
                    <a:pt x="2757" y="4630"/>
                  </a:lnTo>
                  <a:cubicBezTo>
                    <a:pt x="2406" y="4630"/>
                    <a:pt x="1479" y="4731"/>
                    <a:pt x="1228" y="5006"/>
                  </a:cubicBezTo>
                  <a:cubicBezTo>
                    <a:pt x="1178" y="5057"/>
                    <a:pt x="1178" y="5107"/>
                    <a:pt x="1178" y="5182"/>
                  </a:cubicBezTo>
                  <a:cubicBezTo>
                    <a:pt x="1236" y="5507"/>
                    <a:pt x="1908" y="5570"/>
                    <a:pt x="2412" y="5570"/>
                  </a:cubicBezTo>
                  <a:cubicBezTo>
                    <a:pt x="2567" y="5570"/>
                    <a:pt x="2707" y="5564"/>
                    <a:pt x="2807" y="5558"/>
                  </a:cubicBezTo>
                  <a:lnTo>
                    <a:pt x="2832" y="5683"/>
                  </a:lnTo>
                  <a:cubicBezTo>
                    <a:pt x="2807" y="5683"/>
                    <a:pt x="1905" y="5808"/>
                    <a:pt x="1654" y="6159"/>
                  </a:cubicBezTo>
                  <a:cubicBezTo>
                    <a:pt x="1604" y="6234"/>
                    <a:pt x="1604" y="6310"/>
                    <a:pt x="1629" y="6385"/>
                  </a:cubicBezTo>
                  <a:cubicBezTo>
                    <a:pt x="1712" y="6730"/>
                    <a:pt x="2182" y="6903"/>
                    <a:pt x="3013" y="6903"/>
                  </a:cubicBezTo>
                  <a:cubicBezTo>
                    <a:pt x="3449" y="6903"/>
                    <a:pt x="3983" y="6856"/>
                    <a:pt x="4612" y="6761"/>
                  </a:cubicBezTo>
                  <a:lnTo>
                    <a:pt x="4612" y="6811"/>
                  </a:lnTo>
                  <a:lnTo>
                    <a:pt x="4612" y="6836"/>
                  </a:lnTo>
                  <a:lnTo>
                    <a:pt x="4637" y="6911"/>
                  </a:lnTo>
                  <a:lnTo>
                    <a:pt x="5740" y="14881"/>
                  </a:lnTo>
                  <a:lnTo>
                    <a:pt x="12482" y="13352"/>
                  </a:lnTo>
                  <a:lnTo>
                    <a:pt x="9273" y="7162"/>
                  </a:lnTo>
                  <a:lnTo>
                    <a:pt x="9198" y="7187"/>
                  </a:lnTo>
                  <a:lnTo>
                    <a:pt x="6943" y="2826"/>
                  </a:lnTo>
                  <a:cubicBezTo>
                    <a:pt x="6792" y="2124"/>
                    <a:pt x="6316" y="270"/>
                    <a:pt x="5815" y="19"/>
                  </a:cubicBezTo>
                  <a:cubicBezTo>
                    <a:pt x="5790" y="6"/>
                    <a:pt x="5758" y="0"/>
                    <a:pt x="5727" y="0"/>
                  </a:cubicBezTo>
                  <a:close/>
                </a:path>
              </a:pathLst>
            </a:custGeom>
            <a:solidFill>
              <a:srgbClr val="FDA27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58" name="Google Shape;2465;p68">
              <a:extLst>
                <a:ext uri="{FF2B5EF4-FFF2-40B4-BE49-F238E27FC236}">
                  <a16:creationId xmlns:a16="http://schemas.microsoft.com/office/drawing/2014/main" id="{4971CA81-8E3C-7B24-72C1-DD3AD70C4DB2}"/>
                </a:ext>
              </a:extLst>
            </p:cNvPr>
            <p:cNvSpPr/>
            <p:nvPr/>
          </p:nvSpPr>
          <p:spPr>
            <a:xfrm>
              <a:off x="2060571" y="4821879"/>
              <a:ext cx="522785" cy="379322"/>
            </a:xfrm>
            <a:custGeom>
              <a:avLst/>
              <a:gdLst/>
              <a:ahLst/>
              <a:cxnLst/>
              <a:rect l="l" t="t" r="r" b="b"/>
              <a:pathLst>
                <a:path w="9500" h="6893" extrusionOk="0">
                  <a:moveTo>
                    <a:pt x="6743" y="0"/>
                  </a:moveTo>
                  <a:lnTo>
                    <a:pt x="1" y="1529"/>
                  </a:lnTo>
                  <a:cubicBezTo>
                    <a:pt x="1" y="1529"/>
                    <a:pt x="502" y="4261"/>
                    <a:pt x="1078" y="6868"/>
                  </a:cubicBezTo>
                  <a:cubicBezTo>
                    <a:pt x="4086" y="6893"/>
                    <a:pt x="6993" y="6893"/>
                    <a:pt x="9499" y="6893"/>
                  </a:cubicBezTo>
                  <a:cubicBezTo>
                    <a:pt x="8823" y="3509"/>
                    <a:pt x="6743" y="0"/>
                    <a:pt x="6743" y="0"/>
                  </a:cubicBezTo>
                  <a:close/>
                </a:path>
              </a:pathLst>
            </a:custGeom>
            <a:solidFill>
              <a:srgbClr val="FDA27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59" name="Google Shape;2466;p68">
              <a:extLst>
                <a:ext uri="{FF2B5EF4-FFF2-40B4-BE49-F238E27FC236}">
                  <a16:creationId xmlns:a16="http://schemas.microsoft.com/office/drawing/2014/main" id="{5C0EDD10-21EF-01AA-F308-5427F95939E0}"/>
                </a:ext>
              </a:extLst>
            </p:cNvPr>
            <p:cNvSpPr/>
            <p:nvPr/>
          </p:nvSpPr>
          <p:spPr>
            <a:xfrm>
              <a:off x="1736444" y="4079139"/>
              <a:ext cx="522785" cy="403480"/>
            </a:xfrm>
            <a:custGeom>
              <a:avLst/>
              <a:gdLst/>
              <a:ahLst/>
              <a:cxnLst/>
              <a:rect l="l" t="t" r="r" b="b"/>
              <a:pathLst>
                <a:path w="9500" h="7332" extrusionOk="0">
                  <a:moveTo>
                    <a:pt x="5869" y="1"/>
                  </a:moveTo>
                  <a:cubicBezTo>
                    <a:pt x="5815" y="1"/>
                    <a:pt x="5765" y="14"/>
                    <a:pt x="5715" y="39"/>
                  </a:cubicBezTo>
                  <a:cubicBezTo>
                    <a:pt x="5013" y="415"/>
                    <a:pt x="5013" y="2144"/>
                    <a:pt x="5013" y="2595"/>
                  </a:cubicBezTo>
                  <a:cubicBezTo>
                    <a:pt x="4436" y="2456"/>
                    <a:pt x="2070" y="1920"/>
                    <a:pt x="833" y="1920"/>
                  </a:cubicBezTo>
                  <a:cubicBezTo>
                    <a:pt x="514" y="1920"/>
                    <a:pt x="270" y="1956"/>
                    <a:pt x="151" y="2044"/>
                  </a:cubicBezTo>
                  <a:cubicBezTo>
                    <a:pt x="76" y="2094"/>
                    <a:pt x="51" y="2169"/>
                    <a:pt x="51" y="2219"/>
                  </a:cubicBezTo>
                  <a:cubicBezTo>
                    <a:pt x="1" y="2720"/>
                    <a:pt x="1279" y="3171"/>
                    <a:pt x="2206" y="3447"/>
                  </a:cubicBezTo>
                  <a:cubicBezTo>
                    <a:pt x="1805" y="3447"/>
                    <a:pt x="1354" y="3497"/>
                    <a:pt x="1154" y="3698"/>
                  </a:cubicBezTo>
                  <a:cubicBezTo>
                    <a:pt x="1154" y="3723"/>
                    <a:pt x="1154" y="3723"/>
                    <a:pt x="1129" y="3723"/>
                  </a:cubicBezTo>
                  <a:cubicBezTo>
                    <a:pt x="1028" y="3848"/>
                    <a:pt x="1003" y="3973"/>
                    <a:pt x="1028" y="4149"/>
                  </a:cubicBezTo>
                  <a:cubicBezTo>
                    <a:pt x="1104" y="4475"/>
                    <a:pt x="1630" y="4650"/>
                    <a:pt x="2106" y="4725"/>
                  </a:cubicBezTo>
                  <a:cubicBezTo>
                    <a:pt x="1780" y="4775"/>
                    <a:pt x="1455" y="4876"/>
                    <a:pt x="1304" y="5026"/>
                  </a:cubicBezTo>
                  <a:cubicBezTo>
                    <a:pt x="1279" y="5051"/>
                    <a:pt x="1279" y="5051"/>
                    <a:pt x="1279" y="5051"/>
                  </a:cubicBezTo>
                  <a:cubicBezTo>
                    <a:pt x="1204" y="5151"/>
                    <a:pt x="1179" y="5252"/>
                    <a:pt x="1204" y="5352"/>
                  </a:cubicBezTo>
                  <a:cubicBezTo>
                    <a:pt x="1254" y="5728"/>
                    <a:pt x="1780" y="5828"/>
                    <a:pt x="2257" y="5853"/>
                  </a:cubicBezTo>
                  <a:cubicBezTo>
                    <a:pt x="2031" y="5928"/>
                    <a:pt x="1805" y="6054"/>
                    <a:pt x="1705" y="6204"/>
                  </a:cubicBezTo>
                  <a:cubicBezTo>
                    <a:pt x="1630" y="6329"/>
                    <a:pt x="1605" y="6430"/>
                    <a:pt x="1630" y="6555"/>
                  </a:cubicBezTo>
                  <a:cubicBezTo>
                    <a:pt x="1630" y="6605"/>
                    <a:pt x="1655" y="6655"/>
                    <a:pt x="1680" y="6680"/>
                  </a:cubicBezTo>
                  <a:cubicBezTo>
                    <a:pt x="1841" y="7021"/>
                    <a:pt x="2336" y="7182"/>
                    <a:pt x="3136" y="7182"/>
                  </a:cubicBezTo>
                  <a:cubicBezTo>
                    <a:pt x="3455" y="7182"/>
                    <a:pt x="3822" y="7156"/>
                    <a:pt x="4236" y="7106"/>
                  </a:cubicBezTo>
                  <a:cubicBezTo>
                    <a:pt x="4362" y="7106"/>
                    <a:pt x="4512" y="7081"/>
                    <a:pt x="4663" y="7056"/>
                  </a:cubicBezTo>
                  <a:cubicBezTo>
                    <a:pt x="4688" y="7056"/>
                    <a:pt x="4738" y="7056"/>
                    <a:pt x="4763" y="7031"/>
                  </a:cubicBezTo>
                  <a:lnTo>
                    <a:pt x="4763" y="6981"/>
                  </a:lnTo>
                  <a:lnTo>
                    <a:pt x="4763" y="6956"/>
                  </a:lnTo>
                  <a:lnTo>
                    <a:pt x="4763" y="6906"/>
                  </a:lnTo>
                  <a:cubicBezTo>
                    <a:pt x="4134" y="7001"/>
                    <a:pt x="3600" y="7048"/>
                    <a:pt x="3164" y="7048"/>
                  </a:cubicBezTo>
                  <a:cubicBezTo>
                    <a:pt x="2333" y="7048"/>
                    <a:pt x="1863" y="6875"/>
                    <a:pt x="1780" y="6530"/>
                  </a:cubicBezTo>
                  <a:cubicBezTo>
                    <a:pt x="1755" y="6455"/>
                    <a:pt x="1755" y="6379"/>
                    <a:pt x="1805" y="6304"/>
                  </a:cubicBezTo>
                  <a:cubicBezTo>
                    <a:pt x="2056" y="5953"/>
                    <a:pt x="2958" y="5828"/>
                    <a:pt x="2983" y="5828"/>
                  </a:cubicBezTo>
                  <a:lnTo>
                    <a:pt x="2958" y="5703"/>
                  </a:lnTo>
                  <a:cubicBezTo>
                    <a:pt x="2858" y="5709"/>
                    <a:pt x="2718" y="5715"/>
                    <a:pt x="2563" y="5715"/>
                  </a:cubicBezTo>
                  <a:cubicBezTo>
                    <a:pt x="2059" y="5715"/>
                    <a:pt x="1387" y="5652"/>
                    <a:pt x="1329" y="5327"/>
                  </a:cubicBezTo>
                  <a:cubicBezTo>
                    <a:pt x="1329" y="5252"/>
                    <a:pt x="1329" y="5202"/>
                    <a:pt x="1379" y="5151"/>
                  </a:cubicBezTo>
                  <a:cubicBezTo>
                    <a:pt x="1630" y="4876"/>
                    <a:pt x="2557" y="4775"/>
                    <a:pt x="2908" y="4775"/>
                  </a:cubicBezTo>
                  <a:lnTo>
                    <a:pt x="2908" y="4625"/>
                  </a:lnTo>
                  <a:cubicBezTo>
                    <a:pt x="2457" y="4625"/>
                    <a:pt x="1279" y="4525"/>
                    <a:pt x="1179" y="4124"/>
                  </a:cubicBezTo>
                  <a:cubicBezTo>
                    <a:pt x="1154" y="3999"/>
                    <a:pt x="1179" y="3898"/>
                    <a:pt x="1254" y="3798"/>
                  </a:cubicBezTo>
                  <a:cubicBezTo>
                    <a:pt x="1407" y="3645"/>
                    <a:pt x="1743" y="3597"/>
                    <a:pt x="2098" y="3597"/>
                  </a:cubicBezTo>
                  <a:cubicBezTo>
                    <a:pt x="2497" y="3597"/>
                    <a:pt x="2921" y="3658"/>
                    <a:pt x="3134" y="3698"/>
                  </a:cubicBezTo>
                  <a:lnTo>
                    <a:pt x="3159" y="3547"/>
                  </a:lnTo>
                  <a:cubicBezTo>
                    <a:pt x="1981" y="3297"/>
                    <a:pt x="151" y="2695"/>
                    <a:pt x="176" y="2219"/>
                  </a:cubicBezTo>
                  <a:cubicBezTo>
                    <a:pt x="176" y="2219"/>
                    <a:pt x="201" y="2194"/>
                    <a:pt x="226" y="2169"/>
                  </a:cubicBezTo>
                  <a:cubicBezTo>
                    <a:pt x="323" y="2098"/>
                    <a:pt x="532" y="2068"/>
                    <a:pt x="814" y="2068"/>
                  </a:cubicBezTo>
                  <a:cubicBezTo>
                    <a:pt x="1915" y="2068"/>
                    <a:pt x="4125" y="2526"/>
                    <a:pt x="5064" y="2745"/>
                  </a:cubicBezTo>
                  <a:lnTo>
                    <a:pt x="5164" y="2770"/>
                  </a:lnTo>
                  <a:lnTo>
                    <a:pt x="5164" y="2670"/>
                  </a:lnTo>
                  <a:cubicBezTo>
                    <a:pt x="5164" y="2645"/>
                    <a:pt x="5064" y="540"/>
                    <a:pt x="5790" y="164"/>
                  </a:cubicBezTo>
                  <a:cubicBezTo>
                    <a:pt x="5815" y="151"/>
                    <a:pt x="5847" y="145"/>
                    <a:pt x="5878" y="145"/>
                  </a:cubicBezTo>
                  <a:cubicBezTo>
                    <a:pt x="5909" y="145"/>
                    <a:pt x="5941" y="151"/>
                    <a:pt x="5966" y="164"/>
                  </a:cubicBezTo>
                  <a:cubicBezTo>
                    <a:pt x="6467" y="415"/>
                    <a:pt x="6943" y="2269"/>
                    <a:pt x="7094" y="2971"/>
                  </a:cubicBezTo>
                  <a:lnTo>
                    <a:pt x="9349" y="7332"/>
                  </a:lnTo>
                  <a:lnTo>
                    <a:pt x="9424" y="7307"/>
                  </a:lnTo>
                  <a:lnTo>
                    <a:pt x="9500" y="7282"/>
                  </a:lnTo>
                  <a:lnTo>
                    <a:pt x="9074" y="6480"/>
                  </a:lnTo>
                  <a:lnTo>
                    <a:pt x="7244" y="2946"/>
                  </a:lnTo>
                  <a:cubicBezTo>
                    <a:pt x="7219" y="2846"/>
                    <a:pt x="7119" y="2394"/>
                    <a:pt x="6968" y="1868"/>
                  </a:cubicBezTo>
                  <a:cubicBezTo>
                    <a:pt x="6743" y="1116"/>
                    <a:pt x="6417" y="214"/>
                    <a:pt x="6041" y="39"/>
                  </a:cubicBezTo>
                  <a:cubicBezTo>
                    <a:pt x="5978" y="14"/>
                    <a:pt x="5922" y="1"/>
                    <a:pt x="5869" y="1"/>
                  </a:cubicBezTo>
                  <a:close/>
                </a:path>
              </a:pathLst>
            </a:custGeom>
            <a:solidFill>
              <a:srgbClr val="6C471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60" name="Google Shape;2467;p68">
              <a:extLst>
                <a:ext uri="{FF2B5EF4-FFF2-40B4-BE49-F238E27FC236}">
                  <a16:creationId xmlns:a16="http://schemas.microsoft.com/office/drawing/2014/main" id="{4E774959-46AE-47D1-96EA-B6488CA585C0}"/>
                </a:ext>
              </a:extLst>
            </p:cNvPr>
            <p:cNvSpPr/>
            <p:nvPr/>
          </p:nvSpPr>
          <p:spPr>
            <a:xfrm>
              <a:off x="1777827" y="3850930"/>
              <a:ext cx="197283" cy="82765"/>
            </a:xfrm>
            <a:custGeom>
              <a:avLst/>
              <a:gdLst/>
              <a:ahLst/>
              <a:cxnLst/>
              <a:rect l="l" t="t" r="r" b="b"/>
              <a:pathLst>
                <a:path w="3585" h="1504" extrusionOk="0">
                  <a:moveTo>
                    <a:pt x="101" y="0"/>
                  </a:moveTo>
                  <a:cubicBezTo>
                    <a:pt x="101" y="0"/>
                    <a:pt x="1" y="326"/>
                    <a:pt x="26" y="727"/>
                  </a:cubicBezTo>
                  <a:cubicBezTo>
                    <a:pt x="1379" y="777"/>
                    <a:pt x="2507" y="1178"/>
                    <a:pt x="3234" y="1504"/>
                  </a:cubicBezTo>
                  <a:cubicBezTo>
                    <a:pt x="3484" y="1128"/>
                    <a:pt x="3585" y="777"/>
                    <a:pt x="3585" y="777"/>
                  </a:cubicBezTo>
                  <a:cubicBezTo>
                    <a:pt x="3585" y="777"/>
                    <a:pt x="1830" y="50"/>
                    <a:pt x="101" y="0"/>
                  </a:cubicBezTo>
                  <a:close/>
                </a:path>
              </a:pathLst>
            </a:custGeom>
            <a:solidFill>
              <a:srgbClr val="FDA27D"/>
            </a:solidFill>
            <a:ln w="9525" cap="flat" cmpd="sng">
              <a:solidFill>
                <a:srgbClr val="FDA27D"/>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61" name="Google Shape;2468;p68">
              <a:extLst>
                <a:ext uri="{FF2B5EF4-FFF2-40B4-BE49-F238E27FC236}">
                  <a16:creationId xmlns:a16="http://schemas.microsoft.com/office/drawing/2014/main" id="{897C9701-0439-0286-2068-5D4D75470990}"/>
                </a:ext>
              </a:extLst>
            </p:cNvPr>
            <p:cNvSpPr/>
            <p:nvPr/>
          </p:nvSpPr>
          <p:spPr>
            <a:xfrm>
              <a:off x="1779202" y="3890882"/>
              <a:ext cx="176591" cy="90414"/>
            </a:xfrm>
            <a:custGeom>
              <a:avLst/>
              <a:gdLst/>
              <a:ahLst/>
              <a:cxnLst/>
              <a:rect l="l" t="t" r="r" b="b"/>
              <a:pathLst>
                <a:path w="3209" h="1643" extrusionOk="0">
                  <a:moveTo>
                    <a:pt x="1" y="1"/>
                  </a:moveTo>
                  <a:cubicBezTo>
                    <a:pt x="1" y="552"/>
                    <a:pt x="251" y="1304"/>
                    <a:pt x="1379" y="1580"/>
                  </a:cubicBezTo>
                  <a:cubicBezTo>
                    <a:pt x="1539" y="1623"/>
                    <a:pt x="1688" y="1642"/>
                    <a:pt x="1827" y="1642"/>
                  </a:cubicBezTo>
                  <a:cubicBezTo>
                    <a:pt x="2497" y="1642"/>
                    <a:pt x="2939" y="1193"/>
                    <a:pt x="3209" y="778"/>
                  </a:cubicBezTo>
                  <a:cubicBezTo>
                    <a:pt x="2482" y="452"/>
                    <a:pt x="1354" y="51"/>
                    <a:pt x="1" y="1"/>
                  </a:cubicBezTo>
                  <a:close/>
                </a:path>
              </a:pathLst>
            </a:custGeom>
            <a:solidFill>
              <a:srgbClr val="FDA27D"/>
            </a:solidFill>
            <a:ln w="9525" cap="flat" cmpd="sng">
              <a:solidFill>
                <a:srgbClr val="FDA27D"/>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grpSp>
          <p:nvGrpSpPr>
            <p:cNvPr id="62" name="Google Shape;2469;p68">
              <a:extLst>
                <a:ext uri="{FF2B5EF4-FFF2-40B4-BE49-F238E27FC236}">
                  <a16:creationId xmlns:a16="http://schemas.microsoft.com/office/drawing/2014/main" id="{5C4F4FC0-1E84-8D97-3911-D70A1F66F8A9}"/>
                </a:ext>
              </a:extLst>
            </p:cNvPr>
            <p:cNvGrpSpPr/>
            <p:nvPr/>
          </p:nvGrpSpPr>
          <p:grpSpPr>
            <a:xfrm rot="-782102" flipH="1">
              <a:off x="1378524" y="3361975"/>
              <a:ext cx="840698" cy="646014"/>
              <a:chOff x="5994293" y="3320795"/>
              <a:chExt cx="799059" cy="614017"/>
            </a:xfrm>
          </p:grpSpPr>
          <p:sp>
            <p:nvSpPr>
              <p:cNvPr id="64" name="Google Shape;2470;p68">
                <a:extLst>
                  <a:ext uri="{FF2B5EF4-FFF2-40B4-BE49-F238E27FC236}">
                    <a16:creationId xmlns:a16="http://schemas.microsoft.com/office/drawing/2014/main" id="{50A6BD3C-7B1A-D49C-945F-E272825141E6}"/>
                  </a:ext>
                </a:extLst>
              </p:cNvPr>
              <p:cNvSpPr/>
              <p:nvPr/>
            </p:nvSpPr>
            <p:spPr>
              <a:xfrm rot="566434">
                <a:off x="6000464" y="3807844"/>
                <a:ext cx="129859" cy="86063"/>
              </a:xfrm>
              <a:prstGeom prst="ellipse">
                <a:avLst/>
              </a:prstGeom>
              <a:solidFill>
                <a:srgbClr val="B93F49">
                  <a:alpha val="4196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65" name="Google Shape;2471;p68">
                <a:extLst>
                  <a:ext uri="{FF2B5EF4-FFF2-40B4-BE49-F238E27FC236}">
                    <a16:creationId xmlns:a16="http://schemas.microsoft.com/office/drawing/2014/main" id="{D718191D-4A5B-04FD-3525-2A6E00C66F56}"/>
                  </a:ext>
                </a:extLst>
              </p:cNvPr>
              <p:cNvSpPr/>
              <p:nvPr/>
            </p:nvSpPr>
            <p:spPr>
              <a:xfrm rot="-518129">
                <a:off x="6657766" y="3766403"/>
                <a:ext cx="129872" cy="86171"/>
              </a:xfrm>
              <a:prstGeom prst="ellipse">
                <a:avLst/>
              </a:prstGeom>
              <a:solidFill>
                <a:srgbClr val="B93F49">
                  <a:alpha val="4196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66" name="Google Shape;2472;p68">
                <a:extLst>
                  <a:ext uri="{FF2B5EF4-FFF2-40B4-BE49-F238E27FC236}">
                    <a16:creationId xmlns:a16="http://schemas.microsoft.com/office/drawing/2014/main" id="{37107B6E-5D26-9F1C-02DF-0AA42E3973F8}"/>
                  </a:ext>
                </a:extLst>
              </p:cNvPr>
              <p:cNvSpPr/>
              <p:nvPr/>
            </p:nvSpPr>
            <p:spPr>
              <a:xfrm rot="-427541" flipH="1">
                <a:off x="6284349" y="3501461"/>
                <a:ext cx="101074" cy="288481"/>
              </a:xfrm>
              <a:custGeom>
                <a:avLst/>
                <a:gdLst/>
                <a:ahLst/>
                <a:cxnLst/>
                <a:rect l="l" t="t" r="r" b="b"/>
                <a:pathLst>
                  <a:path w="3785" h="10803" extrusionOk="0">
                    <a:moveTo>
                      <a:pt x="552" y="0"/>
                    </a:moveTo>
                    <a:lnTo>
                      <a:pt x="552" y="0"/>
                    </a:lnTo>
                    <a:cubicBezTo>
                      <a:pt x="552" y="0"/>
                      <a:pt x="502" y="226"/>
                      <a:pt x="426" y="627"/>
                    </a:cubicBezTo>
                    <a:cubicBezTo>
                      <a:pt x="401" y="702"/>
                      <a:pt x="376" y="827"/>
                      <a:pt x="351" y="928"/>
                    </a:cubicBezTo>
                    <a:cubicBezTo>
                      <a:pt x="351" y="1053"/>
                      <a:pt x="326" y="1178"/>
                      <a:pt x="326" y="1329"/>
                    </a:cubicBezTo>
                    <a:cubicBezTo>
                      <a:pt x="326" y="1604"/>
                      <a:pt x="276" y="1905"/>
                      <a:pt x="301" y="2256"/>
                    </a:cubicBezTo>
                    <a:cubicBezTo>
                      <a:pt x="326" y="2607"/>
                      <a:pt x="301" y="2983"/>
                      <a:pt x="401" y="3359"/>
                    </a:cubicBezTo>
                    <a:cubicBezTo>
                      <a:pt x="452" y="3735"/>
                      <a:pt x="502" y="4161"/>
                      <a:pt x="627" y="4562"/>
                    </a:cubicBezTo>
                    <a:cubicBezTo>
                      <a:pt x="677" y="4787"/>
                      <a:pt x="727" y="4988"/>
                      <a:pt x="802" y="5213"/>
                    </a:cubicBezTo>
                    <a:cubicBezTo>
                      <a:pt x="878" y="5414"/>
                      <a:pt x="953" y="5614"/>
                      <a:pt x="1028" y="5840"/>
                    </a:cubicBezTo>
                    <a:cubicBezTo>
                      <a:pt x="1178" y="6266"/>
                      <a:pt x="1429" y="6692"/>
                      <a:pt x="1629" y="7093"/>
                    </a:cubicBezTo>
                    <a:cubicBezTo>
                      <a:pt x="1755" y="7294"/>
                      <a:pt x="1905" y="7469"/>
                      <a:pt x="2030" y="7670"/>
                    </a:cubicBezTo>
                    <a:lnTo>
                      <a:pt x="2231" y="7920"/>
                    </a:lnTo>
                    <a:cubicBezTo>
                      <a:pt x="2331" y="8045"/>
                      <a:pt x="2381" y="8121"/>
                      <a:pt x="2482" y="8196"/>
                    </a:cubicBezTo>
                    <a:cubicBezTo>
                      <a:pt x="2632" y="8371"/>
                      <a:pt x="2807" y="8522"/>
                      <a:pt x="2908" y="8622"/>
                    </a:cubicBezTo>
                    <a:cubicBezTo>
                      <a:pt x="2983" y="8697"/>
                      <a:pt x="3033" y="8772"/>
                      <a:pt x="3083" y="8873"/>
                    </a:cubicBezTo>
                    <a:lnTo>
                      <a:pt x="3183" y="8998"/>
                    </a:lnTo>
                    <a:cubicBezTo>
                      <a:pt x="3158" y="8998"/>
                      <a:pt x="3183" y="9073"/>
                      <a:pt x="3208" y="9098"/>
                    </a:cubicBezTo>
                    <a:cubicBezTo>
                      <a:pt x="3233" y="9198"/>
                      <a:pt x="3259" y="9274"/>
                      <a:pt x="3259" y="9349"/>
                    </a:cubicBezTo>
                    <a:cubicBezTo>
                      <a:pt x="3284" y="9424"/>
                      <a:pt x="3259" y="9474"/>
                      <a:pt x="3259" y="9549"/>
                    </a:cubicBezTo>
                    <a:cubicBezTo>
                      <a:pt x="3284" y="9599"/>
                      <a:pt x="3208" y="9700"/>
                      <a:pt x="3158" y="9775"/>
                    </a:cubicBezTo>
                    <a:lnTo>
                      <a:pt x="3140" y="9830"/>
                    </a:lnTo>
                    <a:lnTo>
                      <a:pt x="3140" y="9830"/>
                    </a:lnTo>
                    <a:cubicBezTo>
                      <a:pt x="3140" y="9829"/>
                      <a:pt x="3139" y="9829"/>
                      <a:pt x="3139" y="9829"/>
                    </a:cubicBezTo>
                    <a:cubicBezTo>
                      <a:pt x="3132" y="9829"/>
                      <a:pt x="3108" y="9858"/>
                      <a:pt x="3108" y="9875"/>
                    </a:cubicBezTo>
                    <a:lnTo>
                      <a:pt x="3008" y="9950"/>
                    </a:lnTo>
                    <a:cubicBezTo>
                      <a:pt x="2807" y="10201"/>
                      <a:pt x="2457" y="10326"/>
                      <a:pt x="2156" y="10426"/>
                    </a:cubicBezTo>
                    <a:cubicBezTo>
                      <a:pt x="2005" y="10451"/>
                      <a:pt x="1855" y="10502"/>
                      <a:pt x="1730" y="10527"/>
                    </a:cubicBezTo>
                    <a:cubicBezTo>
                      <a:pt x="1579" y="10552"/>
                      <a:pt x="1429" y="10552"/>
                      <a:pt x="1304" y="10577"/>
                    </a:cubicBezTo>
                    <a:cubicBezTo>
                      <a:pt x="1028" y="10577"/>
                      <a:pt x="802" y="10577"/>
                      <a:pt x="602" y="10552"/>
                    </a:cubicBezTo>
                    <a:cubicBezTo>
                      <a:pt x="426" y="10527"/>
                      <a:pt x="276" y="10502"/>
                      <a:pt x="176" y="10451"/>
                    </a:cubicBezTo>
                    <a:cubicBezTo>
                      <a:pt x="76" y="10426"/>
                      <a:pt x="0" y="10426"/>
                      <a:pt x="0" y="10426"/>
                    </a:cubicBezTo>
                    <a:lnTo>
                      <a:pt x="0" y="10426"/>
                    </a:lnTo>
                    <a:cubicBezTo>
                      <a:pt x="0" y="10426"/>
                      <a:pt x="51" y="10451"/>
                      <a:pt x="151" y="10502"/>
                    </a:cubicBezTo>
                    <a:cubicBezTo>
                      <a:pt x="251" y="10552"/>
                      <a:pt x="376" y="10627"/>
                      <a:pt x="577" y="10652"/>
                    </a:cubicBezTo>
                    <a:cubicBezTo>
                      <a:pt x="777" y="10727"/>
                      <a:pt x="1003" y="10752"/>
                      <a:pt x="1304" y="10802"/>
                    </a:cubicBezTo>
                    <a:lnTo>
                      <a:pt x="1755" y="10802"/>
                    </a:lnTo>
                    <a:cubicBezTo>
                      <a:pt x="1905" y="10802"/>
                      <a:pt x="2081" y="10777"/>
                      <a:pt x="2256" y="10752"/>
                    </a:cubicBezTo>
                    <a:cubicBezTo>
                      <a:pt x="2582" y="10677"/>
                      <a:pt x="2983" y="10577"/>
                      <a:pt x="3309" y="10276"/>
                    </a:cubicBezTo>
                    <a:lnTo>
                      <a:pt x="3434" y="10176"/>
                    </a:lnTo>
                    <a:cubicBezTo>
                      <a:pt x="3484" y="10126"/>
                      <a:pt x="3459" y="10151"/>
                      <a:pt x="3534" y="10076"/>
                    </a:cubicBezTo>
                    <a:lnTo>
                      <a:pt x="3559" y="10025"/>
                    </a:lnTo>
                    <a:cubicBezTo>
                      <a:pt x="3609" y="9925"/>
                      <a:pt x="3685" y="9875"/>
                      <a:pt x="3710" y="9725"/>
                    </a:cubicBezTo>
                    <a:cubicBezTo>
                      <a:pt x="3760" y="9574"/>
                      <a:pt x="3785" y="9424"/>
                      <a:pt x="3785" y="9299"/>
                    </a:cubicBezTo>
                    <a:cubicBezTo>
                      <a:pt x="3785" y="9173"/>
                      <a:pt x="3735" y="9048"/>
                      <a:pt x="3710" y="8948"/>
                    </a:cubicBezTo>
                    <a:cubicBezTo>
                      <a:pt x="3685" y="8873"/>
                      <a:pt x="3685" y="8847"/>
                      <a:pt x="3634" y="8747"/>
                    </a:cubicBezTo>
                    <a:lnTo>
                      <a:pt x="3559" y="8597"/>
                    </a:lnTo>
                    <a:cubicBezTo>
                      <a:pt x="3509" y="8522"/>
                      <a:pt x="3459" y="8421"/>
                      <a:pt x="3359" y="8321"/>
                    </a:cubicBezTo>
                    <a:cubicBezTo>
                      <a:pt x="3183" y="8096"/>
                      <a:pt x="3033" y="7945"/>
                      <a:pt x="2883" y="7795"/>
                    </a:cubicBezTo>
                    <a:lnTo>
                      <a:pt x="2682" y="7594"/>
                    </a:lnTo>
                    <a:lnTo>
                      <a:pt x="2507" y="7319"/>
                    </a:lnTo>
                    <a:cubicBezTo>
                      <a:pt x="2381" y="7118"/>
                      <a:pt x="2231" y="6943"/>
                      <a:pt x="2131" y="6767"/>
                    </a:cubicBezTo>
                    <a:cubicBezTo>
                      <a:pt x="1930" y="6391"/>
                      <a:pt x="1705" y="6040"/>
                      <a:pt x="1554" y="5614"/>
                    </a:cubicBezTo>
                    <a:cubicBezTo>
                      <a:pt x="1479" y="5414"/>
                      <a:pt x="1404" y="5213"/>
                      <a:pt x="1329" y="5038"/>
                    </a:cubicBezTo>
                    <a:cubicBezTo>
                      <a:pt x="1254" y="4837"/>
                      <a:pt x="1203" y="4637"/>
                      <a:pt x="1128" y="4436"/>
                    </a:cubicBezTo>
                    <a:cubicBezTo>
                      <a:pt x="1003" y="4035"/>
                      <a:pt x="928" y="3659"/>
                      <a:pt x="827" y="3284"/>
                    </a:cubicBezTo>
                    <a:cubicBezTo>
                      <a:pt x="727" y="2908"/>
                      <a:pt x="702" y="2557"/>
                      <a:pt x="652" y="2231"/>
                    </a:cubicBezTo>
                    <a:cubicBezTo>
                      <a:pt x="577" y="1905"/>
                      <a:pt x="577" y="1604"/>
                      <a:pt x="552" y="1329"/>
                    </a:cubicBezTo>
                    <a:cubicBezTo>
                      <a:pt x="527" y="1203"/>
                      <a:pt x="527" y="1053"/>
                      <a:pt x="527" y="953"/>
                    </a:cubicBezTo>
                    <a:cubicBezTo>
                      <a:pt x="527" y="827"/>
                      <a:pt x="527" y="727"/>
                      <a:pt x="527" y="627"/>
                    </a:cubicBezTo>
                    <a:cubicBezTo>
                      <a:pt x="552" y="226"/>
                      <a:pt x="552" y="0"/>
                      <a:pt x="552" y="0"/>
                    </a:cubicBezTo>
                    <a:close/>
                  </a:path>
                </a:pathLst>
              </a:custGeom>
              <a:solidFill>
                <a:srgbClr val="6C471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67" name="Google Shape;2473;p68">
                <a:extLst>
                  <a:ext uri="{FF2B5EF4-FFF2-40B4-BE49-F238E27FC236}">
                    <a16:creationId xmlns:a16="http://schemas.microsoft.com/office/drawing/2014/main" id="{77D29FA8-7280-D28A-7ED2-3D5DB2726E51}"/>
                  </a:ext>
                </a:extLst>
              </p:cNvPr>
              <p:cNvSpPr/>
              <p:nvPr/>
            </p:nvSpPr>
            <p:spPr>
              <a:xfrm rot="-427541" flipH="1">
                <a:off x="6462163" y="3325639"/>
                <a:ext cx="80832" cy="43928"/>
              </a:xfrm>
              <a:custGeom>
                <a:avLst/>
                <a:gdLst/>
                <a:ahLst/>
                <a:cxnLst/>
                <a:rect l="l" t="t" r="r" b="b"/>
                <a:pathLst>
                  <a:path w="3027" h="1645" extrusionOk="0">
                    <a:moveTo>
                      <a:pt x="2322" y="1"/>
                    </a:moveTo>
                    <a:cubicBezTo>
                      <a:pt x="1852" y="1"/>
                      <a:pt x="1242" y="309"/>
                      <a:pt x="997" y="456"/>
                    </a:cubicBezTo>
                    <a:cubicBezTo>
                      <a:pt x="721" y="606"/>
                      <a:pt x="270" y="857"/>
                      <a:pt x="145" y="1183"/>
                    </a:cubicBezTo>
                    <a:cubicBezTo>
                      <a:pt x="0" y="1537"/>
                      <a:pt x="158" y="1644"/>
                      <a:pt x="388" y="1644"/>
                    </a:cubicBezTo>
                    <a:cubicBezTo>
                      <a:pt x="597" y="1644"/>
                      <a:pt x="867" y="1555"/>
                      <a:pt x="1022" y="1484"/>
                    </a:cubicBezTo>
                    <a:cubicBezTo>
                      <a:pt x="1072" y="1459"/>
                      <a:pt x="1222" y="1409"/>
                      <a:pt x="1373" y="1358"/>
                    </a:cubicBezTo>
                    <a:cubicBezTo>
                      <a:pt x="1974" y="1133"/>
                      <a:pt x="3027" y="732"/>
                      <a:pt x="2876" y="331"/>
                    </a:cubicBezTo>
                    <a:cubicBezTo>
                      <a:pt x="2781" y="88"/>
                      <a:pt x="2571" y="1"/>
                      <a:pt x="2322" y="1"/>
                    </a:cubicBezTo>
                    <a:close/>
                  </a:path>
                </a:pathLst>
              </a:custGeom>
              <a:solidFill>
                <a:srgbClr val="B93F4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68" name="Google Shape;2474;p68">
                <a:extLst>
                  <a:ext uri="{FF2B5EF4-FFF2-40B4-BE49-F238E27FC236}">
                    <a16:creationId xmlns:a16="http://schemas.microsoft.com/office/drawing/2014/main" id="{767E769E-701C-BE7A-C1D6-D18FF6CCD986}"/>
                  </a:ext>
                </a:extLst>
              </p:cNvPr>
              <p:cNvSpPr/>
              <p:nvPr/>
            </p:nvSpPr>
            <p:spPr>
              <a:xfrm rot="-427541" flipH="1">
                <a:off x="6140218" y="3365884"/>
                <a:ext cx="80859" cy="43928"/>
              </a:xfrm>
              <a:custGeom>
                <a:avLst/>
                <a:gdLst/>
                <a:ahLst/>
                <a:cxnLst/>
                <a:rect l="l" t="t" r="r" b="b"/>
                <a:pathLst>
                  <a:path w="3028" h="1645" extrusionOk="0">
                    <a:moveTo>
                      <a:pt x="706" y="1"/>
                    </a:moveTo>
                    <a:cubicBezTo>
                      <a:pt x="457" y="1"/>
                      <a:pt x="247" y="88"/>
                      <a:pt x="151" y="331"/>
                    </a:cubicBezTo>
                    <a:cubicBezTo>
                      <a:pt x="1" y="732"/>
                      <a:pt x="1028" y="1133"/>
                      <a:pt x="1655" y="1358"/>
                    </a:cubicBezTo>
                    <a:cubicBezTo>
                      <a:pt x="1805" y="1409"/>
                      <a:pt x="1956" y="1459"/>
                      <a:pt x="2006" y="1484"/>
                    </a:cubicBezTo>
                    <a:cubicBezTo>
                      <a:pt x="2161" y="1555"/>
                      <a:pt x="2430" y="1644"/>
                      <a:pt x="2640" y="1644"/>
                    </a:cubicBezTo>
                    <a:cubicBezTo>
                      <a:pt x="2869" y="1644"/>
                      <a:pt x="3027" y="1537"/>
                      <a:pt x="2883" y="1183"/>
                    </a:cubicBezTo>
                    <a:cubicBezTo>
                      <a:pt x="2758" y="857"/>
                      <a:pt x="2306" y="606"/>
                      <a:pt x="2031" y="456"/>
                    </a:cubicBezTo>
                    <a:cubicBezTo>
                      <a:pt x="1785" y="309"/>
                      <a:pt x="1176" y="1"/>
                      <a:pt x="706" y="1"/>
                    </a:cubicBezTo>
                    <a:close/>
                  </a:path>
                </a:pathLst>
              </a:custGeom>
              <a:solidFill>
                <a:srgbClr val="B93F4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69" name="Google Shape;2475;p68">
                <a:extLst>
                  <a:ext uri="{FF2B5EF4-FFF2-40B4-BE49-F238E27FC236}">
                    <a16:creationId xmlns:a16="http://schemas.microsoft.com/office/drawing/2014/main" id="{E6311052-0660-C6F1-D6B2-9A4D818E90FC}"/>
                  </a:ext>
                </a:extLst>
              </p:cNvPr>
              <p:cNvSpPr/>
              <p:nvPr/>
            </p:nvSpPr>
            <p:spPr>
              <a:xfrm rot="-427541" flipH="1">
                <a:off x="6287267" y="3873445"/>
                <a:ext cx="214858" cy="48227"/>
              </a:xfrm>
              <a:custGeom>
                <a:avLst/>
                <a:gdLst/>
                <a:ahLst/>
                <a:cxnLst/>
                <a:rect l="l" t="t" r="r" b="b"/>
                <a:pathLst>
                  <a:path w="8046" h="1806" extrusionOk="0">
                    <a:moveTo>
                      <a:pt x="4058" y="1"/>
                    </a:moveTo>
                    <a:cubicBezTo>
                      <a:pt x="2655" y="1"/>
                      <a:pt x="1251" y="383"/>
                      <a:pt x="0" y="1154"/>
                    </a:cubicBezTo>
                    <a:cubicBezTo>
                      <a:pt x="1053" y="1530"/>
                      <a:pt x="2331" y="1805"/>
                      <a:pt x="3885" y="1805"/>
                    </a:cubicBezTo>
                    <a:cubicBezTo>
                      <a:pt x="5614" y="1805"/>
                      <a:pt x="6968" y="1530"/>
                      <a:pt x="8046" y="1103"/>
                    </a:cubicBezTo>
                    <a:cubicBezTo>
                      <a:pt x="6815" y="370"/>
                      <a:pt x="5437" y="1"/>
                      <a:pt x="4058" y="1"/>
                    </a:cubicBezTo>
                    <a:close/>
                  </a:path>
                </a:pathLst>
              </a:custGeom>
              <a:solidFill>
                <a:srgbClr val="FF999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70" name="Google Shape;2476;p68">
                <a:extLst>
                  <a:ext uri="{FF2B5EF4-FFF2-40B4-BE49-F238E27FC236}">
                    <a16:creationId xmlns:a16="http://schemas.microsoft.com/office/drawing/2014/main" id="{F0D38541-D642-F30A-4883-E8A38C678FCE}"/>
                  </a:ext>
                </a:extLst>
              </p:cNvPr>
              <p:cNvSpPr/>
              <p:nvPr/>
            </p:nvSpPr>
            <p:spPr>
              <a:xfrm rot="-427541" flipH="1">
                <a:off x="6185547" y="3826439"/>
                <a:ext cx="416979" cy="77654"/>
              </a:xfrm>
              <a:custGeom>
                <a:avLst/>
                <a:gdLst/>
                <a:ahLst/>
                <a:cxnLst/>
                <a:rect l="l" t="t" r="r" b="b"/>
                <a:pathLst>
                  <a:path w="15615" h="2908" extrusionOk="0">
                    <a:moveTo>
                      <a:pt x="15615" y="0"/>
                    </a:moveTo>
                    <a:lnTo>
                      <a:pt x="15615" y="0"/>
                    </a:lnTo>
                    <a:cubicBezTo>
                      <a:pt x="12365" y="944"/>
                      <a:pt x="9547" y="1259"/>
                      <a:pt x="7234" y="1259"/>
                    </a:cubicBezTo>
                    <a:cubicBezTo>
                      <a:pt x="2607" y="1259"/>
                      <a:pt x="1" y="0"/>
                      <a:pt x="1" y="0"/>
                    </a:cubicBezTo>
                    <a:lnTo>
                      <a:pt x="1" y="0"/>
                    </a:lnTo>
                    <a:cubicBezTo>
                      <a:pt x="1" y="0"/>
                      <a:pt x="1053" y="1880"/>
                      <a:pt x="3910" y="2908"/>
                    </a:cubicBezTo>
                    <a:cubicBezTo>
                      <a:pt x="5161" y="2137"/>
                      <a:pt x="6565" y="1755"/>
                      <a:pt x="7968" y="1755"/>
                    </a:cubicBezTo>
                    <a:cubicBezTo>
                      <a:pt x="9347" y="1755"/>
                      <a:pt x="10725" y="2124"/>
                      <a:pt x="11956" y="2857"/>
                    </a:cubicBezTo>
                    <a:cubicBezTo>
                      <a:pt x="14687" y="1830"/>
                      <a:pt x="15615" y="0"/>
                      <a:pt x="15615" y="0"/>
                    </a:cubicBezTo>
                    <a:close/>
                  </a:path>
                </a:pathLst>
              </a:custGeom>
              <a:solidFill>
                <a:srgbClr val="B93F4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71" name="Google Shape;2477;p68">
                <a:extLst>
                  <a:ext uri="{FF2B5EF4-FFF2-40B4-BE49-F238E27FC236}">
                    <a16:creationId xmlns:a16="http://schemas.microsoft.com/office/drawing/2014/main" id="{C0C553C0-B260-C205-F0FA-FC7B71FED242}"/>
                  </a:ext>
                </a:extLst>
              </p:cNvPr>
              <p:cNvSpPr/>
              <p:nvPr/>
            </p:nvSpPr>
            <p:spPr>
              <a:xfrm rot="-427541" flipH="1">
                <a:off x="6489076" y="3550422"/>
                <a:ext cx="124520" cy="65691"/>
              </a:xfrm>
              <a:custGeom>
                <a:avLst/>
                <a:gdLst/>
                <a:ahLst/>
                <a:cxnLst/>
                <a:rect l="l" t="t" r="r" b="b"/>
                <a:pathLst>
                  <a:path w="4663" h="2460" extrusionOk="0">
                    <a:moveTo>
                      <a:pt x="3033" y="0"/>
                    </a:moveTo>
                    <a:cubicBezTo>
                      <a:pt x="2306" y="0"/>
                      <a:pt x="1579" y="176"/>
                      <a:pt x="1053" y="527"/>
                    </a:cubicBezTo>
                    <a:cubicBezTo>
                      <a:pt x="452" y="903"/>
                      <a:pt x="101" y="1454"/>
                      <a:pt x="25" y="2106"/>
                    </a:cubicBezTo>
                    <a:cubicBezTo>
                      <a:pt x="0" y="2281"/>
                      <a:pt x="126" y="2432"/>
                      <a:pt x="301" y="2457"/>
                    </a:cubicBezTo>
                    <a:cubicBezTo>
                      <a:pt x="316" y="2458"/>
                      <a:pt x="330" y="2459"/>
                      <a:pt x="345" y="2459"/>
                    </a:cubicBezTo>
                    <a:cubicBezTo>
                      <a:pt x="523" y="2459"/>
                      <a:pt x="652" y="2318"/>
                      <a:pt x="652" y="2156"/>
                    </a:cubicBezTo>
                    <a:cubicBezTo>
                      <a:pt x="702" y="1705"/>
                      <a:pt x="953" y="1329"/>
                      <a:pt x="1379" y="1053"/>
                    </a:cubicBezTo>
                    <a:cubicBezTo>
                      <a:pt x="1821" y="763"/>
                      <a:pt x="2412" y="613"/>
                      <a:pt x="3027" y="613"/>
                    </a:cubicBezTo>
                    <a:cubicBezTo>
                      <a:pt x="3423" y="613"/>
                      <a:pt x="3828" y="675"/>
                      <a:pt x="4211" y="802"/>
                    </a:cubicBezTo>
                    <a:cubicBezTo>
                      <a:pt x="4242" y="813"/>
                      <a:pt x="4274" y="818"/>
                      <a:pt x="4308" y="818"/>
                    </a:cubicBezTo>
                    <a:cubicBezTo>
                      <a:pt x="4437" y="818"/>
                      <a:pt x="4572" y="742"/>
                      <a:pt x="4612" y="602"/>
                    </a:cubicBezTo>
                    <a:cubicBezTo>
                      <a:pt x="4662" y="452"/>
                      <a:pt x="4562" y="276"/>
                      <a:pt x="4411" y="201"/>
                    </a:cubicBezTo>
                    <a:cubicBezTo>
                      <a:pt x="3960" y="76"/>
                      <a:pt x="3509" y="0"/>
                      <a:pt x="3033"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72" name="Google Shape;2478;p68">
                <a:extLst>
                  <a:ext uri="{FF2B5EF4-FFF2-40B4-BE49-F238E27FC236}">
                    <a16:creationId xmlns:a16="http://schemas.microsoft.com/office/drawing/2014/main" id="{F5BF31EA-E2EC-8BA8-1CD8-5649F8BA34CA}"/>
                  </a:ext>
                </a:extLst>
              </p:cNvPr>
              <p:cNvSpPr/>
              <p:nvPr/>
            </p:nvSpPr>
            <p:spPr>
              <a:xfrm rot="-427541" flipH="1">
                <a:off x="6110559" y="3597743"/>
                <a:ext cx="124493" cy="65691"/>
              </a:xfrm>
              <a:custGeom>
                <a:avLst/>
                <a:gdLst/>
                <a:ahLst/>
                <a:cxnLst/>
                <a:rect l="l" t="t" r="r" b="b"/>
                <a:pathLst>
                  <a:path w="4662" h="2460" extrusionOk="0">
                    <a:moveTo>
                      <a:pt x="1629" y="0"/>
                    </a:moveTo>
                    <a:cubicBezTo>
                      <a:pt x="1178" y="0"/>
                      <a:pt x="702" y="51"/>
                      <a:pt x="251" y="201"/>
                    </a:cubicBezTo>
                    <a:cubicBezTo>
                      <a:pt x="100" y="276"/>
                      <a:pt x="0" y="452"/>
                      <a:pt x="50" y="602"/>
                    </a:cubicBezTo>
                    <a:cubicBezTo>
                      <a:pt x="110" y="742"/>
                      <a:pt x="233" y="818"/>
                      <a:pt x="357" y="818"/>
                    </a:cubicBezTo>
                    <a:cubicBezTo>
                      <a:pt x="389" y="818"/>
                      <a:pt x="421" y="813"/>
                      <a:pt x="451" y="802"/>
                    </a:cubicBezTo>
                    <a:cubicBezTo>
                      <a:pt x="834" y="675"/>
                      <a:pt x="1239" y="613"/>
                      <a:pt x="1635" y="613"/>
                    </a:cubicBezTo>
                    <a:cubicBezTo>
                      <a:pt x="2250" y="613"/>
                      <a:pt x="2841" y="763"/>
                      <a:pt x="3283" y="1053"/>
                    </a:cubicBezTo>
                    <a:cubicBezTo>
                      <a:pt x="3709" y="1329"/>
                      <a:pt x="3960" y="1705"/>
                      <a:pt x="4010" y="2156"/>
                    </a:cubicBezTo>
                    <a:cubicBezTo>
                      <a:pt x="4033" y="2318"/>
                      <a:pt x="4143" y="2459"/>
                      <a:pt x="4318" y="2459"/>
                    </a:cubicBezTo>
                    <a:cubicBezTo>
                      <a:pt x="4332" y="2459"/>
                      <a:pt x="4346" y="2458"/>
                      <a:pt x="4361" y="2457"/>
                    </a:cubicBezTo>
                    <a:cubicBezTo>
                      <a:pt x="4537" y="2432"/>
                      <a:pt x="4662" y="2281"/>
                      <a:pt x="4637" y="2106"/>
                    </a:cubicBezTo>
                    <a:cubicBezTo>
                      <a:pt x="4562" y="1429"/>
                      <a:pt x="4211" y="903"/>
                      <a:pt x="3634" y="527"/>
                    </a:cubicBezTo>
                    <a:cubicBezTo>
                      <a:pt x="3083" y="176"/>
                      <a:pt x="2356" y="0"/>
                      <a:pt x="1629"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grpSp>
        <p:sp>
          <p:nvSpPr>
            <p:cNvPr id="63" name="Google Shape;2479;p68">
              <a:extLst>
                <a:ext uri="{FF2B5EF4-FFF2-40B4-BE49-F238E27FC236}">
                  <a16:creationId xmlns:a16="http://schemas.microsoft.com/office/drawing/2014/main" id="{C2F993D3-CBC2-2191-9344-6298AEE9340D}"/>
                </a:ext>
              </a:extLst>
            </p:cNvPr>
            <p:cNvSpPr/>
            <p:nvPr/>
          </p:nvSpPr>
          <p:spPr>
            <a:xfrm rot="-428520">
              <a:off x="1081428" y="3831955"/>
              <a:ext cx="125474" cy="156619"/>
            </a:xfrm>
            <a:prstGeom prst="ellipse">
              <a:avLst/>
            </a:prstGeom>
            <a:solidFill>
              <a:srgbClr val="000000">
                <a:alpha val="893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grpSp>
      <p:sp>
        <p:nvSpPr>
          <p:cNvPr id="73" name="TextBox 72">
            <a:extLst>
              <a:ext uri="{FF2B5EF4-FFF2-40B4-BE49-F238E27FC236}">
                <a16:creationId xmlns:a16="http://schemas.microsoft.com/office/drawing/2014/main" id="{BBB16020-E630-97E0-AE42-09C123FD02B1}"/>
              </a:ext>
            </a:extLst>
          </p:cNvPr>
          <p:cNvSpPr txBox="1"/>
          <p:nvPr/>
        </p:nvSpPr>
        <p:spPr>
          <a:xfrm>
            <a:off x="4177122" y="1848454"/>
            <a:ext cx="3916185" cy="1384995"/>
          </a:xfrm>
          <a:prstGeom prst="rect">
            <a:avLst/>
          </a:prstGeom>
          <a:noFill/>
        </p:spPr>
        <p:txBody>
          <a:bodyPr wrap="square">
            <a:spAutoFit/>
          </a:bodyPr>
          <a:lstStyle/>
          <a:p>
            <a:pPr algn="ctr"/>
            <a:r>
              <a:rPr lang="vi-VN" sz="2800" i="1">
                <a:latin typeface="+mj-lt"/>
              </a:rPr>
              <a:t>Nhóm 5,6 thảo luận PHT số 5 để tìm hiểu về nhân vật bà cụ Tứ</a:t>
            </a:r>
            <a:endParaRPr lang="en-US" sz="2800">
              <a:latin typeface="+mj-lt"/>
            </a:endParaRPr>
          </a:p>
        </p:txBody>
      </p:sp>
    </p:spTree>
    <p:extLst>
      <p:ext uri="{BB962C8B-B14F-4D97-AF65-F5344CB8AC3E}">
        <p14:creationId xmlns:p14="http://schemas.microsoft.com/office/powerpoint/2010/main" val="3012875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par>
                                <p:cTn id="8" presetID="14" presetClass="entr" presetSubtype="1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73"/>
                                        </p:tgtEl>
                                        <p:attrNameLst>
                                          <p:attrName>style.visibility</p:attrName>
                                        </p:attrNameLst>
                                      </p:cBhvr>
                                      <p:to>
                                        <p:strVal val="visible"/>
                                      </p:to>
                                    </p:set>
                                    <p:animEffect transition="in" filter="randombar(horizontal)">
                                      <p:cBhvr>
                                        <p:cTn id="13" dur="500"/>
                                        <p:tgtEl>
                                          <p:spTgt spid="73"/>
                                        </p:tgtEl>
                                      </p:cBhvr>
                                    </p:animEffect>
                                  </p:childTnLst>
                                </p:cTn>
                              </p:par>
                              <p:par>
                                <p:cTn id="14" presetID="14" presetClass="entr" presetSubtype="1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randombar(horizontal)">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6A2301F-E0AD-D93F-E48B-2F8164C530CE}"/>
              </a:ext>
            </a:extLst>
          </p:cNvPr>
          <p:cNvPicPr>
            <a:picLocks noChangeAspect="1"/>
          </p:cNvPicPr>
          <p:nvPr/>
        </p:nvPicPr>
        <p:blipFill>
          <a:blip r:embed="rId3"/>
          <a:stretch>
            <a:fillRect/>
          </a:stretch>
        </p:blipFill>
        <p:spPr>
          <a:xfrm>
            <a:off x="0" y="1255"/>
            <a:ext cx="9144000" cy="5140990"/>
          </a:xfrm>
          <a:prstGeom prst="rect">
            <a:avLst/>
          </a:prstGeom>
        </p:spPr>
      </p:pic>
    </p:spTree>
    <p:extLst>
      <p:ext uri="{BB962C8B-B14F-4D97-AF65-F5344CB8AC3E}">
        <p14:creationId xmlns:p14="http://schemas.microsoft.com/office/powerpoint/2010/main" val="122672021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228601" y="0"/>
            <a:ext cx="840105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2100" b="1" i="1">
                <a:latin typeface="Arial" panose="020B0604020202020204" pitchFamily="34" charset="0"/>
              </a:rPr>
              <a:t>* Diễn biến tâm </a:t>
            </a:r>
            <a:r>
              <a:rPr lang="en-US" altLang="en-US" sz="2100" b="1" i="1" smtClean="0">
                <a:latin typeface="Arial" panose="020B0604020202020204" pitchFamily="34" charset="0"/>
              </a:rPr>
              <a:t>lí bà cụ Tứ khi Tràng đưa người vợ nhặt về: </a:t>
            </a:r>
            <a:endParaRPr lang="en-US" altLang="en-US" sz="2100" b="1">
              <a:latin typeface="Arial" panose="020B0604020202020204" pitchFamily="34" charset="0"/>
            </a:endParaRPr>
          </a:p>
          <a:p>
            <a:pPr eaLnBrk="1" hangingPunct="1"/>
            <a:r>
              <a:rPr lang="en-US" altLang="en-US" sz="2100" b="1">
                <a:latin typeface="Arial" panose="020B0604020202020204" pitchFamily="34" charset="0"/>
              </a:rPr>
              <a:t>- </a:t>
            </a:r>
            <a:r>
              <a:rPr lang="en-US" altLang="en-US" sz="2100" b="1" u="sng">
                <a:latin typeface="Arial" panose="020B0604020202020204" pitchFamily="34" charset="0"/>
              </a:rPr>
              <a:t>Khi mới bước vào nhà:</a:t>
            </a:r>
            <a:endParaRPr lang="en-US" altLang="en-US" sz="2100" b="1">
              <a:latin typeface="Arial" panose="020B0604020202020204" pitchFamily="34" charset="0"/>
            </a:endParaRPr>
          </a:p>
          <a:p>
            <a:pPr algn="just" eaLnBrk="1" hangingPunct="1"/>
            <a:r>
              <a:rPr lang="en-US" altLang="en-US" sz="2100">
                <a:latin typeface="Arial" panose="020B0604020202020204" pitchFamily="34" charset="0"/>
              </a:rPr>
              <a:t>+ Trước sự vồn vả, đon đả của người con trai ngờ nghệch: “</a:t>
            </a:r>
            <a:r>
              <a:rPr lang="en-US" altLang="en-US" sz="2100" i="1">
                <a:latin typeface="Arial" panose="020B0604020202020204" pitchFamily="34" charset="0"/>
              </a:rPr>
              <a:t>bà lão phấp phỏng”; “bà lão đứng sững lại”</a:t>
            </a:r>
          </a:p>
          <a:p>
            <a:pPr algn="just" eaLnBrk="1" hangingPunct="1"/>
            <a:r>
              <a:rPr lang="en-US" altLang="en-US" sz="2100" b="1">
                <a:latin typeface="Arial" panose="020B0604020202020204" pitchFamily="34" charset="0"/>
              </a:rPr>
              <a:t>-&gt; bất an, phân vân, hồi hộp</a:t>
            </a:r>
            <a:endParaRPr lang="en-US" altLang="en-US" sz="2100" b="1" i="1">
              <a:latin typeface="Arial" panose="020B0604020202020204" pitchFamily="34" charset="0"/>
            </a:endParaRPr>
          </a:p>
          <a:p>
            <a:pPr algn="just" eaLnBrk="1" hangingPunct="1"/>
            <a:r>
              <a:rPr lang="en-US" altLang="en-US" sz="2100" i="1">
                <a:latin typeface="Arial" panose="020B0604020202020204" pitchFamily="34" charset="0"/>
              </a:rPr>
              <a:t>+ “hấp háy cặp mắt”</a:t>
            </a:r>
          </a:p>
          <a:p>
            <a:pPr algn="just" eaLnBrk="1" hangingPunct="1"/>
            <a:r>
              <a:rPr lang="en-US" altLang="en-US" sz="2100" b="1">
                <a:latin typeface="Arial" panose="020B0604020202020204" pitchFamily="34" charset="0"/>
              </a:rPr>
              <a:t>-&gt; </a:t>
            </a:r>
            <a:r>
              <a:rPr lang="en-US" altLang="en-US" sz="2100" b="1">
                <a:solidFill>
                  <a:srgbClr val="0000FF"/>
                </a:solidFill>
                <a:latin typeface="Arial" panose="020B0604020202020204" pitchFamily="34" charset="0"/>
              </a:rPr>
              <a:t>Thói quen của người có tuổi, </a:t>
            </a:r>
            <a:r>
              <a:rPr lang="en-US" altLang="en-US" sz="2100" b="1">
                <a:latin typeface="Arial" panose="020B0604020202020204" pitchFamily="34" charset="0"/>
              </a:rPr>
              <a:t>hình ảnh gợi tả sự ngạc nhiên, tò mò, muốn nhìn rõ hơn.</a:t>
            </a:r>
          </a:p>
          <a:p>
            <a:pPr algn="just" eaLnBrk="1" hangingPunct="1"/>
            <a:r>
              <a:rPr lang="en-US" altLang="en-US" sz="2100">
                <a:latin typeface="Arial" panose="020B0604020202020204" pitchFamily="34" charset="0"/>
              </a:rPr>
              <a:t>+ Chi tiết bà đặt ra hàng loạt câu hỏi: </a:t>
            </a:r>
          </a:p>
          <a:p>
            <a:pPr algn="just" eaLnBrk="1" hangingPunct="1"/>
            <a:r>
              <a:rPr lang="en-US" altLang="en-US" sz="2100" i="1">
                <a:solidFill>
                  <a:srgbClr val="0000FF"/>
                </a:solidFill>
                <a:latin typeface="Arial" panose="020B0604020202020204" pitchFamily="34" charset="0"/>
              </a:rPr>
              <a:t>"Quái, sao lại có người đàn bà nào ở trong ấy nhỉ? </a:t>
            </a:r>
          </a:p>
          <a:p>
            <a:pPr algn="just" eaLnBrk="1" hangingPunct="1"/>
            <a:r>
              <a:rPr lang="en-US" altLang="en-US" sz="2100" i="1">
                <a:solidFill>
                  <a:srgbClr val="0000FF"/>
                </a:solidFill>
                <a:latin typeface="Arial" panose="020B0604020202020204" pitchFamily="34" charset="0"/>
              </a:rPr>
              <a:t>Người đàn bà nào lại đứng ngay đầu giường thằng con mình thế kia ?</a:t>
            </a:r>
          </a:p>
          <a:p>
            <a:pPr algn="just" eaLnBrk="1" hangingPunct="1"/>
            <a:r>
              <a:rPr lang="en-US" altLang="en-US" sz="2100" i="1">
                <a:solidFill>
                  <a:srgbClr val="0000FF"/>
                </a:solidFill>
                <a:latin typeface="Arial" panose="020B0604020202020204" pitchFamily="34" charset="0"/>
              </a:rPr>
              <a:t>Sao lại chào mình bằng u? </a:t>
            </a:r>
          </a:p>
          <a:p>
            <a:pPr algn="just" eaLnBrk="1" hangingPunct="1"/>
            <a:r>
              <a:rPr lang="en-US" altLang="en-US" sz="2100" i="1">
                <a:solidFill>
                  <a:srgbClr val="0000FF"/>
                </a:solidFill>
                <a:latin typeface="Arial" panose="020B0604020202020204" pitchFamily="34" charset="0"/>
              </a:rPr>
              <a:t>Ai thế nhỉ?”</a:t>
            </a:r>
            <a:endParaRPr lang="en-US" altLang="en-US" sz="2100">
              <a:solidFill>
                <a:srgbClr val="0000FF"/>
              </a:solidFill>
              <a:latin typeface="Arial" panose="020B0604020202020204" pitchFamily="34" charset="0"/>
            </a:endParaRPr>
          </a:p>
          <a:p>
            <a:pPr algn="just" eaLnBrk="1" hangingPunct="1"/>
            <a:r>
              <a:rPr lang="en-US" altLang="en-US" sz="2100" b="1">
                <a:latin typeface="Arial" panose="020B0604020202020204" pitchFamily="34" charset="0"/>
              </a:rPr>
              <a:t>-&gt; Ngạc nhiên đến mức sững sờ, không tin vào mắt mình. </a:t>
            </a:r>
            <a:r>
              <a:rPr lang="en-US" altLang="en-US" sz="2100">
                <a:solidFill>
                  <a:srgbClr val="0000FF"/>
                </a:solidFill>
                <a:latin typeface="Arial" panose="020B0604020202020204" pitchFamily="34" charset="0"/>
              </a:rPr>
              <a:t>Bà lão chưa bao giờ dám mơ tưởng con trai mình có vợ.</a:t>
            </a:r>
          </a:p>
        </p:txBody>
      </p:sp>
    </p:spTree>
    <p:extLst>
      <p:ext uri="{BB962C8B-B14F-4D97-AF65-F5344CB8AC3E}">
        <p14:creationId xmlns:p14="http://schemas.microsoft.com/office/powerpoint/2010/main" val="41469370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linds(horizontal)">
                                      <p:cBhvr>
                                        <p:cTn id="7" dur="500"/>
                                        <p:tgtEl>
                                          <p:spTgt spid="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blinds(horizontal)">
                                      <p:cBhvr>
                                        <p:cTn id="12" dur="500"/>
                                        <p:tgtEl>
                                          <p:spTgt spid="6">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blinds(horizontal)">
                                      <p:cBhvr>
                                        <p:cTn id="17" dur="500"/>
                                        <p:tgtEl>
                                          <p:spTgt spid="6">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blinds(horizontal)">
                                      <p:cBhvr>
                                        <p:cTn id="22" dur="500"/>
                                        <p:tgtEl>
                                          <p:spTgt spid="6">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blinds(horizontal)">
                                      <p:cBhvr>
                                        <p:cTn id="27" dur="500"/>
                                        <p:tgtEl>
                                          <p:spTgt spid="6">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nodeType="clickEffect">
                                  <p:stCondLst>
                                    <p:cond delay="0"/>
                                  </p:stCondLst>
                                  <p:childTnLst>
                                    <p:set>
                                      <p:cBhvr>
                                        <p:cTn id="31" dur="1" fill="hold">
                                          <p:stCondLst>
                                            <p:cond delay="0"/>
                                          </p:stCondLst>
                                        </p:cTn>
                                        <p:tgtEl>
                                          <p:spTgt spid="6">
                                            <p:txEl>
                                              <p:pRg st="5" end="5"/>
                                            </p:txEl>
                                          </p:spTgt>
                                        </p:tgtEl>
                                        <p:attrNameLst>
                                          <p:attrName>style.visibility</p:attrName>
                                        </p:attrNameLst>
                                      </p:cBhvr>
                                      <p:to>
                                        <p:strVal val="visible"/>
                                      </p:to>
                                    </p:set>
                                    <p:animEffect transition="in" filter="blinds(horizontal)">
                                      <p:cBhvr>
                                        <p:cTn id="32" dur="500"/>
                                        <p:tgtEl>
                                          <p:spTgt spid="6">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ntr" presetSubtype="10" fill="hold" nodeType="clickEffect">
                                  <p:stCondLst>
                                    <p:cond delay="0"/>
                                  </p:stCondLst>
                                  <p:childTnLst>
                                    <p:set>
                                      <p:cBhvr>
                                        <p:cTn id="36" dur="1" fill="hold">
                                          <p:stCondLst>
                                            <p:cond delay="0"/>
                                          </p:stCondLst>
                                        </p:cTn>
                                        <p:tgtEl>
                                          <p:spTgt spid="6">
                                            <p:txEl>
                                              <p:pRg st="6" end="6"/>
                                            </p:txEl>
                                          </p:spTgt>
                                        </p:tgtEl>
                                        <p:attrNameLst>
                                          <p:attrName>style.visibility</p:attrName>
                                        </p:attrNameLst>
                                      </p:cBhvr>
                                      <p:to>
                                        <p:strVal val="visible"/>
                                      </p:to>
                                    </p:set>
                                    <p:animEffect transition="in" filter="blinds(horizontal)">
                                      <p:cBhvr>
                                        <p:cTn id="37" dur="500"/>
                                        <p:tgtEl>
                                          <p:spTgt spid="6">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3" presetClass="entr" presetSubtype="10" fill="hold" nodeType="clickEffect">
                                  <p:stCondLst>
                                    <p:cond delay="0"/>
                                  </p:stCondLst>
                                  <p:childTnLst>
                                    <p:set>
                                      <p:cBhvr>
                                        <p:cTn id="41" dur="1" fill="hold">
                                          <p:stCondLst>
                                            <p:cond delay="0"/>
                                          </p:stCondLst>
                                        </p:cTn>
                                        <p:tgtEl>
                                          <p:spTgt spid="6">
                                            <p:txEl>
                                              <p:pRg st="7" end="7"/>
                                            </p:txEl>
                                          </p:spTgt>
                                        </p:tgtEl>
                                        <p:attrNameLst>
                                          <p:attrName>style.visibility</p:attrName>
                                        </p:attrNameLst>
                                      </p:cBhvr>
                                      <p:to>
                                        <p:strVal val="visible"/>
                                      </p:to>
                                    </p:set>
                                    <p:animEffect transition="in" filter="blinds(horizontal)">
                                      <p:cBhvr>
                                        <p:cTn id="42" dur="500"/>
                                        <p:tgtEl>
                                          <p:spTgt spid="6">
                                            <p:txEl>
                                              <p:pRg st="7" end="7"/>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3" presetClass="entr" presetSubtype="10" fill="hold" nodeType="clickEffect">
                                  <p:stCondLst>
                                    <p:cond delay="0"/>
                                  </p:stCondLst>
                                  <p:childTnLst>
                                    <p:set>
                                      <p:cBhvr>
                                        <p:cTn id="46" dur="1" fill="hold">
                                          <p:stCondLst>
                                            <p:cond delay="0"/>
                                          </p:stCondLst>
                                        </p:cTn>
                                        <p:tgtEl>
                                          <p:spTgt spid="6">
                                            <p:txEl>
                                              <p:pRg st="8" end="8"/>
                                            </p:txEl>
                                          </p:spTgt>
                                        </p:tgtEl>
                                        <p:attrNameLst>
                                          <p:attrName>style.visibility</p:attrName>
                                        </p:attrNameLst>
                                      </p:cBhvr>
                                      <p:to>
                                        <p:strVal val="visible"/>
                                      </p:to>
                                    </p:set>
                                    <p:animEffect transition="in" filter="blinds(horizontal)">
                                      <p:cBhvr>
                                        <p:cTn id="47" dur="500"/>
                                        <p:tgtEl>
                                          <p:spTgt spid="6">
                                            <p:txEl>
                                              <p:pRg st="8" end="8"/>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3" presetClass="entr" presetSubtype="10" fill="hold" nodeType="clickEffect">
                                  <p:stCondLst>
                                    <p:cond delay="0"/>
                                  </p:stCondLst>
                                  <p:childTnLst>
                                    <p:set>
                                      <p:cBhvr>
                                        <p:cTn id="51" dur="1" fill="hold">
                                          <p:stCondLst>
                                            <p:cond delay="0"/>
                                          </p:stCondLst>
                                        </p:cTn>
                                        <p:tgtEl>
                                          <p:spTgt spid="6">
                                            <p:txEl>
                                              <p:pRg st="9" end="9"/>
                                            </p:txEl>
                                          </p:spTgt>
                                        </p:tgtEl>
                                        <p:attrNameLst>
                                          <p:attrName>style.visibility</p:attrName>
                                        </p:attrNameLst>
                                      </p:cBhvr>
                                      <p:to>
                                        <p:strVal val="visible"/>
                                      </p:to>
                                    </p:set>
                                    <p:animEffect transition="in" filter="blinds(horizontal)">
                                      <p:cBhvr>
                                        <p:cTn id="52" dur="500"/>
                                        <p:tgtEl>
                                          <p:spTgt spid="6">
                                            <p:txEl>
                                              <p:pRg st="9" end="9"/>
                                            </p:txEl>
                                          </p:spTgt>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3" presetClass="entr" presetSubtype="10" fill="hold" nodeType="clickEffect">
                                  <p:stCondLst>
                                    <p:cond delay="0"/>
                                  </p:stCondLst>
                                  <p:childTnLst>
                                    <p:set>
                                      <p:cBhvr>
                                        <p:cTn id="56" dur="1" fill="hold">
                                          <p:stCondLst>
                                            <p:cond delay="0"/>
                                          </p:stCondLst>
                                        </p:cTn>
                                        <p:tgtEl>
                                          <p:spTgt spid="6">
                                            <p:txEl>
                                              <p:pRg st="10" end="10"/>
                                            </p:txEl>
                                          </p:spTgt>
                                        </p:tgtEl>
                                        <p:attrNameLst>
                                          <p:attrName>style.visibility</p:attrName>
                                        </p:attrNameLst>
                                      </p:cBhvr>
                                      <p:to>
                                        <p:strVal val="visible"/>
                                      </p:to>
                                    </p:set>
                                    <p:animEffect transition="in" filter="blinds(horizontal)">
                                      <p:cBhvr>
                                        <p:cTn id="57" dur="500"/>
                                        <p:tgtEl>
                                          <p:spTgt spid="6">
                                            <p:txEl>
                                              <p:pRg st="10" end="10"/>
                                            </p:txEl>
                                          </p:spTgt>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3" presetClass="entr" presetSubtype="10" fill="hold" nodeType="clickEffect">
                                  <p:stCondLst>
                                    <p:cond delay="0"/>
                                  </p:stCondLst>
                                  <p:childTnLst>
                                    <p:set>
                                      <p:cBhvr>
                                        <p:cTn id="61" dur="1" fill="hold">
                                          <p:stCondLst>
                                            <p:cond delay="0"/>
                                          </p:stCondLst>
                                        </p:cTn>
                                        <p:tgtEl>
                                          <p:spTgt spid="6">
                                            <p:txEl>
                                              <p:pRg st="11" end="11"/>
                                            </p:txEl>
                                          </p:spTgt>
                                        </p:tgtEl>
                                        <p:attrNameLst>
                                          <p:attrName>style.visibility</p:attrName>
                                        </p:attrNameLst>
                                      </p:cBhvr>
                                      <p:to>
                                        <p:strVal val="visible"/>
                                      </p:to>
                                    </p:set>
                                    <p:animEffect transition="in" filter="blinds(horizontal)">
                                      <p:cBhvr>
                                        <p:cTn id="62" dur="500"/>
                                        <p:tgtEl>
                                          <p:spTgt spid="6">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285751" y="57150"/>
            <a:ext cx="851535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eaLnBrk="1" hangingPunct="1"/>
            <a:r>
              <a:rPr lang="en-US" altLang="en-US" sz="2025" b="1" u="sng">
                <a:latin typeface="Arial" panose="020B0604020202020204" pitchFamily="34" charset="0"/>
              </a:rPr>
              <a:t>- Khi nghe Tràng thưa chuyện</a:t>
            </a:r>
            <a:r>
              <a:rPr lang="en-US" altLang="en-US" sz="2025" b="1">
                <a:latin typeface="Arial" panose="020B0604020202020204" pitchFamily="34" charset="0"/>
              </a:rPr>
              <a:t>:</a:t>
            </a:r>
          </a:p>
          <a:p>
            <a:pPr algn="just" eaLnBrk="1" hangingPunct="1"/>
            <a:endParaRPr lang="en-US" altLang="en-US" sz="2025" b="1">
              <a:latin typeface="Arial" panose="020B0604020202020204" pitchFamily="34" charset="0"/>
            </a:endParaRPr>
          </a:p>
          <a:p>
            <a:pPr algn="just" eaLnBrk="1" hangingPunct="1"/>
            <a:r>
              <a:rPr lang="en-US" altLang="en-US" sz="2025">
                <a:latin typeface="Arial" panose="020B0604020202020204" pitchFamily="34" charset="0"/>
              </a:rPr>
              <a:t>+ Bà “cúi đầu </a:t>
            </a:r>
            <a:r>
              <a:rPr lang="en-US" altLang="en-US" sz="2025" u="sng">
                <a:latin typeface="Arial" panose="020B0604020202020204" pitchFamily="34" charset="0"/>
              </a:rPr>
              <a:t>nín lặng</a:t>
            </a:r>
            <a:r>
              <a:rPr lang="en-US" altLang="en-US" sz="2025">
                <a:latin typeface="Arial" panose="020B0604020202020204" pitchFamily="34" charset="0"/>
              </a:rPr>
              <a:t>”, </a:t>
            </a:r>
          </a:p>
          <a:p>
            <a:pPr algn="just" eaLnBrk="1" hangingPunct="1"/>
            <a:r>
              <a:rPr lang="en-US" altLang="en-US" sz="2025">
                <a:latin typeface="Arial" panose="020B0604020202020204" pitchFamily="34" charset="0"/>
              </a:rPr>
              <a:t>-&gt; </a:t>
            </a:r>
            <a:r>
              <a:rPr lang="en-GB" altLang="en-US" sz="2025" b="1">
                <a:latin typeface="Arial" panose="020B0604020202020204" pitchFamily="34" charset="0"/>
              </a:rPr>
              <a:t>trĩu nặng tủi buồn, xót xa.</a:t>
            </a:r>
          </a:p>
          <a:p>
            <a:pPr algn="just" eaLnBrk="1" hangingPunct="1"/>
            <a:endParaRPr lang="en-US" altLang="en-US" sz="2025">
              <a:latin typeface="Arial" panose="020B0604020202020204" pitchFamily="34" charset="0"/>
            </a:endParaRPr>
          </a:p>
          <a:p>
            <a:pPr algn="just" eaLnBrk="1" hangingPunct="1"/>
            <a:endParaRPr lang="en-US" altLang="en-US" sz="2025">
              <a:latin typeface="Arial" panose="020B0604020202020204" pitchFamily="34" charset="0"/>
            </a:endParaRPr>
          </a:p>
          <a:p>
            <a:pPr algn="just" eaLnBrk="1" hangingPunct="1"/>
            <a:r>
              <a:rPr lang="en-US" altLang="en-US" sz="2025">
                <a:latin typeface="Arial" panose="020B0604020202020204" pitchFamily="34" charset="0"/>
              </a:rPr>
              <a:t>+ “</a:t>
            </a:r>
            <a:r>
              <a:rPr lang="en-US" altLang="en-US" sz="2025" i="1">
                <a:latin typeface="Arial" panose="020B0604020202020204" pitchFamily="34" charset="0"/>
              </a:rPr>
              <a:t>vừa ai oán vừa xót thương cho số kiếp đứa con mình”</a:t>
            </a:r>
            <a:endParaRPr lang="en-US" altLang="en-US" sz="2025">
              <a:latin typeface="Arial" panose="020B0604020202020204" pitchFamily="34" charset="0"/>
            </a:endParaRPr>
          </a:p>
          <a:p>
            <a:pPr algn="just" eaLnBrk="1" hangingPunct="1"/>
            <a:r>
              <a:rPr lang="en-US" altLang="en-US" sz="2025" b="1">
                <a:latin typeface="Arial" panose="020B0604020202020204" pitchFamily="34" charset="0"/>
              </a:rPr>
              <a:t>-&gt; T</a:t>
            </a:r>
            <a:r>
              <a:rPr lang="en-GB" altLang="en-US" sz="2025" b="1">
                <a:latin typeface="Arial" panose="020B0604020202020204" pitchFamily="34" charset="0"/>
              </a:rPr>
              <a:t>ủi hờn hoàn cảnh, </a:t>
            </a:r>
            <a:r>
              <a:rPr lang="en-US" altLang="en-US" sz="2025" b="1">
                <a:latin typeface="Arial" panose="020B0604020202020204" pitchFamily="34" charset="0"/>
              </a:rPr>
              <a:t>xót thương con</a:t>
            </a:r>
          </a:p>
          <a:p>
            <a:pPr algn="just" eaLnBrk="1" hangingPunct="1"/>
            <a:r>
              <a:rPr lang="en-US" altLang="en-US" sz="2025">
                <a:latin typeface="Arial" panose="020B0604020202020204" pitchFamily="34" charset="0"/>
              </a:rPr>
              <a:t>+</a:t>
            </a:r>
            <a:r>
              <a:rPr lang="en-US" altLang="en-US" sz="2025" i="1">
                <a:latin typeface="Arial" panose="020B0604020202020204" pitchFamily="34" charset="0"/>
              </a:rPr>
              <a:t>“</a:t>
            </a:r>
            <a:r>
              <a:rPr lang="en-US" altLang="en-US" sz="2025" i="1">
                <a:solidFill>
                  <a:srgbClr val="0000FF"/>
                </a:solidFill>
                <a:latin typeface="Arial" panose="020B0604020202020204" pitchFamily="34" charset="0"/>
              </a:rPr>
              <a:t>Chao ôi, người ta </a:t>
            </a:r>
            <a:r>
              <a:rPr lang="en-US" altLang="en-US" sz="2025" i="1" u="sng">
                <a:latin typeface="Arial" panose="020B0604020202020204" pitchFamily="34" charset="0"/>
              </a:rPr>
              <a:t>dựng vợ gả chồn</a:t>
            </a:r>
            <a:r>
              <a:rPr lang="en-US" altLang="en-US" sz="2025" i="1">
                <a:latin typeface="Arial" panose="020B0604020202020204" pitchFamily="34" charset="0"/>
              </a:rPr>
              <a:t>g </a:t>
            </a:r>
            <a:r>
              <a:rPr lang="en-US" altLang="en-US" sz="2025" i="1">
                <a:solidFill>
                  <a:srgbClr val="0000FF"/>
                </a:solidFill>
                <a:latin typeface="Arial" panose="020B0604020202020204" pitchFamily="34" charset="0"/>
              </a:rPr>
              <a:t>cho con là lúc trong nhà </a:t>
            </a:r>
            <a:r>
              <a:rPr lang="en-US" altLang="en-US" sz="2025" i="1" u="sng">
                <a:latin typeface="Arial" panose="020B0604020202020204" pitchFamily="34" charset="0"/>
              </a:rPr>
              <a:t>ăn nên làm nổi</a:t>
            </a:r>
            <a:r>
              <a:rPr lang="en-US" altLang="en-US" sz="2025" i="1">
                <a:latin typeface="Arial" panose="020B0604020202020204" pitchFamily="34" charset="0"/>
              </a:rPr>
              <a:t>, </a:t>
            </a:r>
            <a:r>
              <a:rPr lang="en-US" altLang="en-US" sz="2025" i="1">
                <a:solidFill>
                  <a:srgbClr val="0000FF"/>
                </a:solidFill>
                <a:latin typeface="Arial" panose="020B0604020202020204" pitchFamily="34" charset="0"/>
              </a:rPr>
              <a:t>những mong </a:t>
            </a:r>
            <a:r>
              <a:rPr lang="en-US" altLang="en-US" sz="2025" i="1" u="sng">
                <a:latin typeface="Arial" panose="020B0604020202020204" pitchFamily="34" charset="0"/>
              </a:rPr>
              <a:t>sinh con đẻ cái </a:t>
            </a:r>
            <a:r>
              <a:rPr lang="en-US" altLang="en-US" sz="2025" i="1">
                <a:solidFill>
                  <a:srgbClr val="0000FF"/>
                </a:solidFill>
                <a:latin typeface="Arial" panose="020B0604020202020204" pitchFamily="34" charset="0"/>
              </a:rPr>
              <a:t>mở mặt sau này.</a:t>
            </a:r>
            <a:r>
              <a:rPr lang="en-US" altLang="en-US" sz="2025" i="1">
                <a:latin typeface="Arial" panose="020B0604020202020204" pitchFamily="34" charset="0"/>
              </a:rPr>
              <a:t> </a:t>
            </a:r>
            <a:r>
              <a:rPr lang="en-US" altLang="en-US" sz="2025" i="1" u="sng">
                <a:latin typeface="Arial" panose="020B0604020202020204" pitchFamily="34" charset="0"/>
              </a:rPr>
              <a:t>Còn mình thì…”</a:t>
            </a:r>
            <a:endParaRPr lang="en-US" altLang="en-US" sz="2025" u="sng">
              <a:latin typeface="Arial" panose="020B0604020202020204" pitchFamily="34" charset="0"/>
            </a:endParaRPr>
          </a:p>
          <a:p>
            <a:pPr algn="just" eaLnBrk="1" hangingPunct="1"/>
            <a:r>
              <a:rPr lang="en-US" altLang="en-US" sz="2025">
                <a:latin typeface="Arial" panose="020B0604020202020204" pitchFamily="34" charset="0"/>
              </a:rPr>
              <a:t>-&gt; </a:t>
            </a:r>
            <a:r>
              <a:rPr lang="en-US" altLang="en-US" sz="2025" b="1">
                <a:latin typeface="Arial" panose="020B0604020202020204" pitchFamily="34" charset="0"/>
              </a:rPr>
              <a:t>Sử dụng các thành ngữ dân gian, dấu chấm lửng gợi tả nỗi đau của người mẹ </a:t>
            </a:r>
            <a:r>
              <a:rPr lang="en-US" altLang="en-US" sz="2025">
                <a:solidFill>
                  <a:srgbClr val="0000FF"/>
                </a:solidFill>
                <a:latin typeface="Arial" panose="020B0604020202020204" pitchFamily="34" charset="0"/>
              </a:rPr>
              <a:t>không thể lo nổi hạnh phúc cho con mình</a:t>
            </a:r>
            <a:r>
              <a:rPr lang="en-US" altLang="en-US" sz="2025">
                <a:latin typeface="Arial" panose="020B0604020202020204" pitchFamily="34" charset="0"/>
              </a:rPr>
              <a:t>, </a:t>
            </a:r>
            <a:r>
              <a:rPr lang="en-US" altLang="en-US" sz="2025" b="1">
                <a:latin typeface="Arial" panose="020B0604020202020204" pitchFamily="34" charset="0"/>
              </a:rPr>
              <a:t>lời tự trách, dòng tâm trạng chảy trôi</a:t>
            </a:r>
          </a:p>
          <a:p>
            <a:pPr algn="just" eaLnBrk="1" hangingPunct="1"/>
            <a:r>
              <a:rPr lang="en-US" altLang="en-US" sz="2025" b="1">
                <a:latin typeface="Arial" panose="020B0604020202020204" pitchFamily="34" charset="0"/>
              </a:rPr>
              <a:t>+ “</a:t>
            </a:r>
            <a:r>
              <a:rPr lang="en-US" altLang="en-US" sz="2025" b="1" u="sng">
                <a:latin typeface="Arial" panose="020B0604020202020204" pitchFamily="34" charset="0"/>
              </a:rPr>
              <a:t>hai dòng nước mắt…</a:t>
            </a:r>
            <a:r>
              <a:rPr lang="en-US" altLang="en-US" sz="2025" b="1">
                <a:latin typeface="Arial" panose="020B0604020202020204" pitchFamily="34" charset="0"/>
              </a:rPr>
              <a:t>”</a:t>
            </a:r>
          </a:p>
          <a:p>
            <a:pPr algn="just" eaLnBrk="1" hangingPunct="1"/>
            <a:r>
              <a:rPr lang="en-US" altLang="en-US" sz="2025" b="1">
                <a:latin typeface="Arial" panose="020B0604020202020204" pitchFamily="34" charset="0"/>
              </a:rPr>
              <a:t>-&gt; Giọt nước mắt thương con, tủi phận mình</a:t>
            </a:r>
            <a:endParaRPr lang="en-US" altLang="en-US" sz="2025" b="1">
              <a:solidFill>
                <a:srgbClr val="0000FF"/>
              </a:solidFill>
              <a:latin typeface="Arial" panose="020B0604020202020204" pitchFamily="34" charset="0"/>
            </a:endParaRPr>
          </a:p>
        </p:txBody>
      </p:sp>
      <p:pic>
        <p:nvPicPr>
          <p:cNvPr id="3" name="Picture 2" descr="Nhân vật người vợ trong Vợ nhặt của Kim Lân"/>
          <p:cNvPicPr>
            <a:picLocks noChangeAspect="1" noChangeArrowheads="1"/>
          </p:cNvPicPr>
          <p:nvPr/>
        </p:nvPicPr>
        <p:blipFill>
          <a:blip r:embed="rId2"/>
          <a:srcRect/>
          <a:stretch>
            <a:fillRect/>
          </a:stretch>
        </p:blipFill>
        <p:spPr bwMode="auto">
          <a:xfrm>
            <a:off x="5757863" y="63103"/>
            <a:ext cx="3043238" cy="1747838"/>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1512960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linds(horizontal)">
                                      <p:cBhvr>
                                        <p:cTn id="7" dur="500"/>
                                        <p:tgtEl>
                                          <p:spTgt spid="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blinds(horizontal)">
                                      <p:cBhvr>
                                        <p:cTn id="12" dur="500"/>
                                        <p:tgtEl>
                                          <p:spTgt spid="6">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animEffect transition="in" filter="blinds(horizontal)">
                                      <p:cBhvr>
                                        <p:cTn id="17" dur="500"/>
                                        <p:tgtEl>
                                          <p:spTgt spid="6">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6">
                                            <p:txEl>
                                              <p:pRg st="6" end="6"/>
                                            </p:txEl>
                                          </p:spTgt>
                                        </p:tgtEl>
                                        <p:attrNameLst>
                                          <p:attrName>style.visibility</p:attrName>
                                        </p:attrNameLst>
                                      </p:cBhvr>
                                      <p:to>
                                        <p:strVal val="visible"/>
                                      </p:to>
                                    </p:set>
                                    <p:animEffect transition="in" filter="blinds(horizontal)">
                                      <p:cBhvr>
                                        <p:cTn id="22" dur="500"/>
                                        <p:tgtEl>
                                          <p:spTgt spid="6">
                                            <p:txEl>
                                              <p:pRg st="6" end="6"/>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nodeType="clickEffect">
                                  <p:stCondLst>
                                    <p:cond delay="0"/>
                                  </p:stCondLst>
                                  <p:childTnLst>
                                    <p:set>
                                      <p:cBhvr>
                                        <p:cTn id="26" dur="1" fill="hold">
                                          <p:stCondLst>
                                            <p:cond delay="0"/>
                                          </p:stCondLst>
                                        </p:cTn>
                                        <p:tgtEl>
                                          <p:spTgt spid="6">
                                            <p:txEl>
                                              <p:pRg st="7" end="7"/>
                                            </p:txEl>
                                          </p:spTgt>
                                        </p:tgtEl>
                                        <p:attrNameLst>
                                          <p:attrName>style.visibility</p:attrName>
                                        </p:attrNameLst>
                                      </p:cBhvr>
                                      <p:to>
                                        <p:strVal val="visible"/>
                                      </p:to>
                                    </p:set>
                                    <p:animEffect transition="in" filter="blinds(horizontal)">
                                      <p:cBhvr>
                                        <p:cTn id="27" dur="500"/>
                                        <p:tgtEl>
                                          <p:spTgt spid="6">
                                            <p:txEl>
                                              <p:pRg st="7" end="7"/>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nodeType="clickEffect">
                                  <p:stCondLst>
                                    <p:cond delay="0"/>
                                  </p:stCondLst>
                                  <p:childTnLst>
                                    <p:set>
                                      <p:cBhvr>
                                        <p:cTn id="31" dur="1" fill="hold">
                                          <p:stCondLst>
                                            <p:cond delay="0"/>
                                          </p:stCondLst>
                                        </p:cTn>
                                        <p:tgtEl>
                                          <p:spTgt spid="6">
                                            <p:txEl>
                                              <p:pRg st="8" end="8"/>
                                            </p:txEl>
                                          </p:spTgt>
                                        </p:tgtEl>
                                        <p:attrNameLst>
                                          <p:attrName>style.visibility</p:attrName>
                                        </p:attrNameLst>
                                      </p:cBhvr>
                                      <p:to>
                                        <p:strVal val="visible"/>
                                      </p:to>
                                    </p:set>
                                    <p:animEffect transition="in" filter="blinds(horizontal)">
                                      <p:cBhvr>
                                        <p:cTn id="32" dur="500"/>
                                        <p:tgtEl>
                                          <p:spTgt spid="6">
                                            <p:txEl>
                                              <p:pRg st="8" end="8"/>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ntr" presetSubtype="10" fill="hold" nodeType="clickEffect">
                                  <p:stCondLst>
                                    <p:cond delay="0"/>
                                  </p:stCondLst>
                                  <p:childTnLst>
                                    <p:set>
                                      <p:cBhvr>
                                        <p:cTn id="36" dur="1" fill="hold">
                                          <p:stCondLst>
                                            <p:cond delay="0"/>
                                          </p:stCondLst>
                                        </p:cTn>
                                        <p:tgtEl>
                                          <p:spTgt spid="6">
                                            <p:txEl>
                                              <p:pRg st="9" end="9"/>
                                            </p:txEl>
                                          </p:spTgt>
                                        </p:tgtEl>
                                        <p:attrNameLst>
                                          <p:attrName>style.visibility</p:attrName>
                                        </p:attrNameLst>
                                      </p:cBhvr>
                                      <p:to>
                                        <p:strVal val="visible"/>
                                      </p:to>
                                    </p:set>
                                    <p:animEffect transition="in" filter="blinds(horizontal)">
                                      <p:cBhvr>
                                        <p:cTn id="37" dur="500"/>
                                        <p:tgtEl>
                                          <p:spTgt spid="6">
                                            <p:txEl>
                                              <p:pRg st="9" end="9"/>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3" presetClass="entr" presetSubtype="10" fill="hold" nodeType="clickEffect">
                                  <p:stCondLst>
                                    <p:cond delay="0"/>
                                  </p:stCondLst>
                                  <p:childTnLst>
                                    <p:set>
                                      <p:cBhvr>
                                        <p:cTn id="41" dur="1" fill="hold">
                                          <p:stCondLst>
                                            <p:cond delay="0"/>
                                          </p:stCondLst>
                                        </p:cTn>
                                        <p:tgtEl>
                                          <p:spTgt spid="6">
                                            <p:txEl>
                                              <p:pRg st="10" end="10"/>
                                            </p:txEl>
                                          </p:spTgt>
                                        </p:tgtEl>
                                        <p:attrNameLst>
                                          <p:attrName>style.visibility</p:attrName>
                                        </p:attrNameLst>
                                      </p:cBhvr>
                                      <p:to>
                                        <p:strVal val="visible"/>
                                      </p:to>
                                    </p:set>
                                    <p:animEffect transition="in" filter="blinds(horizontal)">
                                      <p:cBhvr>
                                        <p:cTn id="42" dur="500"/>
                                        <p:tgtEl>
                                          <p:spTgt spid="6">
                                            <p:txEl>
                                              <p:pRg st="10" end="10"/>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3" presetClass="entr" presetSubtype="10" fill="hold" nodeType="clickEffect">
                                  <p:stCondLst>
                                    <p:cond delay="0"/>
                                  </p:stCondLst>
                                  <p:childTnLst>
                                    <p:set>
                                      <p:cBhvr>
                                        <p:cTn id="46" dur="1" fill="hold">
                                          <p:stCondLst>
                                            <p:cond delay="0"/>
                                          </p:stCondLst>
                                        </p:cTn>
                                        <p:tgtEl>
                                          <p:spTgt spid="6">
                                            <p:txEl>
                                              <p:pRg st="11" end="11"/>
                                            </p:txEl>
                                          </p:spTgt>
                                        </p:tgtEl>
                                        <p:attrNameLst>
                                          <p:attrName>style.visibility</p:attrName>
                                        </p:attrNameLst>
                                      </p:cBhvr>
                                      <p:to>
                                        <p:strVal val="visible"/>
                                      </p:to>
                                    </p:set>
                                    <p:animEffect transition="in" filter="blinds(horizontal)">
                                      <p:cBhvr>
                                        <p:cTn id="47" dur="500"/>
                                        <p:tgtEl>
                                          <p:spTgt spid="6">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285751" y="171450"/>
            <a:ext cx="840105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eaLnBrk="1" hangingPunct="1"/>
            <a:r>
              <a:rPr lang="en-US" altLang="en-US" sz="2100">
                <a:latin typeface="Arial" panose="020B0604020202020204" pitchFamily="34" charset="0"/>
              </a:rPr>
              <a:t>+ “</a:t>
            </a:r>
            <a:r>
              <a:rPr lang="en-US" altLang="en-US" sz="2100" i="1">
                <a:latin typeface="Arial" panose="020B0604020202020204" pitchFamily="34" charset="0"/>
              </a:rPr>
              <a:t>Biết rằng chúng nó có nuôi nổi nhau sống qua được cơn đói khát này không.”</a:t>
            </a:r>
            <a:endParaRPr lang="en-US" altLang="en-US" sz="2100">
              <a:latin typeface="Arial" panose="020B0604020202020204" pitchFamily="34" charset="0"/>
            </a:endParaRPr>
          </a:p>
          <a:p>
            <a:pPr algn="just" eaLnBrk="1" hangingPunct="1"/>
            <a:r>
              <a:rPr lang="en-US" altLang="en-US" sz="2100" b="1">
                <a:latin typeface="Arial" panose="020B0604020202020204" pitchFamily="34" charset="0"/>
              </a:rPr>
              <a:t>-&gt; Thương và lo cho các con</a:t>
            </a:r>
          </a:p>
          <a:p>
            <a:pPr algn="just" eaLnBrk="1" hangingPunct="1"/>
            <a:r>
              <a:rPr lang="en-US" altLang="en-US" sz="2100">
                <a:latin typeface="Arial" panose="020B0604020202020204" pitchFamily="34" charset="0"/>
              </a:rPr>
              <a:t>+ </a:t>
            </a:r>
            <a:r>
              <a:rPr lang="en-US" altLang="en-US" sz="2100" i="1">
                <a:latin typeface="Arial" panose="020B0604020202020204" pitchFamily="34" charset="0"/>
              </a:rPr>
              <a:t>“Người ta có gặp bước khó khăn đói khổ này, người ta mới đến lấy con mình" </a:t>
            </a:r>
            <a:endParaRPr lang="en-US" altLang="en-US" sz="2100">
              <a:latin typeface="Arial" panose="020B0604020202020204" pitchFamily="34" charset="0"/>
            </a:endParaRPr>
          </a:p>
          <a:p>
            <a:pPr algn="just" eaLnBrk="1" hangingPunct="1"/>
            <a:r>
              <a:rPr lang="en-US" altLang="en-US" sz="2100" b="1">
                <a:latin typeface="Arial" panose="020B0604020202020204" pitchFamily="34" charset="0"/>
              </a:rPr>
              <a:t>-&gt; Cảm thông với người vợ nhặt: </a:t>
            </a:r>
          </a:p>
          <a:p>
            <a:pPr algn="just" eaLnBrk="1" hangingPunct="1"/>
            <a:r>
              <a:rPr lang="en-US" altLang="en-US" sz="2100">
                <a:latin typeface="Arial" panose="020B0604020202020204" pitchFamily="34" charset="0"/>
              </a:rPr>
              <a:t>++ </a:t>
            </a:r>
            <a:r>
              <a:rPr lang="en-US" altLang="en-US" sz="2100" i="1">
                <a:latin typeface="Arial" panose="020B0604020202020204" pitchFamily="34" charset="0"/>
              </a:rPr>
              <a:t>“Thôi thì bổn phận bà là mẹ, bà chẳng lo lắng được cho con”. </a:t>
            </a:r>
          </a:p>
          <a:p>
            <a:pPr algn="just" eaLnBrk="1" hangingPunct="1"/>
            <a:r>
              <a:rPr lang="en-US" altLang="en-US" sz="2100" i="1">
                <a:solidFill>
                  <a:srgbClr val="0000FF"/>
                </a:solidFill>
                <a:latin typeface="Arial" panose="020B0604020202020204" pitchFamily="34" charset="0"/>
              </a:rPr>
              <a:t>“May ra mà qua khỏi được cái tao đoạn này thì thằng con bà cũng có vợ”, “chẳng may ra ông giời bắt chết cũng phải chịu chứ”</a:t>
            </a:r>
            <a:endParaRPr lang="en-US" altLang="en-US" sz="2100">
              <a:latin typeface="Arial" panose="020B0604020202020204" pitchFamily="34" charset="0"/>
            </a:endParaRPr>
          </a:p>
          <a:p>
            <a:pPr algn="just" eaLnBrk="1" hangingPunct="1"/>
            <a:r>
              <a:rPr lang="en-US" altLang="en-US" sz="2100" b="1">
                <a:latin typeface="Arial" panose="020B0604020202020204" pitchFamily="34" charset="0"/>
              </a:rPr>
              <a:t>-&gt; Tủi thân </a:t>
            </a:r>
            <a:r>
              <a:rPr lang="en-US" altLang="en-US" sz="2100">
                <a:latin typeface="Arial" panose="020B0604020202020204" pitchFamily="34" charset="0"/>
              </a:rPr>
              <a:t>vì nghĩ rằng mình chưa hoàn thành bổn phận người mẹ lo vợ cho con trai. </a:t>
            </a:r>
            <a:r>
              <a:rPr lang="en-US" altLang="en-US" sz="2100" b="1">
                <a:latin typeface="Arial" panose="020B0604020202020204" pitchFamily="34" charset="0"/>
              </a:rPr>
              <a:t>Mừng</a:t>
            </a:r>
            <a:r>
              <a:rPr lang="en-US" altLang="en-US" sz="2100">
                <a:latin typeface="Arial" panose="020B0604020202020204" pitchFamily="34" charset="0"/>
              </a:rPr>
              <a:t> cho con trai mình có được vợ nhưng không giấu </a:t>
            </a:r>
            <a:r>
              <a:rPr lang="en-US" altLang="en-US" sz="2100" b="1">
                <a:latin typeface="Arial" panose="020B0604020202020204" pitchFamily="34" charset="0"/>
              </a:rPr>
              <a:t>nỗi lo lắng </a:t>
            </a:r>
            <a:r>
              <a:rPr lang="en-US" altLang="en-US" sz="2100">
                <a:latin typeface="Arial" panose="020B0604020202020204" pitchFamily="34" charset="0"/>
              </a:rPr>
              <a:t>khi nghĩ đến tương lai của con:</a:t>
            </a:r>
          </a:p>
          <a:p>
            <a:pPr algn="just" eaLnBrk="1" hangingPunct="1"/>
            <a:r>
              <a:rPr lang="en-US" altLang="en-US" sz="2100" b="1">
                <a:solidFill>
                  <a:srgbClr val="FF0000"/>
                </a:solidFill>
                <a:latin typeface="Arial" panose="020B0604020202020204" pitchFamily="34" charset="0"/>
              </a:rPr>
              <a:t>-&gt; Tâm sự ngổn ngang, triền miên những buồn tủi, day dứt, lo âu, thương cảm.</a:t>
            </a:r>
          </a:p>
        </p:txBody>
      </p:sp>
    </p:spTree>
    <p:extLst>
      <p:ext uri="{BB962C8B-B14F-4D97-AF65-F5344CB8AC3E}">
        <p14:creationId xmlns:p14="http://schemas.microsoft.com/office/powerpoint/2010/main" val="41974167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linds(horizontal)">
                                      <p:cBhvr>
                                        <p:cTn id="7" dur="500"/>
                                        <p:tgtEl>
                                          <p:spTgt spid="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blinds(horizontal)">
                                      <p:cBhvr>
                                        <p:cTn id="12" dur="500"/>
                                        <p:tgtEl>
                                          <p:spTgt spid="6">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blinds(horizontal)">
                                      <p:cBhvr>
                                        <p:cTn id="17" dur="500"/>
                                        <p:tgtEl>
                                          <p:spTgt spid="6">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blinds(horizontal)">
                                      <p:cBhvr>
                                        <p:cTn id="22" dur="500"/>
                                        <p:tgtEl>
                                          <p:spTgt spid="6">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blinds(horizontal)">
                                      <p:cBhvr>
                                        <p:cTn id="27" dur="500"/>
                                        <p:tgtEl>
                                          <p:spTgt spid="6">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nodeType="clickEffect">
                                  <p:stCondLst>
                                    <p:cond delay="0"/>
                                  </p:stCondLst>
                                  <p:childTnLst>
                                    <p:set>
                                      <p:cBhvr>
                                        <p:cTn id="31" dur="1" fill="hold">
                                          <p:stCondLst>
                                            <p:cond delay="0"/>
                                          </p:stCondLst>
                                        </p:cTn>
                                        <p:tgtEl>
                                          <p:spTgt spid="6">
                                            <p:txEl>
                                              <p:pRg st="5" end="5"/>
                                            </p:txEl>
                                          </p:spTgt>
                                        </p:tgtEl>
                                        <p:attrNameLst>
                                          <p:attrName>style.visibility</p:attrName>
                                        </p:attrNameLst>
                                      </p:cBhvr>
                                      <p:to>
                                        <p:strVal val="visible"/>
                                      </p:to>
                                    </p:set>
                                    <p:animEffect transition="in" filter="blinds(horizontal)">
                                      <p:cBhvr>
                                        <p:cTn id="32" dur="500"/>
                                        <p:tgtEl>
                                          <p:spTgt spid="6">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ntr" presetSubtype="10" fill="hold" nodeType="clickEffect">
                                  <p:stCondLst>
                                    <p:cond delay="0"/>
                                  </p:stCondLst>
                                  <p:childTnLst>
                                    <p:set>
                                      <p:cBhvr>
                                        <p:cTn id="36" dur="1" fill="hold">
                                          <p:stCondLst>
                                            <p:cond delay="0"/>
                                          </p:stCondLst>
                                        </p:cTn>
                                        <p:tgtEl>
                                          <p:spTgt spid="6">
                                            <p:txEl>
                                              <p:pRg st="6" end="6"/>
                                            </p:txEl>
                                          </p:spTgt>
                                        </p:tgtEl>
                                        <p:attrNameLst>
                                          <p:attrName>style.visibility</p:attrName>
                                        </p:attrNameLst>
                                      </p:cBhvr>
                                      <p:to>
                                        <p:strVal val="visible"/>
                                      </p:to>
                                    </p:set>
                                    <p:animEffect transition="in" filter="blinds(horizontal)">
                                      <p:cBhvr>
                                        <p:cTn id="37" dur="500"/>
                                        <p:tgtEl>
                                          <p:spTgt spid="6">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3" presetClass="entr" presetSubtype="10" fill="hold" nodeType="clickEffect">
                                  <p:stCondLst>
                                    <p:cond delay="0"/>
                                  </p:stCondLst>
                                  <p:childTnLst>
                                    <p:set>
                                      <p:cBhvr>
                                        <p:cTn id="41" dur="1" fill="hold">
                                          <p:stCondLst>
                                            <p:cond delay="0"/>
                                          </p:stCondLst>
                                        </p:cTn>
                                        <p:tgtEl>
                                          <p:spTgt spid="6">
                                            <p:txEl>
                                              <p:pRg st="7" end="7"/>
                                            </p:txEl>
                                          </p:spTgt>
                                        </p:tgtEl>
                                        <p:attrNameLst>
                                          <p:attrName>style.visibility</p:attrName>
                                        </p:attrNameLst>
                                      </p:cBhvr>
                                      <p:to>
                                        <p:strVal val="visible"/>
                                      </p:to>
                                    </p:set>
                                    <p:animEffect transition="in" filter="blinds(horizontal)">
                                      <p:cBhvr>
                                        <p:cTn id="42" dur="500"/>
                                        <p:tgtEl>
                                          <p:spTgt spid="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285751" y="57150"/>
            <a:ext cx="8833247"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2100" b="1">
                <a:latin typeface="Arial" panose="020B0604020202020204" pitchFamily="34" charset="0"/>
              </a:rPr>
              <a:t>- </a:t>
            </a:r>
            <a:r>
              <a:rPr lang="en-US" altLang="en-US" sz="2100" b="1" u="sng">
                <a:latin typeface="Arial" panose="020B0604020202020204" pitchFamily="34" charset="0"/>
              </a:rPr>
              <a:t>Khi trò chuyện với các con</a:t>
            </a:r>
            <a:r>
              <a:rPr lang="en-US" altLang="en-US" sz="2100" b="1">
                <a:latin typeface="Arial" panose="020B0604020202020204" pitchFamily="34" charset="0"/>
              </a:rPr>
              <a:t> </a:t>
            </a:r>
          </a:p>
          <a:p>
            <a:pPr eaLnBrk="1" hangingPunct="1"/>
            <a:r>
              <a:rPr lang="en-US" altLang="en-US" sz="2100">
                <a:latin typeface="Arial" panose="020B0604020202020204" pitchFamily="34" charset="0"/>
              </a:rPr>
              <a:t>+ Nhẹ nhàng nói với “nàng dâu mới”: "</a:t>
            </a:r>
            <a:r>
              <a:rPr lang="en-US" altLang="en-US" sz="2100" i="1">
                <a:latin typeface="Arial" panose="020B0604020202020204" pitchFamily="34" charset="0"/>
              </a:rPr>
              <a:t>ừ, thôi thì các con phải duyên, phải kiếp với nhau, u cũng </a:t>
            </a:r>
            <a:r>
              <a:rPr lang="en-US" altLang="en-US" sz="2100" b="1" i="1" u="sng">
                <a:latin typeface="Arial" panose="020B0604020202020204" pitchFamily="34" charset="0"/>
              </a:rPr>
              <a:t>mừng lòng</a:t>
            </a:r>
            <a:r>
              <a:rPr lang="en-US" altLang="en-US" sz="2100" i="1">
                <a:latin typeface="Arial" panose="020B0604020202020204" pitchFamily="34" charset="0"/>
              </a:rPr>
              <a:t>".</a:t>
            </a:r>
            <a:endParaRPr lang="en-US" altLang="en-US" sz="2100">
              <a:latin typeface="Arial" panose="020B0604020202020204" pitchFamily="34" charset="0"/>
            </a:endParaRPr>
          </a:p>
          <a:p>
            <a:pPr eaLnBrk="1" hangingPunct="1"/>
            <a:r>
              <a:rPr lang="en-US" altLang="en-US" sz="2100">
                <a:latin typeface="Arial" panose="020B0604020202020204" pitchFamily="34" charset="0"/>
              </a:rPr>
              <a:t>-&gt; Cách xưng hô “u - con” dịu dàng, âu yếm; lời nói chan chứa niềm vui.</a:t>
            </a:r>
          </a:p>
          <a:p>
            <a:pPr eaLnBrk="1" hangingPunct="1"/>
            <a:r>
              <a:rPr lang="en-US" altLang="en-US" sz="2100">
                <a:latin typeface="Arial" panose="020B0604020202020204" pitchFamily="34" charset="0"/>
              </a:rPr>
              <a:t>+ Từ tốn căn dặn các con: </a:t>
            </a:r>
            <a:r>
              <a:rPr lang="en-US" altLang="en-US" sz="2100" i="1">
                <a:latin typeface="Arial" panose="020B0604020202020204" pitchFamily="34" charset="0"/>
              </a:rPr>
              <a:t>"</a:t>
            </a:r>
            <a:r>
              <a:rPr lang="en-US" altLang="en-US" sz="2100" i="1">
                <a:solidFill>
                  <a:srgbClr val="0000FF"/>
                </a:solidFill>
                <a:latin typeface="Arial" panose="020B0604020202020204" pitchFamily="34" charset="0"/>
              </a:rPr>
              <a:t>Biết thế nào hở con, </a:t>
            </a:r>
            <a:r>
              <a:rPr lang="en-US" altLang="en-US" sz="2100" i="1" u="sng">
                <a:latin typeface="Arial" panose="020B0604020202020204" pitchFamily="34" charset="0"/>
              </a:rPr>
              <a:t>ai giàu ba họ, ai khó ba đời</a:t>
            </a:r>
            <a:r>
              <a:rPr lang="en-US" altLang="en-US" sz="2100" i="1">
                <a:latin typeface="Arial" panose="020B0604020202020204" pitchFamily="34" charset="0"/>
              </a:rPr>
              <a:t>". </a:t>
            </a:r>
          </a:p>
          <a:p>
            <a:pPr eaLnBrk="1" hangingPunct="1"/>
            <a:r>
              <a:rPr lang="en-US" altLang="en-US" sz="2100">
                <a:latin typeface="Arial" panose="020B0604020202020204" pitchFamily="34" charset="0"/>
              </a:rPr>
              <a:t>-&gt;  Dùng thành ngữ dân gian, bộc lộ niềm tin, niềm hi vọng</a:t>
            </a:r>
          </a:p>
          <a:p>
            <a:pPr eaLnBrk="1" hangingPunct="1"/>
            <a:r>
              <a:rPr lang="en-US" altLang="en-US" sz="2100">
                <a:latin typeface="Arial" panose="020B0604020202020204" pitchFamily="34" charset="0"/>
              </a:rPr>
              <a:t>+ </a:t>
            </a:r>
            <a:r>
              <a:rPr lang="en-US" altLang="en-US" sz="2100" i="1">
                <a:latin typeface="Arial" panose="020B0604020202020204" pitchFamily="34" charset="0"/>
              </a:rPr>
              <a:t>“Vợ chồng chúng nó lấy nhau, cuộc đời chúng nó liệu có hơn bố mẹ trước kia không?”</a:t>
            </a:r>
            <a:endParaRPr lang="en-US" altLang="en-US" sz="2100">
              <a:latin typeface="Arial" panose="020B0604020202020204" pitchFamily="34" charset="0"/>
            </a:endParaRPr>
          </a:p>
          <a:p>
            <a:pPr eaLnBrk="1" hangingPunct="1"/>
            <a:r>
              <a:rPr lang="en-US" altLang="en-US" sz="2100">
                <a:latin typeface="Arial" panose="020B0604020202020204" pitchFamily="34" charset="0"/>
              </a:rPr>
              <a:t>-&gt; Tuy vậy, bà vẫn không sao thoát khỏi những âu lo lặng thầm </a:t>
            </a:r>
          </a:p>
          <a:p>
            <a:pPr eaLnBrk="1" hangingPunct="1"/>
            <a:endParaRPr lang="en-US" altLang="en-US" sz="2100" b="1">
              <a:solidFill>
                <a:srgbClr val="FF0000"/>
              </a:solidFill>
              <a:latin typeface="Arial" panose="020B0604020202020204" pitchFamily="34" charset="0"/>
            </a:endParaRPr>
          </a:p>
          <a:p>
            <a:pPr eaLnBrk="1" hangingPunct="1"/>
            <a:r>
              <a:rPr lang="en-US" altLang="en-US" sz="2100" b="1">
                <a:solidFill>
                  <a:srgbClr val="FF0000"/>
                </a:solidFill>
                <a:latin typeface="Arial" panose="020B0604020202020204" pitchFamily="34" charset="0"/>
              </a:rPr>
              <a:t>=&gt; Một người phụ nữ Việt Nam nhân hậu, bao dung và giàu lòng vị tha.</a:t>
            </a:r>
          </a:p>
        </p:txBody>
      </p:sp>
    </p:spTree>
    <p:extLst>
      <p:ext uri="{BB962C8B-B14F-4D97-AF65-F5344CB8AC3E}">
        <p14:creationId xmlns:p14="http://schemas.microsoft.com/office/powerpoint/2010/main" val="22354785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linds(horizontal)">
                                      <p:cBhvr>
                                        <p:cTn id="7" dur="500"/>
                                        <p:tgtEl>
                                          <p:spTgt spid="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blinds(horizontal)">
                                      <p:cBhvr>
                                        <p:cTn id="12" dur="500"/>
                                        <p:tgtEl>
                                          <p:spTgt spid="6">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blinds(horizontal)">
                                      <p:cBhvr>
                                        <p:cTn id="17" dur="500"/>
                                        <p:tgtEl>
                                          <p:spTgt spid="6">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blinds(horizontal)">
                                      <p:cBhvr>
                                        <p:cTn id="22" dur="500"/>
                                        <p:tgtEl>
                                          <p:spTgt spid="6">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blinds(horizontal)">
                                      <p:cBhvr>
                                        <p:cTn id="27" dur="500"/>
                                        <p:tgtEl>
                                          <p:spTgt spid="6">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nodeType="clickEffect">
                                  <p:stCondLst>
                                    <p:cond delay="0"/>
                                  </p:stCondLst>
                                  <p:childTnLst>
                                    <p:set>
                                      <p:cBhvr>
                                        <p:cTn id="31" dur="1" fill="hold">
                                          <p:stCondLst>
                                            <p:cond delay="0"/>
                                          </p:stCondLst>
                                        </p:cTn>
                                        <p:tgtEl>
                                          <p:spTgt spid="6">
                                            <p:txEl>
                                              <p:pRg st="5" end="5"/>
                                            </p:txEl>
                                          </p:spTgt>
                                        </p:tgtEl>
                                        <p:attrNameLst>
                                          <p:attrName>style.visibility</p:attrName>
                                        </p:attrNameLst>
                                      </p:cBhvr>
                                      <p:to>
                                        <p:strVal val="visible"/>
                                      </p:to>
                                    </p:set>
                                    <p:animEffect transition="in" filter="blinds(horizontal)">
                                      <p:cBhvr>
                                        <p:cTn id="32" dur="500"/>
                                        <p:tgtEl>
                                          <p:spTgt spid="6">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ntr" presetSubtype="10" fill="hold" nodeType="clickEffect">
                                  <p:stCondLst>
                                    <p:cond delay="0"/>
                                  </p:stCondLst>
                                  <p:childTnLst>
                                    <p:set>
                                      <p:cBhvr>
                                        <p:cTn id="36" dur="1" fill="hold">
                                          <p:stCondLst>
                                            <p:cond delay="0"/>
                                          </p:stCondLst>
                                        </p:cTn>
                                        <p:tgtEl>
                                          <p:spTgt spid="6">
                                            <p:txEl>
                                              <p:pRg st="6" end="6"/>
                                            </p:txEl>
                                          </p:spTgt>
                                        </p:tgtEl>
                                        <p:attrNameLst>
                                          <p:attrName>style.visibility</p:attrName>
                                        </p:attrNameLst>
                                      </p:cBhvr>
                                      <p:to>
                                        <p:strVal val="visible"/>
                                      </p:to>
                                    </p:set>
                                    <p:animEffect transition="in" filter="blinds(horizontal)">
                                      <p:cBhvr>
                                        <p:cTn id="37" dur="500"/>
                                        <p:tgtEl>
                                          <p:spTgt spid="6">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3" presetClass="entr" presetSubtype="10" fill="hold" nodeType="clickEffect">
                                  <p:stCondLst>
                                    <p:cond delay="0"/>
                                  </p:stCondLst>
                                  <p:childTnLst>
                                    <p:set>
                                      <p:cBhvr>
                                        <p:cTn id="41" dur="1" fill="hold">
                                          <p:stCondLst>
                                            <p:cond delay="0"/>
                                          </p:stCondLst>
                                        </p:cTn>
                                        <p:tgtEl>
                                          <p:spTgt spid="6">
                                            <p:txEl>
                                              <p:pRg st="8" end="8"/>
                                            </p:txEl>
                                          </p:spTgt>
                                        </p:tgtEl>
                                        <p:attrNameLst>
                                          <p:attrName>style.visibility</p:attrName>
                                        </p:attrNameLst>
                                      </p:cBhvr>
                                      <p:to>
                                        <p:strVal val="visible"/>
                                      </p:to>
                                    </p:set>
                                    <p:animEffect transition="in" filter="blinds(horizontal)">
                                      <p:cBhvr>
                                        <p:cTn id="42" dur="500"/>
                                        <p:tgtEl>
                                          <p:spTgt spid="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D5525AA-DA83-40A0-BACE-E9EA92A373CD}"/>
              </a:ext>
            </a:extLst>
          </p:cNvPr>
          <p:cNvSpPr txBox="1"/>
          <p:nvPr/>
        </p:nvSpPr>
        <p:spPr>
          <a:xfrm>
            <a:off x="101237" y="0"/>
            <a:ext cx="9042763" cy="4593565"/>
          </a:xfrm>
          <a:prstGeom prst="rect">
            <a:avLst/>
          </a:prstGeom>
          <a:noFill/>
        </p:spPr>
        <p:txBody>
          <a:bodyPr wrap="square" rtlCol="0">
            <a:spAutoFit/>
          </a:bodyPr>
          <a:lstStyle/>
          <a:p>
            <a:pPr algn="just"/>
            <a:r>
              <a:rPr lang="en-US" sz="1950" b="1" smtClean="0">
                <a:latin typeface="Times New Roman" panose="02020603050405020304" pitchFamily="18" charset="0"/>
                <a:cs typeface="Times New Roman" panose="02020603050405020304" pitchFamily="18" charset="0"/>
              </a:rPr>
              <a:t>* </a:t>
            </a:r>
            <a:r>
              <a:rPr lang="nl-NL" sz="1950" b="1" smtClean="0">
                <a:latin typeface="Times New Roman" panose="02020603050405020304" pitchFamily="18" charset="0"/>
                <a:cs typeface="Times New Roman" panose="02020603050405020304" pitchFamily="18" charset="0"/>
              </a:rPr>
              <a:t>Tâm </a:t>
            </a:r>
            <a:r>
              <a:rPr lang="nl-NL" sz="1950" b="1" dirty="0">
                <a:latin typeface="Times New Roman" panose="02020603050405020304" pitchFamily="18" charset="0"/>
                <a:cs typeface="Times New Roman" panose="02020603050405020304" pitchFamily="18" charset="0"/>
              </a:rPr>
              <a:t>trạng bà cụ Tứ trong buổi sáng hôm sau.</a:t>
            </a:r>
          </a:p>
          <a:p>
            <a:pPr algn="just"/>
            <a:r>
              <a:rPr lang="nl-NL" sz="1950" dirty="0">
                <a:latin typeface="Times New Roman" panose="02020603050405020304" pitchFamily="18" charset="0"/>
                <a:cs typeface="Times New Roman" panose="02020603050405020304" pitchFamily="18" charset="0"/>
              </a:rPr>
              <a:t>-</a:t>
            </a:r>
            <a:r>
              <a:rPr lang="vi-VN" sz="1950" dirty="0">
                <a:latin typeface="Times New Roman" panose="02020603050405020304" pitchFamily="18" charset="0"/>
                <a:cs typeface="Times New Roman" panose="02020603050405020304" pitchFamily="18" charset="0"/>
              </a:rPr>
              <a:t>Niềm tin của bà mẹ ấy đã chuyển hoá thành niềm vui. </a:t>
            </a:r>
            <a:endParaRPr lang="en-US" sz="1950" dirty="0">
              <a:latin typeface="Times New Roman" panose="02020603050405020304" pitchFamily="18" charset="0"/>
              <a:cs typeface="Times New Roman" panose="02020603050405020304" pitchFamily="18" charset="0"/>
            </a:endParaRPr>
          </a:p>
          <a:p>
            <a:pPr algn="just"/>
            <a:r>
              <a:rPr lang="en-US" sz="1950" dirty="0">
                <a:latin typeface="Times New Roman" panose="02020603050405020304" pitchFamily="18" charset="0"/>
                <a:cs typeface="Times New Roman" panose="02020603050405020304" pitchFamily="18" charset="0"/>
              </a:rPr>
              <a:t>+ </a:t>
            </a:r>
            <a:r>
              <a:rPr lang="vi-VN" sz="1950" dirty="0">
                <a:latin typeface="Times New Roman" panose="02020603050405020304" pitchFamily="18" charset="0"/>
                <a:cs typeface="Times New Roman" panose="02020603050405020304" pitchFamily="18" charset="0"/>
              </a:rPr>
              <a:t>Bà vui trong công việc "</a:t>
            </a:r>
            <a:r>
              <a:rPr lang="vi-VN" sz="1950" i="1" dirty="0">
                <a:latin typeface="Times New Roman" panose="02020603050405020304" pitchFamily="18" charset="0"/>
                <a:cs typeface="Times New Roman" panose="02020603050405020304" pitchFamily="18" charset="0"/>
              </a:rPr>
              <a:t>sửa sang nhà cửa vườn tược</a:t>
            </a:r>
            <a:r>
              <a:rPr lang="vi-VN" sz="1950" dirty="0">
                <a:latin typeface="Times New Roman" panose="02020603050405020304" pitchFamily="18" charset="0"/>
                <a:cs typeface="Times New Roman" panose="02020603050405020304" pitchFamily="18" charset="0"/>
              </a:rPr>
              <a:t>". bà "</a:t>
            </a:r>
            <a:r>
              <a:rPr lang="vi-VN" sz="1950" i="1" dirty="0">
                <a:latin typeface="Times New Roman" panose="02020603050405020304" pitchFamily="18" charset="0"/>
                <a:cs typeface="Times New Roman" panose="02020603050405020304" pitchFamily="18" charset="0"/>
              </a:rPr>
              <a:t>xăm xắn thu dọn, quét tước nhà cửa, giẫy những búi cỏ mọc nham nhở trong vườn".  </a:t>
            </a:r>
            <a:endParaRPr lang="en-US" sz="1950" i="1" dirty="0">
              <a:latin typeface="Times New Roman" panose="02020603050405020304" pitchFamily="18" charset="0"/>
              <a:cs typeface="Times New Roman" panose="02020603050405020304" pitchFamily="18" charset="0"/>
            </a:endParaRPr>
          </a:p>
          <a:p>
            <a:pPr algn="just"/>
            <a:r>
              <a:rPr lang="en-US" sz="1950" dirty="0">
                <a:latin typeface="Times New Roman" panose="02020603050405020304" pitchFamily="18" charset="0"/>
                <a:cs typeface="Times New Roman" panose="02020603050405020304" pitchFamily="18" charset="0"/>
              </a:rPr>
              <a:t>+ </a:t>
            </a:r>
            <a:r>
              <a:rPr lang="vi-VN" sz="1950" dirty="0">
                <a:latin typeface="Times New Roman" panose="02020603050405020304" pitchFamily="18" charset="0"/>
                <a:cs typeface="Times New Roman" panose="02020603050405020304" pitchFamily="18" charset="0"/>
              </a:rPr>
              <a:t>Nó khiến bà nhẹ nhõm, tươi tỉnh khác ngày thường, "</a:t>
            </a:r>
            <a:r>
              <a:rPr lang="vi-VN" sz="1950" i="1" dirty="0">
                <a:latin typeface="Times New Roman" panose="02020603050405020304" pitchFamily="18" charset="0"/>
                <a:cs typeface="Times New Roman" panose="02020603050405020304" pitchFamily="18" charset="0"/>
              </a:rPr>
              <a:t>cái mặt bủng beo, u ám của bà bỗng rạng rỡ hẳn lên". </a:t>
            </a:r>
            <a:endParaRPr lang="en-US" sz="1950" i="1" dirty="0">
              <a:latin typeface="Times New Roman" panose="02020603050405020304" pitchFamily="18" charset="0"/>
              <a:cs typeface="Times New Roman" panose="02020603050405020304" pitchFamily="18" charset="0"/>
            </a:endParaRPr>
          </a:p>
          <a:p>
            <a:pPr algn="just"/>
            <a:r>
              <a:rPr lang="en-US" sz="1950" i="1" dirty="0">
                <a:latin typeface="Times New Roman" panose="02020603050405020304" pitchFamily="18" charset="0"/>
                <a:cs typeface="Times New Roman" panose="02020603050405020304" pitchFamily="18" charset="0"/>
              </a:rPr>
              <a:t>- </a:t>
            </a:r>
            <a:r>
              <a:rPr lang="vi-VN" sz="1950" dirty="0">
                <a:latin typeface="Times New Roman" panose="02020603050405020304" pitchFamily="18" charset="0"/>
                <a:cs typeface="Times New Roman" panose="02020603050405020304" pitchFamily="18" charset="0"/>
              </a:rPr>
              <a:t>Bữa ăn ngày đói được Kim Lân miêu tả thật thê thảm</a:t>
            </a:r>
            <a:r>
              <a:rPr lang="vi-VN" sz="1950" i="1" dirty="0">
                <a:latin typeface="Times New Roman" panose="02020603050405020304" pitchFamily="18" charset="0"/>
                <a:cs typeface="Times New Roman" panose="02020603050405020304" pitchFamily="18" charset="0"/>
              </a:rPr>
              <a:t>:“Bữa cơm ngày đói trông thật thảm hại. Giữa cái mẹt rách có độc một lùm rau chuối thái rối, và một đĩa muối ăn với cháo</a:t>
            </a:r>
            <a:endParaRPr lang="en-US" sz="1950" i="1" dirty="0">
              <a:latin typeface="Times New Roman" panose="02020603050405020304" pitchFamily="18" charset="0"/>
              <a:cs typeface="Times New Roman" panose="02020603050405020304" pitchFamily="18" charset="0"/>
            </a:endParaRPr>
          </a:p>
          <a:p>
            <a:pPr algn="just"/>
            <a:r>
              <a:rPr lang="en-US" sz="1950" i="1" dirty="0">
                <a:latin typeface="Times New Roman" panose="02020603050405020304" pitchFamily="18" charset="0"/>
                <a:cs typeface="Times New Roman" panose="02020603050405020304" pitchFamily="18" charset="0"/>
              </a:rPr>
              <a:t>+ </a:t>
            </a:r>
            <a:r>
              <a:rPr lang="vi-VN" sz="1950" dirty="0">
                <a:latin typeface="Times New Roman" panose="02020603050405020304" pitchFamily="18" charset="0"/>
                <a:cs typeface="Times New Roman" panose="02020603050405020304" pitchFamily="18" charset="0"/>
              </a:rPr>
              <a:t>Nhưng sự thiếu thốn về vật chất ấy lại được bù đắp về mặt tinh thần bởi cả gia đình ấy đang có thêm một thành viên mới, một hạnh phúc mới. Bởi vậy </a:t>
            </a:r>
            <a:r>
              <a:rPr lang="vi-VN" sz="1950" i="1" dirty="0">
                <a:latin typeface="Times New Roman" panose="02020603050405020304" pitchFamily="18" charset="0"/>
                <a:cs typeface="Times New Roman" panose="02020603050405020304" pitchFamily="18" charset="0"/>
              </a:rPr>
              <a:t>“cả nhà đều ăn rất ngon lành”.</a:t>
            </a:r>
            <a:endParaRPr lang="en-US" sz="1950" i="1" dirty="0">
              <a:latin typeface="Times New Roman" panose="02020603050405020304" pitchFamily="18" charset="0"/>
              <a:cs typeface="Times New Roman" panose="02020603050405020304" pitchFamily="18" charset="0"/>
            </a:endParaRPr>
          </a:p>
          <a:p>
            <a:pPr algn="just"/>
            <a:r>
              <a:rPr lang="en-US" sz="1950" i="1" dirty="0">
                <a:latin typeface="Times New Roman" panose="02020603050405020304" pitchFamily="18" charset="0"/>
                <a:cs typeface="Times New Roman" panose="02020603050405020304" pitchFamily="18" charset="0"/>
              </a:rPr>
              <a:t>+ </a:t>
            </a:r>
            <a:r>
              <a:rPr lang="vi-VN" sz="1950" dirty="0">
                <a:latin typeface="Times New Roman" panose="02020603050405020304" pitchFamily="18" charset="0"/>
                <a:cs typeface="Times New Roman" panose="02020603050405020304" pitchFamily="18" charset="0"/>
              </a:rPr>
              <a:t>Bà cụ vừa ăn vừa kể chuyện làm ăn, gia cảnh với con dâu</a:t>
            </a:r>
            <a:r>
              <a:rPr lang="vi-VN" sz="1950" i="1" dirty="0">
                <a:latin typeface="Times New Roman" panose="02020603050405020304" pitchFamily="18" charset="0"/>
                <a:cs typeface="Times New Roman" panose="02020603050405020304" pitchFamily="18" charset="0"/>
              </a:rPr>
              <a:t>. </a:t>
            </a:r>
            <a:r>
              <a:rPr lang="en-US" sz="1950" i="1" dirty="0">
                <a:latin typeface="Times New Roman" panose="02020603050405020304" pitchFamily="18" charset="0"/>
                <a:cs typeface="Times New Roman" panose="02020603050405020304" pitchFamily="18" charset="0"/>
              </a:rPr>
              <a:t>“</a:t>
            </a:r>
            <a:r>
              <a:rPr lang="vi-VN" sz="1950" i="1" dirty="0">
                <a:latin typeface="Times New Roman" panose="02020603050405020304" pitchFamily="18" charset="0"/>
                <a:cs typeface="Times New Roman" panose="02020603050405020304" pitchFamily="18" charset="0"/>
              </a:rPr>
              <a:t>Bà lão nói toàn chuyện vui, toàn chuyện sung sướng về sau này”. </a:t>
            </a:r>
            <a:endParaRPr lang="en-US" sz="1950" i="1" dirty="0">
              <a:latin typeface="Times New Roman" panose="02020603050405020304" pitchFamily="18" charset="0"/>
              <a:cs typeface="Times New Roman" panose="02020603050405020304" pitchFamily="18" charset="0"/>
            </a:endParaRPr>
          </a:p>
          <a:p>
            <a:pPr algn="just"/>
            <a:r>
              <a:rPr lang="en-US" sz="1950" dirty="0">
                <a:latin typeface="Times New Roman" panose="02020603050405020304" pitchFamily="18" charset="0"/>
                <a:cs typeface="Times New Roman" panose="02020603050405020304" pitchFamily="18" charset="0"/>
              </a:rPr>
              <a:t>-&gt; </a:t>
            </a:r>
            <a:r>
              <a:rPr lang="vi-VN" sz="1950" b="1" dirty="0">
                <a:latin typeface="Times New Roman" panose="02020603050405020304" pitchFamily="18" charset="0"/>
                <a:cs typeface="Times New Roman" panose="02020603050405020304" pitchFamily="18" charset="0"/>
              </a:rPr>
              <a:t>Điều này chứng tỏ người mẹ ấy rất lạc quan, có niềm tin vào tương lai tươi sáng. </a:t>
            </a:r>
            <a:endParaRPr lang="en-US" sz="195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70142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arn(inVertic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barn(inVertical)">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barn(inVertical)">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barn(inVertical)">
                                      <p:cBhvr>
                                        <p:cTn id="32" dur="500"/>
                                        <p:tgtEl>
                                          <p:spTgt spid="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barn(inVertical)">
                                      <p:cBhvr>
                                        <p:cTn id="37" dur="500"/>
                                        <p:tgtEl>
                                          <p:spTgt spid="4">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4">
                                            <p:txEl>
                                              <p:pRg st="7" end="7"/>
                                            </p:txEl>
                                          </p:spTgt>
                                        </p:tgtEl>
                                        <p:attrNameLst>
                                          <p:attrName>style.visibility</p:attrName>
                                        </p:attrNameLst>
                                      </p:cBhvr>
                                      <p:to>
                                        <p:strVal val="visible"/>
                                      </p:to>
                                    </p:set>
                                    <p:animEffect transition="in" filter="barn(inVertical)">
                                      <p:cBhvr>
                                        <p:cTn id="42"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D5525AA-DA83-40A0-BACE-E9EA92A373CD}"/>
              </a:ext>
            </a:extLst>
          </p:cNvPr>
          <p:cNvSpPr txBox="1"/>
          <p:nvPr/>
        </p:nvSpPr>
        <p:spPr>
          <a:xfrm>
            <a:off x="0" y="109204"/>
            <a:ext cx="9144000" cy="4939814"/>
          </a:xfrm>
          <a:prstGeom prst="rect">
            <a:avLst/>
          </a:prstGeom>
          <a:noFill/>
        </p:spPr>
        <p:txBody>
          <a:bodyPr wrap="square" rtlCol="0">
            <a:spAutoFit/>
          </a:bodyPr>
          <a:lstStyle/>
          <a:p>
            <a:pPr algn="just"/>
            <a:r>
              <a:rPr lang="nl-NL" sz="2250" dirty="0">
                <a:latin typeface="Times New Roman" panose="02020603050405020304" pitchFamily="18" charset="0"/>
                <a:cs typeface="Times New Roman" panose="02020603050405020304" pitchFamily="18" charset="0"/>
              </a:rPr>
              <a:t>+ </a:t>
            </a:r>
            <a:r>
              <a:rPr lang="vi-VN" sz="2250" dirty="0">
                <a:latin typeface="Times New Roman" panose="02020603050405020304" pitchFamily="18" charset="0"/>
                <a:cs typeface="Times New Roman" panose="02020603050405020304" pitchFamily="18" charset="0"/>
              </a:rPr>
              <a:t>Câu chuyện </a:t>
            </a:r>
            <a:r>
              <a:rPr lang="vi-VN" sz="2250" i="1" dirty="0">
                <a:latin typeface="Times New Roman" panose="02020603050405020304" pitchFamily="18" charset="0"/>
                <a:cs typeface="Times New Roman" panose="02020603050405020304" pitchFamily="18" charset="0"/>
              </a:rPr>
              <a:t>đàn gà </a:t>
            </a:r>
            <a:r>
              <a:rPr lang="vi-VN" sz="2250" dirty="0">
                <a:latin typeface="Times New Roman" panose="02020603050405020304" pitchFamily="18" charset="0"/>
                <a:cs typeface="Times New Roman" panose="02020603050405020304" pitchFamily="18" charset="0"/>
              </a:rPr>
              <a:t>mà mẹ mang đến trong bữa ăn như một luồng sinh khí mới làm bữa ăn càng trở nên đầm ấm: “</a:t>
            </a:r>
            <a:r>
              <a:rPr lang="vi-VN" sz="2250" i="1" dirty="0">
                <a:latin typeface="Times New Roman" panose="02020603050405020304" pitchFamily="18" charset="0"/>
                <a:cs typeface="Times New Roman" panose="02020603050405020304" pitchFamily="18" charset="0"/>
              </a:rPr>
              <a:t>Khi nào có tiền ta mua lấy đôi gà… Này ngoảnh đi ngoảnh lại chả mấy mà có ngay đàn gà cho mà xem...”. </a:t>
            </a:r>
            <a:endParaRPr lang="en-US" sz="2250" i="1" dirty="0">
              <a:latin typeface="Times New Roman" panose="02020603050405020304" pitchFamily="18" charset="0"/>
              <a:cs typeface="Times New Roman" panose="02020603050405020304" pitchFamily="18" charset="0"/>
            </a:endParaRPr>
          </a:p>
          <a:p>
            <a:pPr algn="just"/>
            <a:r>
              <a:rPr lang="en-US" sz="2250" i="1" dirty="0">
                <a:latin typeface="Times New Roman" panose="02020603050405020304" pitchFamily="18" charset="0"/>
                <a:cs typeface="Times New Roman" panose="02020603050405020304" pitchFamily="18" charset="0"/>
              </a:rPr>
              <a:t>-&gt; </a:t>
            </a:r>
            <a:r>
              <a:rPr lang="vi-VN" sz="2250" dirty="0">
                <a:latin typeface="Times New Roman" panose="02020603050405020304" pitchFamily="18" charset="0"/>
                <a:cs typeface="Times New Roman" panose="02020603050405020304" pitchFamily="18" charset="0"/>
              </a:rPr>
              <a:t>Từ </a:t>
            </a:r>
            <a:r>
              <a:rPr lang="vi-VN" sz="2250" i="1" dirty="0">
                <a:latin typeface="Times New Roman" panose="02020603050405020304" pitchFamily="18" charset="0"/>
                <a:cs typeface="Times New Roman" panose="02020603050405020304" pitchFamily="18" charset="0"/>
              </a:rPr>
              <a:t>“đôi gà”, </a:t>
            </a:r>
            <a:r>
              <a:rPr lang="vi-VN" sz="2250" dirty="0">
                <a:latin typeface="Times New Roman" panose="02020603050405020304" pitchFamily="18" charset="0"/>
                <a:cs typeface="Times New Roman" panose="02020603050405020304" pitchFamily="18" charset="0"/>
              </a:rPr>
              <a:t>thành </a:t>
            </a:r>
            <a:r>
              <a:rPr lang="vi-VN" sz="2250" i="1" dirty="0">
                <a:latin typeface="Times New Roman" panose="02020603050405020304" pitchFamily="18" charset="0"/>
                <a:cs typeface="Times New Roman" panose="02020603050405020304" pitchFamily="18" charset="0"/>
              </a:rPr>
              <a:t>“đàn gà” </a:t>
            </a:r>
            <a:r>
              <a:rPr lang="vi-VN" sz="2250" dirty="0">
                <a:latin typeface="Times New Roman" panose="02020603050405020304" pitchFamily="18" charset="0"/>
                <a:cs typeface="Times New Roman" panose="02020603050405020304" pitchFamily="18" charset="0"/>
              </a:rPr>
              <a:t>là sự lạc quan, niềm tin mãnh liệt của người mẹ vào tương lai. Bà tin vào sự sinh sôi sẽ lấn át sự hủy diệt, sự sống sẽ lấn át cái chết. </a:t>
            </a:r>
            <a:r>
              <a:rPr lang="nl-NL" sz="2250" dirty="0">
                <a:latin typeface="Times New Roman" panose="02020603050405020304" pitchFamily="18" charset="0"/>
                <a:cs typeface="Times New Roman" panose="02020603050405020304" pitchFamily="18" charset="0"/>
              </a:rPr>
              <a:t> </a:t>
            </a:r>
          </a:p>
          <a:p>
            <a:pPr marL="342900" indent="-342900" algn="just">
              <a:buFontTx/>
              <a:buChar char="-"/>
            </a:pPr>
            <a:r>
              <a:rPr lang="nl-NL" sz="2250" b="1" i="1" dirty="0">
                <a:latin typeface="Times New Roman" panose="02020603050405020304" pitchFamily="18" charset="0"/>
                <a:cs typeface="Times New Roman" panose="02020603050405020304" pitchFamily="18" charset="0"/>
              </a:rPr>
              <a:t>Chi tiết nồi “chè khoán” cháo cám</a:t>
            </a:r>
          </a:p>
          <a:p>
            <a:pPr algn="just"/>
            <a:r>
              <a:rPr lang="nl-NL" sz="2250" b="1" i="1" dirty="0">
                <a:latin typeface="Times New Roman" panose="02020603050405020304" pitchFamily="18" charset="0"/>
                <a:cs typeface="Times New Roman" panose="02020603050405020304" pitchFamily="18" charset="0"/>
              </a:rPr>
              <a:t>+ Bà </a:t>
            </a:r>
            <a:r>
              <a:rPr lang="vi-VN" sz="2250" dirty="0">
                <a:latin typeface="Times New Roman" panose="02020603050405020304" pitchFamily="18" charset="0"/>
                <a:cs typeface="Times New Roman" panose="02020603050405020304" pitchFamily="18" charset="0"/>
              </a:rPr>
              <a:t>hào hứng vui vẻ khi bà "</a:t>
            </a:r>
            <a:r>
              <a:rPr lang="vi-VN" sz="2250" i="1" dirty="0">
                <a:latin typeface="Times New Roman" panose="02020603050405020304" pitchFamily="18" charset="0"/>
                <a:cs typeface="Times New Roman" panose="02020603050405020304" pitchFamily="18" charset="0"/>
              </a:rPr>
              <a:t>lễ mễ bưng nồi cháo cám nghi ngút khói</a:t>
            </a:r>
            <a:r>
              <a:rPr lang="vi-VN" sz="2250" dirty="0">
                <a:latin typeface="Times New Roman" panose="02020603050405020304" pitchFamily="18" charset="0"/>
                <a:cs typeface="Times New Roman" panose="02020603050405020304" pitchFamily="18" charset="0"/>
              </a:rPr>
              <a:t>" lên nhà, tươi cười đon đả múc cho các con rồi mời mọc: "</a:t>
            </a:r>
            <a:r>
              <a:rPr lang="vi-VN" sz="2250" i="1" dirty="0">
                <a:latin typeface="Times New Roman" panose="02020603050405020304" pitchFamily="18" charset="0"/>
                <a:cs typeface="Times New Roman" panose="02020603050405020304" pitchFamily="18" charset="0"/>
              </a:rPr>
              <a:t>cám đấy mày ạ, hì. Ngon đáo để, cứ ăn thử mà xem". </a:t>
            </a:r>
            <a:endParaRPr lang="en-US" sz="2250" i="1" dirty="0">
              <a:latin typeface="Times New Roman" panose="02020603050405020304" pitchFamily="18" charset="0"/>
              <a:cs typeface="Times New Roman" panose="02020603050405020304" pitchFamily="18" charset="0"/>
            </a:endParaRPr>
          </a:p>
          <a:p>
            <a:pPr algn="just"/>
            <a:r>
              <a:rPr lang="en-US" sz="2250" i="1" dirty="0">
                <a:latin typeface="Times New Roman" panose="02020603050405020304" pitchFamily="18" charset="0"/>
                <a:cs typeface="Times New Roman" panose="02020603050405020304" pitchFamily="18" charset="0"/>
              </a:rPr>
              <a:t>-&gt;</a:t>
            </a:r>
            <a:r>
              <a:rPr lang="vi-VN" sz="2250" dirty="0">
                <a:latin typeface="Times New Roman" panose="02020603050405020304" pitchFamily="18" charset="0"/>
                <a:cs typeface="Times New Roman" panose="02020603050405020304" pitchFamily="18" charset="0"/>
              </a:rPr>
              <a:t>Cái món mà bà cụ Tứ gọi là "chè khoán" ấy hoá ra lại là cám, gọi như vậy để cho các con bớt tủi thân, lời mời mọc của bà là lời động viên, an ủi. Dường như bà có ý xua tan đi không khí ảm đạm, cố che đậy, vùi đi thực cảnh thê lương</a:t>
            </a:r>
          </a:p>
        </p:txBody>
      </p:sp>
    </p:spTree>
    <p:extLst>
      <p:ext uri="{BB962C8B-B14F-4D97-AF65-F5344CB8AC3E}">
        <p14:creationId xmlns:p14="http://schemas.microsoft.com/office/powerpoint/2010/main" val="1952087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arn(inVertic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barn(inVertical)">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barn(inVertical)">
                                      <p:cBhvr>
                                        <p:cTn id="2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D5525AA-DA83-40A0-BACE-E9EA92A373CD}"/>
              </a:ext>
            </a:extLst>
          </p:cNvPr>
          <p:cNvSpPr txBox="1"/>
          <p:nvPr/>
        </p:nvSpPr>
        <p:spPr>
          <a:xfrm>
            <a:off x="0" y="183616"/>
            <a:ext cx="9042763" cy="4939814"/>
          </a:xfrm>
          <a:prstGeom prst="rect">
            <a:avLst/>
          </a:prstGeom>
          <a:noFill/>
        </p:spPr>
        <p:txBody>
          <a:bodyPr wrap="square" rtlCol="0">
            <a:spAutoFit/>
          </a:bodyPr>
          <a:lstStyle/>
          <a:p>
            <a:pPr algn="just"/>
            <a:r>
              <a:rPr lang="nl-NL" sz="2250" dirty="0">
                <a:latin typeface="Times New Roman" panose="02020603050405020304" pitchFamily="18" charset="0"/>
                <a:cs typeface="Times New Roman" panose="02020603050405020304" pitchFamily="18" charset="0"/>
              </a:rPr>
              <a:t>+ </a:t>
            </a:r>
            <a:r>
              <a:rPr lang="vi-VN" sz="2250" dirty="0">
                <a:latin typeface="Times New Roman" panose="02020603050405020304" pitchFamily="18" charset="0"/>
                <a:cs typeface="Times New Roman" panose="02020603050405020304" pitchFamily="18" charset="0"/>
              </a:rPr>
              <a:t>Thị nhìn nồi cháo cám mà hai mắt thị tối sầm lại. Còn Tràng thì chun ngay mặt lại, miếng cám đắng chát và nghẹn bứ trong cổ. Còn bà mẹ già </a:t>
            </a:r>
            <a:r>
              <a:rPr lang="vi-VN" sz="2250" i="1" dirty="0">
                <a:latin typeface="Times New Roman" panose="02020603050405020304" pitchFamily="18" charset="0"/>
                <a:cs typeface="Times New Roman" panose="02020603050405020304" pitchFamily="18" charset="0"/>
              </a:rPr>
              <a:t>vẫn khen ngon đáo để - ăn một cách ngon lành</a:t>
            </a:r>
            <a:r>
              <a:rPr lang="vi-VN" sz="2250" dirty="0">
                <a:latin typeface="Times New Roman" panose="02020603050405020304" pitchFamily="18" charset="0"/>
                <a:cs typeface="Times New Roman" panose="02020603050405020304" pitchFamily="18" charset="0"/>
              </a:rPr>
              <a:t>. Hai con người trẻ khỏe, mà còn không muốn nuốt mà bà mẹ già gần đất xa trời lại ăn ngon lành.</a:t>
            </a:r>
            <a:endParaRPr lang="en-US" sz="2250" dirty="0">
              <a:latin typeface="Times New Roman" panose="02020603050405020304" pitchFamily="18" charset="0"/>
              <a:cs typeface="Times New Roman" panose="02020603050405020304" pitchFamily="18" charset="0"/>
            </a:endParaRPr>
          </a:p>
          <a:p>
            <a:pPr algn="just"/>
            <a:r>
              <a:rPr lang="en-US" sz="2250" dirty="0">
                <a:latin typeface="Times New Roman" panose="02020603050405020304" pitchFamily="18" charset="0"/>
                <a:cs typeface="Times New Roman" panose="02020603050405020304" pitchFamily="18" charset="0"/>
              </a:rPr>
              <a:t>-&gt;</a:t>
            </a:r>
            <a:r>
              <a:rPr lang="vi-VN" sz="2250" dirty="0">
                <a:latin typeface="Times New Roman" panose="02020603050405020304" pitchFamily="18" charset="0"/>
                <a:cs typeface="Times New Roman" panose="02020603050405020304" pitchFamily="18" charset="0"/>
              </a:rPr>
              <a:t> </a:t>
            </a:r>
            <a:r>
              <a:rPr lang="nl-NL" sz="2250" dirty="0">
                <a:latin typeface="Times New Roman" panose="02020603050405020304" pitchFamily="18" charset="0"/>
                <a:cs typeface="Times New Roman" panose="02020603050405020304" pitchFamily="18" charset="0"/>
              </a:rPr>
              <a:t>Bà đang cố </a:t>
            </a:r>
            <a:r>
              <a:rPr lang="vi-VN" sz="2250" dirty="0">
                <a:latin typeface="Times New Roman" panose="02020603050405020304" pitchFamily="18" charset="0"/>
                <a:cs typeface="Times New Roman" panose="02020603050405020304" pitchFamily="18" charset="0"/>
              </a:rPr>
              <a:t>nhen lên niềm tin, hi vọng cho những đứa con thân yêu của mình để chúng có đủ sức mạnh vượt qua những khó khăn đang ngập đầy trước mắt. </a:t>
            </a:r>
            <a:r>
              <a:rPr lang="en-US" sz="2250" dirty="0">
                <a:latin typeface="Times New Roman" panose="02020603050405020304" pitchFamily="18" charset="0"/>
                <a:cs typeface="Times New Roman" panose="02020603050405020304" pitchFamily="18" charset="0"/>
              </a:rPr>
              <a:t> </a:t>
            </a:r>
          </a:p>
          <a:p>
            <a:pPr algn="just"/>
            <a:r>
              <a:rPr lang="en-US" sz="2250" i="1" dirty="0">
                <a:latin typeface="Times New Roman" panose="02020603050405020304" pitchFamily="18" charset="0"/>
                <a:cs typeface="Times New Roman" panose="02020603050405020304" pitchFamily="18" charset="0"/>
              </a:rPr>
              <a:t>+</a:t>
            </a:r>
            <a:r>
              <a:rPr lang="vi-VN" sz="2250" i="1" dirty="0">
                <a:latin typeface="Times New Roman" panose="02020603050405020304" pitchFamily="18" charset="0"/>
                <a:cs typeface="Times New Roman" panose="02020603050405020304" pitchFamily="18" charset="0"/>
              </a:rPr>
              <a:t> </a:t>
            </a:r>
            <a:r>
              <a:rPr lang="vi-VN" sz="2250" dirty="0">
                <a:latin typeface="Times New Roman" panose="02020603050405020304" pitchFamily="18" charset="0"/>
                <a:cs typeface="Times New Roman" panose="02020603050405020304" pitchFamily="18" charset="0"/>
              </a:rPr>
              <a:t>Nhưng thật tội nghiệp cho bà lão, tội nghiệp thay cho cái niềm vui bé nhỏ chới với giữa một bể bi thương, khi mà màu sắc của hiện tại phải được trả về đúng nghĩa của nó( tiếng trống thúc thuế, tiếng quạ kêu,…). </a:t>
            </a:r>
            <a:r>
              <a:rPr lang="en-US" sz="2250" dirty="0">
                <a:latin typeface="Times New Roman" panose="02020603050405020304" pitchFamily="18" charset="0"/>
                <a:cs typeface="Times New Roman" panose="02020603050405020304" pitchFamily="18" charset="0"/>
              </a:rPr>
              <a:t>“</a:t>
            </a:r>
            <a:r>
              <a:rPr lang="vi-VN" sz="2250" i="1" dirty="0">
                <a:latin typeface="Times New Roman" panose="02020603050405020304" pitchFamily="18" charset="0"/>
                <a:cs typeface="Times New Roman" panose="02020603050405020304" pitchFamily="18" charset="0"/>
              </a:rPr>
              <a:t>Bà không dám để con dâu nhìn thấy bà khóc". </a:t>
            </a:r>
            <a:endParaRPr lang="en-US" sz="2250" i="1" dirty="0">
              <a:latin typeface="Times New Roman" panose="02020603050405020304" pitchFamily="18" charset="0"/>
              <a:cs typeface="Times New Roman" panose="02020603050405020304" pitchFamily="18" charset="0"/>
            </a:endParaRPr>
          </a:p>
          <a:p>
            <a:pPr algn="just"/>
            <a:r>
              <a:rPr lang="en-US" sz="2250" i="1" dirty="0">
                <a:latin typeface="Times New Roman" panose="02020603050405020304" pitchFamily="18" charset="0"/>
                <a:cs typeface="Times New Roman" panose="02020603050405020304" pitchFamily="18" charset="0"/>
              </a:rPr>
              <a:t>-&gt;</a:t>
            </a:r>
            <a:r>
              <a:rPr lang="vi-VN" sz="2250" i="1" dirty="0">
                <a:latin typeface="Times New Roman" panose="02020603050405020304" pitchFamily="18" charset="0"/>
                <a:cs typeface="Times New Roman" panose="02020603050405020304" pitchFamily="18" charset="0"/>
              </a:rPr>
              <a:t> </a:t>
            </a:r>
            <a:r>
              <a:rPr lang="vi-VN" sz="2250" dirty="0">
                <a:latin typeface="Times New Roman" panose="02020603050405020304" pitchFamily="18" charset="0"/>
                <a:cs typeface="Times New Roman" panose="02020603050405020304" pitchFamily="18" charset="0"/>
              </a:rPr>
              <a:t>Một lần nữa, người mẹ lại nuốt đắng cay vào trong để hi vọng mong manh còn đủ sức soi đường con bước</a:t>
            </a:r>
            <a:r>
              <a:rPr lang="vi-VN" sz="2250">
                <a:latin typeface="Times New Roman" panose="02020603050405020304" pitchFamily="18" charset="0"/>
                <a:cs typeface="Times New Roman" panose="02020603050405020304" pitchFamily="18" charset="0"/>
              </a:rPr>
              <a:t>. </a:t>
            </a:r>
            <a:r>
              <a:rPr lang="vi-VN" sz="2250" smtClean="0">
                <a:latin typeface="Times New Roman" panose="02020603050405020304" pitchFamily="18" charset="0"/>
                <a:cs typeface="Times New Roman" panose="02020603050405020304" pitchFamily="18" charset="0"/>
              </a:rPr>
              <a:t>Những giọt nước mắt lại rơi, giọt nước mắt đầy ám ảnh...</a:t>
            </a:r>
            <a:endParaRPr lang="vi-VN" sz="225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32899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arn(inVertic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barn(inVertical)">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0000"/>
            <a:lum/>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642A397-0AAD-8E30-4E64-2DD8911BEAA3}"/>
              </a:ext>
            </a:extLst>
          </p:cNvPr>
          <p:cNvPicPr>
            <a:picLocks noChangeAspect="1"/>
          </p:cNvPicPr>
          <p:nvPr/>
        </p:nvPicPr>
        <p:blipFill>
          <a:blip r:embed="rId4"/>
          <a:stretch>
            <a:fillRect/>
          </a:stretch>
        </p:blipFill>
        <p:spPr>
          <a:xfrm>
            <a:off x="0" y="1255"/>
            <a:ext cx="9144000" cy="5140990"/>
          </a:xfrm>
          <a:prstGeom prst="rect">
            <a:avLst/>
          </a:prstGeom>
        </p:spPr>
      </p:pic>
      <p:sp>
        <p:nvSpPr>
          <p:cNvPr id="4" name="Snip Diagonal Corner Rectangle 3"/>
          <p:cNvSpPr/>
          <p:nvPr/>
        </p:nvSpPr>
        <p:spPr>
          <a:xfrm>
            <a:off x="1451207" y="618743"/>
            <a:ext cx="6464808" cy="1814968"/>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i="1">
                <a:solidFill>
                  <a:schemeClr val="tx1"/>
                </a:solidFill>
                <a:latin typeface="+mj-lt"/>
              </a:rPr>
              <a:t>Câu 1: </a:t>
            </a:r>
            <a:endParaRPr lang="en-US" sz="2400" i="1">
              <a:solidFill>
                <a:schemeClr val="tx1"/>
              </a:solidFill>
              <a:latin typeface="+mj-lt"/>
            </a:endParaRPr>
          </a:p>
          <a:p>
            <a:pPr algn="ctr"/>
            <a:r>
              <a:rPr lang="vi-VN" sz="2400" b="1" i="1">
                <a:solidFill>
                  <a:schemeClr val="tx1"/>
                </a:solidFill>
                <a:latin typeface="+mj-lt"/>
              </a:rPr>
              <a:t>Con cò mà đi ăn đêm</a:t>
            </a:r>
            <a:endParaRPr lang="en-US" sz="2400" b="1">
              <a:solidFill>
                <a:schemeClr val="tx1"/>
              </a:solidFill>
              <a:latin typeface="+mj-lt"/>
            </a:endParaRPr>
          </a:p>
          <a:p>
            <a:pPr algn="ctr"/>
            <a:r>
              <a:rPr lang="vi-VN" sz="2400" b="1" i="1">
                <a:solidFill>
                  <a:schemeClr val="tx1"/>
                </a:solidFill>
                <a:latin typeface="+mj-lt"/>
              </a:rPr>
              <a:t>Đậu phải cành mềm lộn cổ xuống ao.</a:t>
            </a:r>
            <a:endParaRPr lang="en-US" sz="2400" b="1">
              <a:solidFill>
                <a:schemeClr val="tx1"/>
              </a:solidFill>
              <a:latin typeface="+mj-lt"/>
            </a:endParaRPr>
          </a:p>
          <a:p>
            <a:r>
              <a:rPr lang="vi-VN" sz="2400" i="1">
                <a:solidFill>
                  <a:schemeClr val="tx1"/>
                </a:solidFill>
                <a:latin typeface="+mj-lt"/>
              </a:rPr>
              <a:t>Con cò trong câu ca dao là biểu tượng của đối tượng nào?</a:t>
            </a:r>
            <a:endParaRPr lang="en-US" sz="2400">
              <a:solidFill>
                <a:schemeClr val="tx1"/>
              </a:solidFill>
              <a:latin typeface="+mj-lt"/>
            </a:endParaRPr>
          </a:p>
        </p:txBody>
      </p:sp>
      <p:sp>
        <p:nvSpPr>
          <p:cNvPr id="5" name="Snip Diagonal Corner Rectangle 4"/>
          <p:cNvSpPr/>
          <p:nvPr/>
        </p:nvSpPr>
        <p:spPr>
          <a:xfrm>
            <a:off x="1574651" y="2571750"/>
            <a:ext cx="6217920" cy="873386"/>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a:latin typeface="+mj-lt"/>
              </a:rPr>
              <a:t>Người nông dân</a:t>
            </a:r>
            <a:endParaRPr lang="en-US" sz="2800" b="1">
              <a:latin typeface="+mj-lt"/>
            </a:endParaRPr>
          </a:p>
        </p:txBody>
      </p:sp>
      <p:sp>
        <p:nvSpPr>
          <p:cNvPr id="6" name="Pentagon 5">
            <a:hlinkClick r:id="rId5" action="ppaction://hlinksldjump"/>
          </p:cNvPr>
          <p:cNvSpPr/>
          <p:nvPr/>
        </p:nvSpPr>
        <p:spPr>
          <a:xfrm flipH="1">
            <a:off x="7542724" y="4539010"/>
            <a:ext cx="1499616" cy="566928"/>
          </a:xfrm>
          <a:prstGeom prst="homePlat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Quay lại </a:t>
            </a:r>
          </a:p>
        </p:txBody>
      </p:sp>
    </p:spTree>
    <p:extLst>
      <p:ext uri="{BB962C8B-B14F-4D97-AF65-F5344CB8AC3E}">
        <p14:creationId xmlns:p14="http://schemas.microsoft.com/office/powerpoint/2010/main" val="2314157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E7F2E466-F5E8-7AF5-3599-A27A7E82B14C}"/>
              </a:ext>
            </a:extLst>
          </p:cNvPr>
          <p:cNvPicPr>
            <a:picLocks noChangeAspect="1"/>
          </p:cNvPicPr>
          <p:nvPr/>
        </p:nvPicPr>
        <p:blipFill>
          <a:blip r:embed="rId2"/>
          <a:stretch>
            <a:fillRect/>
          </a:stretch>
        </p:blipFill>
        <p:spPr>
          <a:xfrm>
            <a:off x="0" y="1255"/>
            <a:ext cx="9144000" cy="5140990"/>
          </a:xfrm>
          <a:prstGeom prst="rect">
            <a:avLst/>
          </a:prstGeom>
        </p:spPr>
      </p:pic>
      <p:sp>
        <p:nvSpPr>
          <p:cNvPr id="4" name="TextBox 3">
            <a:extLst>
              <a:ext uri="{FF2B5EF4-FFF2-40B4-BE49-F238E27FC236}">
                <a16:creationId xmlns:a16="http://schemas.microsoft.com/office/drawing/2014/main" id="{2AEA9BBF-AB71-443C-839F-71A7F5CD059A}"/>
              </a:ext>
            </a:extLst>
          </p:cNvPr>
          <p:cNvSpPr txBox="1"/>
          <p:nvPr/>
        </p:nvSpPr>
        <p:spPr>
          <a:xfrm>
            <a:off x="170481" y="1220709"/>
            <a:ext cx="4231038" cy="338554"/>
          </a:xfrm>
          <a:prstGeom prst="rect">
            <a:avLst/>
          </a:prstGeom>
          <a:noFill/>
        </p:spPr>
        <p:txBody>
          <a:bodyPr wrap="square">
            <a:spAutoFit/>
          </a:bodyPr>
          <a:lstStyle/>
          <a:p>
            <a:pPr algn="just">
              <a:spcAft>
                <a:spcPts val="800"/>
              </a:spcAft>
            </a:pPr>
            <a:r>
              <a:rPr lang="en-US" sz="1600" b="1" i="1">
                <a:effectLst/>
                <a:latin typeface="Times New Roman" panose="02020603050405020304" pitchFamily="18" charset="0"/>
                <a:ea typeface="Times New Roman" panose="02020603050405020304" pitchFamily="18" charset="0"/>
                <a:cs typeface="Times New Roman" panose="02020603050405020304" pitchFamily="18" charset="0"/>
              </a:rPr>
              <a:t>- Đến</a:t>
            </a:r>
            <a:r>
              <a:rPr lang="vi-VN" sz="1600" b="1" i="1">
                <a:effectLst/>
                <a:latin typeface="Times New Roman" panose="02020603050405020304" pitchFamily="18" charset="0"/>
                <a:ea typeface="Times New Roman" panose="02020603050405020304" pitchFamily="18" charset="0"/>
                <a:cs typeface="Times New Roman" panose="02020603050405020304" pitchFamily="18" charset="0"/>
              </a:rPr>
              <a:t> giữa sân bà </a:t>
            </a:r>
            <a:r>
              <a:rPr lang="en-US" sz="1600" b="1" i="1">
                <a:effectLst/>
                <a:latin typeface="Times New Roman" panose="02020603050405020304" pitchFamily="18" charset="0"/>
                <a:ea typeface="Times New Roman" panose="02020603050405020304" pitchFamily="18" charset="0"/>
                <a:cs typeface="Times New Roman" panose="02020603050405020304" pitchFamily="18" charset="0"/>
              </a:rPr>
              <a:t>đứng sững lại </a:t>
            </a:r>
            <a:endParaRPr lang="en-US" b="1" i="1">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F1444559-F454-90A7-46B8-BE8D98CB4731}"/>
              </a:ext>
            </a:extLst>
          </p:cNvPr>
          <p:cNvSpPr txBox="1"/>
          <p:nvPr/>
        </p:nvSpPr>
        <p:spPr>
          <a:xfrm>
            <a:off x="4401519" y="1208252"/>
            <a:ext cx="2146513" cy="1169551"/>
          </a:xfrm>
          <a:prstGeom prst="rect">
            <a:avLst/>
          </a:prstGeom>
          <a:noFill/>
        </p:spPr>
        <p:txBody>
          <a:bodyPr wrap="square">
            <a:spAutoFit/>
          </a:bodyPr>
          <a:lstStyle/>
          <a:p>
            <a:pPr algn="just">
              <a:spcAft>
                <a:spcPts val="800"/>
              </a:spcAft>
            </a:pPr>
            <a:r>
              <a:rPr lang="en-US" sz="1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1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Khuôn mặt rạng rỡ hẳn lên, cùng con dâu dọn dẹp nhà cửa, dặn dò các con và có niềm tin vào tương lai, dự cảm đổi đời.</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D3A5FA42-55EC-B5F5-1021-66BEEBB563AF}"/>
              </a:ext>
            </a:extLst>
          </p:cNvPr>
          <p:cNvSpPr txBox="1"/>
          <p:nvPr/>
        </p:nvSpPr>
        <p:spPr>
          <a:xfrm>
            <a:off x="6485402" y="1170605"/>
            <a:ext cx="2595968" cy="4016484"/>
          </a:xfrm>
          <a:prstGeom prst="rect">
            <a:avLst/>
          </a:prstGeom>
          <a:noFill/>
        </p:spPr>
        <p:txBody>
          <a:bodyPr wrap="square">
            <a:spAutoFit/>
          </a:bodyPr>
          <a:lstStyle/>
          <a:p>
            <a:pPr algn="just"/>
            <a:r>
              <a:rPr lang="en-US" sz="1400" smtClean="0">
                <a:effectLst/>
                <a:latin typeface="Times New Roman" panose="02020603050405020304" pitchFamily="18" charset="0"/>
                <a:ea typeface="Calibri" panose="020F0502020204030204" pitchFamily="34" charset="0"/>
              </a:rPr>
              <a:t>-Bà </a:t>
            </a:r>
            <a:r>
              <a:rPr lang="en-US" sz="1400">
                <a:effectLst/>
                <a:latin typeface="Times New Roman" panose="02020603050405020304" pitchFamily="18" charset="0"/>
                <a:ea typeface="Calibri" panose="020F0502020204030204" pitchFamily="34" charset="0"/>
              </a:rPr>
              <a:t>là người hiểu chuyện nên khi nghe Tràng thưa chuyện, bà vừa thương những cũng vừa lo cho các con. Bà cố gắng dằn nỗi lo lắng để đón nhận người con dâu với tất cả sự cảm thông, bao dung</a:t>
            </a:r>
            <a:r>
              <a:rPr lang="en-US" sz="1400" smtClean="0">
                <a:effectLst/>
                <a:latin typeface="Times New Roman" panose="02020603050405020304" pitchFamily="18" charset="0"/>
                <a:ea typeface="Calibri" panose="020F0502020204030204" pitchFamily="34" charset="0"/>
              </a:rPr>
              <a:t>.</a:t>
            </a:r>
          </a:p>
          <a:p>
            <a:pPr algn="just"/>
            <a:r>
              <a:rPr lang="en-US">
                <a:latin typeface="Times New Roman" panose="02020603050405020304" pitchFamily="18" charset="0"/>
                <a:ea typeface="Calibri" panose="020F0502020204030204" pitchFamily="34" charset="0"/>
              </a:rPr>
              <a:t>-</a:t>
            </a:r>
            <a:r>
              <a:rPr lang="en-US" sz="1400" smtClean="0">
                <a:effectLst/>
                <a:latin typeface="Times New Roman" panose="02020603050405020304" pitchFamily="18" charset="0"/>
                <a:ea typeface="Calibri" panose="020F0502020204030204" pitchFamily="34" charset="0"/>
              </a:rPr>
              <a:t> </a:t>
            </a:r>
            <a:r>
              <a:rPr lang="en-US" sz="1300">
                <a:effectLst/>
                <a:latin typeface="Times New Roman" panose="02020603050405020304" pitchFamily="18" charset="0"/>
                <a:ea typeface="Calibri" panose="020F0502020204030204" pitchFamily="34" charset="0"/>
              </a:rPr>
              <a:t>Vào buổi sáng hôm sau, bà cũng như thành một người khác: </a:t>
            </a:r>
            <a:r>
              <a:rPr lang="en-US" sz="1300" b="1">
                <a:effectLst/>
                <a:latin typeface="Times New Roman" panose="02020603050405020304" pitchFamily="18" charset="0"/>
                <a:ea typeface="Calibri" panose="020F0502020204030204" pitchFamily="34" charset="0"/>
              </a:rPr>
              <a:t>diện mạo tươi tắn hơn, phong thái nhanh nhẹn, hoạt bát hơn. </a:t>
            </a:r>
            <a:r>
              <a:rPr lang="en-US" sz="1300">
                <a:effectLst/>
                <a:latin typeface="Times New Roman" panose="02020603050405020304" pitchFamily="18" charset="0"/>
                <a:ea typeface="Calibri" panose="020F0502020204030204" pitchFamily="34" charset="0"/>
              </a:rPr>
              <a:t>Đặc biệt, bà luôn nói những chuyện vui để đem đến cho con cái niềm lạc quan, hi vọng. Cho dù cái đói vẫn đang tiếp tục dồn người ta vào cảnh khốn cùng nhưng ở người mẹ ấy vẫn luôn toát lên sự thương yêu, rộng lượng để trở thành điểm tựa cho con mình</a:t>
            </a:r>
            <a:endParaRPr lang="en-US" sz="1300"/>
          </a:p>
        </p:txBody>
      </p:sp>
      <p:sp>
        <p:nvSpPr>
          <p:cNvPr id="14" name="Rectangle 1">
            <a:extLst>
              <a:ext uri="{FF2B5EF4-FFF2-40B4-BE49-F238E27FC236}">
                <a16:creationId xmlns:a16="http://schemas.microsoft.com/office/drawing/2014/main" id="{2272CAD3-8A4E-0685-8078-05D043EB340B}"/>
              </a:ext>
            </a:extLst>
          </p:cNvPr>
          <p:cNvSpPr>
            <a:spLocks noChangeArrowheads="1"/>
          </p:cNvSpPr>
          <p:nvPr/>
        </p:nvSpPr>
        <p:spPr bwMode="auto">
          <a:xfrm>
            <a:off x="628650" y="28527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7" name="TextBox 16">
            <a:extLst>
              <a:ext uri="{FF2B5EF4-FFF2-40B4-BE49-F238E27FC236}">
                <a16:creationId xmlns:a16="http://schemas.microsoft.com/office/drawing/2014/main" id="{E0174A32-574A-A683-95E8-D97A43548AED}"/>
              </a:ext>
            </a:extLst>
          </p:cNvPr>
          <p:cNvSpPr txBox="1"/>
          <p:nvPr/>
        </p:nvSpPr>
        <p:spPr>
          <a:xfrm>
            <a:off x="4410965" y="2377803"/>
            <a:ext cx="2146513" cy="1815882"/>
          </a:xfrm>
          <a:prstGeom prst="rect">
            <a:avLst/>
          </a:prstGeom>
          <a:noFill/>
        </p:spPr>
        <p:txBody>
          <a:bodyPr wrap="square">
            <a:spAutoFit/>
          </a:bodyPr>
          <a:lstStyle/>
          <a:p>
            <a:pPr algn="just">
              <a:spcAft>
                <a:spcPts val="800"/>
              </a:spcAft>
            </a:pPr>
            <a:r>
              <a:rPr lang="vi-VN" sz="1400">
                <a:effectLst/>
                <a:latin typeface="Times New Roman" panose="02020603050405020304" pitchFamily="18" charset="0"/>
                <a:ea typeface="Calibri" panose="020F0502020204030204" pitchFamily="34" charset="0"/>
                <a:cs typeface="Times New Roman" panose="02020603050405020304" pitchFamily="18" charset="0"/>
              </a:rPr>
              <a:t>-</a:t>
            </a:r>
            <a:r>
              <a:rPr lang="en-US" sz="1400">
                <a:effectLst/>
                <a:latin typeface="Times New Roman" panose="02020603050405020304" pitchFamily="18" charset="0"/>
                <a:ea typeface="Calibri" panose="020F0502020204030204" pitchFamily="34" charset="0"/>
                <a:cs typeface="Times New Roman" panose="02020603050405020304" pitchFamily="18" charset="0"/>
              </a:rPr>
              <a:t> </a:t>
            </a:r>
            <a:r>
              <a:rPr lang="vi-VN" sz="1400">
                <a:effectLst/>
                <a:latin typeface="Times New Roman" panose="02020603050405020304" pitchFamily="18" charset="0"/>
                <a:ea typeface="Calibri" panose="020F0502020204030204" pitchFamily="34" charset="0"/>
                <a:cs typeface="Times New Roman" panose="02020603050405020304" pitchFamily="18" charset="0"/>
              </a:rPr>
              <a:t>Bữa cơm đầu tiên đón nàng dâu mới, bà cụ Tứ đã nhen nhóm cho các con niềm tin, niềm hy vọng: </a:t>
            </a:r>
            <a:r>
              <a:rPr lang="vi-VN" sz="1400" i="1">
                <a:effectLst/>
                <a:latin typeface="Times New Roman" panose="02020603050405020304" pitchFamily="18" charset="0"/>
                <a:ea typeface="Calibri" panose="020F0502020204030204" pitchFamily="34" charset="0"/>
                <a:cs typeface="Times New Roman" panose="02020603050405020304" pitchFamily="18" charset="0"/>
              </a:rPr>
              <a:t>"Tao tính khi nào có tiền mua lấy con gà về nuôi, chả mấy mà có đàn gà cho xem".</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8" name="TextBox 17">
            <a:extLst>
              <a:ext uri="{FF2B5EF4-FFF2-40B4-BE49-F238E27FC236}">
                <a16:creationId xmlns:a16="http://schemas.microsoft.com/office/drawing/2014/main" id="{0756AA27-4FFD-CC93-3D0A-60A9EF66839C}"/>
              </a:ext>
            </a:extLst>
          </p:cNvPr>
          <p:cNvSpPr txBox="1"/>
          <p:nvPr/>
        </p:nvSpPr>
        <p:spPr>
          <a:xfrm>
            <a:off x="147437" y="1498370"/>
            <a:ext cx="4231038" cy="307777"/>
          </a:xfrm>
          <a:prstGeom prst="rect">
            <a:avLst/>
          </a:prstGeom>
          <a:noFill/>
        </p:spPr>
        <p:txBody>
          <a:bodyPr wrap="square">
            <a:spAutoFit/>
          </a:bodyPr>
          <a:lstStyle/>
          <a:p>
            <a:pPr algn="just">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 Hàng loạt các câu hỏi: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9" name="TextBox 18">
            <a:extLst>
              <a:ext uri="{FF2B5EF4-FFF2-40B4-BE49-F238E27FC236}">
                <a16:creationId xmlns:a16="http://schemas.microsoft.com/office/drawing/2014/main" id="{D37BA7D7-8737-29ED-6158-0898B58AFFA5}"/>
              </a:ext>
            </a:extLst>
          </p:cNvPr>
          <p:cNvSpPr txBox="1"/>
          <p:nvPr/>
        </p:nvSpPr>
        <p:spPr>
          <a:xfrm>
            <a:off x="156883" y="1784301"/>
            <a:ext cx="4231038" cy="523220"/>
          </a:xfrm>
          <a:prstGeom prst="rect">
            <a:avLst/>
          </a:prstGeom>
          <a:noFill/>
        </p:spPr>
        <p:txBody>
          <a:bodyPr wrap="square">
            <a:spAutoFit/>
          </a:bodyPr>
          <a:lstStyle/>
          <a:p>
            <a:pPr algn="just">
              <a:spcAft>
                <a:spcPts val="800"/>
              </a:spcAft>
            </a:pPr>
            <a:r>
              <a:rPr lang="vi-VN" sz="1400">
                <a:effectLst/>
                <a:latin typeface="Times New Roman" panose="02020603050405020304" pitchFamily="18" charset="0"/>
                <a:ea typeface="Times New Roman" panose="02020603050405020304" pitchFamily="18" charset="0"/>
                <a:cs typeface="Times New Roman" panose="02020603050405020304" pitchFamily="18" charset="0"/>
              </a:rPr>
              <a:t>+ Bà lão cúi đầu nín lặng, hiểu ra biết bao nhiêu cơ sự,</a:t>
            </a: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 ai oán, xót thương</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0" name="TextBox 19">
            <a:extLst>
              <a:ext uri="{FF2B5EF4-FFF2-40B4-BE49-F238E27FC236}">
                <a16:creationId xmlns:a16="http://schemas.microsoft.com/office/drawing/2014/main" id="{18D08C4A-C3E2-554D-54D1-0BDF0A9EDCD3}"/>
              </a:ext>
            </a:extLst>
          </p:cNvPr>
          <p:cNvSpPr txBox="1"/>
          <p:nvPr/>
        </p:nvSpPr>
        <p:spPr>
          <a:xfrm>
            <a:off x="139166" y="2296102"/>
            <a:ext cx="4231038" cy="307777"/>
          </a:xfrm>
          <a:prstGeom prst="rect">
            <a:avLst/>
          </a:prstGeom>
          <a:noFill/>
        </p:spPr>
        <p:txBody>
          <a:bodyPr wrap="square">
            <a:spAutoFit/>
          </a:bodyPr>
          <a:lstStyle/>
          <a:p>
            <a:pPr algn="just">
              <a:spcAft>
                <a:spcPts val="800"/>
              </a:spcAft>
            </a:pPr>
            <a:r>
              <a:rPr lang="vi-VN" sz="1400">
                <a:effectLst/>
                <a:latin typeface="Times New Roman" panose="02020603050405020304" pitchFamily="18" charset="0"/>
                <a:ea typeface="Times New Roman" panose="02020603050405020304" pitchFamily="18" charset="0"/>
                <a:cs typeface="Times New Roman" panose="02020603050405020304" pitchFamily="18" charset="0"/>
              </a:rPr>
              <a:t>+ Trong kẻ mắt kèm nhèm rỉ xuống hai dòng nước mắt</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1" name="TextBox 20">
            <a:extLst>
              <a:ext uri="{FF2B5EF4-FFF2-40B4-BE49-F238E27FC236}">
                <a16:creationId xmlns:a16="http://schemas.microsoft.com/office/drawing/2014/main" id="{FE13AF98-C68B-3882-8E57-D6A0C0D5AC84}"/>
              </a:ext>
            </a:extLst>
          </p:cNvPr>
          <p:cNvSpPr txBox="1"/>
          <p:nvPr/>
        </p:nvSpPr>
        <p:spPr>
          <a:xfrm>
            <a:off x="164775" y="2633618"/>
            <a:ext cx="4231038" cy="1169551"/>
          </a:xfrm>
          <a:prstGeom prst="rect">
            <a:avLst/>
          </a:prstGeom>
          <a:noFill/>
        </p:spPr>
        <p:txBody>
          <a:bodyPr wrap="square">
            <a:spAutoFit/>
          </a:bodyPr>
          <a:lstStyle/>
          <a:p>
            <a:pPr algn="just">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 Dù có ai oán xót thương, cái đói đang đe dọa, cái chết đang cận kề, thì  bà nén vào lòng tất cả để dang tay đón người đàn bà xa lạ làm con dâu mình: </a:t>
            </a:r>
            <a:r>
              <a:rPr lang="en-US" sz="1400" i="1">
                <a:effectLst/>
                <a:latin typeface="Times New Roman" panose="02020603050405020304" pitchFamily="18" charset="0"/>
                <a:ea typeface="Times New Roman" panose="02020603050405020304" pitchFamily="18" charset="0"/>
                <a:cs typeface="Times New Roman" panose="02020603050405020304" pitchFamily="18" charset="0"/>
              </a:rPr>
              <a:t>"Ừ, thôi thì các con cũng phải duyên phải số với nhau, u cũng mừng lòng".</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2" name="TextBox 21">
            <a:extLst>
              <a:ext uri="{FF2B5EF4-FFF2-40B4-BE49-F238E27FC236}">
                <a16:creationId xmlns:a16="http://schemas.microsoft.com/office/drawing/2014/main" id="{6351142E-50CE-0CB0-4948-DB4B8688A5A2}"/>
              </a:ext>
            </a:extLst>
          </p:cNvPr>
          <p:cNvSpPr txBox="1"/>
          <p:nvPr/>
        </p:nvSpPr>
        <p:spPr>
          <a:xfrm>
            <a:off x="117297" y="3774244"/>
            <a:ext cx="4231038" cy="523220"/>
          </a:xfrm>
          <a:prstGeom prst="rect">
            <a:avLst/>
          </a:prstGeom>
          <a:noFill/>
        </p:spPr>
        <p:txBody>
          <a:bodyPr wrap="square">
            <a:spAutoFit/>
          </a:bodyPr>
          <a:lstStyle/>
          <a:p>
            <a:pPr algn="just">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 Bà đã chủ động nói chuyên với nàng dâu mới để an ủi vỗ về và đọng viên.</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3" name="TextBox 22">
            <a:extLst>
              <a:ext uri="{FF2B5EF4-FFF2-40B4-BE49-F238E27FC236}">
                <a16:creationId xmlns:a16="http://schemas.microsoft.com/office/drawing/2014/main" id="{EF69D9CB-D27B-5850-CE39-8FCD7267BF4C}"/>
              </a:ext>
            </a:extLst>
          </p:cNvPr>
          <p:cNvSpPr txBox="1"/>
          <p:nvPr/>
        </p:nvSpPr>
        <p:spPr>
          <a:xfrm>
            <a:off x="141116" y="4309266"/>
            <a:ext cx="4231038" cy="523220"/>
          </a:xfrm>
          <a:prstGeom prst="rect">
            <a:avLst/>
          </a:prstGeom>
          <a:noFill/>
        </p:spPr>
        <p:txBody>
          <a:bodyPr wrap="square">
            <a:spAutoFit/>
          </a:bodyPr>
          <a:lstStyle/>
          <a:p>
            <a:pPr algn="just">
              <a:spcAft>
                <a:spcPts val="800"/>
              </a:spcAft>
            </a:pPr>
            <a:r>
              <a:rPr lang="vi-VN" sz="140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Bà động viên con cái” ai giàu ba họ, ai khó ba đời” có ra thì con cái chúng mày về sau…</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03915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arn(inVertical)">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barn(inVertical)">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barn(inVertical)">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barn(inVertical)">
                                      <p:cBhvr>
                                        <p:cTn id="37" dur="500"/>
                                        <p:tgtEl>
                                          <p:spTgt spid="23"/>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barn(inVertical)">
                                      <p:cBhvr>
                                        <p:cTn id="42" dur="500"/>
                                        <p:tgtEl>
                                          <p:spTgt spid="6"/>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barn(inVertical)">
                                      <p:cBhvr>
                                        <p:cTn id="47" dur="500"/>
                                        <p:tgtEl>
                                          <p:spTgt spid="17"/>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barn(inVertical)">
                                      <p:cBhvr>
                                        <p:cTn id="5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P spid="17" grpId="0"/>
      <p:bldP spid="18" grpId="0"/>
      <p:bldP spid="19" grpId="0"/>
      <p:bldP spid="20" grpId="0"/>
      <p:bldP spid="21" grpId="0"/>
      <p:bldP spid="22" grpId="0"/>
      <p:bldP spid="23"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825"/>
        <p:cNvGrpSpPr/>
        <p:nvPr/>
      </p:nvGrpSpPr>
      <p:grpSpPr>
        <a:xfrm>
          <a:off x="0" y="0"/>
          <a:ext cx="0" cy="0"/>
          <a:chOff x="0" y="0"/>
          <a:chExt cx="0" cy="0"/>
        </a:xfrm>
      </p:grpSpPr>
      <p:sp>
        <p:nvSpPr>
          <p:cNvPr id="8" name="Google Shape;246;p45">
            <a:extLst>
              <a:ext uri="{FF2B5EF4-FFF2-40B4-BE49-F238E27FC236}">
                <a16:creationId xmlns:a16="http://schemas.microsoft.com/office/drawing/2014/main" id="{102CA564-DA72-12C6-06D5-E83EA59BAC8B}"/>
              </a:ext>
            </a:extLst>
          </p:cNvPr>
          <p:cNvSpPr txBox="1">
            <a:spLocks/>
          </p:cNvSpPr>
          <p:nvPr/>
        </p:nvSpPr>
        <p:spPr>
          <a:xfrm>
            <a:off x="713250" y="332990"/>
            <a:ext cx="7717500" cy="5727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2800"/>
              <a:buFont typeface="Handlee"/>
              <a:buNone/>
              <a:defRPr sz="3600" b="1" i="0" u="none" strike="noStrike" cap="none">
                <a:solidFill>
                  <a:schemeClr val="accent1"/>
                </a:solidFill>
                <a:latin typeface="Handlee"/>
                <a:ea typeface="Handlee"/>
                <a:cs typeface="Handlee"/>
                <a:sym typeface="Handlee"/>
              </a:defRPr>
            </a:lvl1pPr>
            <a:lvl2pPr marR="0" lvl="1"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2pPr>
            <a:lvl3pPr marR="0" lvl="2"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3pPr>
            <a:lvl4pPr marR="0" lvl="3"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4pPr>
            <a:lvl5pPr marR="0" lvl="4"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5pPr>
            <a:lvl6pPr marR="0" lvl="5"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6pPr>
            <a:lvl7pPr marR="0" lvl="6"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7pPr>
            <a:lvl8pPr marR="0" lvl="7"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8pPr>
            <a:lvl9pPr marR="0" lvl="8"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9pPr>
          </a:lstStyle>
          <a:p>
            <a:r>
              <a:rPr lang="en-US" sz="3200">
                <a:solidFill>
                  <a:schemeClr val="bg1"/>
                </a:solidFill>
                <a:latin typeface="Times New Roman" panose="02020603050405020304" pitchFamily="18" charset="0"/>
                <a:cs typeface="Times New Roman" panose="02020603050405020304" pitchFamily="18" charset="0"/>
              </a:rPr>
              <a:t>4</a:t>
            </a:r>
            <a:r>
              <a:rPr lang="en-US" sz="3200" smtClean="0">
                <a:solidFill>
                  <a:schemeClr val="bg1"/>
                </a:solidFill>
                <a:latin typeface="Times New Roman" panose="02020603050405020304" pitchFamily="18" charset="0"/>
                <a:cs typeface="Times New Roman" panose="02020603050405020304" pitchFamily="18" charset="0"/>
              </a:rPr>
              <a:t>. </a:t>
            </a:r>
            <a:r>
              <a:rPr lang="en-US" sz="3200">
                <a:solidFill>
                  <a:schemeClr val="bg1"/>
                </a:solidFill>
                <a:latin typeface="Times New Roman" panose="02020603050405020304" pitchFamily="18" charset="0"/>
                <a:cs typeface="Times New Roman" panose="02020603050405020304" pitchFamily="18" charset="0"/>
              </a:rPr>
              <a:t>Tìm hiểu về người kể chuyện</a:t>
            </a:r>
          </a:p>
        </p:txBody>
      </p:sp>
      <p:sp>
        <p:nvSpPr>
          <p:cNvPr id="9" name="Google Shape;2045;p65">
            <a:extLst>
              <a:ext uri="{FF2B5EF4-FFF2-40B4-BE49-F238E27FC236}">
                <a16:creationId xmlns:a16="http://schemas.microsoft.com/office/drawing/2014/main" id="{E829315F-3083-80B8-A059-1BB176A89A7E}"/>
              </a:ext>
            </a:extLst>
          </p:cNvPr>
          <p:cNvSpPr/>
          <p:nvPr/>
        </p:nvSpPr>
        <p:spPr>
          <a:xfrm>
            <a:off x="1083212" y="309803"/>
            <a:ext cx="7160456" cy="572700"/>
          </a:xfrm>
          <a:prstGeom prst="roundRect">
            <a:avLst>
              <a:gd name="adj" fmla="val 9575"/>
            </a:avLst>
          </a:prstGeom>
          <a:noFill/>
          <a:ln w="19050" cap="flat" cmpd="sng">
            <a:solidFill>
              <a:srgbClr val="333333">
                <a:lumMod val="50000"/>
              </a:srgbClr>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 name="Group 1">
            <a:extLst>
              <a:ext uri="{FF2B5EF4-FFF2-40B4-BE49-F238E27FC236}">
                <a16:creationId xmlns:a16="http://schemas.microsoft.com/office/drawing/2014/main" id="{67858871-87BB-DD6D-F19A-0D7D59E778F2}"/>
              </a:ext>
            </a:extLst>
          </p:cNvPr>
          <p:cNvGrpSpPr/>
          <p:nvPr/>
        </p:nvGrpSpPr>
        <p:grpSpPr>
          <a:xfrm>
            <a:off x="1228062" y="1181554"/>
            <a:ext cx="7015606" cy="3784345"/>
            <a:chOff x="417022" y="139833"/>
            <a:chExt cx="8458812" cy="4578233"/>
          </a:xfrm>
        </p:grpSpPr>
        <p:grpSp>
          <p:nvGrpSpPr>
            <p:cNvPr id="3" name="Google Shape;1286;p50">
              <a:extLst>
                <a:ext uri="{FF2B5EF4-FFF2-40B4-BE49-F238E27FC236}">
                  <a16:creationId xmlns:a16="http://schemas.microsoft.com/office/drawing/2014/main" id="{3B6FBC70-8CE5-534F-D6C6-C8670604EB71}"/>
                </a:ext>
              </a:extLst>
            </p:cNvPr>
            <p:cNvGrpSpPr/>
            <p:nvPr/>
          </p:nvGrpSpPr>
          <p:grpSpPr>
            <a:xfrm>
              <a:off x="417022" y="139833"/>
              <a:ext cx="8458812" cy="4578233"/>
              <a:chOff x="342594" y="166475"/>
              <a:chExt cx="8458812" cy="4578233"/>
            </a:xfrm>
          </p:grpSpPr>
          <p:sp>
            <p:nvSpPr>
              <p:cNvPr id="11" name="Google Shape;1287;p50">
                <a:extLst>
                  <a:ext uri="{FF2B5EF4-FFF2-40B4-BE49-F238E27FC236}">
                    <a16:creationId xmlns:a16="http://schemas.microsoft.com/office/drawing/2014/main" id="{879C574A-2652-495A-96DF-44E7844FB4D6}"/>
                  </a:ext>
                </a:extLst>
              </p:cNvPr>
              <p:cNvSpPr/>
              <p:nvPr/>
            </p:nvSpPr>
            <p:spPr>
              <a:xfrm>
                <a:off x="2918710" y="1489273"/>
                <a:ext cx="1223506" cy="659993"/>
              </a:xfrm>
              <a:custGeom>
                <a:avLst/>
                <a:gdLst/>
                <a:ahLst/>
                <a:cxnLst/>
                <a:rect l="l" t="t" r="r" b="b"/>
                <a:pathLst>
                  <a:path w="23968" h="12929" extrusionOk="0">
                    <a:moveTo>
                      <a:pt x="6635" y="0"/>
                    </a:moveTo>
                    <a:cubicBezTo>
                      <a:pt x="4499" y="4007"/>
                      <a:pt x="2136" y="8128"/>
                      <a:pt x="0" y="12135"/>
                    </a:cubicBezTo>
                    <a:lnTo>
                      <a:pt x="23967" y="12929"/>
                    </a:lnTo>
                    <a:cubicBezTo>
                      <a:pt x="23646" y="9697"/>
                      <a:pt x="23344" y="6408"/>
                      <a:pt x="23003" y="3195"/>
                    </a:cubicBezTo>
                    <a:cubicBezTo>
                      <a:pt x="22403" y="3227"/>
                      <a:pt x="21802" y="3243"/>
                      <a:pt x="21200" y="3243"/>
                    </a:cubicBezTo>
                    <a:cubicBezTo>
                      <a:pt x="16195" y="3243"/>
                      <a:pt x="11174" y="2126"/>
                      <a:pt x="6635" y="0"/>
                    </a:cubicBezTo>
                    <a:close/>
                  </a:path>
                </a:pathLst>
              </a:custGeom>
              <a:solidFill>
                <a:srgbClr val="F7957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 name="Google Shape;1288;p50">
                <a:extLst>
                  <a:ext uri="{FF2B5EF4-FFF2-40B4-BE49-F238E27FC236}">
                    <a16:creationId xmlns:a16="http://schemas.microsoft.com/office/drawing/2014/main" id="{5C5351EA-FEC0-2F15-8B9D-E98917F55B97}"/>
                  </a:ext>
                </a:extLst>
              </p:cNvPr>
              <p:cNvSpPr/>
              <p:nvPr/>
            </p:nvSpPr>
            <p:spPr>
              <a:xfrm>
                <a:off x="6054387" y="974069"/>
                <a:ext cx="2747019" cy="1653786"/>
              </a:xfrm>
              <a:custGeom>
                <a:avLst/>
                <a:gdLst/>
                <a:ahLst/>
                <a:cxnLst/>
                <a:rect l="l" t="t" r="r" b="b"/>
                <a:pathLst>
                  <a:path w="53813" h="32397" extrusionOk="0">
                    <a:moveTo>
                      <a:pt x="27067" y="0"/>
                    </a:moveTo>
                    <a:cubicBezTo>
                      <a:pt x="22852" y="756"/>
                      <a:pt x="18826" y="1493"/>
                      <a:pt x="14630" y="2287"/>
                    </a:cubicBezTo>
                    <a:cubicBezTo>
                      <a:pt x="11644" y="2854"/>
                      <a:pt x="8998" y="3875"/>
                      <a:pt x="6163" y="5009"/>
                    </a:cubicBezTo>
                    <a:cubicBezTo>
                      <a:pt x="4121" y="5822"/>
                      <a:pt x="2061" y="6653"/>
                      <a:pt x="1" y="7466"/>
                    </a:cubicBezTo>
                    <a:lnTo>
                      <a:pt x="8998" y="32397"/>
                    </a:lnTo>
                    <a:cubicBezTo>
                      <a:pt x="12627" y="31981"/>
                      <a:pt x="16294" y="31981"/>
                      <a:pt x="19961" y="31981"/>
                    </a:cubicBezTo>
                    <a:cubicBezTo>
                      <a:pt x="25971" y="31962"/>
                      <a:pt x="32076" y="31603"/>
                      <a:pt x="38068" y="31603"/>
                    </a:cubicBezTo>
                    <a:cubicBezTo>
                      <a:pt x="38408" y="28465"/>
                      <a:pt x="38692" y="25403"/>
                      <a:pt x="39032" y="22266"/>
                    </a:cubicBezTo>
                    <a:cubicBezTo>
                      <a:pt x="44003" y="20943"/>
                      <a:pt x="48861" y="19657"/>
                      <a:pt x="53813" y="18353"/>
                    </a:cubicBezTo>
                    <a:cubicBezTo>
                      <a:pt x="52149" y="16104"/>
                      <a:pt x="50562" y="13836"/>
                      <a:pt x="48766" y="11662"/>
                    </a:cubicBezTo>
                    <a:lnTo>
                      <a:pt x="48766" y="11681"/>
                    </a:lnTo>
                    <a:cubicBezTo>
                      <a:pt x="46366" y="8751"/>
                      <a:pt x="43020" y="6937"/>
                      <a:pt x="39712" y="5104"/>
                    </a:cubicBezTo>
                    <a:cubicBezTo>
                      <a:pt x="36726" y="3440"/>
                      <a:pt x="33910" y="1739"/>
                      <a:pt x="30923" y="76"/>
                    </a:cubicBezTo>
                    <a:cubicBezTo>
                      <a:pt x="30415" y="479"/>
                      <a:pt x="29776" y="704"/>
                      <a:pt x="29127" y="704"/>
                    </a:cubicBezTo>
                    <a:cubicBezTo>
                      <a:pt x="29077" y="704"/>
                      <a:pt x="29027" y="702"/>
                      <a:pt x="28976" y="700"/>
                    </a:cubicBezTo>
                    <a:cubicBezTo>
                      <a:pt x="28277" y="643"/>
                      <a:pt x="27559" y="492"/>
                      <a:pt x="27067" y="0"/>
                    </a:cubicBezTo>
                    <a:close/>
                  </a:path>
                </a:pathLst>
              </a:custGeom>
              <a:solidFill>
                <a:srgbClr val="C7CD9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3" name="Google Shape;1289;p50">
                <a:extLst>
                  <a:ext uri="{FF2B5EF4-FFF2-40B4-BE49-F238E27FC236}">
                    <a16:creationId xmlns:a16="http://schemas.microsoft.com/office/drawing/2014/main" id="{8907CAF7-97A1-4606-F3DE-49D3CC7F942B}"/>
                  </a:ext>
                </a:extLst>
              </p:cNvPr>
              <p:cNvSpPr/>
              <p:nvPr/>
            </p:nvSpPr>
            <p:spPr>
              <a:xfrm>
                <a:off x="685110" y="1051250"/>
                <a:ext cx="2706538" cy="1158829"/>
              </a:xfrm>
              <a:custGeom>
                <a:avLst/>
                <a:gdLst/>
                <a:ahLst/>
                <a:cxnLst/>
                <a:rect l="l" t="t" r="r" b="b"/>
                <a:pathLst>
                  <a:path w="53020" h="22701" extrusionOk="0">
                    <a:moveTo>
                      <a:pt x="24403" y="0"/>
                    </a:moveTo>
                    <a:cubicBezTo>
                      <a:pt x="21000" y="605"/>
                      <a:pt x="17598" y="1210"/>
                      <a:pt x="14177" y="1815"/>
                    </a:cubicBezTo>
                    <a:cubicBezTo>
                      <a:pt x="12173" y="2174"/>
                      <a:pt x="10264" y="3100"/>
                      <a:pt x="8544" y="4196"/>
                    </a:cubicBezTo>
                    <a:cubicBezTo>
                      <a:pt x="5652" y="6049"/>
                      <a:pt x="2817" y="8203"/>
                      <a:pt x="1" y="10150"/>
                    </a:cubicBezTo>
                    <a:cubicBezTo>
                      <a:pt x="4235" y="14006"/>
                      <a:pt x="8355" y="17975"/>
                      <a:pt x="12608" y="21831"/>
                    </a:cubicBezTo>
                    <a:lnTo>
                      <a:pt x="44740" y="22701"/>
                    </a:lnTo>
                    <a:cubicBezTo>
                      <a:pt x="47557" y="18013"/>
                      <a:pt x="50203" y="13477"/>
                      <a:pt x="53019" y="8789"/>
                    </a:cubicBezTo>
                    <a:cubicBezTo>
                      <a:pt x="48464" y="6483"/>
                      <a:pt x="43757" y="4801"/>
                      <a:pt x="38843" y="3403"/>
                    </a:cubicBezTo>
                    <a:cubicBezTo>
                      <a:pt x="33834" y="1985"/>
                      <a:pt x="29336" y="756"/>
                      <a:pt x="29336" y="756"/>
                    </a:cubicBezTo>
                    <a:cubicBezTo>
                      <a:pt x="28976" y="1716"/>
                      <a:pt x="27963" y="2365"/>
                      <a:pt x="26946" y="2365"/>
                    </a:cubicBezTo>
                    <a:cubicBezTo>
                      <a:pt x="26842" y="2365"/>
                      <a:pt x="26737" y="2358"/>
                      <a:pt x="26633" y="2344"/>
                    </a:cubicBezTo>
                    <a:cubicBezTo>
                      <a:pt x="25518" y="2174"/>
                      <a:pt x="24497" y="1134"/>
                      <a:pt x="24403" y="0"/>
                    </a:cubicBezTo>
                    <a:close/>
                  </a:path>
                </a:pathLst>
              </a:custGeom>
              <a:solidFill>
                <a:srgbClr val="C7CD9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4" name="Google Shape;1290;p50">
                <a:extLst>
                  <a:ext uri="{FF2B5EF4-FFF2-40B4-BE49-F238E27FC236}">
                    <a16:creationId xmlns:a16="http://schemas.microsoft.com/office/drawing/2014/main" id="{FF6DE45F-220C-EAC9-9402-05E3B10BC686}"/>
                  </a:ext>
                </a:extLst>
              </p:cNvPr>
              <p:cNvSpPr/>
              <p:nvPr/>
            </p:nvSpPr>
            <p:spPr>
              <a:xfrm>
                <a:off x="6636204" y="1084991"/>
                <a:ext cx="161157" cy="617573"/>
              </a:xfrm>
              <a:custGeom>
                <a:avLst/>
                <a:gdLst/>
                <a:ahLst/>
                <a:cxnLst/>
                <a:rect l="l" t="t" r="r" b="b"/>
                <a:pathLst>
                  <a:path w="3157" h="12098" fill="none" extrusionOk="0">
                    <a:moveTo>
                      <a:pt x="0" y="12098"/>
                    </a:moveTo>
                    <a:cubicBezTo>
                      <a:pt x="775" y="9187"/>
                      <a:pt x="2401" y="2912"/>
                      <a:pt x="3157" y="1"/>
                    </a:cubicBezTo>
                  </a:path>
                </a:pathLst>
              </a:custGeom>
              <a:noFill/>
              <a:ln w="8975" cap="rnd" cmpd="sng">
                <a:solidFill>
                  <a:srgbClr val="191919"/>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5" name="Google Shape;1291;p50">
                <a:extLst>
                  <a:ext uri="{FF2B5EF4-FFF2-40B4-BE49-F238E27FC236}">
                    <a16:creationId xmlns:a16="http://schemas.microsoft.com/office/drawing/2014/main" id="{DE678593-FD47-EDAB-E442-B8DE685B9DE7}"/>
                  </a:ext>
                </a:extLst>
              </p:cNvPr>
              <p:cNvSpPr/>
              <p:nvPr/>
            </p:nvSpPr>
            <p:spPr>
              <a:xfrm>
                <a:off x="1373051" y="1075343"/>
                <a:ext cx="1438672" cy="1114469"/>
              </a:xfrm>
              <a:custGeom>
                <a:avLst/>
                <a:gdLst/>
                <a:ahLst/>
                <a:cxnLst/>
                <a:rect l="l" t="t" r="r" b="b"/>
                <a:pathLst>
                  <a:path w="28183" h="21832" extrusionOk="0">
                    <a:moveTo>
                      <a:pt x="4877" y="1"/>
                    </a:moveTo>
                    <a:cubicBezTo>
                      <a:pt x="4008" y="133"/>
                      <a:pt x="3081" y="360"/>
                      <a:pt x="2212" y="492"/>
                    </a:cubicBezTo>
                    <a:cubicBezTo>
                      <a:pt x="2496" y="4216"/>
                      <a:pt x="2760" y="7939"/>
                      <a:pt x="3025" y="11663"/>
                    </a:cubicBezTo>
                    <a:cubicBezTo>
                      <a:pt x="3252" y="14989"/>
                      <a:pt x="2155" y="18429"/>
                      <a:pt x="1" y="20962"/>
                    </a:cubicBezTo>
                    <a:lnTo>
                      <a:pt x="28182" y="21832"/>
                    </a:lnTo>
                    <a:cubicBezTo>
                      <a:pt x="27502" y="19866"/>
                      <a:pt x="26538" y="18203"/>
                      <a:pt x="26122" y="16161"/>
                    </a:cubicBezTo>
                    <a:cubicBezTo>
                      <a:pt x="25158" y="11417"/>
                      <a:pt x="24327" y="6616"/>
                      <a:pt x="23381" y="1872"/>
                    </a:cubicBezTo>
                    <a:cubicBezTo>
                      <a:pt x="22436" y="1607"/>
                      <a:pt x="21491" y="1437"/>
                      <a:pt x="20565" y="1173"/>
                    </a:cubicBezTo>
                    <a:lnTo>
                      <a:pt x="20565" y="1173"/>
                    </a:lnTo>
                    <a:cubicBezTo>
                      <a:pt x="20905" y="4896"/>
                      <a:pt x="21208" y="8582"/>
                      <a:pt x="21548" y="12306"/>
                    </a:cubicBezTo>
                    <a:cubicBezTo>
                      <a:pt x="16766" y="12154"/>
                      <a:pt x="12060" y="12154"/>
                      <a:pt x="7278" y="12003"/>
                    </a:cubicBezTo>
                    <a:cubicBezTo>
                      <a:pt x="6484" y="7958"/>
                      <a:pt x="5652" y="4065"/>
                      <a:pt x="4877" y="1"/>
                    </a:cubicBezTo>
                    <a:close/>
                  </a:path>
                </a:pathLst>
              </a:custGeom>
              <a:solidFill>
                <a:srgbClr val="5A3A5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6" name="Google Shape;1292;p50">
                <a:extLst>
                  <a:ext uri="{FF2B5EF4-FFF2-40B4-BE49-F238E27FC236}">
                    <a16:creationId xmlns:a16="http://schemas.microsoft.com/office/drawing/2014/main" id="{D56B3F40-F3D9-0831-B072-1BCA27E659A4}"/>
                  </a:ext>
                </a:extLst>
              </p:cNvPr>
              <p:cNvSpPr/>
              <p:nvPr/>
            </p:nvSpPr>
            <p:spPr>
              <a:xfrm>
                <a:off x="4652523" y="1225877"/>
                <a:ext cx="2074468" cy="1267867"/>
              </a:xfrm>
              <a:custGeom>
                <a:avLst/>
                <a:gdLst/>
                <a:ahLst/>
                <a:cxnLst/>
                <a:rect l="l" t="t" r="r" b="b"/>
                <a:pathLst>
                  <a:path w="40638" h="24837" extrusionOk="0">
                    <a:moveTo>
                      <a:pt x="19771" y="0"/>
                    </a:moveTo>
                    <a:cubicBezTo>
                      <a:pt x="16066" y="1437"/>
                      <a:pt x="12362" y="2873"/>
                      <a:pt x="8657" y="4329"/>
                    </a:cubicBezTo>
                    <a:cubicBezTo>
                      <a:pt x="4914" y="5765"/>
                      <a:pt x="2117" y="8846"/>
                      <a:pt x="0" y="12248"/>
                    </a:cubicBezTo>
                    <a:lnTo>
                      <a:pt x="8751" y="24837"/>
                    </a:lnTo>
                    <a:cubicBezTo>
                      <a:pt x="19298" y="23381"/>
                      <a:pt x="30091" y="21926"/>
                      <a:pt x="40638" y="20489"/>
                    </a:cubicBezTo>
                    <a:cubicBezTo>
                      <a:pt x="40468" y="17805"/>
                      <a:pt x="40317" y="15046"/>
                      <a:pt x="40165" y="12305"/>
                    </a:cubicBezTo>
                    <a:cubicBezTo>
                      <a:pt x="39958" y="8355"/>
                      <a:pt x="37292" y="4953"/>
                      <a:pt x="33531" y="3724"/>
                    </a:cubicBezTo>
                    <a:lnTo>
                      <a:pt x="33474" y="3686"/>
                    </a:lnTo>
                    <a:cubicBezTo>
                      <a:pt x="30072" y="2571"/>
                      <a:pt x="26859" y="1494"/>
                      <a:pt x="23457" y="360"/>
                    </a:cubicBezTo>
                    <a:cubicBezTo>
                      <a:pt x="23066" y="1038"/>
                      <a:pt x="22296" y="1473"/>
                      <a:pt x="21513" y="1473"/>
                    </a:cubicBezTo>
                    <a:cubicBezTo>
                      <a:pt x="21424" y="1473"/>
                      <a:pt x="21334" y="1467"/>
                      <a:pt x="21245" y="1456"/>
                    </a:cubicBezTo>
                    <a:cubicBezTo>
                      <a:pt x="20395" y="1342"/>
                      <a:pt x="19979" y="832"/>
                      <a:pt x="19771" y="0"/>
                    </a:cubicBezTo>
                    <a:close/>
                  </a:path>
                </a:pathLst>
              </a:custGeom>
              <a:solidFill>
                <a:srgbClr val="FC5B5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7" name="Google Shape;1293;p50">
                <a:extLst>
                  <a:ext uri="{FF2B5EF4-FFF2-40B4-BE49-F238E27FC236}">
                    <a16:creationId xmlns:a16="http://schemas.microsoft.com/office/drawing/2014/main" id="{9442725A-CF19-8326-EC86-98033B9C4779}"/>
                  </a:ext>
                </a:extLst>
              </p:cNvPr>
              <p:cNvSpPr/>
              <p:nvPr/>
            </p:nvSpPr>
            <p:spPr>
              <a:xfrm>
                <a:off x="6459637" y="1472887"/>
                <a:ext cx="45381" cy="668671"/>
              </a:xfrm>
              <a:custGeom>
                <a:avLst/>
                <a:gdLst/>
                <a:ahLst/>
                <a:cxnLst/>
                <a:rect l="l" t="t" r="r" b="b"/>
                <a:pathLst>
                  <a:path w="889" h="13099" fill="none" extrusionOk="0">
                    <a:moveTo>
                      <a:pt x="889" y="0"/>
                    </a:moveTo>
                    <a:cubicBezTo>
                      <a:pt x="170" y="4328"/>
                      <a:pt x="0" y="8732"/>
                      <a:pt x="378" y="13099"/>
                    </a:cubicBezTo>
                  </a:path>
                </a:pathLst>
              </a:custGeom>
              <a:noFill/>
              <a:ln w="8975" cap="rnd" cmpd="sng">
                <a:solidFill>
                  <a:srgbClr val="191919"/>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8" name="Google Shape;1294;p50">
                <a:extLst>
                  <a:ext uri="{FF2B5EF4-FFF2-40B4-BE49-F238E27FC236}">
                    <a16:creationId xmlns:a16="http://schemas.microsoft.com/office/drawing/2014/main" id="{85DB0581-2EB5-49E3-C5F4-4C2B0F205F47}"/>
                  </a:ext>
                </a:extLst>
              </p:cNvPr>
              <p:cNvSpPr/>
              <p:nvPr/>
            </p:nvSpPr>
            <p:spPr>
              <a:xfrm>
                <a:off x="5092484" y="1756548"/>
                <a:ext cx="726559" cy="247989"/>
              </a:xfrm>
              <a:custGeom>
                <a:avLst/>
                <a:gdLst/>
                <a:ahLst/>
                <a:cxnLst/>
                <a:rect l="l" t="t" r="r" b="b"/>
                <a:pathLst>
                  <a:path w="14233" h="4858" fill="none" extrusionOk="0">
                    <a:moveTo>
                      <a:pt x="14233" y="0"/>
                    </a:moveTo>
                    <a:cubicBezTo>
                      <a:pt x="9337" y="1134"/>
                      <a:pt x="4574" y="2760"/>
                      <a:pt x="0" y="4858"/>
                    </a:cubicBezTo>
                  </a:path>
                </a:pathLst>
              </a:custGeom>
              <a:noFill/>
              <a:ln w="8975" cap="rnd" cmpd="sng">
                <a:solidFill>
                  <a:srgbClr val="191919"/>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9" name="Google Shape;1295;p50">
                <a:extLst>
                  <a:ext uri="{FF2B5EF4-FFF2-40B4-BE49-F238E27FC236}">
                    <a16:creationId xmlns:a16="http://schemas.microsoft.com/office/drawing/2014/main" id="{EFA6DFB0-FD7F-23A5-839C-E6F895C921B6}"/>
                  </a:ext>
                </a:extLst>
              </p:cNvPr>
              <p:cNvSpPr/>
              <p:nvPr/>
            </p:nvSpPr>
            <p:spPr>
              <a:xfrm>
                <a:off x="5481298" y="1826940"/>
                <a:ext cx="83973" cy="359017"/>
              </a:xfrm>
              <a:custGeom>
                <a:avLst/>
                <a:gdLst/>
                <a:ahLst/>
                <a:cxnLst/>
                <a:rect l="l" t="t" r="r" b="b"/>
                <a:pathLst>
                  <a:path w="1645" h="7033" fill="none" extrusionOk="0">
                    <a:moveTo>
                      <a:pt x="1645" y="1"/>
                    </a:moveTo>
                    <a:cubicBezTo>
                      <a:pt x="284" y="2042"/>
                      <a:pt x="0" y="4764"/>
                      <a:pt x="945" y="7032"/>
                    </a:cubicBezTo>
                  </a:path>
                </a:pathLst>
              </a:custGeom>
              <a:noFill/>
              <a:ln w="8975" cap="rnd" cmpd="sng">
                <a:solidFill>
                  <a:srgbClr val="191919"/>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0" name="Google Shape;1296;p50">
                <a:extLst>
                  <a:ext uri="{FF2B5EF4-FFF2-40B4-BE49-F238E27FC236}">
                    <a16:creationId xmlns:a16="http://schemas.microsoft.com/office/drawing/2014/main" id="{C90A0157-198F-8D5D-57AC-BB4AA0C01EE8}"/>
                  </a:ext>
                </a:extLst>
              </p:cNvPr>
              <p:cNvSpPr/>
              <p:nvPr/>
            </p:nvSpPr>
            <p:spPr>
              <a:xfrm>
                <a:off x="5071249" y="1462269"/>
                <a:ext cx="83973" cy="506595"/>
              </a:xfrm>
              <a:custGeom>
                <a:avLst/>
                <a:gdLst/>
                <a:ahLst/>
                <a:cxnLst/>
                <a:rect l="l" t="t" r="r" b="b"/>
                <a:pathLst>
                  <a:path w="1645" h="9924" fill="none" extrusionOk="0">
                    <a:moveTo>
                      <a:pt x="0" y="0"/>
                    </a:moveTo>
                    <a:lnTo>
                      <a:pt x="1645" y="9923"/>
                    </a:lnTo>
                  </a:path>
                </a:pathLst>
              </a:custGeom>
              <a:noFill/>
              <a:ln w="8975" cap="rnd" cmpd="sng">
                <a:solidFill>
                  <a:srgbClr val="191919"/>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1" name="Google Shape;1297;p50">
                <a:extLst>
                  <a:ext uri="{FF2B5EF4-FFF2-40B4-BE49-F238E27FC236}">
                    <a16:creationId xmlns:a16="http://schemas.microsoft.com/office/drawing/2014/main" id="{5AA6AAF9-F71A-E9A4-67AB-EDA50FDE32E2}"/>
                  </a:ext>
                </a:extLst>
              </p:cNvPr>
              <p:cNvSpPr/>
              <p:nvPr/>
            </p:nvSpPr>
            <p:spPr>
              <a:xfrm>
                <a:off x="3091397" y="1298260"/>
                <a:ext cx="2225058" cy="980316"/>
              </a:xfrm>
              <a:custGeom>
                <a:avLst/>
                <a:gdLst/>
                <a:ahLst/>
                <a:cxnLst/>
                <a:rect l="l" t="t" r="r" b="b"/>
                <a:pathLst>
                  <a:path w="43588" h="19204" extrusionOk="0">
                    <a:moveTo>
                      <a:pt x="23042" y="0"/>
                    </a:moveTo>
                    <a:cubicBezTo>
                      <a:pt x="23023" y="1021"/>
                      <a:pt x="22267" y="1985"/>
                      <a:pt x="21284" y="2268"/>
                    </a:cubicBezTo>
                    <a:cubicBezTo>
                      <a:pt x="21090" y="2320"/>
                      <a:pt x="20891" y="2345"/>
                      <a:pt x="20692" y="2345"/>
                    </a:cubicBezTo>
                    <a:cubicBezTo>
                      <a:pt x="19883" y="2345"/>
                      <a:pt x="19074" y="1930"/>
                      <a:pt x="18619" y="1247"/>
                    </a:cubicBezTo>
                    <a:cubicBezTo>
                      <a:pt x="16974" y="1928"/>
                      <a:pt x="15311" y="2627"/>
                      <a:pt x="13666" y="3327"/>
                    </a:cubicBezTo>
                    <a:cubicBezTo>
                      <a:pt x="9829" y="4914"/>
                      <a:pt x="5974" y="6842"/>
                      <a:pt x="3781" y="10358"/>
                    </a:cubicBezTo>
                    <a:lnTo>
                      <a:pt x="1" y="17465"/>
                    </a:lnTo>
                    <a:lnTo>
                      <a:pt x="43587" y="19204"/>
                    </a:lnTo>
                    <a:lnTo>
                      <a:pt x="41811" y="10679"/>
                    </a:lnTo>
                    <a:cubicBezTo>
                      <a:pt x="41073" y="7466"/>
                      <a:pt x="38616" y="4858"/>
                      <a:pt x="35573" y="3591"/>
                    </a:cubicBezTo>
                    <a:lnTo>
                      <a:pt x="35573" y="3572"/>
                    </a:lnTo>
                    <a:cubicBezTo>
                      <a:pt x="31509" y="1890"/>
                      <a:pt x="27370" y="775"/>
                      <a:pt x="23042" y="0"/>
                    </a:cubicBezTo>
                    <a:close/>
                  </a:path>
                </a:pathLst>
              </a:custGeom>
              <a:solidFill>
                <a:srgbClr val="FC7C9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2" name="Google Shape;1298;p50">
                <a:extLst>
                  <a:ext uri="{FF2B5EF4-FFF2-40B4-BE49-F238E27FC236}">
                    <a16:creationId xmlns:a16="http://schemas.microsoft.com/office/drawing/2014/main" id="{AF2E8C51-38FF-A654-4A4E-4A000D341BCC}"/>
                  </a:ext>
                </a:extLst>
              </p:cNvPr>
              <p:cNvSpPr/>
              <p:nvPr/>
            </p:nvSpPr>
            <p:spPr>
              <a:xfrm>
                <a:off x="8045826" y="1322353"/>
                <a:ext cx="142831" cy="770970"/>
              </a:xfrm>
              <a:custGeom>
                <a:avLst/>
                <a:gdLst/>
                <a:ahLst/>
                <a:cxnLst/>
                <a:rect l="l" t="t" r="r" b="b"/>
                <a:pathLst>
                  <a:path w="2798" h="15103" fill="none" extrusionOk="0">
                    <a:moveTo>
                      <a:pt x="0" y="15103"/>
                    </a:moveTo>
                    <a:cubicBezTo>
                      <a:pt x="926" y="10075"/>
                      <a:pt x="1871" y="5028"/>
                      <a:pt x="2797" y="1"/>
                    </a:cubicBezTo>
                  </a:path>
                </a:pathLst>
              </a:custGeom>
              <a:noFill/>
              <a:ln w="8975" cap="rnd" cmpd="sng">
                <a:solidFill>
                  <a:srgbClr val="191919"/>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3" name="Google Shape;1299;p50">
                <a:extLst>
                  <a:ext uri="{FF2B5EF4-FFF2-40B4-BE49-F238E27FC236}">
                    <a16:creationId xmlns:a16="http://schemas.microsoft.com/office/drawing/2014/main" id="{3ED2B156-441B-A0BA-36F2-AFA728023CF2}"/>
                  </a:ext>
                </a:extLst>
              </p:cNvPr>
              <p:cNvSpPr/>
              <p:nvPr/>
            </p:nvSpPr>
            <p:spPr>
              <a:xfrm>
                <a:off x="8065122" y="1817292"/>
                <a:ext cx="644577" cy="191122"/>
              </a:xfrm>
              <a:custGeom>
                <a:avLst/>
                <a:gdLst/>
                <a:ahLst/>
                <a:cxnLst/>
                <a:rect l="l" t="t" r="r" b="b"/>
                <a:pathLst>
                  <a:path w="12627" h="3744" fill="none" extrusionOk="0">
                    <a:moveTo>
                      <a:pt x="0" y="3743"/>
                    </a:moveTo>
                    <a:cubicBezTo>
                      <a:pt x="4215" y="2496"/>
                      <a:pt x="8411" y="1248"/>
                      <a:pt x="12626" y="1"/>
                    </a:cubicBezTo>
                  </a:path>
                </a:pathLst>
              </a:custGeom>
              <a:noFill/>
              <a:ln w="8975" cap="rnd" cmpd="sng">
                <a:solidFill>
                  <a:srgbClr val="191919"/>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4" name="Google Shape;1300;p50">
                <a:extLst>
                  <a:ext uri="{FF2B5EF4-FFF2-40B4-BE49-F238E27FC236}">
                    <a16:creationId xmlns:a16="http://schemas.microsoft.com/office/drawing/2014/main" id="{54F78FE0-0ABE-678E-09F4-3D8125770C99}"/>
                  </a:ext>
                </a:extLst>
              </p:cNvPr>
              <p:cNvSpPr/>
              <p:nvPr/>
            </p:nvSpPr>
            <p:spPr>
              <a:xfrm>
                <a:off x="7325063" y="1055078"/>
                <a:ext cx="442939" cy="175654"/>
              </a:xfrm>
              <a:custGeom>
                <a:avLst/>
                <a:gdLst/>
                <a:ahLst/>
                <a:cxnLst/>
                <a:rect l="l" t="t" r="r" b="b"/>
                <a:pathLst>
                  <a:path w="8677" h="3441" fill="none" extrusionOk="0">
                    <a:moveTo>
                      <a:pt x="1" y="1"/>
                    </a:moveTo>
                    <a:cubicBezTo>
                      <a:pt x="511" y="1834"/>
                      <a:pt x="2269" y="3233"/>
                      <a:pt x="4178" y="3346"/>
                    </a:cubicBezTo>
                    <a:cubicBezTo>
                      <a:pt x="6068" y="3441"/>
                      <a:pt x="7958" y="2231"/>
                      <a:pt x="8676" y="473"/>
                    </a:cubicBezTo>
                  </a:path>
                </a:pathLst>
              </a:custGeom>
              <a:noFill/>
              <a:ln w="8975" cap="rnd" cmpd="sng">
                <a:solidFill>
                  <a:srgbClr val="191919"/>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5" name="Google Shape;1301;p50">
                <a:extLst>
                  <a:ext uri="{FF2B5EF4-FFF2-40B4-BE49-F238E27FC236}">
                    <a16:creationId xmlns:a16="http://schemas.microsoft.com/office/drawing/2014/main" id="{2952FC5F-2605-4510-C06B-2C0F6BCED091}"/>
                  </a:ext>
                </a:extLst>
              </p:cNvPr>
              <p:cNvSpPr/>
              <p:nvPr/>
            </p:nvSpPr>
            <p:spPr>
              <a:xfrm>
                <a:off x="7756347" y="1950470"/>
                <a:ext cx="975518" cy="1207069"/>
              </a:xfrm>
              <a:custGeom>
                <a:avLst/>
                <a:gdLst/>
                <a:ahLst/>
                <a:cxnLst/>
                <a:rect l="l" t="t" r="r" b="b"/>
                <a:pathLst>
                  <a:path w="19110" h="23646" extrusionOk="0">
                    <a:moveTo>
                      <a:pt x="16917" y="0"/>
                    </a:moveTo>
                    <a:lnTo>
                      <a:pt x="5577" y="2892"/>
                    </a:lnTo>
                    <a:cubicBezTo>
                      <a:pt x="5406" y="4291"/>
                      <a:pt x="5161" y="5822"/>
                      <a:pt x="5009" y="7220"/>
                    </a:cubicBezTo>
                    <a:cubicBezTo>
                      <a:pt x="4046" y="8411"/>
                      <a:pt x="3100" y="9621"/>
                      <a:pt x="2155" y="10831"/>
                    </a:cubicBezTo>
                    <a:cubicBezTo>
                      <a:pt x="605" y="12777"/>
                      <a:pt x="1" y="15367"/>
                      <a:pt x="549" y="17805"/>
                    </a:cubicBezTo>
                    <a:cubicBezTo>
                      <a:pt x="1097" y="20243"/>
                      <a:pt x="2722" y="22417"/>
                      <a:pt x="4896" y="23627"/>
                    </a:cubicBezTo>
                    <a:cubicBezTo>
                      <a:pt x="5728" y="23589"/>
                      <a:pt x="6503" y="23646"/>
                      <a:pt x="7334" y="23513"/>
                    </a:cubicBezTo>
                    <a:cubicBezTo>
                      <a:pt x="8620" y="23286"/>
                      <a:pt x="9867" y="22946"/>
                      <a:pt x="11077" y="22474"/>
                    </a:cubicBezTo>
                    <a:cubicBezTo>
                      <a:pt x="13685" y="21472"/>
                      <a:pt x="15840" y="19374"/>
                      <a:pt x="17201" y="16936"/>
                    </a:cubicBezTo>
                    <a:cubicBezTo>
                      <a:pt x="18562" y="14497"/>
                      <a:pt x="19110" y="11624"/>
                      <a:pt x="18713" y="8865"/>
                    </a:cubicBezTo>
                    <a:cubicBezTo>
                      <a:pt x="18297" y="5916"/>
                      <a:pt x="17768" y="2854"/>
                      <a:pt x="16917" y="0"/>
                    </a:cubicBezTo>
                    <a:close/>
                  </a:path>
                </a:pathLst>
              </a:custGeom>
              <a:solidFill>
                <a:srgbClr val="FC7C9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6" name="Google Shape;1302;p50">
                <a:extLst>
                  <a:ext uri="{FF2B5EF4-FFF2-40B4-BE49-F238E27FC236}">
                    <a16:creationId xmlns:a16="http://schemas.microsoft.com/office/drawing/2014/main" id="{311F4D6F-4F6E-DDE4-89D4-78E3C0668931}"/>
                  </a:ext>
                </a:extLst>
              </p:cNvPr>
              <p:cNvSpPr/>
              <p:nvPr/>
            </p:nvSpPr>
            <p:spPr>
              <a:xfrm>
                <a:off x="8013974" y="2196459"/>
                <a:ext cx="560604" cy="222006"/>
              </a:xfrm>
              <a:custGeom>
                <a:avLst/>
                <a:gdLst/>
                <a:ahLst/>
                <a:cxnLst/>
                <a:rect l="l" t="t" r="r" b="b"/>
                <a:pathLst>
                  <a:path w="10982" h="4349" fill="none" extrusionOk="0">
                    <a:moveTo>
                      <a:pt x="0" y="2912"/>
                    </a:moveTo>
                    <a:cubicBezTo>
                      <a:pt x="1304" y="1041"/>
                      <a:pt x="3686" y="1"/>
                      <a:pt x="5935" y="285"/>
                    </a:cubicBezTo>
                    <a:cubicBezTo>
                      <a:pt x="8185" y="587"/>
                      <a:pt x="10207" y="2212"/>
                      <a:pt x="10982" y="4348"/>
                    </a:cubicBezTo>
                  </a:path>
                </a:pathLst>
              </a:custGeom>
              <a:noFill/>
              <a:ln w="8975" cap="rnd" cmpd="sng">
                <a:solidFill>
                  <a:srgbClr val="191919"/>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7" name="Google Shape;1303;p50">
                <a:extLst>
                  <a:ext uri="{FF2B5EF4-FFF2-40B4-BE49-F238E27FC236}">
                    <a16:creationId xmlns:a16="http://schemas.microsoft.com/office/drawing/2014/main" id="{A6874F4D-1AC2-1138-EE4F-2745DF8F4B0F}"/>
                  </a:ext>
                </a:extLst>
              </p:cNvPr>
              <p:cNvSpPr/>
              <p:nvPr/>
            </p:nvSpPr>
            <p:spPr>
              <a:xfrm>
                <a:off x="7387798" y="866005"/>
                <a:ext cx="319404" cy="301282"/>
              </a:xfrm>
              <a:custGeom>
                <a:avLst/>
                <a:gdLst/>
                <a:ahLst/>
                <a:cxnLst/>
                <a:rect l="l" t="t" r="r" b="b"/>
                <a:pathLst>
                  <a:path w="6257" h="5902" extrusionOk="0">
                    <a:moveTo>
                      <a:pt x="6105" y="0"/>
                    </a:moveTo>
                    <a:cubicBezTo>
                      <a:pt x="3837" y="643"/>
                      <a:pt x="1720" y="1909"/>
                      <a:pt x="0" y="3535"/>
                    </a:cubicBezTo>
                    <a:cubicBezTo>
                      <a:pt x="365" y="4886"/>
                      <a:pt x="1700" y="5901"/>
                      <a:pt x="3102" y="5901"/>
                    </a:cubicBezTo>
                    <a:cubicBezTo>
                      <a:pt x="3152" y="5901"/>
                      <a:pt x="3201" y="5900"/>
                      <a:pt x="3251" y="5897"/>
                    </a:cubicBezTo>
                    <a:cubicBezTo>
                      <a:pt x="4707" y="5841"/>
                      <a:pt x="6030" y="4669"/>
                      <a:pt x="6257" y="3232"/>
                    </a:cubicBezTo>
                    <a:lnTo>
                      <a:pt x="6105" y="0"/>
                    </a:lnTo>
                    <a:close/>
                  </a:path>
                </a:pathLst>
              </a:custGeom>
              <a:solidFill>
                <a:srgbClr val="FC7C9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8" name="Google Shape;1304;p50">
                <a:extLst>
                  <a:ext uri="{FF2B5EF4-FFF2-40B4-BE49-F238E27FC236}">
                    <a16:creationId xmlns:a16="http://schemas.microsoft.com/office/drawing/2014/main" id="{8085CA95-6A1A-57D6-90F2-79D0CF1D261A}"/>
                  </a:ext>
                </a:extLst>
              </p:cNvPr>
              <p:cNvSpPr/>
              <p:nvPr/>
            </p:nvSpPr>
            <p:spPr>
              <a:xfrm>
                <a:off x="7136960" y="177144"/>
                <a:ext cx="781588" cy="889145"/>
              </a:xfrm>
              <a:custGeom>
                <a:avLst/>
                <a:gdLst/>
                <a:ahLst/>
                <a:cxnLst/>
                <a:rect l="l" t="t" r="r" b="b"/>
                <a:pathLst>
                  <a:path w="15311" h="17418" extrusionOk="0">
                    <a:moveTo>
                      <a:pt x="7406" y="1"/>
                    </a:moveTo>
                    <a:cubicBezTo>
                      <a:pt x="6942" y="1"/>
                      <a:pt x="6496" y="164"/>
                      <a:pt x="6256" y="548"/>
                    </a:cubicBezTo>
                    <a:cubicBezTo>
                      <a:pt x="5576" y="1588"/>
                      <a:pt x="4820" y="2552"/>
                      <a:pt x="4272" y="3648"/>
                    </a:cubicBezTo>
                    <a:cubicBezTo>
                      <a:pt x="3894" y="4423"/>
                      <a:pt x="3969" y="5406"/>
                      <a:pt x="4480" y="6086"/>
                    </a:cubicBezTo>
                    <a:lnTo>
                      <a:pt x="2249" y="9261"/>
                    </a:lnTo>
                    <a:cubicBezTo>
                      <a:pt x="2179" y="9253"/>
                      <a:pt x="2108" y="9249"/>
                      <a:pt x="2038" y="9249"/>
                    </a:cubicBezTo>
                    <a:cubicBezTo>
                      <a:pt x="1622" y="9249"/>
                      <a:pt x="1231" y="9400"/>
                      <a:pt x="1021" y="9772"/>
                    </a:cubicBezTo>
                    <a:cubicBezTo>
                      <a:pt x="302" y="11076"/>
                      <a:pt x="0" y="12569"/>
                      <a:pt x="132" y="14062"/>
                    </a:cubicBezTo>
                    <a:cubicBezTo>
                      <a:pt x="189" y="14592"/>
                      <a:pt x="473" y="15083"/>
                      <a:pt x="832" y="15442"/>
                    </a:cubicBezTo>
                    <a:cubicBezTo>
                      <a:pt x="1210" y="15820"/>
                      <a:pt x="1682" y="16104"/>
                      <a:pt x="2136" y="16349"/>
                    </a:cubicBezTo>
                    <a:cubicBezTo>
                      <a:pt x="3194" y="16898"/>
                      <a:pt x="4328" y="17332"/>
                      <a:pt x="5500" y="17408"/>
                    </a:cubicBezTo>
                    <a:cubicBezTo>
                      <a:pt x="5612" y="17414"/>
                      <a:pt x="5724" y="17418"/>
                      <a:pt x="5835" y="17418"/>
                    </a:cubicBezTo>
                    <a:cubicBezTo>
                      <a:pt x="7943" y="17418"/>
                      <a:pt x="9942" y="16248"/>
                      <a:pt x="11379" y="14686"/>
                    </a:cubicBezTo>
                    <a:cubicBezTo>
                      <a:pt x="12910" y="13061"/>
                      <a:pt x="13892" y="11000"/>
                      <a:pt x="14856" y="8997"/>
                    </a:cubicBezTo>
                    <a:cubicBezTo>
                      <a:pt x="15064" y="8581"/>
                      <a:pt x="15272" y="8127"/>
                      <a:pt x="15291" y="7655"/>
                    </a:cubicBezTo>
                    <a:cubicBezTo>
                      <a:pt x="15310" y="7201"/>
                      <a:pt x="15102" y="6766"/>
                      <a:pt x="14667" y="6596"/>
                    </a:cubicBezTo>
                    <a:cubicBezTo>
                      <a:pt x="15045" y="6105"/>
                      <a:pt x="15083" y="5387"/>
                      <a:pt x="14781" y="4857"/>
                    </a:cubicBezTo>
                    <a:cubicBezTo>
                      <a:pt x="14507" y="4361"/>
                      <a:pt x="14062" y="4112"/>
                      <a:pt x="13531" y="4112"/>
                    </a:cubicBezTo>
                    <a:cubicBezTo>
                      <a:pt x="13476" y="4112"/>
                      <a:pt x="13420" y="4115"/>
                      <a:pt x="13363" y="4120"/>
                    </a:cubicBezTo>
                    <a:cubicBezTo>
                      <a:pt x="13496" y="3478"/>
                      <a:pt x="13136" y="2741"/>
                      <a:pt x="12550" y="2438"/>
                    </a:cubicBezTo>
                    <a:cubicBezTo>
                      <a:pt x="12331" y="2329"/>
                      <a:pt x="12090" y="2276"/>
                      <a:pt x="11849" y="2276"/>
                    </a:cubicBezTo>
                    <a:cubicBezTo>
                      <a:pt x="11424" y="2276"/>
                      <a:pt x="11000" y="2439"/>
                      <a:pt x="10698" y="2741"/>
                    </a:cubicBezTo>
                    <a:cubicBezTo>
                      <a:pt x="10641" y="2400"/>
                      <a:pt x="10434" y="2079"/>
                      <a:pt x="10112" y="1909"/>
                    </a:cubicBezTo>
                    <a:cubicBezTo>
                      <a:pt x="9957" y="1821"/>
                      <a:pt x="9806" y="1779"/>
                      <a:pt x="9653" y="1779"/>
                    </a:cubicBezTo>
                    <a:cubicBezTo>
                      <a:pt x="9508" y="1779"/>
                      <a:pt x="9361" y="1817"/>
                      <a:pt x="9205" y="1890"/>
                    </a:cubicBezTo>
                    <a:cubicBezTo>
                      <a:pt x="9281" y="1172"/>
                      <a:pt x="8846" y="435"/>
                      <a:pt x="8184" y="151"/>
                    </a:cubicBezTo>
                    <a:cubicBezTo>
                      <a:pt x="7943" y="55"/>
                      <a:pt x="7671" y="1"/>
                      <a:pt x="7406" y="1"/>
                    </a:cubicBezTo>
                    <a:close/>
                  </a:path>
                </a:pathLst>
              </a:custGeom>
              <a:solidFill>
                <a:srgbClr val="FC5B5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9" name="Google Shape;1305;p50">
                <a:extLst>
                  <a:ext uri="{FF2B5EF4-FFF2-40B4-BE49-F238E27FC236}">
                    <a16:creationId xmlns:a16="http://schemas.microsoft.com/office/drawing/2014/main" id="{AC6CDAEA-56F8-CED3-47BD-D51331BE3A3A}"/>
                  </a:ext>
                </a:extLst>
              </p:cNvPr>
              <p:cNvSpPr/>
              <p:nvPr/>
            </p:nvSpPr>
            <p:spPr>
              <a:xfrm>
                <a:off x="7328943" y="166475"/>
                <a:ext cx="111028" cy="311747"/>
              </a:xfrm>
              <a:custGeom>
                <a:avLst/>
                <a:gdLst/>
                <a:ahLst/>
                <a:cxnLst/>
                <a:rect l="l" t="t" r="r" b="b"/>
                <a:pathLst>
                  <a:path w="2175" h="6107" fill="none" extrusionOk="0">
                    <a:moveTo>
                      <a:pt x="2174" y="1"/>
                    </a:moveTo>
                    <a:lnTo>
                      <a:pt x="549" y="2893"/>
                    </a:lnTo>
                    <a:cubicBezTo>
                      <a:pt x="0" y="3857"/>
                      <a:pt x="133" y="5066"/>
                      <a:pt x="530" y="6106"/>
                    </a:cubicBezTo>
                  </a:path>
                </a:pathLst>
              </a:custGeom>
              <a:noFill/>
              <a:ln w="8975" cap="rnd" cmpd="sng">
                <a:solidFill>
                  <a:srgbClr val="FC5B53"/>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0" name="Google Shape;1306;p50">
                <a:extLst>
                  <a:ext uri="{FF2B5EF4-FFF2-40B4-BE49-F238E27FC236}">
                    <a16:creationId xmlns:a16="http://schemas.microsoft.com/office/drawing/2014/main" id="{1F71BAC1-1E18-86FF-EEE5-1ED5C24A1872}"/>
                  </a:ext>
                </a:extLst>
              </p:cNvPr>
              <p:cNvSpPr/>
              <p:nvPr/>
            </p:nvSpPr>
            <p:spPr>
              <a:xfrm>
                <a:off x="7218940" y="450544"/>
                <a:ext cx="484441" cy="373055"/>
              </a:xfrm>
              <a:custGeom>
                <a:avLst/>
                <a:gdLst/>
                <a:ahLst/>
                <a:cxnLst/>
                <a:rect l="l" t="t" r="r" b="b"/>
                <a:pathLst>
                  <a:path w="9490" h="7308" extrusionOk="0">
                    <a:moveTo>
                      <a:pt x="4601" y="0"/>
                    </a:moveTo>
                    <a:cubicBezTo>
                      <a:pt x="3410" y="0"/>
                      <a:pt x="2218" y="547"/>
                      <a:pt x="1569" y="1562"/>
                    </a:cubicBezTo>
                    <a:cubicBezTo>
                      <a:pt x="946" y="2488"/>
                      <a:pt x="379" y="3509"/>
                      <a:pt x="1" y="4567"/>
                    </a:cubicBezTo>
                    <a:cubicBezTo>
                      <a:pt x="2571" y="4567"/>
                      <a:pt x="5104" y="5588"/>
                      <a:pt x="6994" y="7308"/>
                    </a:cubicBezTo>
                    <a:lnTo>
                      <a:pt x="7845" y="7043"/>
                    </a:lnTo>
                    <a:cubicBezTo>
                      <a:pt x="8393" y="6230"/>
                      <a:pt x="8941" y="5418"/>
                      <a:pt x="9489" y="4605"/>
                    </a:cubicBezTo>
                    <a:cubicBezTo>
                      <a:pt x="8771" y="3792"/>
                      <a:pt x="8355" y="2771"/>
                      <a:pt x="8053" y="1732"/>
                    </a:cubicBezTo>
                    <a:cubicBezTo>
                      <a:pt x="7896" y="1864"/>
                      <a:pt x="7709" y="1935"/>
                      <a:pt x="7520" y="1935"/>
                    </a:cubicBezTo>
                    <a:cubicBezTo>
                      <a:pt x="7413" y="1935"/>
                      <a:pt x="7305" y="1912"/>
                      <a:pt x="7202" y="1864"/>
                    </a:cubicBezTo>
                    <a:cubicBezTo>
                      <a:pt x="6918" y="1751"/>
                      <a:pt x="6711" y="1448"/>
                      <a:pt x="6711" y="1146"/>
                    </a:cubicBezTo>
                    <a:cubicBezTo>
                      <a:pt x="6568" y="1241"/>
                      <a:pt x="6392" y="1283"/>
                      <a:pt x="6213" y="1283"/>
                    </a:cubicBezTo>
                    <a:cubicBezTo>
                      <a:pt x="5963" y="1283"/>
                      <a:pt x="5707" y="1202"/>
                      <a:pt x="5520" y="1070"/>
                    </a:cubicBezTo>
                    <a:cubicBezTo>
                      <a:pt x="5198" y="843"/>
                      <a:pt x="5009" y="428"/>
                      <a:pt x="5085" y="31"/>
                    </a:cubicBezTo>
                    <a:cubicBezTo>
                      <a:pt x="4925" y="10"/>
                      <a:pt x="4763" y="0"/>
                      <a:pt x="4601" y="0"/>
                    </a:cubicBezTo>
                    <a:close/>
                  </a:path>
                </a:pathLst>
              </a:custGeom>
              <a:solidFill>
                <a:srgbClr val="FC7C9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1" name="Google Shape;1307;p50">
                <a:extLst>
                  <a:ext uri="{FF2B5EF4-FFF2-40B4-BE49-F238E27FC236}">
                    <a16:creationId xmlns:a16="http://schemas.microsoft.com/office/drawing/2014/main" id="{85F9C3B3-0B0B-4D19-F2A5-1C251AFB782A}"/>
                  </a:ext>
                </a:extLst>
              </p:cNvPr>
              <p:cNvSpPr/>
              <p:nvPr/>
            </p:nvSpPr>
            <p:spPr>
              <a:xfrm>
                <a:off x="7304798" y="605468"/>
                <a:ext cx="36754" cy="35784"/>
              </a:xfrm>
              <a:custGeom>
                <a:avLst/>
                <a:gdLst/>
                <a:ahLst/>
                <a:cxnLst/>
                <a:rect l="l" t="t" r="r" b="b"/>
                <a:pathLst>
                  <a:path w="720" h="701" extrusionOk="0">
                    <a:moveTo>
                      <a:pt x="360" y="1"/>
                    </a:moveTo>
                    <a:cubicBezTo>
                      <a:pt x="171" y="1"/>
                      <a:pt x="1" y="152"/>
                      <a:pt x="1" y="341"/>
                    </a:cubicBezTo>
                    <a:cubicBezTo>
                      <a:pt x="1" y="549"/>
                      <a:pt x="171" y="700"/>
                      <a:pt x="360" y="700"/>
                    </a:cubicBezTo>
                    <a:cubicBezTo>
                      <a:pt x="549" y="700"/>
                      <a:pt x="719" y="549"/>
                      <a:pt x="719" y="341"/>
                    </a:cubicBezTo>
                    <a:cubicBezTo>
                      <a:pt x="719" y="152"/>
                      <a:pt x="549" y="1"/>
                      <a:pt x="360" y="1"/>
                    </a:cubicBezTo>
                    <a:close/>
                  </a:path>
                </a:pathLst>
              </a:custGeom>
              <a:solidFill>
                <a:srgbClr val="19191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2" name="Google Shape;1308;p50">
                <a:extLst>
                  <a:ext uri="{FF2B5EF4-FFF2-40B4-BE49-F238E27FC236}">
                    <a16:creationId xmlns:a16="http://schemas.microsoft.com/office/drawing/2014/main" id="{D2B27A0E-424B-D13A-BEF0-3E671C283417}"/>
                  </a:ext>
                </a:extLst>
              </p:cNvPr>
              <p:cNvSpPr/>
              <p:nvPr/>
            </p:nvSpPr>
            <p:spPr>
              <a:xfrm>
                <a:off x="7534452" y="695206"/>
                <a:ext cx="35733" cy="36754"/>
              </a:xfrm>
              <a:custGeom>
                <a:avLst/>
                <a:gdLst/>
                <a:ahLst/>
                <a:cxnLst/>
                <a:rect l="l" t="t" r="r" b="b"/>
                <a:pathLst>
                  <a:path w="700" h="720" extrusionOk="0">
                    <a:moveTo>
                      <a:pt x="359" y="1"/>
                    </a:moveTo>
                    <a:cubicBezTo>
                      <a:pt x="152" y="1"/>
                      <a:pt x="0" y="171"/>
                      <a:pt x="0" y="360"/>
                    </a:cubicBezTo>
                    <a:cubicBezTo>
                      <a:pt x="0" y="549"/>
                      <a:pt x="152" y="719"/>
                      <a:pt x="359" y="719"/>
                    </a:cubicBezTo>
                    <a:cubicBezTo>
                      <a:pt x="548" y="719"/>
                      <a:pt x="700" y="549"/>
                      <a:pt x="700" y="360"/>
                    </a:cubicBezTo>
                    <a:cubicBezTo>
                      <a:pt x="700" y="171"/>
                      <a:pt x="548" y="1"/>
                      <a:pt x="359" y="1"/>
                    </a:cubicBezTo>
                    <a:close/>
                  </a:path>
                </a:pathLst>
              </a:custGeom>
              <a:solidFill>
                <a:srgbClr val="19191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3" name="Google Shape;1309;p50">
                <a:extLst>
                  <a:ext uri="{FF2B5EF4-FFF2-40B4-BE49-F238E27FC236}">
                    <a16:creationId xmlns:a16="http://schemas.microsoft.com/office/drawing/2014/main" id="{24E259BF-5C14-74DA-E29F-35E0CD862C7E}"/>
                  </a:ext>
                </a:extLst>
              </p:cNvPr>
              <p:cNvSpPr/>
              <p:nvPr/>
            </p:nvSpPr>
            <p:spPr>
              <a:xfrm>
                <a:off x="7385859" y="637320"/>
                <a:ext cx="51201" cy="84024"/>
              </a:xfrm>
              <a:custGeom>
                <a:avLst/>
                <a:gdLst/>
                <a:ahLst/>
                <a:cxnLst/>
                <a:rect l="l" t="t" r="r" b="b"/>
                <a:pathLst>
                  <a:path w="1003" h="1646" fill="none" extrusionOk="0">
                    <a:moveTo>
                      <a:pt x="1002" y="1"/>
                    </a:moveTo>
                    <a:cubicBezTo>
                      <a:pt x="662" y="473"/>
                      <a:pt x="341" y="946"/>
                      <a:pt x="1" y="1418"/>
                    </a:cubicBezTo>
                    <a:cubicBezTo>
                      <a:pt x="171" y="1494"/>
                      <a:pt x="322" y="1570"/>
                      <a:pt x="492" y="1645"/>
                    </a:cubicBezTo>
                  </a:path>
                </a:pathLst>
              </a:custGeom>
              <a:noFill/>
              <a:ln w="8975" cap="rnd" cmpd="sng">
                <a:solidFill>
                  <a:srgbClr val="191919"/>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4" name="Google Shape;1310;p50">
                <a:extLst>
                  <a:ext uri="{FF2B5EF4-FFF2-40B4-BE49-F238E27FC236}">
                    <a16:creationId xmlns:a16="http://schemas.microsoft.com/office/drawing/2014/main" id="{51013F7B-680A-407F-623C-CB2ACBEC3CFB}"/>
                  </a:ext>
                </a:extLst>
              </p:cNvPr>
              <p:cNvSpPr/>
              <p:nvPr/>
            </p:nvSpPr>
            <p:spPr>
              <a:xfrm>
                <a:off x="7406124" y="783974"/>
                <a:ext cx="54059" cy="28025"/>
              </a:xfrm>
              <a:custGeom>
                <a:avLst/>
                <a:gdLst/>
                <a:ahLst/>
                <a:cxnLst/>
                <a:rect l="l" t="t" r="r" b="b"/>
                <a:pathLst>
                  <a:path w="1059" h="549" fill="none" extrusionOk="0">
                    <a:moveTo>
                      <a:pt x="0" y="1"/>
                    </a:moveTo>
                    <a:cubicBezTo>
                      <a:pt x="0" y="265"/>
                      <a:pt x="227" y="511"/>
                      <a:pt x="492" y="530"/>
                    </a:cubicBezTo>
                    <a:cubicBezTo>
                      <a:pt x="757" y="549"/>
                      <a:pt x="1021" y="341"/>
                      <a:pt x="1059" y="76"/>
                    </a:cubicBezTo>
                  </a:path>
                </a:pathLst>
              </a:custGeom>
              <a:noFill/>
              <a:ln w="8975" cap="rnd" cmpd="sng">
                <a:solidFill>
                  <a:srgbClr val="191919"/>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5" name="Google Shape;1311;p50">
                <a:extLst>
                  <a:ext uri="{FF2B5EF4-FFF2-40B4-BE49-F238E27FC236}">
                    <a16:creationId xmlns:a16="http://schemas.microsoft.com/office/drawing/2014/main" id="{F8CA4EA9-3548-1763-D3FD-B5FF47944CAB}"/>
                  </a:ext>
                </a:extLst>
              </p:cNvPr>
              <p:cNvSpPr/>
              <p:nvPr/>
            </p:nvSpPr>
            <p:spPr>
              <a:xfrm>
                <a:off x="7309648" y="502253"/>
                <a:ext cx="77235" cy="35733"/>
              </a:xfrm>
              <a:custGeom>
                <a:avLst/>
                <a:gdLst/>
                <a:ahLst/>
                <a:cxnLst/>
                <a:rect l="l" t="t" r="r" b="b"/>
                <a:pathLst>
                  <a:path w="1513" h="700" fill="none" extrusionOk="0">
                    <a:moveTo>
                      <a:pt x="0" y="284"/>
                    </a:moveTo>
                    <a:cubicBezTo>
                      <a:pt x="227" y="76"/>
                      <a:pt x="567" y="1"/>
                      <a:pt x="870" y="76"/>
                    </a:cubicBezTo>
                    <a:cubicBezTo>
                      <a:pt x="1172" y="171"/>
                      <a:pt x="1418" y="416"/>
                      <a:pt x="1512" y="700"/>
                    </a:cubicBezTo>
                  </a:path>
                </a:pathLst>
              </a:custGeom>
              <a:noFill/>
              <a:ln w="8975" cap="rnd" cmpd="sng">
                <a:solidFill>
                  <a:srgbClr val="191919"/>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6" name="Google Shape;1312;p50">
                <a:extLst>
                  <a:ext uri="{FF2B5EF4-FFF2-40B4-BE49-F238E27FC236}">
                    <a16:creationId xmlns:a16="http://schemas.microsoft.com/office/drawing/2014/main" id="{CBCB7A0B-EF8C-B051-69E1-E2F4159AE800}"/>
                  </a:ext>
                </a:extLst>
              </p:cNvPr>
              <p:cNvSpPr/>
              <p:nvPr/>
            </p:nvSpPr>
            <p:spPr>
              <a:xfrm>
                <a:off x="7555687" y="609347"/>
                <a:ext cx="51150" cy="19347"/>
              </a:xfrm>
              <a:custGeom>
                <a:avLst/>
                <a:gdLst/>
                <a:ahLst/>
                <a:cxnLst/>
                <a:rect l="l" t="t" r="r" b="b"/>
                <a:pathLst>
                  <a:path w="1002" h="379" fill="none" extrusionOk="0">
                    <a:moveTo>
                      <a:pt x="0" y="1"/>
                    </a:moveTo>
                    <a:cubicBezTo>
                      <a:pt x="321" y="133"/>
                      <a:pt x="662" y="246"/>
                      <a:pt x="1002" y="379"/>
                    </a:cubicBezTo>
                  </a:path>
                </a:pathLst>
              </a:custGeom>
              <a:noFill/>
              <a:ln w="8975" cap="rnd" cmpd="sng">
                <a:solidFill>
                  <a:srgbClr val="191919"/>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7" name="Google Shape;1313;p50">
                <a:extLst>
                  <a:ext uri="{FF2B5EF4-FFF2-40B4-BE49-F238E27FC236}">
                    <a16:creationId xmlns:a16="http://schemas.microsoft.com/office/drawing/2014/main" id="{586E8A4A-5829-BB42-6E2F-5AF5458618A8}"/>
                  </a:ext>
                </a:extLst>
              </p:cNvPr>
              <p:cNvSpPr/>
              <p:nvPr/>
            </p:nvSpPr>
            <p:spPr>
              <a:xfrm>
                <a:off x="7465949" y="452076"/>
                <a:ext cx="20317" cy="73406"/>
              </a:xfrm>
              <a:custGeom>
                <a:avLst/>
                <a:gdLst/>
                <a:ahLst/>
                <a:cxnLst/>
                <a:rect l="l" t="t" r="r" b="b"/>
                <a:pathLst>
                  <a:path w="398" h="1438" fill="none" extrusionOk="0">
                    <a:moveTo>
                      <a:pt x="265" y="1"/>
                    </a:moveTo>
                    <a:cubicBezTo>
                      <a:pt x="0" y="435"/>
                      <a:pt x="57" y="1040"/>
                      <a:pt x="397" y="1437"/>
                    </a:cubicBezTo>
                  </a:path>
                </a:pathLst>
              </a:custGeom>
              <a:noFill/>
              <a:ln w="8975" cap="rnd" cmpd="sng">
                <a:solidFill>
                  <a:srgbClr val="FC5B53"/>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8" name="Google Shape;1314;p50">
                <a:extLst>
                  <a:ext uri="{FF2B5EF4-FFF2-40B4-BE49-F238E27FC236}">
                    <a16:creationId xmlns:a16="http://schemas.microsoft.com/office/drawing/2014/main" id="{73FDE5FA-FD0E-5D27-0EF6-CB7715879DEE}"/>
                  </a:ext>
                </a:extLst>
              </p:cNvPr>
              <p:cNvSpPr/>
              <p:nvPr/>
            </p:nvSpPr>
            <p:spPr>
              <a:xfrm>
                <a:off x="7654103" y="698116"/>
                <a:ext cx="210367" cy="234665"/>
              </a:xfrm>
              <a:custGeom>
                <a:avLst/>
                <a:gdLst/>
                <a:ahLst/>
                <a:cxnLst/>
                <a:rect l="l" t="t" r="r" b="b"/>
                <a:pathLst>
                  <a:path w="4121" h="4597" extrusionOk="0">
                    <a:moveTo>
                      <a:pt x="1682" y="0"/>
                    </a:moveTo>
                    <a:lnTo>
                      <a:pt x="0" y="3932"/>
                    </a:lnTo>
                    <a:cubicBezTo>
                      <a:pt x="426" y="4369"/>
                      <a:pt x="1033" y="4596"/>
                      <a:pt x="1644" y="4596"/>
                    </a:cubicBezTo>
                    <a:cubicBezTo>
                      <a:pt x="2037" y="4596"/>
                      <a:pt x="2431" y="4502"/>
                      <a:pt x="2779" y="4310"/>
                    </a:cubicBezTo>
                    <a:cubicBezTo>
                      <a:pt x="3648" y="3819"/>
                      <a:pt x="4121" y="2703"/>
                      <a:pt x="3875" y="1739"/>
                    </a:cubicBezTo>
                    <a:cubicBezTo>
                      <a:pt x="3629" y="757"/>
                      <a:pt x="2684" y="19"/>
                      <a:pt x="1682" y="0"/>
                    </a:cubicBezTo>
                    <a:close/>
                  </a:path>
                </a:pathLst>
              </a:custGeom>
              <a:solidFill>
                <a:srgbClr val="FC7C9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9" name="Google Shape;1315;p50">
                <a:extLst>
                  <a:ext uri="{FF2B5EF4-FFF2-40B4-BE49-F238E27FC236}">
                    <a16:creationId xmlns:a16="http://schemas.microsoft.com/office/drawing/2014/main" id="{97AB4009-49E6-615E-F56B-932A3FA521D2}"/>
                  </a:ext>
                </a:extLst>
              </p:cNvPr>
              <p:cNvSpPr/>
              <p:nvPr/>
            </p:nvSpPr>
            <p:spPr>
              <a:xfrm>
                <a:off x="7730314" y="783974"/>
                <a:ext cx="93621" cy="13579"/>
              </a:xfrm>
              <a:custGeom>
                <a:avLst/>
                <a:gdLst/>
                <a:ahLst/>
                <a:cxnLst/>
                <a:rect l="l" t="t" r="r" b="b"/>
                <a:pathLst>
                  <a:path w="1834" h="266" fill="none" extrusionOk="0">
                    <a:moveTo>
                      <a:pt x="0" y="1"/>
                    </a:moveTo>
                    <a:lnTo>
                      <a:pt x="1834" y="265"/>
                    </a:lnTo>
                  </a:path>
                </a:pathLst>
              </a:custGeom>
              <a:noFill/>
              <a:ln w="8975" cap="rnd" cmpd="sng">
                <a:solidFill>
                  <a:srgbClr val="191919"/>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40" name="Google Shape;1316;p50">
                <a:extLst>
                  <a:ext uri="{FF2B5EF4-FFF2-40B4-BE49-F238E27FC236}">
                    <a16:creationId xmlns:a16="http://schemas.microsoft.com/office/drawing/2014/main" id="{370AEB40-A6C0-6BB5-C55A-A256A4E987E4}"/>
                  </a:ext>
                </a:extLst>
              </p:cNvPr>
              <p:cNvSpPr/>
              <p:nvPr/>
            </p:nvSpPr>
            <p:spPr>
              <a:xfrm>
                <a:off x="342594" y="1419799"/>
                <a:ext cx="1469555" cy="1297985"/>
              </a:xfrm>
              <a:custGeom>
                <a:avLst/>
                <a:gdLst/>
                <a:ahLst/>
                <a:cxnLst/>
                <a:rect l="l" t="t" r="r" b="b"/>
                <a:pathLst>
                  <a:path w="28788" h="25427" extrusionOk="0">
                    <a:moveTo>
                      <a:pt x="13213" y="1"/>
                    </a:moveTo>
                    <a:cubicBezTo>
                      <a:pt x="9508" y="2439"/>
                      <a:pt x="6201" y="5463"/>
                      <a:pt x="3441" y="8922"/>
                    </a:cubicBezTo>
                    <a:cubicBezTo>
                      <a:pt x="1513" y="11341"/>
                      <a:pt x="1" y="14214"/>
                      <a:pt x="474" y="17276"/>
                    </a:cubicBezTo>
                    <a:cubicBezTo>
                      <a:pt x="927" y="20338"/>
                      <a:pt x="3044" y="23098"/>
                      <a:pt x="5879" y="24364"/>
                    </a:cubicBezTo>
                    <a:cubicBezTo>
                      <a:pt x="7999" y="25316"/>
                      <a:pt x="10369" y="25427"/>
                      <a:pt x="12704" y="25427"/>
                    </a:cubicBezTo>
                    <a:cubicBezTo>
                      <a:pt x="13013" y="25427"/>
                      <a:pt x="13322" y="25425"/>
                      <a:pt x="13629" y="25423"/>
                    </a:cubicBezTo>
                    <a:cubicBezTo>
                      <a:pt x="16937" y="25404"/>
                      <a:pt x="20074" y="24402"/>
                      <a:pt x="22777" y="22493"/>
                    </a:cubicBezTo>
                    <a:cubicBezTo>
                      <a:pt x="25480" y="20584"/>
                      <a:pt x="27597" y="17843"/>
                      <a:pt x="28788" y="14762"/>
                    </a:cubicBezTo>
                    <a:lnTo>
                      <a:pt x="13213" y="1"/>
                    </a:lnTo>
                    <a:close/>
                  </a:path>
                </a:pathLst>
              </a:custGeom>
              <a:solidFill>
                <a:srgbClr val="FB858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41" name="Google Shape;1317;p50">
                <a:extLst>
                  <a:ext uri="{FF2B5EF4-FFF2-40B4-BE49-F238E27FC236}">
                    <a16:creationId xmlns:a16="http://schemas.microsoft.com/office/drawing/2014/main" id="{38FBD483-6760-78DD-2008-FF9392F1AB3C}"/>
                  </a:ext>
                </a:extLst>
              </p:cNvPr>
              <p:cNvSpPr/>
              <p:nvPr/>
            </p:nvSpPr>
            <p:spPr>
              <a:xfrm>
                <a:off x="1709798" y="249475"/>
                <a:ext cx="118685" cy="169886"/>
              </a:xfrm>
              <a:custGeom>
                <a:avLst/>
                <a:gdLst/>
                <a:ahLst/>
                <a:cxnLst/>
                <a:rect l="l" t="t" r="r" b="b"/>
                <a:pathLst>
                  <a:path w="2325" h="3328" fill="none" extrusionOk="0">
                    <a:moveTo>
                      <a:pt x="907" y="3327"/>
                    </a:moveTo>
                    <a:cubicBezTo>
                      <a:pt x="265" y="2855"/>
                      <a:pt x="0" y="1909"/>
                      <a:pt x="321" y="1172"/>
                    </a:cubicBezTo>
                    <a:cubicBezTo>
                      <a:pt x="662" y="435"/>
                      <a:pt x="1550" y="0"/>
                      <a:pt x="2325" y="189"/>
                    </a:cubicBezTo>
                  </a:path>
                </a:pathLst>
              </a:custGeom>
              <a:noFill/>
              <a:ln w="8975" cap="rnd" cmpd="sng">
                <a:solidFill>
                  <a:srgbClr val="FFC442"/>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42" name="Google Shape;1318;p50">
                <a:extLst>
                  <a:ext uri="{FF2B5EF4-FFF2-40B4-BE49-F238E27FC236}">
                    <a16:creationId xmlns:a16="http://schemas.microsoft.com/office/drawing/2014/main" id="{590C5B20-F10F-EBA2-E417-C1440AC6F765}"/>
                  </a:ext>
                </a:extLst>
              </p:cNvPr>
              <p:cNvSpPr/>
              <p:nvPr/>
            </p:nvSpPr>
            <p:spPr>
              <a:xfrm>
                <a:off x="1528382" y="208894"/>
                <a:ext cx="1012221" cy="927890"/>
              </a:xfrm>
              <a:custGeom>
                <a:avLst/>
                <a:gdLst/>
                <a:ahLst/>
                <a:cxnLst/>
                <a:rect l="l" t="t" r="r" b="b"/>
                <a:pathLst>
                  <a:path w="19829" h="18177" extrusionOk="0">
                    <a:moveTo>
                      <a:pt x="12871" y="0"/>
                    </a:moveTo>
                    <a:cubicBezTo>
                      <a:pt x="12053" y="0"/>
                      <a:pt x="11263" y="435"/>
                      <a:pt x="10888" y="1155"/>
                    </a:cubicBezTo>
                    <a:cubicBezTo>
                      <a:pt x="10657" y="746"/>
                      <a:pt x="10192" y="471"/>
                      <a:pt x="9713" y="471"/>
                    </a:cubicBezTo>
                    <a:cubicBezTo>
                      <a:pt x="9682" y="471"/>
                      <a:pt x="9652" y="472"/>
                      <a:pt x="9621" y="474"/>
                    </a:cubicBezTo>
                    <a:cubicBezTo>
                      <a:pt x="9111" y="531"/>
                      <a:pt x="8657" y="909"/>
                      <a:pt x="8487" y="1400"/>
                    </a:cubicBezTo>
                    <a:cubicBezTo>
                      <a:pt x="8351" y="1158"/>
                      <a:pt x="8094" y="1013"/>
                      <a:pt x="7832" y="1013"/>
                    </a:cubicBezTo>
                    <a:cubicBezTo>
                      <a:pt x="7767" y="1013"/>
                      <a:pt x="7701" y="1022"/>
                      <a:pt x="7637" y="1041"/>
                    </a:cubicBezTo>
                    <a:cubicBezTo>
                      <a:pt x="7315" y="1117"/>
                      <a:pt x="6994" y="1381"/>
                      <a:pt x="6994" y="1722"/>
                    </a:cubicBezTo>
                    <a:cubicBezTo>
                      <a:pt x="6684" y="1450"/>
                      <a:pt x="6268" y="1313"/>
                      <a:pt x="5853" y="1313"/>
                    </a:cubicBezTo>
                    <a:cubicBezTo>
                      <a:pt x="5460" y="1313"/>
                      <a:pt x="5067" y="1436"/>
                      <a:pt x="4764" y="1684"/>
                    </a:cubicBezTo>
                    <a:cubicBezTo>
                      <a:pt x="4140" y="2175"/>
                      <a:pt x="3932" y="3158"/>
                      <a:pt x="4310" y="3876"/>
                    </a:cubicBezTo>
                    <a:cubicBezTo>
                      <a:pt x="4010" y="3753"/>
                      <a:pt x="3690" y="3695"/>
                      <a:pt x="3368" y="3695"/>
                    </a:cubicBezTo>
                    <a:cubicBezTo>
                      <a:pt x="2801" y="3695"/>
                      <a:pt x="2229" y="3879"/>
                      <a:pt x="1759" y="4217"/>
                    </a:cubicBezTo>
                    <a:cubicBezTo>
                      <a:pt x="1021" y="4746"/>
                      <a:pt x="606" y="5653"/>
                      <a:pt x="643" y="6560"/>
                    </a:cubicBezTo>
                    <a:cubicBezTo>
                      <a:pt x="700" y="7260"/>
                      <a:pt x="1059" y="7959"/>
                      <a:pt x="1683" y="8261"/>
                    </a:cubicBezTo>
                    <a:cubicBezTo>
                      <a:pt x="1663" y="8260"/>
                      <a:pt x="1642" y="8260"/>
                      <a:pt x="1622" y="8260"/>
                    </a:cubicBezTo>
                    <a:cubicBezTo>
                      <a:pt x="939" y="8260"/>
                      <a:pt x="205" y="8868"/>
                      <a:pt x="95" y="9547"/>
                    </a:cubicBezTo>
                    <a:cubicBezTo>
                      <a:pt x="1" y="10246"/>
                      <a:pt x="473" y="11002"/>
                      <a:pt x="1154" y="11172"/>
                    </a:cubicBezTo>
                    <a:cubicBezTo>
                      <a:pt x="662" y="11267"/>
                      <a:pt x="171" y="11777"/>
                      <a:pt x="265" y="12287"/>
                    </a:cubicBezTo>
                    <a:cubicBezTo>
                      <a:pt x="334" y="12736"/>
                      <a:pt x="782" y="13091"/>
                      <a:pt x="1249" y="13091"/>
                    </a:cubicBezTo>
                    <a:cubicBezTo>
                      <a:pt x="1292" y="13091"/>
                      <a:pt x="1337" y="13088"/>
                      <a:pt x="1380" y="13081"/>
                    </a:cubicBezTo>
                    <a:lnTo>
                      <a:pt x="1380" y="13081"/>
                    </a:lnTo>
                    <a:cubicBezTo>
                      <a:pt x="984" y="13554"/>
                      <a:pt x="832" y="14272"/>
                      <a:pt x="1154" y="14801"/>
                    </a:cubicBezTo>
                    <a:cubicBezTo>
                      <a:pt x="1412" y="15253"/>
                      <a:pt x="1931" y="15525"/>
                      <a:pt x="2453" y="15525"/>
                    </a:cubicBezTo>
                    <a:cubicBezTo>
                      <a:pt x="2543" y="15525"/>
                      <a:pt x="2634" y="15517"/>
                      <a:pt x="2722" y="15501"/>
                    </a:cubicBezTo>
                    <a:lnTo>
                      <a:pt x="2722" y="15501"/>
                    </a:lnTo>
                    <a:cubicBezTo>
                      <a:pt x="2666" y="15916"/>
                      <a:pt x="2798" y="16370"/>
                      <a:pt x="3157" y="16578"/>
                    </a:cubicBezTo>
                    <a:cubicBezTo>
                      <a:pt x="3319" y="16680"/>
                      <a:pt x="3511" y="16729"/>
                      <a:pt x="3705" y="16729"/>
                    </a:cubicBezTo>
                    <a:cubicBezTo>
                      <a:pt x="3941" y="16729"/>
                      <a:pt x="4180" y="16656"/>
                      <a:pt x="4367" y="16521"/>
                    </a:cubicBezTo>
                    <a:cubicBezTo>
                      <a:pt x="4405" y="17202"/>
                      <a:pt x="4934" y="17788"/>
                      <a:pt x="5558" y="18033"/>
                    </a:cubicBezTo>
                    <a:cubicBezTo>
                      <a:pt x="5835" y="18131"/>
                      <a:pt x="6126" y="18176"/>
                      <a:pt x="6417" y="18176"/>
                    </a:cubicBezTo>
                    <a:cubicBezTo>
                      <a:pt x="6802" y="18176"/>
                      <a:pt x="7187" y="18098"/>
                      <a:pt x="7542" y="17958"/>
                    </a:cubicBezTo>
                    <a:cubicBezTo>
                      <a:pt x="8185" y="17712"/>
                      <a:pt x="8733" y="17296"/>
                      <a:pt x="9243" y="16843"/>
                    </a:cubicBezTo>
                    <a:lnTo>
                      <a:pt x="17447" y="11626"/>
                    </a:lnTo>
                    <a:cubicBezTo>
                      <a:pt x="17862" y="11607"/>
                      <a:pt x="18259" y="11323"/>
                      <a:pt x="18411" y="10926"/>
                    </a:cubicBezTo>
                    <a:cubicBezTo>
                      <a:pt x="18581" y="10548"/>
                      <a:pt x="18581" y="10038"/>
                      <a:pt x="18297" y="9736"/>
                    </a:cubicBezTo>
                    <a:cubicBezTo>
                      <a:pt x="19204" y="9452"/>
                      <a:pt x="19828" y="8469"/>
                      <a:pt x="19696" y="7524"/>
                    </a:cubicBezTo>
                    <a:lnTo>
                      <a:pt x="19696" y="7505"/>
                    </a:lnTo>
                    <a:cubicBezTo>
                      <a:pt x="19564" y="6560"/>
                      <a:pt x="18713" y="5785"/>
                      <a:pt x="17768" y="5766"/>
                    </a:cubicBezTo>
                    <a:cubicBezTo>
                      <a:pt x="17976" y="5426"/>
                      <a:pt x="18014" y="4992"/>
                      <a:pt x="17825" y="4651"/>
                    </a:cubicBezTo>
                    <a:cubicBezTo>
                      <a:pt x="17655" y="4292"/>
                      <a:pt x="17371" y="4122"/>
                      <a:pt x="16974" y="4084"/>
                    </a:cubicBezTo>
                    <a:cubicBezTo>
                      <a:pt x="17295" y="3574"/>
                      <a:pt x="17201" y="2837"/>
                      <a:pt x="16766" y="2402"/>
                    </a:cubicBezTo>
                    <a:cubicBezTo>
                      <a:pt x="16505" y="2141"/>
                      <a:pt x="16154" y="1992"/>
                      <a:pt x="15798" y="1992"/>
                    </a:cubicBezTo>
                    <a:cubicBezTo>
                      <a:pt x="15588" y="1992"/>
                      <a:pt x="15375" y="2044"/>
                      <a:pt x="15178" y="2156"/>
                    </a:cubicBezTo>
                    <a:cubicBezTo>
                      <a:pt x="15122" y="1173"/>
                      <a:pt x="14347" y="266"/>
                      <a:pt x="13383" y="58"/>
                    </a:cubicBezTo>
                    <a:cubicBezTo>
                      <a:pt x="13213" y="19"/>
                      <a:pt x="13042" y="0"/>
                      <a:pt x="12871" y="0"/>
                    </a:cubicBezTo>
                    <a:close/>
                  </a:path>
                </a:pathLst>
              </a:custGeom>
              <a:solidFill>
                <a:srgbClr val="FFC44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43" name="Google Shape;1319;p50">
                <a:extLst>
                  <a:ext uri="{FF2B5EF4-FFF2-40B4-BE49-F238E27FC236}">
                    <a16:creationId xmlns:a16="http://schemas.microsoft.com/office/drawing/2014/main" id="{3A18325F-85ED-E7A0-9D67-47C17A10E031}"/>
                  </a:ext>
                </a:extLst>
              </p:cNvPr>
              <p:cNvSpPr/>
              <p:nvPr/>
            </p:nvSpPr>
            <p:spPr>
              <a:xfrm>
                <a:off x="1743539" y="1104286"/>
                <a:ext cx="641718" cy="294340"/>
              </a:xfrm>
              <a:custGeom>
                <a:avLst/>
                <a:gdLst/>
                <a:ahLst/>
                <a:cxnLst/>
                <a:rect l="l" t="t" r="r" b="b"/>
                <a:pathLst>
                  <a:path w="12571" h="5766" fill="none" extrusionOk="0">
                    <a:moveTo>
                      <a:pt x="1" y="1"/>
                    </a:moveTo>
                    <a:cubicBezTo>
                      <a:pt x="303" y="1872"/>
                      <a:pt x="1456" y="3592"/>
                      <a:pt x="3082" y="4556"/>
                    </a:cubicBezTo>
                    <a:cubicBezTo>
                      <a:pt x="4707" y="5539"/>
                      <a:pt x="6767" y="5766"/>
                      <a:pt x="8563" y="5161"/>
                    </a:cubicBezTo>
                    <a:cubicBezTo>
                      <a:pt x="10359" y="4556"/>
                      <a:pt x="11852" y="3138"/>
                      <a:pt x="12570" y="1381"/>
                    </a:cubicBezTo>
                  </a:path>
                </a:pathLst>
              </a:custGeom>
              <a:noFill/>
              <a:ln w="8975" cap="rnd" cmpd="sng">
                <a:solidFill>
                  <a:srgbClr val="191919"/>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44" name="Google Shape;1320;p50">
                <a:extLst>
                  <a:ext uri="{FF2B5EF4-FFF2-40B4-BE49-F238E27FC236}">
                    <a16:creationId xmlns:a16="http://schemas.microsoft.com/office/drawing/2014/main" id="{48267082-F155-5F23-DB98-544A71D9A5A7}"/>
                  </a:ext>
                </a:extLst>
              </p:cNvPr>
              <p:cNvSpPr/>
              <p:nvPr/>
            </p:nvSpPr>
            <p:spPr>
              <a:xfrm>
                <a:off x="765200" y="1521125"/>
                <a:ext cx="451617" cy="448708"/>
              </a:xfrm>
              <a:custGeom>
                <a:avLst/>
                <a:gdLst/>
                <a:ahLst/>
                <a:cxnLst/>
                <a:rect l="l" t="t" r="r" b="b"/>
                <a:pathLst>
                  <a:path w="8847" h="8790" fill="none" extrusionOk="0">
                    <a:moveTo>
                      <a:pt x="1" y="0"/>
                    </a:moveTo>
                    <a:cubicBezTo>
                      <a:pt x="2949" y="2930"/>
                      <a:pt x="5898" y="5860"/>
                      <a:pt x="8847" y="8789"/>
                    </a:cubicBezTo>
                  </a:path>
                </a:pathLst>
              </a:custGeom>
              <a:noFill/>
              <a:ln w="8975" cap="rnd" cmpd="sng">
                <a:solidFill>
                  <a:srgbClr val="191919"/>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45" name="Google Shape;1321;p50">
                <a:extLst>
                  <a:ext uri="{FF2B5EF4-FFF2-40B4-BE49-F238E27FC236}">
                    <a16:creationId xmlns:a16="http://schemas.microsoft.com/office/drawing/2014/main" id="{C05856A9-2169-E1BF-E0A5-F1651FECDCA9}"/>
                  </a:ext>
                </a:extLst>
              </p:cNvPr>
              <p:cNvSpPr/>
              <p:nvPr/>
            </p:nvSpPr>
            <p:spPr>
              <a:xfrm>
                <a:off x="1256310" y="1203672"/>
                <a:ext cx="290460" cy="673521"/>
              </a:xfrm>
              <a:custGeom>
                <a:avLst/>
                <a:gdLst/>
                <a:ahLst/>
                <a:cxnLst/>
                <a:rect l="l" t="t" r="r" b="b"/>
                <a:pathLst>
                  <a:path w="5690" h="13194" fill="none" extrusionOk="0">
                    <a:moveTo>
                      <a:pt x="1" y="1"/>
                    </a:moveTo>
                    <a:cubicBezTo>
                      <a:pt x="2344" y="4197"/>
                      <a:pt x="4253" y="8620"/>
                      <a:pt x="5690" y="13194"/>
                    </a:cubicBezTo>
                  </a:path>
                </a:pathLst>
              </a:custGeom>
              <a:noFill/>
              <a:ln w="8975" cap="rnd" cmpd="sng">
                <a:solidFill>
                  <a:srgbClr val="191919"/>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46" name="Google Shape;1322;p50">
                <a:extLst>
                  <a:ext uri="{FF2B5EF4-FFF2-40B4-BE49-F238E27FC236}">
                    <a16:creationId xmlns:a16="http://schemas.microsoft.com/office/drawing/2014/main" id="{E5AE5FB0-00D6-DFF5-84B9-4E1D38DAF64E}"/>
                  </a:ext>
                </a:extLst>
              </p:cNvPr>
              <p:cNvSpPr/>
              <p:nvPr/>
            </p:nvSpPr>
            <p:spPr>
              <a:xfrm>
                <a:off x="2664962" y="1292440"/>
                <a:ext cx="184333" cy="670611"/>
              </a:xfrm>
              <a:custGeom>
                <a:avLst/>
                <a:gdLst/>
                <a:ahLst/>
                <a:cxnLst/>
                <a:rect l="l" t="t" r="r" b="b"/>
                <a:pathLst>
                  <a:path w="3611" h="13137" fill="none" extrusionOk="0">
                    <a:moveTo>
                      <a:pt x="3611" y="1"/>
                    </a:moveTo>
                    <a:cubicBezTo>
                      <a:pt x="2287" y="3460"/>
                      <a:pt x="1210" y="7013"/>
                      <a:pt x="360" y="10604"/>
                    </a:cubicBezTo>
                    <a:cubicBezTo>
                      <a:pt x="171" y="11455"/>
                      <a:pt x="0" y="12362"/>
                      <a:pt x="360" y="13137"/>
                    </a:cubicBezTo>
                  </a:path>
                </a:pathLst>
              </a:custGeom>
              <a:noFill/>
              <a:ln w="8975" cap="rnd" cmpd="sng">
                <a:solidFill>
                  <a:srgbClr val="191919"/>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47" name="Google Shape;1323;p50">
                <a:extLst>
                  <a:ext uri="{FF2B5EF4-FFF2-40B4-BE49-F238E27FC236}">
                    <a16:creationId xmlns:a16="http://schemas.microsoft.com/office/drawing/2014/main" id="{8FF4D5C1-0E7C-6E47-F536-DFE344AEF106}"/>
                  </a:ext>
                </a:extLst>
              </p:cNvPr>
              <p:cNvSpPr/>
              <p:nvPr/>
            </p:nvSpPr>
            <p:spPr>
              <a:xfrm>
                <a:off x="3008448" y="1461300"/>
                <a:ext cx="297199" cy="596337"/>
              </a:xfrm>
              <a:custGeom>
                <a:avLst/>
                <a:gdLst/>
                <a:ahLst/>
                <a:cxnLst/>
                <a:rect l="l" t="t" r="r" b="b"/>
                <a:pathLst>
                  <a:path w="5822" h="11682" fill="none" extrusionOk="0">
                    <a:moveTo>
                      <a:pt x="5822" y="0"/>
                    </a:moveTo>
                    <a:cubicBezTo>
                      <a:pt x="3875" y="3894"/>
                      <a:pt x="1947" y="7788"/>
                      <a:pt x="0" y="11681"/>
                    </a:cubicBezTo>
                  </a:path>
                </a:pathLst>
              </a:custGeom>
              <a:noFill/>
              <a:ln w="8975" cap="rnd" cmpd="sng">
                <a:solidFill>
                  <a:srgbClr val="191919"/>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48" name="Google Shape;1324;p50">
                <a:extLst>
                  <a:ext uri="{FF2B5EF4-FFF2-40B4-BE49-F238E27FC236}">
                    <a16:creationId xmlns:a16="http://schemas.microsoft.com/office/drawing/2014/main" id="{EB3800F9-393B-2A7A-1C45-4859543DAB19}"/>
                  </a:ext>
                </a:extLst>
              </p:cNvPr>
              <p:cNvSpPr/>
              <p:nvPr/>
            </p:nvSpPr>
            <p:spPr>
              <a:xfrm>
                <a:off x="1548647" y="1656192"/>
                <a:ext cx="162178" cy="83973"/>
              </a:xfrm>
              <a:custGeom>
                <a:avLst/>
                <a:gdLst/>
                <a:ahLst/>
                <a:cxnLst/>
                <a:rect l="l" t="t" r="r" b="b"/>
                <a:pathLst>
                  <a:path w="3177" h="1645" fill="none" extrusionOk="0">
                    <a:moveTo>
                      <a:pt x="1" y="265"/>
                    </a:moveTo>
                    <a:cubicBezTo>
                      <a:pt x="133" y="1040"/>
                      <a:pt x="908" y="1645"/>
                      <a:pt x="1702" y="1588"/>
                    </a:cubicBezTo>
                    <a:cubicBezTo>
                      <a:pt x="2496" y="1531"/>
                      <a:pt x="3176" y="794"/>
                      <a:pt x="3176" y="0"/>
                    </a:cubicBezTo>
                    <a:close/>
                  </a:path>
                </a:pathLst>
              </a:custGeom>
              <a:noFill/>
              <a:ln w="8975" cap="rnd" cmpd="sng">
                <a:solidFill>
                  <a:srgbClr val="191919"/>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49" name="Google Shape;1325;p50">
                <a:extLst>
                  <a:ext uri="{FF2B5EF4-FFF2-40B4-BE49-F238E27FC236}">
                    <a16:creationId xmlns:a16="http://schemas.microsoft.com/office/drawing/2014/main" id="{65CAF97A-18A4-976E-E28A-3D526453FC76}"/>
                  </a:ext>
                </a:extLst>
              </p:cNvPr>
              <p:cNvSpPr/>
              <p:nvPr/>
            </p:nvSpPr>
            <p:spPr>
              <a:xfrm>
                <a:off x="2486456" y="1660990"/>
                <a:ext cx="153449" cy="77235"/>
              </a:xfrm>
              <a:custGeom>
                <a:avLst/>
                <a:gdLst/>
                <a:ahLst/>
                <a:cxnLst/>
                <a:rect l="l" t="t" r="r" b="b"/>
                <a:pathLst>
                  <a:path w="3006" h="1513" fill="none" extrusionOk="0">
                    <a:moveTo>
                      <a:pt x="1" y="171"/>
                    </a:moveTo>
                    <a:cubicBezTo>
                      <a:pt x="114" y="908"/>
                      <a:pt x="832" y="1513"/>
                      <a:pt x="1588" y="1456"/>
                    </a:cubicBezTo>
                    <a:cubicBezTo>
                      <a:pt x="2344" y="1418"/>
                      <a:pt x="2987" y="738"/>
                      <a:pt x="3006" y="1"/>
                    </a:cubicBezTo>
                    <a:close/>
                  </a:path>
                </a:pathLst>
              </a:custGeom>
              <a:noFill/>
              <a:ln w="8975" cap="rnd" cmpd="sng">
                <a:solidFill>
                  <a:srgbClr val="191919"/>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50" name="Google Shape;1326;p50">
                <a:extLst>
                  <a:ext uri="{FF2B5EF4-FFF2-40B4-BE49-F238E27FC236}">
                    <a16:creationId xmlns:a16="http://schemas.microsoft.com/office/drawing/2014/main" id="{88C28216-6334-C291-8AA3-6BEA140EF794}"/>
                  </a:ext>
                </a:extLst>
              </p:cNvPr>
              <p:cNvSpPr/>
              <p:nvPr/>
            </p:nvSpPr>
            <p:spPr>
              <a:xfrm>
                <a:off x="1778301" y="611287"/>
                <a:ext cx="674491" cy="678523"/>
              </a:xfrm>
              <a:custGeom>
                <a:avLst/>
                <a:gdLst/>
                <a:ahLst/>
                <a:cxnLst/>
                <a:rect l="l" t="t" r="r" b="b"/>
                <a:pathLst>
                  <a:path w="13213" h="13292" extrusionOk="0">
                    <a:moveTo>
                      <a:pt x="11492" y="0"/>
                    </a:moveTo>
                    <a:cubicBezTo>
                      <a:pt x="11341" y="265"/>
                      <a:pt x="11038" y="454"/>
                      <a:pt x="10736" y="473"/>
                    </a:cubicBezTo>
                    <a:cubicBezTo>
                      <a:pt x="10717" y="474"/>
                      <a:pt x="10698" y="475"/>
                      <a:pt x="10678" y="475"/>
                    </a:cubicBezTo>
                    <a:cubicBezTo>
                      <a:pt x="10393" y="475"/>
                      <a:pt x="10099" y="345"/>
                      <a:pt x="9904" y="133"/>
                    </a:cubicBezTo>
                    <a:lnTo>
                      <a:pt x="9904" y="133"/>
                    </a:lnTo>
                    <a:cubicBezTo>
                      <a:pt x="9961" y="643"/>
                      <a:pt x="9564" y="1191"/>
                      <a:pt x="9035" y="1305"/>
                    </a:cubicBezTo>
                    <a:cubicBezTo>
                      <a:pt x="8963" y="1321"/>
                      <a:pt x="8893" y="1328"/>
                      <a:pt x="8826" y="1328"/>
                    </a:cubicBezTo>
                    <a:cubicBezTo>
                      <a:pt x="8417" y="1328"/>
                      <a:pt x="8104" y="1043"/>
                      <a:pt x="7958" y="605"/>
                    </a:cubicBezTo>
                    <a:cubicBezTo>
                      <a:pt x="7882" y="1116"/>
                      <a:pt x="7485" y="1569"/>
                      <a:pt x="6975" y="1683"/>
                    </a:cubicBezTo>
                    <a:cubicBezTo>
                      <a:pt x="6885" y="1703"/>
                      <a:pt x="6793" y="1713"/>
                      <a:pt x="6701" y="1713"/>
                    </a:cubicBezTo>
                    <a:cubicBezTo>
                      <a:pt x="6286" y="1713"/>
                      <a:pt x="5865" y="1512"/>
                      <a:pt x="5633" y="1172"/>
                    </a:cubicBezTo>
                    <a:cubicBezTo>
                      <a:pt x="5534" y="1511"/>
                      <a:pt x="5141" y="1754"/>
                      <a:pt x="4775" y="1754"/>
                    </a:cubicBezTo>
                    <a:cubicBezTo>
                      <a:pt x="4650" y="1754"/>
                      <a:pt x="4529" y="1726"/>
                      <a:pt x="4423" y="1664"/>
                    </a:cubicBezTo>
                    <a:lnTo>
                      <a:pt x="4423" y="1664"/>
                    </a:lnTo>
                    <a:cubicBezTo>
                      <a:pt x="4536" y="2269"/>
                      <a:pt x="3988" y="2873"/>
                      <a:pt x="3383" y="2930"/>
                    </a:cubicBezTo>
                    <a:cubicBezTo>
                      <a:pt x="3213" y="2628"/>
                      <a:pt x="2949" y="2287"/>
                      <a:pt x="2760" y="1985"/>
                    </a:cubicBezTo>
                    <a:cubicBezTo>
                      <a:pt x="2656" y="1969"/>
                      <a:pt x="2550" y="1961"/>
                      <a:pt x="2445" y="1961"/>
                    </a:cubicBezTo>
                    <a:cubicBezTo>
                      <a:pt x="1671" y="1961"/>
                      <a:pt x="889" y="2378"/>
                      <a:pt x="473" y="3043"/>
                    </a:cubicBezTo>
                    <a:cubicBezTo>
                      <a:pt x="0" y="3800"/>
                      <a:pt x="38" y="4839"/>
                      <a:pt x="548" y="5576"/>
                    </a:cubicBezTo>
                    <a:cubicBezTo>
                      <a:pt x="971" y="6170"/>
                      <a:pt x="1703" y="6532"/>
                      <a:pt x="2436" y="6532"/>
                    </a:cubicBezTo>
                    <a:cubicBezTo>
                      <a:pt x="2589" y="6532"/>
                      <a:pt x="2742" y="6516"/>
                      <a:pt x="2892" y="6483"/>
                    </a:cubicBezTo>
                    <a:lnTo>
                      <a:pt x="2892" y="6483"/>
                    </a:lnTo>
                    <a:cubicBezTo>
                      <a:pt x="2646" y="7466"/>
                      <a:pt x="2363" y="8430"/>
                      <a:pt x="2117" y="9413"/>
                    </a:cubicBezTo>
                    <a:cubicBezTo>
                      <a:pt x="1834" y="9451"/>
                      <a:pt x="1342" y="9470"/>
                      <a:pt x="1040" y="9508"/>
                    </a:cubicBezTo>
                    <a:cubicBezTo>
                      <a:pt x="1399" y="11417"/>
                      <a:pt x="3100" y="12985"/>
                      <a:pt x="5009" y="13250"/>
                    </a:cubicBezTo>
                    <a:cubicBezTo>
                      <a:pt x="5208" y="13278"/>
                      <a:pt x="5410" y="13291"/>
                      <a:pt x="5613" y="13291"/>
                    </a:cubicBezTo>
                    <a:cubicBezTo>
                      <a:pt x="7367" y="13291"/>
                      <a:pt x="9237" y="12296"/>
                      <a:pt x="9999" y="10755"/>
                    </a:cubicBezTo>
                    <a:cubicBezTo>
                      <a:pt x="9621" y="10623"/>
                      <a:pt x="9205" y="10472"/>
                      <a:pt x="8827" y="10339"/>
                    </a:cubicBezTo>
                    <a:cubicBezTo>
                      <a:pt x="8940" y="9734"/>
                      <a:pt x="8997" y="9111"/>
                      <a:pt x="9111" y="8506"/>
                    </a:cubicBezTo>
                    <a:cubicBezTo>
                      <a:pt x="10396" y="8298"/>
                      <a:pt x="11587" y="7485"/>
                      <a:pt x="12248" y="6351"/>
                    </a:cubicBezTo>
                    <a:cubicBezTo>
                      <a:pt x="12910" y="5217"/>
                      <a:pt x="13212" y="3837"/>
                      <a:pt x="12721" y="2609"/>
                    </a:cubicBezTo>
                    <a:cubicBezTo>
                      <a:pt x="12362" y="1701"/>
                      <a:pt x="11870" y="908"/>
                      <a:pt x="11492" y="0"/>
                    </a:cubicBezTo>
                    <a:close/>
                  </a:path>
                </a:pathLst>
              </a:custGeom>
              <a:solidFill>
                <a:srgbClr val="FB858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51" name="Google Shape;1327;p50">
                <a:extLst>
                  <a:ext uri="{FF2B5EF4-FFF2-40B4-BE49-F238E27FC236}">
                    <a16:creationId xmlns:a16="http://schemas.microsoft.com/office/drawing/2014/main" id="{9AD255B5-64D7-5580-8054-F2A111D50F33}"/>
                  </a:ext>
                </a:extLst>
              </p:cNvPr>
              <p:cNvSpPr/>
              <p:nvPr/>
            </p:nvSpPr>
            <p:spPr>
              <a:xfrm>
                <a:off x="2068699" y="686528"/>
                <a:ext cx="93621" cy="44462"/>
              </a:xfrm>
              <a:custGeom>
                <a:avLst/>
                <a:gdLst/>
                <a:ahLst/>
                <a:cxnLst/>
                <a:rect l="l" t="t" r="r" b="b"/>
                <a:pathLst>
                  <a:path w="1834" h="871" fill="none" extrusionOk="0">
                    <a:moveTo>
                      <a:pt x="0" y="870"/>
                    </a:moveTo>
                    <a:cubicBezTo>
                      <a:pt x="95" y="492"/>
                      <a:pt x="416" y="190"/>
                      <a:pt x="775" y="95"/>
                    </a:cubicBezTo>
                    <a:cubicBezTo>
                      <a:pt x="1153" y="1"/>
                      <a:pt x="1569" y="133"/>
                      <a:pt x="1834" y="417"/>
                    </a:cubicBezTo>
                  </a:path>
                </a:pathLst>
              </a:custGeom>
              <a:noFill/>
              <a:ln w="8975" cap="rnd" cmpd="sng">
                <a:solidFill>
                  <a:srgbClr val="191919"/>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52" name="Google Shape;1328;p50">
                <a:extLst>
                  <a:ext uri="{FF2B5EF4-FFF2-40B4-BE49-F238E27FC236}">
                    <a16:creationId xmlns:a16="http://schemas.microsoft.com/office/drawing/2014/main" id="{D631F418-3811-4644-66F6-3DF8551F468B}"/>
                  </a:ext>
                </a:extLst>
              </p:cNvPr>
              <p:cNvSpPr/>
              <p:nvPr/>
            </p:nvSpPr>
            <p:spPr>
              <a:xfrm>
                <a:off x="2088964" y="767589"/>
                <a:ext cx="62737" cy="22257"/>
              </a:xfrm>
              <a:custGeom>
                <a:avLst/>
                <a:gdLst/>
                <a:ahLst/>
                <a:cxnLst/>
                <a:rect l="l" t="t" r="r" b="b"/>
                <a:pathLst>
                  <a:path w="1229" h="436" fill="none" extrusionOk="0">
                    <a:moveTo>
                      <a:pt x="0" y="435"/>
                    </a:moveTo>
                    <a:cubicBezTo>
                      <a:pt x="114" y="208"/>
                      <a:pt x="341" y="57"/>
                      <a:pt x="586" y="38"/>
                    </a:cubicBezTo>
                    <a:cubicBezTo>
                      <a:pt x="832" y="0"/>
                      <a:pt x="1078" y="114"/>
                      <a:pt x="1229" y="322"/>
                    </a:cubicBezTo>
                  </a:path>
                </a:pathLst>
              </a:custGeom>
              <a:noFill/>
              <a:ln w="8975" cap="rnd" cmpd="sng">
                <a:solidFill>
                  <a:srgbClr val="191919"/>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53" name="Google Shape;1329;p50">
                <a:extLst>
                  <a:ext uri="{FF2B5EF4-FFF2-40B4-BE49-F238E27FC236}">
                    <a16:creationId xmlns:a16="http://schemas.microsoft.com/office/drawing/2014/main" id="{69F4D3B9-35E1-8B6A-5DF0-4D5EDA0E210E}"/>
                  </a:ext>
                </a:extLst>
              </p:cNvPr>
              <p:cNvSpPr/>
              <p:nvPr/>
            </p:nvSpPr>
            <p:spPr>
              <a:xfrm>
                <a:off x="2334034" y="712613"/>
                <a:ext cx="51201" cy="32824"/>
              </a:xfrm>
              <a:custGeom>
                <a:avLst/>
                <a:gdLst/>
                <a:ahLst/>
                <a:cxnLst/>
                <a:rect l="l" t="t" r="r" b="b"/>
                <a:pathLst>
                  <a:path w="1003" h="643" fill="none" extrusionOk="0">
                    <a:moveTo>
                      <a:pt x="0" y="643"/>
                    </a:moveTo>
                    <a:cubicBezTo>
                      <a:pt x="0" y="416"/>
                      <a:pt x="151" y="189"/>
                      <a:pt x="359" y="95"/>
                    </a:cubicBezTo>
                    <a:cubicBezTo>
                      <a:pt x="567" y="0"/>
                      <a:pt x="832" y="38"/>
                      <a:pt x="1002" y="208"/>
                    </a:cubicBezTo>
                  </a:path>
                </a:pathLst>
              </a:custGeom>
              <a:noFill/>
              <a:ln w="8975" cap="rnd" cmpd="sng">
                <a:solidFill>
                  <a:srgbClr val="191919"/>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54" name="Google Shape;1330;p50">
                <a:extLst>
                  <a:ext uri="{FF2B5EF4-FFF2-40B4-BE49-F238E27FC236}">
                    <a16:creationId xmlns:a16="http://schemas.microsoft.com/office/drawing/2014/main" id="{91B9A390-0FC3-E3E8-DE09-10EE462514E4}"/>
                  </a:ext>
                </a:extLst>
              </p:cNvPr>
              <p:cNvSpPr/>
              <p:nvPr/>
            </p:nvSpPr>
            <p:spPr>
              <a:xfrm>
                <a:off x="2238528" y="757941"/>
                <a:ext cx="30884" cy="70497"/>
              </a:xfrm>
              <a:custGeom>
                <a:avLst/>
                <a:gdLst/>
                <a:ahLst/>
                <a:cxnLst/>
                <a:rect l="l" t="t" r="r" b="b"/>
                <a:pathLst>
                  <a:path w="605" h="1381" fill="none" extrusionOk="0">
                    <a:moveTo>
                      <a:pt x="76" y="0"/>
                    </a:moveTo>
                    <a:cubicBezTo>
                      <a:pt x="246" y="435"/>
                      <a:pt x="435" y="870"/>
                      <a:pt x="605" y="1305"/>
                    </a:cubicBezTo>
                    <a:cubicBezTo>
                      <a:pt x="397" y="1305"/>
                      <a:pt x="208" y="1380"/>
                      <a:pt x="0" y="1380"/>
                    </a:cubicBezTo>
                  </a:path>
                </a:pathLst>
              </a:custGeom>
              <a:noFill/>
              <a:ln w="8975" cap="rnd" cmpd="sng">
                <a:solidFill>
                  <a:srgbClr val="191919"/>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55" name="Google Shape;1331;p50">
                <a:extLst>
                  <a:ext uri="{FF2B5EF4-FFF2-40B4-BE49-F238E27FC236}">
                    <a16:creationId xmlns:a16="http://schemas.microsoft.com/office/drawing/2014/main" id="{621BA67F-C76E-75F1-AFA4-A36FBF6894BB}"/>
                  </a:ext>
                </a:extLst>
              </p:cNvPr>
              <p:cNvSpPr/>
              <p:nvPr/>
            </p:nvSpPr>
            <p:spPr>
              <a:xfrm>
                <a:off x="2308920" y="643139"/>
                <a:ext cx="63758" cy="17407"/>
              </a:xfrm>
              <a:custGeom>
                <a:avLst/>
                <a:gdLst/>
                <a:ahLst/>
                <a:cxnLst/>
                <a:rect l="l" t="t" r="r" b="b"/>
                <a:pathLst>
                  <a:path w="1249" h="341" fill="none" extrusionOk="0">
                    <a:moveTo>
                      <a:pt x="1" y="340"/>
                    </a:moveTo>
                    <a:cubicBezTo>
                      <a:pt x="417" y="227"/>
                      <a:pt x="833" y="114"/>
                      <a:pt x="1248" y="0"/>
                    </a:cubicBezTo>
                  </a:path>
                </a:pathLst>
              </a:custGeom>
              <a:noFill/>
              <a:ln w="8975" cap="rnd" cmpd="sng">
                <a:solidFill>
                  <a:srgbClr val="191919"/>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56" name="Google Shape;1332;p50">
                <a:extLst>
                  <a:ext uri="{FF2B5EF4-FFF2-40B4-BE49-F238E27FC236}">
                    <a16:creationId xmlns:a16="http://schemas.microsoft.com/office/drawing/2014/main" id="{B69C9260-4873-6340-022D-274E69FD038C}"/>
                  </a:ext>
                </a:extLst>
              </p:cNvPr>
              <p:cNvSpPr/>
              <p:nvPr/>
            </p:nvSpPr>
            <p:spPr>
              <a:xfrm>
                <a:off x="1857422" y="791682"/>
                <a:ext cx="71415" cy="21287"/>
              </a:xfrm>
              <a:custGeom>
                <a:avLst/>
                <a:gdLst/>
                <a:ahLst/>
                <a:cxnLst/>
                <a:rect l="l" t="t" r="r" b="b"/>
                <a:pathLst>
                  <a:path w="1399" h="417" fill="none" extrusionOk="0">
                    <a:moveTo>
                      <a:pt x="0" y="1"/>
                    </a:moveTo>
                    <a:lnTo>
                      <a:pt x="1399" y="417"/>
                    </a:lnTo>
                  </a:path>
                </a:pathLst>
              </a:custGeom>
              <a:noFill/>
              <a:ln w="8975" cap="rnd" cmpd="sng">
                <a:solidFill>
                  <a:srgbClr val="191919"/>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57" name="Google Shape;1333;p50">
                <a:extLst>
                  <a:ext uri="{FF2B5EF4-FFF2-40B4-BE49-F238E27FC236}">
                    <a16:creationId xmlns:a16="http://schemas.microsoft.com/office/drawing/2014/main" id="{679850A9-EAEF-E64D-D86E-3D17BD147684}"/>
                  </a:ext>
                </a:extLst>
              </p:cNvPr>
              <p:cNvSpPr/>
              <p:nvPr/>
            </p:nvSpPr>
            <p:spPr>
              <a:xfrm>
                <a:off x="1922046" y="948954"/>
                <a:ext cx="25115" cy="51"/>
              </a:xfrm>
              <a:custGeom>
                <a:avLst/>
                <a:gdLst/>
                <a:ahLst/>
                <a:cxnLst/>
                <a:rect l="l" t="t" r="r" b="b"/>
                <a:pathLst>
                  <a:path w="492" h="1" fill="none" extrusionOk="0">
                    <a:moveTo>
                      <a:pt x="0" y="1"/>
                    </a:moveTo>
                    <a:lnTo>
                      <a:pt x="492" y="1"/>
                    </a:lnTo>
                  </a:path>
                </a:pathLst>
              </a:custGeom>
              <a:noFill/>
              <a:ln w="8975" cap="rnd" cmpd="sng">
                <a:solidFill>
                  <a:srgbClr val="191919"/>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58" name="Google Shape;1334;p50">
                <a:extLst>
                  <a:ext uri="{FF2B5EF4-FFF2-40B4-BE49-F238E27FC236}">
                    <a16:creationId xmlns:a16="http://schemas.microsoft.com/office/drawing/2014/main" id="{AA3CC951-EAA7-FC6E-4295-6F5027CD9801}"/>
                  </a:ext>
                </a:extLst>
              </p:cNvPr>
              <p:cNvSpPr/>
              <p:nvPr/>
            </p:nvSpPr>
            <p:spPr>
              <a:xfrm>
                <a:off x="2047464" y="1009750"/>
                <a:ext cx="201689" cy="51201"/>
              </a:xfrm>
              <a:custGeom>
                <a:avLst/>
                <a:gdLst/>
                <a:ahLst/>
                <a:cxnLst/>
                <a:rect l="l" t="t" r="r" b="b"/>
                <a:pathLst>
                  <a:path w="3951" h="1003" fill="none" extrusionOk="0">
                    <a:moveTo>
                      <a:pt x="1" y="1"/>
                    </a:moveTo>
                    <a:cubicBezTo>
                      <a:pt x="1135" y="757"/>
                      <a:pt x="2628" y="1002"/>
                      <a:pt x="3951" y="643"/>
                    </a:cubicBezTo>
                  </a:path>
                </a:pathLst>
              </a:custGeom>
              <a:noFill/>
              <a:ln w="8975" cap="rnd" cmpd="sng">
                <a:solidFill>
                  <a:srgbClr val="191919"/>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59" name="Google Shape;1335;p50">
                <a:extLst>
                  <a:ext uri="{FF2B5EF4-FFF2-40B4-BE49-F238E27FC236}">
                    <a16:creationId xmlns:a16="http://schemas.microsoft.com/office/drawing/2014/main" id="{506AC4D1-BFD2-C8B5-02D3-7D1DA22DBA8F}"/>
                  </a:ext>
                </a:extLst>
              </p:cNvPr>
              <p:cNvSpPr/>
              <p:nvPr/>
            </p:nvSpPr>
            <p:spPr>
              <a:xfrm>
                <a:off x="2165175" y="854418"/>
                <a:ext cx="44462" cy="25115"/>
              </a:xfrm>
              <a:custGeom>
                <a:avLst/>
                <a:gdLst/>
                <a:ahLst/>
                <a:cxnLst/>
                <a:rect l="l" t="t" r="r" b="b"/>
                <a:pathLst>
                  <a:path w="871" h="492" fill="none" extrusionOk="0">
                    <a:moveTo>
                      <a:pt x="1" y="0"/>
                    </a:moveTo>
                    <a:cubicBezTo>
                      <a:pt x="19" y="189"/>
                      <a:pt x="152" y="360"/>
                      <a:pt x="322" y="435"/>
                    </a:cubicBezTo>
                    <a:cubicBezTo>
                      <a:pt x="511" y="492"/>
                      <a:pt x="719" y="454"/>
                      <a:pt x="870" y="322"/>
                    </a:cubicBezTo>
                  </a:path>
                </a:pathLst>
              </a:custGeom>
              <a:noFill/>
              <a:ln w="8975" cap="rnd" cmpd="sng">
                <a:solidFill>
                  <a:srgbClr val="191919"/>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0" name="Google Shape;1336;p50">
                <a:extLst>
                  <a:ext uri="{FF2B5EF4-FFF2-40B4-BE49-F238E27FC236}">
                    <a16:creationId xmlns:a16="http://schemas.microsoft.com/office/drawing/2014/main" id="{C898A82A-D4B2-A60C-09B2-07E34D530E40}"/>
                  </a:ext>
                </a:extLst>
              </p:cNvPr>
              <p:cNvSpPr/>
              <p:nvPr/>
            </p:nvSpPr>
            <p:spPr>
              <a:xfrm>
                <a:off x="5760109" y="1475745"/>
                <a:ext cx="141912" cy="328133"/>
              </a:xfrm>
              <a:custGeom>
                <a:avLst/>
                <a:gdLst/>
                <a:ahLst/>
                <a:cxnLst/>
                <a:rect l="l" t="t" r="r" b="b"/>
                <a:pathLst>
                  <a:path w="2780" h="6428" fill="none" extrusionOk="0">
                    <a:moveTo>
                      <a:pt x="1" y="1"/>
                    </a:moveTo>
                    <a:cubicBezTo>
                      <a:pt x="1097" y="2061"/>
                      <a:pt x="2023" y="4216"/>
                      <a:pt x="2779" y="6427"/>
                    </a:cubicBezTo>
                  </a:path>
                </a:pathLst>
              </a:custGeom>
              <a:noFill/>
              <a:ln w="8975" cap="rnd" cmpd="sng">
                <a:solidFill>
                  <a:srgbClr val="191919"/>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1" name="Google Shape;1337;p50">
                <a:extLst>
                  <a:ext uri="{FF2B5EF4-FFF2-40B4-BE49-F238E27FC236}">
                    <a16:creationId xmlns:a16="http://schemas.microsoft.com/office/drawing/2014/main" id="{6AF5232A-6FC6-DFEB-0E9D-F22A9205D30B}"/>
                  </a:ext>
                </a:extLst>
              </p:cNvPr>
              <p:cNvSpPr/>
              <p:nvPr/>
            </p:nvSpPr>
            <p:spPr>
              <a:xfrm>
                <a:off x="4711378" y="728284"/>
                <a:ext cx="824979" cy="618287"/>
              </a:xfrm>
              <a:custGeom>
                <a:avLst/>
                <a:gdLst/>
                <a:ahLst/>
                <a:cxnLst/>
                <a:rect l="l" t="t" r="r" b="b"/>
                <a:pathLst>
                  <a:path w="16161" h="12112" extrusionOk="0">
                    <a:moveTo>
                      <a:pt x="13062" y="1"/>
                    </a:moveTo>
                    <a:cubicBezTo>
                      <a:pt x="12596" y="1"/>
                      <a:pt x="12131" y="61"/>
                      <a:pt x="11681" y="184"/>
                    </a:cubicBezTo>
                    <a:cubicBezTo>
                      <a:pt x="10188" y="600"/>
                      <a:pt x="8884" y="1697"/>
                      <a:pt x="8222" y="3114"/>
                    </a:cubicBezTo>
                    <a:cubicBezTo>
                      <a:pt x="7787" y="4078"/>
                      <a:pt x="7542" y="5288"/>
                      <a:pt x="6616" y="5779"/>
                    </a:cubicBezTo>
                    <a:cubicBezTo>
                      <a:pt x="6246" y="5977"/>
                      <a:pt x="5843" y="6025"/>
                      <a:pt x="5428" y="6025"/>
                    </a:cubicBezTo>
                    <a:cubicBezTo>
                      <a:pt x="5038" y="6025"/>
                      <a:pt x="4637" y="5983"/>
                      <a:pt x="4245" y="5983"/>
                    </a:cubicBezTo>
                    <a:cubicBezTo>
                      <a:pt x="4178" y="5983"/>
                      <a:pt x="4111" y="5984"/>
                      <a:pt x="4045" y="5987"/>
                    </a:cubicBezTo>
                    <a:cubicBezTo>
                      <a:pt x="2987" y="6006"/>
                      <a:pt x="1947" y="6460"/>
                      <a:pt x="1191" y="7235"/>
                    </a:cubicBezTo>
                    <a:cubicBezTo>
                      <a:pt x="454" y="7991"/>
                      <a:pt x="19" y="9030"/>
                      <a:pt x="0" y="10108"/>
                    </a:cubicBezTo>
                    <a:lnTo>
                      <a:pt x="2155" y="10599"/>
                    </a:lnTo>
                    <a:cubicBezTo>
                      <a:pt x="2514" y="9446"/>
                      <a:pt x="3497" y="8501"/>
                      <a:pt x="4688" y="8199"/>
                    </a:cubicBezTo>
                    <a:lnTo>
                      <a:pt x="4688" y="8199"/>
                    </a:lnTo>
                    <a:cubicBezTo>
                      <a:pt x="3894" y="8879"/>
                      <a:pt x="3365" y="9824"/>
                      <a:pt x="3157" y="10845"/>
                    </a:cubicBezTo>
                    <a:lnTo>
                      <a:pt x="8544" y="12111"/>
                    </a:lnTo>
                    <a:cubicBezTo>
                      <a:pt x="8562" y="11544"/>
                      <a:pt x="9092" y="11128"/>
                      <a:pt x="9602" y="10920"/>
                    </a:cubicBezTo>
                    <a:cubicBezTo>
                      <a:pt x="10112" y="10712"/>
                      <a:pt x="10698" y="10618"/>
                      <a:pt x="11171" y="10315"/>
                    </a:cubicBezTo>
                    <a:cubicBezTo>
                      <a:pt x="11927" y="9843"/>
                      <a:pt x="12286" y="8898"/>
                      <a:pt x="12362" y="7991"/>
                    </a:cubicBezTo>
                    <a:cubicBezTo>
                      <a:pt x="12437" y="7102"/>
                      <a:pt x="12267" y="6195"/>
                      <a:pt x="12248" y="5288"/>
                    </a:cubicBezTo>
                    <a:cubicBezTo>
                      <a:pt x="12210" y="4399"/>
                      <a:pt x="12362" y="3435"/>
                      <a:pt x="12929" y="2736"/>
                    </a:cubicBezTo>
                    <a:cubicBezTo>
                      <a:pt x="13320" y="2269"/>
                      <a:pt x="14032" y="1937"/>
                      <a:pt x="14670" y="1937"/>
                    </a:cubicBezTo>
                    <a:cubicBezTo>
                      <a:pt x="14987" y="1937"/>
                      <a:pt x="15286" y="2019"/>
                      <a:pt x="15518" y="2207"/>
                    </a:cubicBezTo>
                    <a:cubicBezTo>
                      <a:pt x="15669" y="1810"/>
                      <a:pt x="16010" y="1356"/>
                      <a:pt x="16161" y="959"/>
                    </a:cubicBezTo>
                    <a:cubicBezTo>
                      <a:pt x="15258" y="335"/>
                      <a:pt x="14159" y="1"/>
                      <a:pt x="13062" y="1"/>
                    </a:cubicBezTo>
                    <a:close/>
                  </a:path>
                </a:pathLst>
              </a:custGeom>
              <a:solidFill>
                <a:srgbClr val="FE702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2" name="Google Shape;1338;p50">
                <a:extLst>
                  <a:ext uri="{FF2B5EF4-FFF2-40B4-BE49-F238E27FC236}">
                    <a16:creationId xmlns:a16="http://schemas.microsoft.com/office/drawing/2014/main" id="{E4F00260-B3A8-A740-E33D-C79664157AB7}"/>
                  </a:ext>
                </a:extLst>
              </p:cNvPr>
              <p:cNvSpPr/>
              <p:nvPr/>
            </p:nvSpPr>
            <p:spPr>
              <a:xfrm>
                <a:off x="4675646" y="796532"/>
                <a:ext cx="581890" cy="440999"/>
              </a:xfrm>
              <a:custGeom>
                <a:avLst/>
                <a:gdLst/>
                <a:ahLst/>
                <a:cxnLst/>
                <a:rect l="l" t="t" r="r" b="b"/>
                <a:pathLst>
                  <a:path w="11399" h="8639" fill="none" extrusionOk="0">
                    <a:moveTo>
                      <a:pt x="1" y="8638"/>
                    </a:moveTo>
                    <a:cubicBezTo>
                      <a:pt x="76" y="7580"/>
                      <a:pt x="549" y="6559"/>
                      <a:pt x="1305" y="5822"/>
                    </a:cubicBezTo>
                    <a:cubicBezTo>
                      <a:pt x="2061" y="5085"/>
                      <a:pt x="3101" y="4631"/>
                      <a:pt x="4140" y="4574"/>
                    </a:cubicBezTo>
                    <a:cubicBezTo>
                      <a:pt x="5350" y="4518"/>
                      <a:pt x="6654" y="4934"/>
                      <a:pt x="7694" y="4348"/>
                    </a:cubicBezTo>
                    <a:cubicBezTo>
                      <a:pt x="8563" y="3856"/>
                      <a:pt x="8941" y="2854"/>
                      <a:pt x="9357" y="1947"/>
                    </a:cubicBezTo>
                    <a:cubicBezTo>
                      <a:pt x="9773" y="1059"/>
                      <a:pt x="10415" y="114"/>
                      <a:pt x="11398" y="0"/>
                    </a:cubicBezTo>
                  </a:path>
                </a:pathLst>
              </a:custGeom>
              <a:noFill/>
              <a:ln w="8975" cap="rnd" cmpd="sng">
                <a:solidFill>
                  <a:srgbClr val="FE7028"/>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3" name="Google Shape;1339;p50">
                <a:extLst>
                  <a:ext uri="{FF2B5EF4-FFF2-40B4-BE49-F238E27FC236}">
                    <a16:creationId xmlns:a16="http://schemas.microsoft.com/office/drawing/2014/main" id="{9DBD258B-2911-2FD4-2C32-C97A05496CEE}"/>
                  </a:ext>
                </a:extLst>
              </p:cNvPr>
              <p:cNvSpPr/>
              <p:nvPr/>
            </p:nvSpPr>
            <p:spPr>
              <a:xfrm>
                <a:off x="5419533" y="593472"/>
                <a:ext cx="578011" cy="486381"/>
              </a:xfrm>
              <a:custGeom>
                <a:avLst/>
                <a:gdLst/>
                <a:ahLst/>
                <a:cxnLst/>
                <a:rect l="l" t="t" r="r" b="b"/>
                <a:pathLst>
                  <a:path w="11323" h="9528" extrusionOk="0">
                    <a:moveTo>
                      <a:pt x="6524" y="0"/>
                    </a:moveTo>
                    <a:cubicBezTo>
                      <a:pt x="6226" y="0"/>
                      <a:pt x="5928" y="22"/>
                      <a:pt x="5633" y="66"/>
                    </a:cubicBezTo>
                    <a:cubicBezTo>
                      <a:pt x="3592" y="368"/>
                      <a:pt x="1758" y="1748"/>
                      <a:pt x="889" y="3600"/>
                    </a:cubicBezTo>
                    <a:cubicBezTo>
                      <a:pt x="1" y="5453"/>
                      <a:pt x="114" y="7740"/>
                      <a:pt x="1173" y="9516"/>
                    </a:cubicBezTo>
                    <a:cubicBezTo>
                      <a:pt x="1516" y="9508"/>
                      <a:pt x="1859" y="9506"/>
                      <a:pt x="2201" y="9506"/>
                    </a:cubicBezTo>
                    <a:cubicBezTo>
                      <a:pt x="3136" y="9506"/>
                      <a:pt x="4069" y="9527"/>
                      <a:pt x="5011" y="9527"/>
                    </a:cubicBezTo>
                    <a:cubicBezTo>
                      <a:pt x="5356" y="9527"/>
                      <a:pt x="5702" y="9524"/>
                      <a:pt x="6049" y="9516"/>
                    </a:cubicBezTo>
                    <a:lnTo>
                      <a:pt x="11323" y="4186"/>
                    </a:lnTo>
                    <a:cubicBezTo>
                      <a:pt x="11323" y="3449"/>
                      <a:pt x="11209" y="2769"/>
                      <a:pt x="11209" y="2032"/>
                    </a:cubicBezTo>
                    <a:cubicBezTo>
                      <a:pt x="10015" y="740"/>
                      <a:pt x="8268" y="0"/>
                      <a:pt x="6524" y="0"/>
                    </a:cubicBezTo>
                    <a:close/>
                  </a:path>
                </a:pathLst>
              </a:custGeom>
              <a:solidFill>
                <a:srgbClr val="FE702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4" name="Google Shape;1340;p50">
                <a:extLst>
                  <a:ext uri="{FF2B5EF4-FFF2-40B4-BE49-F238E27FC236}">
                    <a16:creationId xmlns:a16="http://schemas.microsoft.com/office/drawing/2014/main" id="{7B2B95CA-44E9-9BC9-5DA5-CEAB4DDCDBED}"/>
                  </a:ext>
                </a:extLst>
              </p:cNvPr>
              <p:cNvSpPr/>
              <p:nvPr/>
            </p:nvSpPr>
            <p:spPr>
              <a:xfrm>
                <a:off x="5427241" y="707049"/>
                <a:ext cx="692868" cy="776535"/>
              </a:xfrm>
              <a:custGeom>
                <a:avLst/>
                <a:gdLst/>
                <a:ahLst/>
                <a:cxnLst/>
                <a:rect l="l" t="t" r="r" b="b"/>
                <a:pathLst>
                  <a:path w="13573" h="15212" extrusionOk="0">
                    <a:moveTo>
                      <a:pt x="8192" y="1"/>
                    </a:moveTo>
                    <a:cubicBezTo>
                      <a:pt x="7932" y="1"/>
                      <a:pt x="7670" y="30"/>
                      <a:pt x="7410" y="90"/>
                    </a:cubicBezTo>
                    <a:cubicBezTo>
                      <a:pt x="7713" y="827"/>
                      <a:pt x="7467" y="1753"/>
                      <a:pt x="6862" y="2283"/>
                    </a:cubicBezTo>
                    <a:cubicBezTo>
                      <a:pt x="6503" y="2566"/>
                      <a:pt x="6049" y="2736"/>
                      <a:pt x="5615" y="2925"/>
                    </a:cubicBezTo>
                    <a:cubicBezTo>
                      <a:pt x="5199" y="3133"/>
                      <a:pt x="4783" y="3398"/>
                      <a:pt x="4594" y="3833"/>
                    </a:cubicBezTo>
                    <a:cubicBezTo>
                      <a:pt x="4386" y="4267"/>
                      <a:pt x="4480" y="4759"/>
                      <a:pt x="4405" y="5231"/>
                    </a:cubicBezTo>
                    <a:cubicBezTo>
                      <a:pt x="4335" y="5669"/>
                      <a:pt x="3974" y="6187"/>
                      <a:pt x="3546" y="6187"/>
                    </a:cubicBezTo>
                    <a:cubicBezTo>
                      <a:pt x="3511" y="6187"/>
                      <a:pt x="3476" y="6183"/>
                      <a:pt x="3441" y="6176"/>
                    </a:cubicBezTo>
                    <a:cubicBezTo>
                      <a:pt x="3214" y="5855"/>
                      <a:pt x="2912" y="5590"/>
                      <a:pt x="2666" y="5250"/>
                    </a:cubicBezTo>
                    <a:cubicBezTo>
                      <a:pt x="2613" y="5246"/>
                      <a:pt x="2561" y="5244"/>
                      <a:pt x="2508" y="5244"/>
                    </a:cubicBezTo>
                    <a:cubicBezTo>
                      <a:pt x="1578" y="5244"/>
                      <a:pt x="663" y="5867"/>
                      <a:pt x="341" y="6743"/>
                    </a:cubicBezTo>
                    <a:cubicBezTo>
                      <a:pt x="1" y="7688"/>
                      <a:pt x="360" y="8822"/>
                      <a:pt x="1173" y="9389"/>
                    </a:cubicBezTo>
                    <a:cubicBezTo>
                      <a:pt x="1557" y="9657"/>
                      <a:pt x="2025" y="9790"/>
                      <a:pt x="2492" y="9790"/>
                    </a:cubicBezTo>
                    <a:cubicBezTo>
                      <a:pt x="3013" y="9790"/>
                      <a:pt x="3533" y="9624"/>
                      <a:pt x="3932" y="9295"/>
                    </a:cubicBezTo>
                    <a:lnTo>
                      <a:pt x="3932" y="9295"/>
                    </a:lnTo>
                    <a:cubicBezTo>
                      <a:pt x="3838" y="9919"/>
                      <a:pt x="3762" y="10561"/>
                      <a:pt x="3649" y="11204"/>
                    </a:cubicBezTo>
                    <a:cubicBezTo>
                      <a:pt x="4556" y="12603"/>
                      <a:pt x="5539" y="13926"/>
                      <a:pt x="6654" y="15211"/>
                    </a:cubicBezTo>
                    <a:lnTo>
                      <a:pt x="9319" y="11582"/>
                    </a:lnTo>
                    <a:cubicBezTo>
                      <a:pt x="9357" y="11223"/>
                      <a:pt x="9395" y="10845"/>
                      <a:pt x="9433" y="10486"/>
                    </a:cubicBezTo>
                    <a:cubicBezTo>
                      <a:pt x="10680" y="10335"/>
                      <a:pt x="11852" y="9597"/>
                      <a:pt x="12514" y="8520"/>
                    </a:cubicBezTo>
                    <a:cubicBezTo>
                      <a:pt x="13194" y="7462"/>
                      <a:pt x="13572" y="6025"/>
                      <a:pt x="13024" y="4910"/>
                    </a:cubicBezTo>
                    <a:cubicBezTo>
                      <a:pt x="12495" y="3851"/>
                      <a:pt x="12098" y="2774"/>
                      <a:pt x="11436" y="1810"/>
                    </a:cubicBezTo>
                    <a:cubicBezTo>
                      <a:pt x="10713" y="709"/>
                      <a:pt x="9479" y="1"/>
                      <a:pt x="8192" y="1"/>
                    </a:cubicBezTo>
                    <a:close/>
                  </a:path>
                </a:pathLst>
              </a:custGeom>
              <a:solidFill>
                <a:srgbClr val="FFC44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5" name="Google Shape;1341;p50">
                <a:extLst>
                  <a:ext uri="{FF2B5EF4-FFF2-40B4-BE49-F238E27FC236}">
                    <a16:creationId xmlns:a16="http://schemas.microsoft.com/office/drawing/2014/main" id="{86791398-73E4-8ECD-8154-4B4DEAA038B9}"/>
                  </a:ext>
                </a:extLst>
              </p:cNvPr>
              <p:cNvSpPr/>
              <p:nvPr/>
            </p:nvSpPr>
            <p:spPr>
              <a:xfrm>
                <a:off x="5858525" y="1024246"/>
                <a:ext cx="68557" cy="41195"/>
              </a:xfrm>
              <a:custGeom>
                <a:avLst/>
                <a:gdLst/>
                <a:ahLst/>
                <a:cxnLst/>
                <a:rect l="l" t="t" r="r" b="b"/>
                <a:pathLst>
                  <a:path w="1343" h="807" extrusionOk="0">
                    <a:moveTo>
                      <a:pt x="1248" y="0"/>
                    </a:moveTo>
                    <a:lnTo>
                      <a:pt x="1" y="246"/>
                    </a:lnTo>
                    <a:cubicBezTo>
                      <a:pt x="34" y="563"/>
                      <a:pt x="333" y="807"/>
                      <a:pt x="638" y="807"/>
                    </a:cubicBezTo>
                    <a:cubicBezTo>
                      <a:pt x="677" y="807"/>
                      <a:pt x="717" y="803"/>
                      <a:pt x="757" y="794"/>
                    </a:cubicBezTo>
                    <a:cubicBezTo>
                      <a:pt x="1097" y="718"/>
                      <a:pt x="1343" y="340"/>
                      <a:pt x="1267"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6" name="Google Shape;1342;p50">
                <a:extLst>
                  <a:ext uri="{FF2B5EF4-FFF2-40B4-BE49-F238E27FC236}">
                    <a16:creationId xmlns:a16="http://schemas.microsoft.com/office/drawing/2014/main" id="{0ED0F560-F79B-CA76-044F-57D2191112B6}"/>
                  </a:ext>
                </a:extLst>
              </p:cNvPr>
              <p:cNvSpPr/>
              <p:nvPr/>
            </p:nvSpPr>
            <p:spPr>
              <a:xfrm>
                <a:off x="5781344" y="962481"/>
                <a:ext cx="35784" cy="35733"/>
              </a:xfrm>
              <a:custGeom>
                <a:avLst/>
                <a:gdLst/>
                <a:ahLst/>
                <a:cxnLst/>
                <a:rect l="l" t="t" r="r" b="b"/>
                <a:pathLst>
                  <a:path w="701" h="700" extrusionOk="0">
                    <a:moveTo>
                      <a:pt x="341" y="0"/>
                    </a:moveTo>
                    <a:cubicBezTo>
                      <a:pt x="152" y="0"/>
                      <a:pt x="1" y="152"/>
                      <a:pt x="1" y="360"/>
                    </a:cubicBezTo>
                    <a:cubicBezTo>
                      <a:pt x="1" y="549"/>
                      <a:pt x="152" y="700"/>
                      <a:pt x="341" y="700"/>
                    </a:cubicBezTo>
                    <a:cubicBezTo>
                      <a:pt x="549" y="700"/>
                      <a:pt x="700" y="549"/>
                      <a:pt x="700" y="360"/>
                    </a:cubicBezTo>
                    <a:cubicBezTo>
                      <a:pt x="700" y="152"/>
                      <a:pt x="549" y="0"/>
                      <a:pt x="341" y="0"/>
                    </a:cubicBezTo>
                    <a:close/>
                  </a:path>
                </a:pathLst>
              </a:custGeom>
              <a:solidFill>
                <a:srgbClr val="19191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7" name="Google Shape;1343;p50">
                <a:extLst>
                  <a:ext uri="{FF2B5EF4-FFF2-40B4-BE49-F238E27FC236}">
                    <a16:creationId xmlns:a16="http://schemas.microsoft.com/office/drawing/2014/main" id="{37C9F7A0-D40C-4FA3-ED32-2CF9507DDCF8}"/>
                  </a:ext>
                </a:extLst>
              </p:cNvPr>
              <p:cNvSpPr/>
              <p:nvPr/>
            </p:nvSpPr>
            <p:spPr>
              <a:xfrm>
                <a:off x="6002320" y="870803"/>
                <a:ext cx="35733" cy="35784"/>
              </a:xfrm>
              <a:custGeom>
                <a:avLst/>
                <a:gdLst/>
                <a:ahLst/>
                <a:cxnLst/>
                <a:rect l="l" t="t" r="r" b="b"/>
                <a:pathLst>
                  <a:path w="700" h="701" extrusionOk="0">
                    <a:moveTo>
                      <a:pt x="359" y="1"/>
                    </a:moveTo>
                    <a:cubicBezTo>
                      <a:pt x="151" y="1"/>
                      <a:pt x="0" y="152"/>
                      <a:pt x="0" y="341"/>
                    </a:cubicBezTo>
                    <a:cubicBezTo>
                      <a:pt x="0" y="549"/>
                      <a:pt x="151" y="700"/>
                      <a:pt x="359" y="700"/>
                    </a:cubicBezTo>
                    <a:cubicBezTo>
                      <a:pt x="548" y="700"/>
                      <a:pt x="699" y="549"/>
                      <a:pt x="699" y="341"/>
                    </a:cubicBezTo>
                    <a:cubicBezTo>
                      <a:pt x="699" y="152"/>
                      <a:pt x="548" y="1"/>
                      <a:pt x="359" y="1"/>
                    </a:cubicBezTo>
                    <a:close/>
                  </a:path>
                </a:pathLst>
              </a:custGeom>
              <a:solidFill>
                <a:srgbClr val="19191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8" name="Google Shape;1344;p50">
                <a:extLst>
                  <a:ext uri="{FF2B5EF4-FFF2-40B4-BE49-F238E27FC236}">
                    <a16:creationId xmlns:a16="http://schemas.microsoft.com/office/drawing/2014/main" id="{DCD4D518-803C-3B05-F5BA-A87F11762630}"/>
                  </a:ext>
                </a:extLst>
              </p:cNvPr>
              <p:cNvSpPr/>
              <p:nvPr/>
            </p:nvSpPr>
            <p:spPr>
              <a:xfrm>
                <a:off x="5517949" y="1063807"/>
                <a:ext cx="47321" cy="10618"/>
              </a:xfrm>
              <a:custGeom>
                <a:avLst/>
                <a:gdLst/>
                <a:ahLst/>
                <a:cxnLst/>
                <a:rect l="l" t="t" r="r" b="b"/>
                <a:pathLst>
                  <a:path w="927" h="208" fill="none" extrusionOk="0">
                    <a:moveTo>
                      <a:pt x="1" y="0"/>
                    </a:moveTo>
                    <a:cubicBezTo>
                      <a:pt x="322" y="76"/>
                      <a:pt x="624" y="132"/>
                      <a:pt x="927" y="208"/>
                    </a:cubicBezTo>
                  </a:path>
                </a:pathLst>
              </a:custGeom>
              <a:noFill/>
              <a:ln w="8975" cap="rnd" cmpd="sng">
                <a:solidFill>
                  <a:srgbClr val="191919"/>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9" name="Google Shape;1345;p50">
                <a:extLst>
                  <a:ext uri="{FF2B5EF4-FFF2-40B4-BE49-F238E27FC236}">
                    <a16:creationId xmlns:a16="http://schemas.microsoft.com/office/drawing/2014/main" id="{67B2B6E9-73EB-CA10-7A5A-842A50C61079}"/>
                  </a:ext>
                </a:extLst>
              </p:cNvPr>
              <p:cNvSpPr/>
              <p:nvPr/>
            </p:nvSpPr>
            <p:spPr>
              <a:xfrm>
                <a:off x="5796811" y="702965"/>
                <a:ext cx="35733" cy="117716"/>
              </a:xfrm>
              <a:custGeom>
                <a:avLst/>
                <a:gdLst/>
                <a:ahLst/>
                <a:cxnLst/>
                <a:rect l="l" t="t" r="r" b="b"/>
                <a:pathLst>
                  <a:path w="700" h="2306" fill="none" extrusionOk="0">
                    <a:moveTo>
                      <a:pt x="0" y="0"/>
                    </a:moveTo>
                    <a:cubicBezTo>
                      <a:pt x="586" y="605"/>
                      <a:pt x="699" y="1607"/>
                      <a:pt x="246" y="2306"/>
                    </a:cubicBezTo>
                  </a:path>
                </a:pathLst>
              </a:custGeom>
              <a:noFill/>
              <a:ln w="8975" cap="rnd" cmpd="sng">
                <a:solidFill>
                  <a:srgbClr val="FE7028"/>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0" name="Google Shape;1346;p50">
                <a:extLst>
                  <a:ext uri="{FF2B5EF4-FFF2-40B4-BE49-F238E27FC236}">
                    <a16:creationId xmlns:a16="http://schemas.microsoft.com/office/drawing/2014/main" id="{5727E499-AF20-C06B-82CA-DA484FE3D003}"/>
                  </a:ext>
                </a:extLst>
              </p:cNvPr>
              <p:cNvSpPr/>
              <p:nvPr/>
            </p:nvSpPr>
            <p:spPr>
              <a:xfrm>
                <a:off x="5727338" y="867945"/>
                <a:ext cx="82033" cy="48291"/>
              </a:xfrm>
              <a:custGeom>
                <a:avLst/>
                <a:gdLst/>
                <a:ahLst/>
                <a:cxnLst/>
                <a:rect l="l" t="t" r="r" b="b"/>
                <a:pathLst>
                  <a:path w="1607" h="946" fill="none" extrusionOk="0">
                    <a:moveTo>
                      <a:pt x="0" y="945"/>
                    </a:moveTo>
                    <a:cubicBezTo>
                      <a:pt x="57" y="586"/>
                      <a:pt x="284" y="284"/>
                      <a:pt x="605" y="151"/>
                    </a:cubicBezTo>
                    <a:cubicBezTo>
                      <a:pt x="926" y="0"/>
                      <a:pt x="1323" y="38"/>
                      <a:pt x="1607" y="246"/>
                    </a:cubicBezTo>
                  </a:path>
                </a:pathLst>
              </a:custGeom>
              <a:noFill/>
              <a:ln w="8975" cap="rnd" cmpd="sng">
                <a:solidFill>
                  <a:srgbClr val="191919"/>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1" name="Google Shape;1347;p50">
                <a:extLst>
                  <a:ext uri="{FF2B5EF4-FFF2-40B4-BE49-F238E27FC236}">
                    <a16:creationId xmlns:a16="http://schemas.microsoft.com/office/drawing/2014/main" id="{775A950B-8CA0-960E-3499-5DAACB2F3EEF}"/>
                  </a:ext>
                </a:extLst>
              </p:cNvPr>
              <p:cNvSpPr/>
              <p:nvPr/>
            </p:nvSpPr>
            <p:spPr>
              <a:xfrm>
                <a:off x="5911612" y="909394"/>
                <a:ext cx="37673" cy="76316"/>
              </a:xfrm>
              <a:custGeom>
                <a:avLst/>
                <a:gdLst/>
                <a:ahLst/>
                <a:cxnLst/>
                <a:rect l="l" t="t" r="r" b="b"/>
                <a:pathLst>
                  <a:path w="738" h="1495" fill="none" extrusionOk="0">
                    <a:moveTo>
                      <a:pt x="0" y="1"/>
                    </a:moveTo>
                    <a:cubicBezTo>
                      <a:pt x="246" y="454"/>
                      <a:pt x="492" y="908"/>
                      <a:pt x="737" y="1362"/>
                    </a:cubicBezTo>
                    <a:lnTo>
                      <a:pt x="133" y="1494"/>
                    </a:lnTo>
                  </a:path>
                </a:pathLst>
              </a:custGeom>
              <a:noFill/>
              <a:ln w="8975" cap="rnd" cmpd="sng">
                <a:solidFill>
                  <a:srgbClr val="191919"/>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2" name="Google Shape;1348;p50">
                <a:extLst>
                  <a:ext uri="{FF2B5EF4-FFF2-40B4-BE49-F238E27FC236}">
                    <a16:creationId xmlns:a16="http://schemas.microsoft.com/office/drawing/2014/main" id="{A96D348C-7290-5620-4A24-16B56BDC33BF}"/>
                  </a:ext>
                </a:extLst>
              </p:cNvPr>
              <p:cNvSpPr/>
              <p:nvPr/>
            </p:nvSpPr>
            <p:spPr>
              <a:xfrm>
                <a:off x="5986853" y="787854"/>
                <a:ext cx="25166" cy="14497"/>
              </a:xfrm>
              <a:custGeom>
                <a:avLst/>
                <a:gdLst/>
                <a:ahLst/>
                <a:cxnLst/>
                <a:rect l="l" t="t" r="r" b="b"/>
                <a:pathLst>
                  <a:path w="493" h="284" fill="none" extrusionOk="0">
                    <a:moveTo>
                      <a:pt x="1" y="284"/>
                    </a:moveTo>
                    <a:lnTo>
                      <a:pt x="492" y="0"/>
                    </a:lnTo>
                  </a:path>
                </a:pathLst>
              </a:custGeom>
              <a:noFill/>
              <a:ln w="8975" cap="rnd" cmpd="sng">
                <a:solidFill>
                  <a:srgbClr val="191919"/>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3" name="Google Shape;1349;p50">
                <a:extLst>
                  <a:ext uri="{FF2B5EF4-FFF2-40B4-BE49-F238E27FC236}">
                    <a16:creationId xmlns:a16="http://schemas.microsoft.com/office/drawing/2014/main" id="{3EF5923C-D341-3738-C80D-C2656733F45B}"/>
                  </a:ext>
                </a:extLst>
              </p:cNvPr>
              <p:cNvSpPr/>
              <p:nvPr/>
            </p:nvSpPr>
            <p:spPr>
              <a:xfrm>
                <a:off x="5618304" y="1175699"/>
                <a:ext cx="29965" cy="13579"/>
              </a:xfrm>
              <a:custGeom>
                <a:avLst/>
                <a:gdLst/>
                <a:ahLst/>
                <a:cxnLst/>
                <a:rect l="l" t="t" r="r" b="b"/>
                <a:pathLst>
                  <a:path w="587" h="266" fill="none" extrusionOk="0">
                    <a:moveTo>
                      <a:pt x="0" y="265"/>
                    </a:moveTo>
                    <a:cubicBezTo>
                      <a:pt x="189" y="190"/>
                      <a:pt x="378" y="95"/>
                      <a:pt x="586" y="1"/>
                    </a:cubicBezTo>
                  </a:path>
                </a:pathLst>
              </a:custGeom>
              <a:noFill/>
              <a:ln w="8975" cap="rnd" cmpd="sng">
                <a:solidFill>
                  <a:srgbClr val="191919"/>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4" name="Google Shape;1350;p50">
                <a:extLst>
                  <a:ext uri="{FF2B5EF4-FFF2-40B4-BE49-F238E27FC236}">
                    <a16:creationId xmlns:a16="http://schemas.microsoft.com/office/drawing/2014/main" id="{C5618C9E-9797-BEEA-6BAD-878DF921518C}"/>
                  </a:ext>
                </a:extLst>
              </p:cNvPr>
              <p:cNvSpPr/>
              <p:nvPr/>
            </p:nvSpPr>
            <p:spPr>
              <a:xfrm>
                <a:off x="5800639" y="1242263"/>
                <a:ext cx="116797" cy="20317"/>
              </a:xfrm>
              <a:custGeom>
                <a:avLst/>
                <a:gdLst/>
                <a:ahLst/>
                <a:cxnLst/>
                <a:rect l="l" t="t" r="r" b="b"/>
                <a:pathLst>
                  <a:path w="2288" h="398" fill="none" extrusionOk="0">
                    <a:moveTo>
                      <a:pt x="1" y="76"/>
                    </a:moveTo>
                    <a:cubicBezTo>
                      <a:pt x="719" y="398"/>
                      <a:pt x="1588" y="360"/>
                      <a:pt x="2288" y="1"/>
                    </a:cubicBezTo>
                  </a:path>
                </a:pathLst>
              </a:custGeom>
              <a:noFill/>
              <a:ln w="8975" cap="rnd" cmpd="sng">
                <a:solidFill>
                  <a:srgbClr val="191919"/>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5" name="Google Shape;1351;p50">
                <a:extLst>
                  <a:ext uri="{FF2B5EF4-FFF2-40B4-BE49-F238E27FC236}">
                    <a16:creationId xmlns:a16="http://schemas.microsoft.com/office/drawing/2014/main" id="{0D86C547-38FF-9884-31C9-9C8722757568}"/>
                  </a:ext>
                </a:extLst>
              </p:cNvPr>
              <p:cNvSpPr/>
              <p:nvPr/>
            </p:nvSpPr>
            <p:spPr>
              <a:xfrm>
                <a:off x="3929871" y="1459360"/>
                <a:ext cx="402356" cy="80145"/>
              </a:xfrm>
              <a:custGeom>
                <a:avLst/>
                <a:gdLst/>
                <a:ahLst/>
                <a:cxnLst/>
                <a:rect l="l" t="t" r="r" b="b"/>
                <a:pathLst>
                  <a:path w="7882" h="1570" fill="none" extrusionOk="0">
                    <a:moveTo>
                      <a:pt x="0" y="38"/>
                    </a:moveTo>
                    <a:cubicBezTo>
                      <a:pt x="1059" y="1021"/>
                      <a:pt x="2495" y="1569"/>
                      <a:pt x="3950" y="1550"/>
                    </a:cubicBezTo>
                    <a:cubicBezTo>
                      <a:pt x="5387" y="1550"/>
                      <a:pt x="6823" y="983"/>
                      <a:pt x="7882" y="1"/>
                    </a:cubicBezTo>
                  </a:path>
                </a:pathLst>
              </a:custGeom>
              <a:noFill/>
              <a:ln w="8975" cap="rnd" cmpd="sng">
                <a:solidFill>
                  <a:srgbClr val="191919"/>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6" name="Google Shape;1352;p50">
                <a:extLst>
                  <a:ext uri="{FF2B5EF4-FFF2-40B4-BE49-F238E27FC236}">
                    <a16:creationId xmlns:a16="http://schemas.microsoft.com/office/drawing/2014/main" id="{56DB1D14-E6F4-90DC-0709-326479CD75CB}"/>
                  </a:ext>
                </a:extLst>
              </p:cNvPr>
              <p:cNvSpPr/>
              <p:nvPr/>
            </p:nvSpPr>
            <p:spPr>
              <a:xfrm>
                <a:off x="4771153" y="1460330"/>
                <a:ext cx="57990" cy="484390"/>
              </a:xfrm>
              <a:custGeom>
                <a:avLst/>
                <a:gdLst/>
                <a:ahLst/>
                <a:cxnLst/>
                <a:rect l="l" t="t" r="r" b="b"/>
                <a:pathLst>
                  <a:path w="1136" h="9489" fill="none" extrusionOk="0">
                    <a:moveTo>
                      <a:pt x="1135" y="0"/>
                    </a:moveTo>
                    <a:cubicBezTo>
                      <a:pt x="1022" y="908"/>
                      <a:pt x="95" y="8582"/>
                      <a:pt x="1" y="9489"/>
                    </a:cubicBezTo>
                  </a:path>
                </a:pathLst>
              </a:custGeom>
              <a:noFill/>
              <a:ln w="8975" cap="rnd" cmpd="sng">
                <a:solidFill>
                  <a:srgbClr val="191919"/>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7" name="Google Shape;1353;p50">
                <a:extLst>
                  <a:ext uri="{FF2B5EF4-FFF2-40B4-BE49-F238E27FC236}">
                    <a16:creationId xmlns:a16="http://schemas.microsoft.com/office/drawing/2014/main" id="{48CE5609-2568-5102-ED7D-8DF932786562}"/>
                  </a:ext>
                </a:extLst>
              </p:cNvPr>
              <p:cNvSpPr/>
              <p:nvPr/>
            </p:nvSpPr>
            <p:spPr>
              <a:xfrm>
                <a:off x="3612419" y="1564514"/>
                <a:ext cx="51" cy="573212"/>
              </a:xfrm>
              <a:custGeom>
                <a:avLst/>
                <a:gdLst/>
                <a:ahLst/>
                <a:cxnLst/>
                <a:rect l="l" t="t" r="r" b="b"/>
                <a:pathLst>
                  <a:path w="1" h="11229" fill="none" extrusionOk="0">
                    <a:moveTo>
                      <a:pt x="1" y="1"/>
                    </a:moveTo>
                    <a:lnTo>
                      <a:pt x="1" y="11228"/>
                    </a:lnTo>
                  </a:path>
                </a:pathLst>
              </a:custGeom>
              <a:noFill/>
              <a:ln w="8975" cap="rnd" cmpd="sng">
                <a:solidFill>
                  <a:srgbClr val="191919"/>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8" name="Google Shape;1354;p50">
                <a:extLst>
                  <a:ext uri="{FF2B5EF4-FFF2-40B4-BE49-F238E27FC236}">
                    <a16:creationId xmlns:a16="http://schemas.microsoft.com/office/drawing/2014/main" id="{BCA41A91-2055-B78C-D0C4-84E8B097EAEC}"/>
                  </a:ext>
                </a:extLst>
              </p:cNvPr>
              <p:cNvSpPr/>
              <p:nvPr/>
            </p:nvSpPr>
            <p:spPr>
              <a:xfrm>
                <a:off x="3965552" y="1217199"/>
                <a:ext cx="378262" cy="282446"/>
              </a:xfrm>
              <a:custGeom>
                <a:avLst/>
                <a:gdLst/>
                <a:ahLst/>
                <a:cxnLst/>
                <a:rect l="l" t="t" r="r" b="b"/>
                <a:pathLst>
                  <a:path w="7410" h="5533" extrusionOk="0">
                    <a:moveTo>
                      <a:pt x="6824" y="0"/>
                    </a:moveTo>
                    <a:lnTo>
                      <a:pt x="775" y="2174"/>
                    </a:lnTo>
                    <a:cubicBezTo>
                      <a:pt x="927" y="2590"/>
                      <a:pt x="1078" y="3006"/>
                      <a:pt x="1229" y="3421"/>
                    </a:cubicBezTo>
                    <a:cubicBezTo>
                      <a:pt x="813" y="3705"/>
                      <a:pt x="416" y="3988"/>
                      <a:pt x="0" y="4253"/>
                    </a:cubicBezTo>
                    <a:cubicBezTo>
                      <a:pt x="865" y="5057"/>
                      <a:pt x="2046" y="5532"/>
                      <a:pt x="3222" y="5532"/>
                    </a:cubicBezTo>
                    <a:cubicBezTo>
                      <a:pt x="3511" y="5532"/>
                      <a:pt x="3799" y="5504"/>
                      <a:pt x="4083" y="5444"/>
                    </a:cubicBezTo>
                    <a:cubicBezTo>
                      <a:pt x="5538" y="5141"/>
                      <a:pt x="6805" y="4121"/>
                      <a:pt x="7410" y="2779"/>
                    </a:cubicBezTo>
                    <a:cubicBezTo>
                      <a:pt x="7202" y="1890"/>
                      <a:pt x="7013" y="870"/>
                      <a:pt x="6824" y="0"/>
                    </a:cubicBezTo>
                    <a:close/>
                  </a:path>
                </a:pathLst>
              </a:custGeom>
              <a:solidFill>
                <a:srgbClr val="FC5B5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9" name="Google Shape;1355;p50">
                <a:extLst>
                  <a:ext uri="{FF2B5EF4-FFF2-40B4-BE49-F238E27FC236}">
                    <a16:creationId xmlns:a16="http://schemas.microsoft.com/office/drawing/2014/main" id="{1B125632-B4AB-4A36-AB66-B121FB25E7F5}"/>
                  </a:ext>
                </a:extLst>
              </p:cNvPr>
              <p:cNvSpPr/>
              <p:nvPr/>
            </p:nvSpPr>
            <p:spPr>
              <a:xfrm>
                <a:off x="3559331" y="1196934"/>
                <a:ext cx="233593" cy="142831"/>
              </a:xfrm>
              <a:custGeom>
                <a:avLst/>
                <a:gdLst/>
                <a:ahLst/>
                <a:cxnLst/>
                <a:rect l="l" t="t" r="r" b="b"/>
                <a:pathLst>
                  <a:path w="4576" h="2798" fill="none" extrusionOk="0">
                    <a:moveTo>
                      <a:pt x="1" y="2798"/>
                    </a:moveTo>
                    <a:cubicBezTo>
                      <a:pt x="1532" y="1872"/>
                      <a:pt x="3044" y="927"/>
                      <a:pt x="4575" y="0"/>
                    </a:cubicBezTo>
                  </a:path>
                </a:pathLst>
              </a:custGeom>
              <a:noFill/>
              <a:ln w="8975" cap="rnd" cmpd="sng">
                <a:solidFill>
                  <a:srgbClr val="5A3A51"/>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80" name="Google Shape;1356;p50">
                <a:extLst>
                  <a:ext uri="{FF2B5EF4-FFF2-40B4-BE49-F238E27FC236}">
                    <a16:creationId xmlns:a16="http://schemas.microsoft.com/office/drawing/2014/main" id="{137B6E7D-4393-78DF-9B80-3C122E34E3BB}"/>
                  </a:ext>
                </a:extLst>
              </p:cNvPr>
              <p:cNvSpPr/>
              <p:nvPr/>
            </p:nvSpPr>
            <p:spPr>
              <a:xfrm>
                <a:off x="3587355" y="662792"/>
                <a:ext cx="960050" cy="930749"/>
              </a:xfrm>
              <a:custGeom>
                <a:avLst/>
                <a:gdLst/>
                <a:ahLst/>
                <a:cxnLst/>
                <a:rect l="l" t="t" r="r" b="b"/>
                <a:pathLst>
                  <a:path w="18807" h="18233" extrusionOk="0">
                    <a:moveTo>
                      <a:pt x="10558" y="0"/>
                    </a:moveTo>
                    <a:cubicBezTo>
                      <a:pt x="10435" y="0"/>
                      <a:pt x="10311" y="4"/>
                      <a:pt x="10188" y="12"/>
                    </a:cubicBezTo>
                    <a:lnTo>
                      <a:pt x="5973" y="8801"/>
                    </a:lnTo>
                    <a:cubicBezTo>
                      <a:pt x="3969" y="10408"/>
                      <a:pt x="2004" y="12071"/>
                      <a:pt x="0" y="13678"/>
                    </a:cubicBezTo>
                    <a:cubicBezTo>
                      <a:pt x="340" y="13980"/>
                      <a:pt x="662" y="14264"/>
                      <a:pt x="1002" y="14547"/>
                    </a:cubicBezTo>
                    <a:cubicBezTo>
                      <a:pt x="1588" y="14056"/>
                      <a:pt x="2174" y="13564"/>
                      <a:pt x="2760" y="13073"/>
                    </a:cubicBezTo>
                    <a:lnTo>
                      <a:pt x="2760" y="13073"/>
                    </a:lnTo>
                    <a:cubicBezTo>
                      <a:pt x="2344" y="13715"/>
                      <a:pt x="1947" y="14358"/>
                      <a:pt x="1550" y="15001"/>
                    </a:cubicBezTo>
                    <a:cubicBezTo>
                      <a:pt x="2457" y="15776"/>
                      <a:pt x="3383" y="16513"/>
                      <a:pt x="4253" y="17307"/>
                    </a:cubicBezTo>
                    <a:cubicBezTo>
                      <a:pt x="5444" y="15171"/>
                      <a:pt x="6634" y="13129"/>
                      <a:pt x="7825" y="10994"/>
                    </a:cubicBezTo>
                    <a:cubicBezTo>
                      <a:pt x="8522" y="11114"/>
                      <a:pt x="9236" y="11180"/>
                      <a:pt x="9950" y="11180"/>
                    </a:cubicBezTo>
                    <a:cubicBezTo>
                      <a:pt x="10920" y="11180"/>
                      <a:pt x="11890" y="11058"/>
                      <a:pt x="12815" y="10786"/>
                    </a:cubicBezTo>
                    <a:cubicBezTo>
                      <a:pt x="13307" y="13205"/>
                      <a:pt x="13760" y="15813"/>
                      <a:pt x="14233" y="18233"/>
                    </a:cubicBezTo>
                    <a:cubicBezTo>
                      <a:pt x="15102" y="17836"/>
                      <a:pt x="15953" y="17496"/>
                      <a:pt x="16803" y="17137"/>
                    </a:cubicBezTo>
                    <a:cubicBezTo>
                      <a:pt x="16709" y="16475"/>
                      <a:pt x="16595" y="15832"/>
                      <a:pt x="16482" y="15190"/>
                    </a:cubicBezTo>
                    <a:lnTo>
                      <a:pt x="16482" y="15190"/>
                    </a:lnTo>
                    <a:cubicBezTo>
                      <a:pt x="16784" y="15757"/>
                      <a:pt x="17106" y="16324"/>
                      <a:pt x="17408" y="16891"/>
                    </a:cubicBezTo>
                    <a:cubicBezTo>
                      <a:pt x="17862" y="16683"/>
                      <a:pt x="18334" y="16494"/>
                      <a:pt x="18807" y="16267"/>
                    </a:cubicBezTo>
                    <a:cubicBezTo>
                      <a:pt x="17673" y="14131"/>
                      <a:pt x="16671" y="11976"/>
                      <a:pt x="15537" y="9841"/>
                    </a:cubicBezTo>
                    <a:cubicBezTo>
                      <a:pt x="16936" y="7951"/>
                      <a:pt x="17125" y="5267"/>
                      <a:pt x="16009" y="3225"/>
                    </a:cubicBezTo>
                    <a:cubicBezTo>
                      <a:pt x="14953" y="1273"/>
                      <a:pt x="12777" y="0"/>
                      <a:pt x="10558" y="0"/>
                    </a:cubicBezTo>
                    <a:close/>
                  </a:path>
                </a:pathLst>
              </a:custGeom>
              <a:solidFill>
                <a:srgbClr val="5A3A5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81" name="Google Shape;1357;p50">
                <a:extLst>
                  <a:ext uri="{FF2B5EF4-FFF2-40B4-BE49-F238E27FC236}">
                    <a16:creationId xmlns:a16="http://schemas.microsoft.com/office/drawing/2014/main" id="{5BE0D43F-4DD0-ABBA-A94F-A0736BB9C80C}"/>
                  </a:ext>
                </a:extLst>
              </p:cNvPr>
              <p:cNvSpPr/>
              <p:nvPr/>
            </p:nvSpPr>
            <p:spPr>
              <a:xfrm>
                <a:off x="3761012" y="718177"/>
                <a:ext cx="698585" cy="631407"/>
              </a:xfrm>
              <a:custGeom>
                <a:avLst/>
                <a:gdLst/>
                <a:ahLst/>
                <a:cxnLst/>
                <a:rect l="l" t="t" r="r" b="b"/>
                <a:pathLst>
                  <a:path w="13685" h="12369" extrusionOk="0">
                    <a:moveTo>
                      <a:pt x="5302" y="1"/>
                    </a:moveTo>
                    <a:cubicBezTo>
                      <a:pt x="4722" y="1"/>
                      <a:pt x="4139" y="57"/>
                      <a:pt x="3573" y="137"/>
                    </a:cubicBezTo>
                    <a:cubicBezTo>
                      <a:pt x="2174" y="2121"/>
                      <a:pt x="1059" y="4257"/>
                      <a:pt x="359" y="6563"/>
                    </a:cubicBezTo>
                    <a:cubicBezTo>
                      <a:pt x="0" y="7773"/>
                      <a:pt x="303" y="9134"/>
                      <a:pt x="983" y="10192"/>
                    </a:cubicBezTo>
                    <a:cubicBezTo>
                      <a:pt x="1645" y="11251"/>
                      <a:pt x="2779" y="12007"/>
                      <a:pt x="4007" y="12233"/>
                    </a:cubicBezTo>
                    <a:cubicBezTo>
                      <a:pt x="4480" y="12323"/>
                      <a:pt x="4968" y="12369"/>
                      <a:pt x="5459" y="12369"/>
                    </a:cubicBezTo>
                    <a:cubicBezTo>
                      <a:pt x="7341" y="12369"/>
                      <a:pt x="9257" y="11700"/>
                      <a:pt x="10472" y="10306"/>
                    </a:cubicBezTo>
                    <a:cubicBezTo>
                      <a:pt x="10750" y="10431"/>
                      <a:pt x="11056" y="10492"/>
                      <a:pt x="11364" y="10492"/>
                    </a:cubicBezTo>
                    <a:cubicBezTo>
                      <a:pt x="11891" y="10492"/>
                      <a:pt x="12421" y="10312"/>
                      <a:pt x="12815" y="9965"/>
                    </a:cubicBezTo>
                    <a:cubicBezTo>
                      <a:pt x="13420" y="9398"/>
                      <a:pt x="13685" y="8472"/>
                      <a:pt x="13401" y="7678"/>
                    </a:cubicBezTo>
                    <a:cubicBezTo>
                      <a:pt x="13137" y="6884"/>
                      <a:pt x="12381" y="6299"/>
                      <a:pt x="11549" y="6223"/>
                    </a:cubicBezTo>
                    <a:cubicBezTo>
                      <a:pt x="11284" y="6544"/>
                      <a:pt x="11020" y="6884"/>
                      <a:pt x="10755" y="7206"/>
                    </a:cubicBezTo>
                    <a:cubicBezTo>
                      <a:pt x="10264" y="5996"/>
                      <a:pt x="9961" y="4749"/>
                      <a:pt x="9999" y="3444"/>
                    </a:cubicBezTo>
                    <a:cubicBezTo>
                      <a:pt x="10056" y="2084"/>
                      <a:pt x="8884" y="912"/>
                      <a:pt x="7618" y="401"/>
                    </a:cubicBezTo>
                    <a:cubicBezTo>
                      <a:pt x="6885" y="106"/>
                      <a:pt x="6096" y="1"/>
                      <a:pt x="5302" y="1"/>
                    </a:cubicBezTo>
                    <a:close/>
                  </a:path>
                </a:pathLst>
              </a:custGeom>
              <a:solidFill>
                <a:srgbClr val="FC5B5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82" name="Google Shape;1358;p50">
                <a:extLst>
                  <a:ext uri="{FF2B5EF4-FFF2-40B4-BE49-F238E27FC236}">
                    <a16:creationId xmlns:a16="http://schemas.microsoft.com/office/drawing/2014/main" id="{A01EF577-316B-57FC-BEE9-A911A0765B62}"/>
                  </a:ext>
                </a:extLst>
              </p:cNvPr>
              <p:cNvSpPr/>
              <p:nvPr/>
            </p:nvSpPr>
            <p:spPr>
              <a:xfrm>
                <a:off x="3844931" y="959572"/>
                <a:ext cx="35784" cy="36703"/>
              </a:xfrm>
              <a:custGeom>
                <a:avLst/>
                <a:gdLst/>
                <a:ahLst/>
                <a:cxnLst/>
                <a:rect l="l" t="t" r="r" b="b"/>
                <a:pathLst>
                  <a:path w="701" h="719" extrusionOk="0">
                    <a:moveTo>
                      <a:pt x="360" y="1"/>
                    </a:moveTo>
                    <a:cubicBezTo>
                      <a:pt x="152" y="1"/>
                      <a:pt x="1" y="171"/>
                      <a:pt x="1" y="360"/>
                    </a:cubicBezTo>
                    <a:cubicBezTo>
                      <a:pt x="1" y="549"/>
                      <a:pt x="152" y="719"/>
                      <a:pt x="360" y="719"/>
                    </a:cubicBezTo>
                    <a:cubicBezTo>
                      <a:pt x="549" y="719"/>
                      <a:pt x="700" y="549"/>
                      <a:pt x="700" y="360"/>
                    </a:cubicBezTo>
                    <a:cubicBezTo>
                      <a:pt x="700" y="171"/>
                      <a:pt x="549" y="1"/>
                      <a:pt x="360" y="1"/>
                    </a:cubicBezTo>
                    <a:close/>
                  </a:path>
                </a:pathLst>
              </a:custGeom>
              <a:solidFill>
                <a:srgbClr val="19191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83" name="Google Shape;1359;p50">
                <a:extLst>
                  <a:ext uri="{FF2B5EF4-FFF2-40B4-BE49-F238E27FC236}">
                    <a16:creationId xmlns:a16="http://schemas.microsoft.com/office/drawing/2014/main" id="{046BE69D-7497-E223-0901-332650B905CF}"/>
                  </a:ext>
                </a:extLst>
              </p:cNvPr>
              <p:cNvSpPr/>
              <p:nvPr/>
            </p:nvSpPr>
            <p:spPr>
              <a:xfrm>
                <a:off x="4088061" y="1029045"/>
                <a:ext cx="35784" cy="36703"/>
              </a:xfrm>
              <a:custGeom>
                <a:avLst/>
                <a:gdLst/>
                <a:ahLst/>
                <a:cxnLst/>
                <a:rect l="l" t="t" r="r" b="b"/>
                <a:pathLst>
                  <a:path w="701" h="719" extrusionOk="0">
                    <a:moveTo>
                      <a:pt x="360" y="1"/>
                    </a:moveTo>
                    <a:cubicBezTo>
                      <a:pt x="152" y="1"/>
                      <a:pt x="1" y="171"/>
                      <a:pt x="1" y="360"/>
                    </a:cubicBezTo>
                    <a:cubicBezTo>
                      <a:pt x="1" y="568"/>
                      <a:pt x="152" y="719"/>
                      <a:pt x="360" y="719"/>
                    </a:cubicBezTo>
                    <a:cubicBezTo>
                      <a:pt x="549" y="719"/>
                      <a:pt x="700" y="568"/>
                      <a:pt x="700" y="360"/>
                    </a:cubicBezTo>
                    <a:cubicBezTo>
                      <a:pt x="700" y="171"/>
                      <a:pt x="549" y="1"/>
                      <a:pt x="360" y="1"/>
                    </a:cubicBezTo>
                    <a:close/>
                  </a:path>
                </a:pathLst>
              </a:custGeom>
              <a:solidFill>
                <a:srgbClr val="19191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84" name="Google Shape;1360;p50">
                <a:extLst>
                  <a:ext uri="{FF2B5EF4-FFF2-40B4-BE49-F238E27FC236}">
                    <a16:creationId xmlns:a16="http://schemas.microsoft.com/office/drawing/2014/main" id="{87C9F1A5-3083-5F37-87EC-FD3DF540A1FF}"/>
                  </a:ext>
                </a:extLst>
              </p:cNvPr>
              <p:cNvSpPr/>
              <p:nvPr/>
            </p:nvSpPr>
            <p:spPr>
              <a:xfrm>
                <a:off x="4001233" y="1144816"/>
                <a:ext cx="42523" cy="18377"/>
              </a:xfrm>
              <a:custGeom>
                <a:avLst/>
                <a:gdLst/>
                <a:ahLst/>
                <a:cxnLst/>
                <a:rect l="l" t="t" r="r" b="b"/>
                <a:pathLst>
                  <a:path w="833" h="360" fill="none" extrusionOk="0">
                    <a:moveTo>
                      <a:pt x="1" y="1"/>
                    </a:moveTo>
                    <a:cubicBezTo>
                      <a:pt x="39" y="190"/>
                      <a:pt x="209" y="322"/>
                      <a:pt x="379" y="341"/>
                    </a:cubicBezTo>
                    <a:cubicBezTo>
                      <a:pt x="568" y="360"/>
                      <a:pt x="757" y="246"/>
                      <a:pt x="832" y="95"/>
                    </a:cubicBezTo>
                  </a:path>
                </a:pathLst>
              </a:custGeom>
              <a:noFill/>
              <a:ln w="8975" cap="rnd" cmpd="sng">
                <a:solidFill>
                  <a:srgbClr val="191919"/>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85" name="Google Shape;1361;p50">
                <a:extLst>
                  <a:ext uri="{FF2B5EF4-FFF2-40B4-BE49-F238E27FC236}">
                    <a16:creationId xmlns:a16="http://schemas.microsoft.com/office/drawing/2014/main" id="{51D65FAC-5157-41B1-FC00-6A9E64ECF968}"/>
                  </a:ext>
                </a:extLst>
              </p:cNvPr>
              <p:cNvSpPr/>
              <p:nvPr/>
            </p:nvSpPr>
            <p:spPr>
              <a:xfrm>
                <a:off x="3972290" y="1032924"/>
                <a:ext cx="29965" cy="60798"/>
              </a:xfrm>
              <a:custGeom>
                <a:avLst/>
                <a:gdLst/>
                <a:ahLst/>
                <a:cxnLst/>
                <a:rect l="l" t="t" r="r" b="b"/>
                <a:pathLst>
                  <a:path w="587" h="1191" fill="none" extrusionOk="0">
                    <a:moveTo>
                      <a:pt x="587" y="0"/>
                    </a:moveTo>
                    <a:cubicBezTo>
                      <a:pt x="398" y="397"/>
                      <a:pt x="190" y="794"/>
                      <a:pt x="1" y="1191"/>
                    </a:cubicBezTo>
                    <a:cubicBezTo>
                      <a:pt x="114" y="1172"/>
                      <a:pt x="228" y="1153"/>
                      <a:pt x="360" y="1134"/>
                    </a:cubicBezTo>
                  </a:path>
                </a:pathLst>
              </a:custGeom>
              <a:noFill/>
              <a:ln w="8975" cap="rnd" cmpd="sng">
                <a:solidFill>
                  <a:srgbClr val="191919"/>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86" name="Google Shape;1362;p50">
                <a:extLst>
                  <a:ext uri="{FF2B5EF4-FFF2-40B4-BE49-F238E27FC236}">
                    <a16:creationId xmlns:a16="http://schemas.microsoft.com/office/drawing/2014/main" id="{AFF03A61-3882-D62B-7CCE-0B7BC2E81890}"/>
                  </a:ext>
                </a:extLst>
              </p:cNvPr>
              <p:cNvSpPr/>
              <p:nvPr/>
            </p:nvSpPr>
            <p:spPr>
              <a:xfrm>
                <a:off x="4033085" y="975038"/>
                <a:ext cx="222924" cy="222924"/>
              </a:xfrm>
              <a:custGeom>
                <a:avLst/>
                <a:gdLst/>
                <a:ahLst/>
                <a:cxnLst/>
                <a:rect l="l" t="t" r="r" b="b"/>
                <a:pathLst>
                  <a:path w="4367" h="4367" fill="none" extrusionOk="0">
                    <a:moveTo>
                      <a:pt x="4102" y="1720"/>
                    </a:moveTo>
                    <a:cubicBezTo>
                      <a:pt x="4367" y="2798"/>
                      <a:pt x="3705" y="3856"/>
                      <a:pt x="2628" y="4121"/>
                    </a:cubicBezTo>
                    <a:cubicBezTo>
                      <a:pt x="1569" y="4366"/>
                      <a:pt x="492" y="3705"/>
                      <a:pt x="246" y="2646"/>
                    </a:cubicBezTo>
                    <a:cubicBezTo>
                      <a:pt x="0" y="1569"/>
                      <a:pt x="662" y="492"/>
                      <a:pt x="1721" y="246"/>
                    </a:cubicBezTo>
                    <a:cubicBezTo>
                      <a:pt x="2798" y="0"/>
                      <a:pt x="3856" y="662"/>
                      <a:pt x="4102" y="1720"/>
                    </a:cubicBezTo>
                    <a:close/>
                  </a:path>
                </a:pathLst>
              </a:custGeom>
              <a:noFill/>
              <a:ln w="8975" cap="rnd" cmpd="sng">
                <a:solidFill>
                  <a:srgbClr val="191919"/>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87" name="Google Shape;1363;p50">
                <a:extLst>
                  <a:ext uri="{FF2B5EF4-FFF2-40B4-BE49-F238E27FC236}">
                    <a16:creationId xmlns:a16="http://schemas.microsoft.com/office/drawing/2014/main" id="{695FCF01-94B5-5DBC-D664-54FEA8857E62}"/>
                  </a:ext>
                </a:extLst>
              </p:cNvPr>
              <p:cNvSpPr/>
              <p:nvPr/>
            </p:nvSpPr>
            <p:spPr>
              <a:xfrm>
                <a:off x="3771630" y="903626"/>
                <a:ext cx="202659" cy="202659"/>
              </a:xfrm>
              <a:custGeom>
                <a:avLst/>
                <a:gdLst/>
                <a:ahLst/>
                <a:cxnLst/>
                <a:rect l="l" t="t" r="r" b="b"/>
                <a:pathLst>
                  <a:path w="3970" h="3970" fill="none" extrusionOk="0">
                    <a:moveTo>
                      <a:pt x="3970" y="1985"/>
                    </a:moveTo>
                    <a:cubicBezTo>
                      <a:pt x="3970" y="3081"/>
                      <a:pt x="3081" y="3970"/>
                      <a:pt x="1985" y="3970"/>
                    </a:cubicBezTo>
                    <a:cubicBezTo>
                      <a:pt x="889" y="3970"/>
                      <a:pt x="0" y="3081"/>
                      <a:pt x="0" y="1985"/>
                    </a:cubicBezTo>
                    <a:cubicBezTo>
                      <a:pt x="0" y="889"/>
                      <a:pt x="889" y="0"/>
                      <a:pt x="1985" y="0"/>
                    </a:cubicBezTo>
                    <a:cubicBezTo>
                      <a:pt x="3081" y="0"/>
                      <a:pt x="3970" y="889"/>
                      <a:pt x="3970" y="1985"/>
                    </a:cubicBezTo>
                    <a:close/>
                  </a:path>
                </a:pathLst>
              </a:custGeom>
              <a:noFill/>
              <a:ln w="8975" cap="rnd" cmpd="sng">
                <a:solidFill>
                  <a:srgbClr val="191919"/>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88" name="Google Shape;1364;p50">
                <a:extLst>
                  <a:ext uri="{FF2B5EF4-FFF2-40B4-BE49-F238E27FC236}">
                    <a16:creationId xmlns:a16="http://schemas.microsoft.com/office/drawing/2014/main" id="{F851C70A-895C-E69F-2EA9-C09A0DD0A965}"/>
                  </a:ext>
                </a:extLst>
              </p:cNvPr>
              <p:cNvSpPr/>
              <p:nvPr/>
            </p:nvSpPr>
            <p:spPr>
              <a:xfrm>
                <a:off x="3975199" y="994334"/>
                <a:ext cx="79175" cy="37673"/>
              </a:xfrm>
              <a:custGeom>
                <a:avLst/>
                <a:gdLst/>
                <a:ahLst/>
                <a:cxnLst/>
                <a:rect l="l" t="t" r="r" b="b"/>
                <a:pathLst>
                  <a:path w="1551" h="738" fill="none" extrusionOk="0">
                    <a:moveTo>
                      <a:pt x="0" y="189"/>
                    </a:moveTo>
                    <a:cubicBezTo>
                      <a:pt x="265" y="38"/>
                      <a:pt x="624" y="0"/>
                      <a:pt x="908" y="95"/>
                    </a:cubicBezTo>
                    <a:cubicBezTo>
                      <a:pt x="1210" y="208"/>
                      <a:pt x="1456" y="454"/>
                      <a:pt x="1550" y="737"/>
                    </a:cubicBezTo>
                  </a:path>
                </a:pathLst>
              </a:custGeom>
              <a:noFill/>
              <a:ln w="8975" cap="rnd" cmpd="sng">
                <a:solidFill>
                  <a:srgbClr val="191919"/>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89" name="Google Shape;1365;p50">
                <a:extLst>
                  <a:ext uri="{FF2B5EF4-FFF2-40B4-BE49-F238E27FC236}">
                    <a16:creationId xmlns:a16="http://schemas.microsoft.com/office/drawing/2014/main" id="{897A4990-E235-4BDC-E086-4D2B5C16B961}"/>
                  </a:ext>
                </a:extLst>
              </p:cNvPr>
              <p:cNvSpPr/>
              <p:nvPr/>
            </p:nvSpPr>
            <p:spPr>
              <a:xfrm>
                <a:off x="4335071" y="1118783"/>
                <a:ext cx="55999" cy="6789"/>
              </a:xfrm>
              <a:custGeom>
                <a:avLst/>
                <a:gdLst/>
                <a:ahLst/>
                <a:cxnLst/>
                <a:rect l="l" t="t" r="r" b="b"/>
                <a:pathLst>
                  <a:path w="1097" h="133" fill="none" extrusionOk="0">
                    <a:moveTo>
                      <a:pt x="1" y="0"/>
                    </a:moveTo>
                    <a:cubicBezTo>
                      <a:pt x="379" y="57"/>
                      <a:pt x="738" y="95"/>
                      <a:pt x="1097" y="133"/>
                    </a:cubicBezTo>
                  </a:path>
                </a:pathLst>
              </a:custGeom>
              <a:noFill/>
              <a:ln w="8975" cap="rnd" cmpd="sng">
                <a:solidFill>
                  <a:srgbClr val="191919"/>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90" name="Google Shape;1366;p50">
                <a:extLst>
                  <a:ext uri="{FF2B5EF4-FFF2-40B4-BE49-F238E27FC236}">
                    <a16:creationId xmlns:a16="http://schemas.microsoft.com/office/drawing/2014/main" id="{73AEDCF0-0727-A3D6-F647-8C2DC161D8E5}"/>
                  </a:ext>
                </a:extLst>
              </p:cNvPr>
              <p:cNvSpPr/>
              <p:nvPr/>
            </p:nvSpPr>
            <p:spPr>
              <a:xfrm>
                <a:off x="4005112" y="1330061"/>
                <a:ext cx="162127" cy="28995"/>
              </a:xfrm>
              <a:custGeom>
                <a:avLst/>
                <a:gdLst/>
                <a:ahLst/>
                <a:cxnLst/>
                <a:rect l="l" t="t" r="r" b="b"/>
                <a:pathLst>
                  <a:path w="3176" h="568" fill="none" extrusionOk="0">
                    <a:moveTo>
                      <a:pt x="0" y="454"/>
                    </a:moveTo>
                    <a:cubicBezTo>
                      <a:pt x="1078" y="568"/>
                      <a:pt x="2174" y="417"/>
                      <a:pt x="3176" y="1"/>
                    </a:cubicBezTo>
                  </a:path>
                </a:pathLst>
              </a:custGeom>
              <a:noFill/>
              <a:ln w="8975" cap="rnd" cmpd="sng">
                <a:solidFill>
                  <a:srgbClr val="191919"/>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91" name="Google Shape;1367;p50">
                <a:extLst>
                  <a:ext uri="{FF2B5EF4-FFF2-40B4-BE49-F238E27FC236}">
                    <a16:creationId xmlns:a16="http://schemas.microsoft.com/office/drawing/2014/main" id="{5A3D0D55-FDDC-F41B-5586-B714657B3957}"/>
                  </a:ext>
                </a:extLst>
              </p:cNvPr>
              <p:cNvSpPr/>
              <p:nvPr/>
            </p:nvSpPr>
            <p:spPr>
              <a:xfrm>
                <a:off x="3879693" y="873713"/>
                <a:ext cx="82033" cy="35733"/>
              </a:xfrm>
              <a:custGeom>
                <a:avLst/>
                <a:gdLst/>
                <a:ahLst/>
                <a:cxnLst/>
                <a:rect l="l" t="t" r="r" b="b"/>
                <a:pathLst>
                  <a:path w="1607" h="700" fill="none" extrusionOk="0">
                    <a:moveTo>
                      <a:pt x="0" y="171"/>
                    </a:moveTo>
                    <a:cubicBezTo>
                      <a:pt x="586" y="1"/>
                      <a:pt x="1248" y="208"/>
                      <a:pt x="1607" y="700"/>
                    </a:cubicBezTo>
                  </a:path>
                </a:pathLst>
              </a:custGeom>
              <a:noFill/>
              <a:ln w="8975" cap="rnd" cmpd="sng">
                <a:solidFill>
                  <a:srgbClr val="191919"/>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92" name="Google Shape;1368;p50">
                <a:extLst>
                  <a:ext uri="{FF2B5EF4-FFF2-40B4-BE49-F238E27FC236}">
                    <a16:creationId xmlns:a16="http://schemas.microsoft.com/office/drawing/2014/main" id="{C66B95B7-E9AA-924E-3E1C-6E9CF09C4A67}"/>
                  </a:ext>
                </a:extLst>
              </p:cNvPr>
              <p:cNvSpPr/>
              <p:nvPr/>
            </p:nvSpPr>
            <p:spPr>
              <a:xfrm>
                <a:off x="4135380" y="953803"/>
                <a:ext cx="42472" cy="14497"/>
              </a:xfrm>
              <a:custGeom>
                <a:avLst/>
                <a:gdLst/>
                <a:ahLst/>
                <a:cxnLst/>
                <a:rect l="l" t="t" r="r" b="b"/>
                <a:pathLst>
                  <a:path w="832" h="284" fill="none" extrusionOk="0">
                    <a:moveTo>
                      <a:pt x="0" y="0"/>
                    </a:moveTo>
                    <a:cubicBezTo>
                      <a:pt x="284" y="95"/>
                      <a:pt x="548" y="189"/>
                      <a:pt x="832" y="284"/>
                    </a:cubicBezTo>
                  </a:path>
                </a:pathLst>
              </a:custGeom>
              <a:noFill/>
              <a:ln w="8975" cap="rnd" cmpd="sng">
                <a:solidFill>
                  <a:srgbClr val="191919"/>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93" name="Google Shape;1369;p50">
                <a:extLst>
                  <a:ext uri="{FF2B5EF4-FFF2-40B4-BE49-F238E27FC236}">
                    <a16:creationId xmlns:a16="http://schemas.microsoft.com/office/drawing/2014/main" id="{7D5390C5-63EC-9EE3-AF87-2214BED6EB9B}"/>
                  </a:ext>
                </a:extLst>
              </p:cNvPr>
              <p:cNvSpPr/>
              <p:nvPr/>
            </p:nvSpPr>
            <p:spPr>
              <a:xfrm>
                <a:off x="3745546" y="632216"/>
                <a:ext cx="643658" cy="383367"/>
              </a:xfrm>
              <a:custGeom>
                <a:avLst/>
                <a:gdLst/>
                <a:ahLst/>
                <a:cxnLst/>
                <a:rect l="l" t="t" r="r" b="b"/>
                <a:pathLst>
                  <a:path w="12609" h="7510" extrusionOk="0">
                    <a:moveTo>
                      <a:pt x="6600" y="0"/>
                    </a:moveTo>
                    <a:cubicBezTo>
                      <a:pt x="5868" y="0"/>
                      <a:pt x="5133" y="121"/>
                      <a:pt x="4443" y="346"/>
                    </a:cubicBezTo>
                    <a:cubicBezTo>
                      <a:pt x="2685" y="932"/>
                      <a:pt x="1211" y="2123"/>
                      <a:pt x="1" y="3503"/>
                    </a:cubicBezTo>
                    <a:lnTo>
                      <a:pt x="2931" y="4429"/>
                    </a:lnTo>
                    <a:cubicBezTo>
                      <a:pt x="3322" y="3684"/>
                      <a:pt x="3971" y="3067"/>
                      <a:pt x="4750" y="2724"/>
                    </a:cubicBezTo>
                    <a:lnTo>
                      <a:pt x="4750" y="2724"/>
                    </a:lnTo>
                    <a:cubicBezTo>
                      <a:pt x="4228" y="3251"/>
                      <a:pt x="3836" y="3925"/>
                      <a:pt x="3611" y="4656"/>
                    </a:cubicBezTo>
                    <a:lnTo>
                      <a:pt x="12608" y="7510"/>
                    </a:lnTo>
                    <a:cubicBezTo>
                      <a:pt x="12589" y="6244"/>
                      <a:pt x="12438" y="4996"/>
                      <a:pt x="11984" y="3824"/>
                    </a:cubicBezTo>
                    <a:cubicBezTo>
                      <a:pt x="11531" y="2652"/>
                      <a:pt x="10775" y="1575"/>
                      <a:pt x="9735" y="895"/>
                    </a:cubicBezTo>
                    <a:cubicBezTo>
                      <a:pt x="8812" y="279"/>
                      <a:pt x="7710" y="0"/>
                      <a:pt x="6600" y="0"/>
                    </a:cubicBezTo>
                    <a:close/>
                  </a:path>
                </a:pathLst>
              </a:custGeom>
              <a:solidFill>
                <a:srgbClr val="5A3A5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94" name="Google Shape;1370;p50">
                <a:extLst>
                  <a:ext uri="{FF2B5EF4-FFF2-40B4-BE49-F238E27FC236}">
                    <a16:creationId xmlns:a16="http://schemas.microsoft.com/office/drawing/2014/main" id="{16F89BF7-97C5-CF58-5527-16FCDAB6C6CA}"/>
                  </a:ext>
                </a:extLst>
              </p:cNvPr>
              <p:cNvSpPr/>
              <p:nvPr/>
            </p:nvSpPr>
            <p:spPr>
              <a:xfrm>
                <a:off x="3700217" y="622874"/>
                <a:ext cx="665813" cy="216186"/>
              </a:xfrm>
              <a:custGeom>
                <a:avLst/>
                <a:gdLst/>
                <a:ahLst/>
                <a:cxnLst/>
                <a:rect l="l" t="t" r="r" b="b"/>
                <a:pathLst>
                  <a:path w="13043" h="4235" fill="none" extrusionOk="0">
                    <a:moveTo>
                      <a:pt x="1" y="3327"/>
                    </a:moveTo>
                    <a:cubicBezTo>
                      <a:pt x="1248" y="2098"/>
                      <a:pt x="2722" y="1096"/>
                      <a:pt x="4386" y="567"/>
                    </a:cubicBezTo>
                    <a:cubicBezTo>
                      <a:pt x="6049" y="38"/>
                      <a:pt x="7882" y="0"/>
                      <a:pt x="9508" y="624"/>
                    </a:cubicBezTo>
                    <a:cubicBezTo>
                      <a:pt x="11133" y="1248"/>
                      <a:pt x="12513" y="2571"/>
                      <a:pt x="13042" y="4234"/>
                    </a:cubicBezTo>
                  </a:path>
                </a:pathLst>
              </a:custGeom>
              <a:noFill/>
              <a:ln w="8975" cap="rnd" cmpd="sng">
                <a:solidFill>
                  <a:srgbClr val="5A3A51"/>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95" name="Google Shape;1371;p50">
                <a:extLst>
                  <a:ext uri="{FF2B5EF4-FFF2-40B4-BE49-F238E27FC236}">
                    <a16:creationId xmlns:a16="http://schemas.microsoft.com/office/drawing/2014/main" id="{758778C0-E7C3-8F4B-0D2E-172594A4081B}"/>
                  </a:ext>
                </a:extLst>
              </p:cNvPr>
              <p:cNvSpPr/>
              <p:nvPr/>
            </p:nvSpPr>
            <p:spPr>
              <a:xfrm>
                <a:off x="715992" y="1777732"/>
                <a:ext cx="858772" cy="428442"/>
              </a:xfrm>
              <a:custGeom>
                <a:avLst/>
                <a:gdLst/>
                <a:ahLst/>
                <a:cxnLst/>
                <a:rect l="l" t="t" r="r" b="b"/>
                <a:pathLst>
                  <a:path w="16823" h="8393" extrusionOk="0">
                    <a:moveTo>
                      <a:pt x="16823" y="1"/>
                    </a:moveTo>
                    <a:lnTo>
                      <a:pt x="16823" y="1"/>
                    </a:lnTo>
                    <a:cubicBezTo>
                      <a:pt x="12249" y="1740"/>
                      <a:pt x="1" y="6881"/>
                      <a:pt x="1" y="6881"/>
                    </a:cubicBezTo>
                    <a:lnTo>
                      <a:pt x="15708" y="8393"/>
                    </a:lnTo>
                    <a:lnTo>
                      <a:pt x="16823" y="1"/>
                    </a:lnTo>
                    <a:close/>
                  </a:path>
                </a:pathLst>
              </a:custGeom>
              <a:solidFill>
                <a:srgbClr val="FB858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96" name="Google Shape;1372;p50">
                <a:extLst>
                  <a:ext uri="{FF2B5EF4-FFF2-40B4-BE49-F238E27FC236}">
                    <a16:creationId xmlns:a16="http://schemas.microsoft.com/office/drawing/2014/main" id="{9F2C6C1E-311E-B3B2-E6B9-EF2DFB2DAC64}"/>
                  </a:ext>
                </a:extLst>
              </p:cNvPr>
              <p:cNvSpPr/>
              <p:nvPr/>
            </p:nvSpPr>
            <p:spPr>
              <a:xfrm>
                <a:off x="720842" y="1966856"/>
                <a:ext cx="397558" cy="163097"/>
              </a:xfrm>
              <a:custGeom>
                <a:avLst/>
                <a:gdLst/>
                <a:ahLst/>
                <a:cxnLst/>
                <a:rect l="l" t="t" r="r" b="b"/>
                <a:pathLst>
                  <a:path w="7788" h="3195" fill="none" extrusionOk="0">
                    <a:moveTo>
                      <a:pt x="7788" y="1"/>
                    </a:moveTo>
                    <a:cubicBezTo>
                      <a:pt x="5085" y="794"/>
                      <a:pt x="2476" y="1872"/>
                      <a:pt x="0" y="3195"/>
                    </a:cubicBezTo>
                  </a:path>
                </a:pathLst>
              </a:custGeom>
              <a:noFill/>
              <a:ln w="8975" cap="rnd" cmpd="sng">
                <a:solidFill>
                  <a:srgbClr val="191919"/>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97" name="Google Shape;1373;p50">
                <a:extLst>
                  <a:ext uri="{FF2B5EF4-FFF2-40B4-BE49-F238E27FC236}">
                    <a16:creationId xmlns:a16="http://schemas.microsoft.com/office/drawing/2014/main" id="{E65FEC5A-7B31-C5D4-0B1B-044A4668C428}"/>
                  </a:ext>
                </a:extLst>
              </p:cNvPr>
              <p:cNvSpPr/>
              <p:nvPr/>
            </p:nvSpPr>
            <p:spPr>
              <a:xfrm>
                <a:off x="3075981" y="1858690"/>
                <a:ext cx="666782" cy="361978"/>
              </a:xfrm>
              <a:custGeom>
                <a:avLst/>
                <a:gdLst/>
                <a:ahLst/>
                <a:cxnLst/>
                <a:rect l="l" t="t" r="r" b="b"/>
                <a:pathLst>
                  <a:path w="13062" h="7091" extrusionOk="0">
                    <a:moveTo>
                      <a:pt x="5391" y="1"/>
                    </a:moveTo>
                    <a:cubicBezTo>
                      <a:pt x="5150" y="1"/>
                      <a:pt x="4909" y="14"/>
                      <a:pt x="4669" y="40"/>
                    </a:cubicBezTo>
                    <a:cubicBezTo>
                      <a:pt x="2968" y="211"/>
                      <a:pt x="1248" y="1269"/>
                      <a:pt x="0" y="3008"/>
                    </a:cubicBezTo>
                    <a:lnTo>
                      <a:pt x="6994" y="7091"/>
                    </a:lnTo>
                    <a:cubicBezTo>
                      <a:pt x="9016" y="6807"/>
                      <a:pt x="11039" y="6542"/>
                      <a:pt x="13061" y="6259"/>
                    </a:cubicBezTo>
                    <a:cubicBezTo>
                      <a:pt x="12135" y="4444"/>
                      <a:pt x="11133" y="2573"/>
                      <a:pt x="9489" y="1363"/>
                    </a:cubicBezTo>
                    <a:cubicBezTo>
                      <a:pt x="8320" y="487"/>
                      <a:pt x="6858" y="1"/>
                      <a:pt x="5391" y="1"/>
                    </a:cubicBezTo>
                    <a:close/>
                  </a:path>
                </a:pathLst>
              </a:custGeom>
              <a:solidFill>
                <a:srgbClr val="FC5B5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98" name="Google Shape;1374;p50">
                <a:extLst>
                  <a:ext uri="{FF2B5EF4-FFF2-40B4-BE49-F238E27FC236}">
                    <a16:creationId xmlns:a16="http://schemas.microsoft.com/office/drawing/2014/main" id="{D4B12345-133F-5066-24B5-522D7DF527FB}"/>
                  </a:ext>
                </a:extLst>
              </p:cNvPr>
              <p:cNvSpPr/>
              <p:nvPr/>
            </p:nvSpPr>
            <p:spPr>
              <a:xfrm>
                <a:off x="4505869" y="1880027"/>
                <a:ext cx="711143" cy="385000"/>
              </a:xfrm>
              <a:custGeom>
                <a:avLst/>
                <a:gdLst/>
                <a:ahLst/>
                <a:cxnLst/>
                <a:rect l="l" t="t" r="r" b="b"/>
                <a:pathLst>
                  <a:path w="13931" h="7542" extrusionOk="0">
                    <a:moveTo>
                      <a:pt x="4828" y="0"/>
                    </a:moveTo>
                    <a:cubicBezTo>
                      <a:pt x="3091" y="0"/>
                      <a:pt x="1353" y="590"/>
                      <a:pt x="0" y="1683"/>
                    </a:cubicBezTo>
                    <a:lnTo>
                      <a:pt x="6540" y="7542"/>
                    </a:lnTo>
                    <a:cubicBezTo>
                      <a:pt x="8959" y="7069"/>
                      <a:pt x="11530" y="6597"/>
                      <a:pt x="13930" y="6105"/>
                    </a:cubicBezTo>
                    <a:cubicBezTo>
                      <a:pt x="12948" y="4896"/>
                      <a:pt x="11965" y="3667"/>
                      <a:pt x="10812" y="2628"/>
                    </a:cubicBezTo>
                    <a:cubicBezTo>
                      <a:pt x="9659" y="1569"/>
                      <a:pt x="8317" y="681"/>
                      <a:pt x="6805" y="265"/>
                    </a:cubicBezTo>
                    <a:cubicBezTo>
                      <a:pt x="6160" y="87"/>
                      <a:pt x="5494" y="0"/>
                      <a:pt x="4828" y="0"/>
                    </a:cubicBezTo>
                    <a:close/>
                  </a:path>
                </a:pathLst>
              </a:custGeom>
              <a:solidFill>
                <a:srgbClr val="FC5B5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99" name="Google Shape;1375;p50">
                <a:extLst>
                  <a:ext uri="{FF2B5EF4-FFF2-40B4-BE49-F238E27FC236}">
                    <a16:creationId xmlns:a16="http://schemas.microsoft.com/office/drawing/2014/main" id="{00EA82DE-C1CA-129D-4BF4-75859B14CC0F}"/>
                  </a:ext>
                </a:extLst>
              </p:cNvPr>
              <p:cNvSpPr/>
              <p:nvPr/>
            </p:nvSpPr>
            <p:spPr>
              <a:xfrm>
                <a:off x="941244" y="2114475"/>
                <a:ext cx="7124066" cy="2630233"/>
              </a:xfrm>
              <a:custGeom>
                <a:avLst/>
                <a:gdLst/>
                <a:ahLst/>
                <a:cxnLst/>
                <a:rect l="l" t="t" r="r" b="b"/>
                <a:pathLst>
                  <a:path w="136261" h="57120" extrusionOk="0">
                    <a:moveTo>
                      <a:pt x="1" y="0"/>
                    </a:moveTo>
                    <a:lnTo>
                      <a:pt x="1" y="57120"/>
                    </a:lnTo>
                    <a:lnTo>
                      <a:pt x="136260" y="57120"/>
                    </a:lnTo>
                    <a:lnTo>
                      <a:pt x="136260" y="0"/>
                    </a:lnTo>
                    <a:close/>
                  </a:path>
                </a:pathLst>
              </a:custGeom>
              <a:solidFill>
                <a:srgbClr val="FEDAC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00" name="Google Shape;1376;p50">
                <a:extLst>
                  <a:ext uri="{FF2B5EF4-FFF2-40B4-BE49-F238E27FC236}">
                    <a16:creationId xmlns:a16="http://schemas.microsoft.com/office/drawing/2014/main" id="{10B28BEA-03A2-A59D-CB51-49DA6DA161AF}"/>
                  </a:ext>
                </a:extLst>
              </p:cNvPr>
              <p:cNvSpPr/>
              <p:nvPr/>
            </p:nvSpPr>
            <p:spPr>
              <a:xfrm>
                <a:off x="1303578" y="1746390"/>
                <a:ext cx="742026" cy="642637"/>
              </a:xfrm>
              <a:custGeom>
                <a:avLst/>
                <a:gdLst/>
                <a:ahLst/>
                <a:cxnLst/>
                <a:rect l="l" t="t" r="r" b="b"/>
                <a:pathLst>
                  <a:path w="14536" h="12589" extrusionOk="0">
                    <a:moveTo>
                      <a:pt x="8081" y="0"/>
                    </a:moveTo>
                    <a:cubicBezTo>
                      <a:pt x="7114" y="0"/>
                      <a:pt x="6159" y="199"/>
                      <a:pt x="5312" y="615"/>
                    </a:cubicBezTo>
                    <a:lnTo>
                      <a:pt x="1" y="6399"/>
                    </a:lnTo>
                    <a:cubicBezTo>
                      <a:pt x="1588" y="7986"/>
                      <a:pt x="3195" y="9593"/>
                      <a:pt x="4783" y="11200"/>
                    </a:cubicBezTo>
                    <a:cubicBezTo>
                      <a:pt x="5003" y="11419"/>
                      <a:pt x="5373" y="11560"/>
                      <a:pt x="5718" y="11560"/>
                    </a:cubicBezTo>
                    <a:cubicBezTo>
                      <a:pt x="5877" y="11560"/>
                      <a:pt x="6031" y="11530"/>
                      <a:pt x="6163" y="11464"/>
                    </a:cubicBezTo>
                    <a:cubicBezTo>
                      <a:pt x="5784" y="10462"/>
                      <a:pt x="5293" y="9423"/>
                      <a:pt x="4896" y="8402"/>
                    </a:cubicBezTo>
                    <a:lnTo>
                      <a:pt x="4896" y="8402"/>
                    </a:lnTo>
                    <a:cubicBezTo>
                      <a:pt x="6257" y="9706"/>
                      <a:pt x="7656" y="10935"/>
                      <a:pt x="8998" y="12220"/>
                    </a:cubicBezTo>
                    <a:cubicBezTo>
                      <a:pt x="9248" y="12458"/>
                      <a:pt x="9640" y="12588"/>
                      <a:pt x="10014" y="12588"/>
                    </a:cubicBezTo>
                    <a:cubicBezTo>
                      <a:pt x="10203" y="12588"/>
                      <a:pt x="10388" y="12555"/>
                      <a:pt x="10548" y="12485"/>
                    </a:cubicBezTo>
                    <a:cubicBezTo>
                      <a:pt x="10245" y="11937"/>
                      <a:pt x="10056" y="11237"/>
                      <a:pt x="9773" y="10708"/>
                    </a:cubicBezTo>
                    <a:lnTo>
                      <a:pt x="9773" y="10708"/>
                    </a:lnTo>
                    <a:cubicBezTo>
                      <a:pt x="10302" y="11143"/>
                      <a:pt x="10888" y="11653"/>
                      <a:pt x="11417" y="12088"/>
                    </a:cubicBezTo>
                    <a:cubicBezTo>
                      <a:pt x="11625" y="12256"/>
                      <a:pt x="11864" y="12336"/>
                      <a:pt x="12108" y="12336"/>
                    </a:cubicBezTo>
                    <a:cubicBezTo>
                      <a:pt x="12328" y="12336"/>
                      <a:pt x="12552" y="12270"/>
                      <a:pt x="12759" y="12145"/>
                    </a:cubicBezTo>
                    <a:cubicBezTo>
                      <a:pt x="11946" y="9971"/>
                      <a:pt x="11077" y="7797"/>
                      <a:pt x="10283" y="5624"/>
                    </a:cubicBezTo>
                    <a:lnTo>
                      <a:pt x="10283" y="5624"/>
                    </a:lnTo>
                    <a:cubicBezTo>
                      <a:pt x="11209" y="7060"/>
                      <a:pt x="11927" y="8667"/>
                      <a:pt x="12854" y="10103"/>
                    </a:cubicBezTo>
                    <a:cubicBezTo>
                      <a:pt x="13174" y="10584"/>
                      <a:pt x="13698" y="10996"/>
                      <a:pt x="14241" y="10996"/>
                    </a:cubicBezTo>
                    <a:cubicBezTo>
                      <a:pt x="14339" y="10996"/>
                      <a:pt x="14438" y="10983"/>
                      <a:pt x="14536" y="10954"/>
                    </a:cubicBezTo>
                    <a:cubicBezTo>
                      <a:pt x="13874" y="7835"/>
                      <a:pt x="13137" y="4622"/>
                      <a:pt x="12476" y="1503"/>
                    </a:cubicBezTo>
                    <a:cubicBezTo>
                      <a:pt x="11268" y="530"/>
                      <a:pt x="9660" y="0"/>
                      <a:pt x="8081" y="0"/>
                    </a:cubicBezTo>
                    <a:close/>
                  </a:path>
                </a:pathLst>
              </a:custGeom>
              <a:solidFill>
                <a:srgbClr val="FB858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01" name="Google Shape;1377;p50">
                <a:extLst>
                  <a:ext uri="{FF2B5EF4-FFF2-40B4-BE49-F238E27FC236}">
                    <a16:creationId xmlns:a16="http://schemas.microsoft.com/office/drawing/2014/main" id="{3BEF0D03-57EC-4769-D17A-E3FF8B08D1A7}"/>
                  </a:ext>
                </a:extLst>
              </p:cNvPr>
              <p:cNvSpPr/>
              <p:nvPr/>
            </p:nvSpPr>
            <p:spPr>
              <a:xfrm>
                <a:off x="1784069" y="1941792"/>
                <a:ext cx="82084" cy="188161"/>
              </a:xfrm>
              <a:custGeom>
                <a:avLst/>
                <a:gdLst/>
                <a:ahLst/>
                <a:cxnLst/>
                <a:rect l="l" t="t" r="r" b="b"/>
                <a:pathLst>
                  <a:path w="1608" h="3686" fill="none" extrusionOk="0">
                    <a:moveTo>
                      <a:pt x="1" y="0"/>
                    </a:moveTo>
                    <a:lnTo>
                      <a:pt x="1607" y="3686"/>
                    </a:lnTo>
                  </a:path>
                </a:pathLst>
              </a:custGeom>
              <a:noFill/>
              <a:ln w="8975" cap="rnd" cmpd="sng">
                <a:solidFill>
                  <a:srgbClr val="191919"/>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02" name="Google Shape;1378;p50">
                <a:extLst>
                  <a:ext uri="{FF2B5EF4-FFF2-40B4-BE49-F238E27FC236}">
                    <a16:creationId xmlns:a16="http://schemas.microsoft.com/office/drawing/2014/main" id="{C6271F81-55B2-EC24-6F35-77EC6784DA8E}"/>
                  </a:ext>
                </a:extLst>
              </p:cNvPr>
              <p:cNvSpPr/>
              <p:nvPr/>
            </p:nvSpPr>
            <p:spPr>
              <a:xfrm>
                <a:off x="1622970" y="1981353"/>
                <a:ext cx="205517" cy="338700"/>
              </a:xfrm>
              <a:custGeom>
                <a:avLst/>
                <a:gdLst/>
                <a:ahLst/>
                <a:cxnLst/>
                <a:rect l="l" t="t" r="r" b="b"/>
                <a:pathLst>
                  <a:path w="4026" h="6635" fill="none" extrusionOk="0">
                    <a:moveTo>
                      <a:pt x="0" y="0"/>
                    </a:moveTo>
                    <a:cubicBezTo>
                      <a:pt x="1342" y="2211"/>
                      <a:pt x="2684" y="4423"/>
                      <a:pt x="4026" y="6634"/>
                    </a:cubicBezTo>
                  </a:path>
                </a:pathLst>
              </a:custGeom>
              <a:noFill/>
              <a:ln w="8975" cap="rnd" cmpd="sng">
                <a:solidFill>
                  <a:srgbClr val="191919"/>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03" name="Google Shape;1379;p50">
                <a:extLst>
                  <a:ext uri="{FF2B5EF4-FFF2-40B4-BE49-F238E27FC236}">
                    <a16:creationId xmlns:a16="http://schemas.microsoft.com/office/drawing/2014/main" id="{5457E88B-E1FA-AB20-D29A-DC49361E8BF0}"/>
                  </a:ext>
                </a:extLst>
              </p:cNvPr>
              <p:cNvSpPr/>
              <p:nvPr/>
            </p:nvSpPr>
            <p:spPr>
              <a:xfrm>
                <a:off x="1481114" y="2048886"/>
                <a:ext cx="92702" cy="149569"/>
              </a:xfrm>
              <a:custGeom>
                <a:avLst/>
                <a:gdLst/>
                <a:ahLst/>
                <a:cxnLst/>
                <a:rect l="l" t="t" r="r" b="b"/>
                <a:pathLst>
                  <a:path w="1816" h="2930" fill="none" extrusionOk="0">
                    <a:moveTo>
                      <a:pt x="1" y="0"/>
                    </a:moveTo>
                    <a:cubicBezTo>
                      <a:pt x="605" y="983"/>
                      <a:pt x="1210" y="1947"/>
                      <a:pt x="1815" y="2930"/>
                    </a:cubicBezTo>
                  </a:path>
                </a:pathLst>
              </a:custGeom>
              <a:noFill/>
              <a:ln w="8975" cap="rnd" cmpd="sng">
                <a:solidFill>
                  <a:srgbClr val="191919"/>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04" name="Google Shape;1380;p50">
                <a:extLst>
                  <a:ext uri="{FF2B5EF4-FFF2-40B4-BE49-F238E27FC236}">
                    <a16:creationId xmlns:a16="http://schemas.microsoft.com/office/drawing/2014/main" id="{D14CAEE5-3CE0-0FA0-AA87-E65CF431CEA0}"/>
                  </a:ext>
                </a:extLst>
              </p:cNvPr>
              <p:cNvSpPr/>
              <p:nvPr/>
            </p:nvSpPr>
            <p:spPr>
              <a:xfrm>
                <a:off x="1294900" y="2105802"/>
                <a:ext cx="62788" cy="18377"/>
              </a:xfrm>
              <a:custGeom>
                <a:avLst/>
                <a:gdLst/>
                <a:ahLst/>
                <a:cxnLst/>
                <a:rect l="l" t="t" r="r" b="b"/>
                <a:pathLst>
                  <a:path w="1230" h="360" fill="none" extrusionOk="0">
                    <a:moveTo>
                      <a:pt x="1229" y="359"/>
                    </a:moveTo>
                    <a:cubicBezTo>
                      <a:pt x="813" y="246"/>
                      <a:pt x="416" y="114"/>
                      <a:pt x="1" y="0"/>
                    </a:cubicBezTo>
                  </a:path>
                </a:pathLst>
              </a:custGeom>
              <a:noFill/>
              <a:ln w="8975" cap="rnd" cmpd="sng">
                <a:solidFill>
                  <a:srgbClr val="191919"/>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05" name="Google Shape;1381;p50">
                <a:extLst>
                  <a:ext uri="{FF2B5EF4-FFF2-40B4-BE49-F238E27FC236}">
                    <a16:creationId xmlns:a16="http://schemas.microsoft.com/office/drawing/2014/main" id="{C2DEC8E1-1F9D-1EF8-B822-CD55D635553D}"/>
                  </a:ext>
                </a:extLst>
              </p:cNvPr>
              <p:cNvSpPr/>
              <p:nvPr/>
            </p:nvSpPr>
            <p:spPr>
              <a:xfrm>
                <a:off x="3023864" y="1882784"/>
                <a:ext cx="588629" cy="458968"/>
              </a:xfrm>
              <a:custGeom>
                <a:avLst/>
                <a:gdLst/>
                <a:ahLst/>
                <a:cxnLst/>
                <a:rect l="l" t="t" r="r" b="b"/>
                <a:pathLst>
                  <a:path w="11531" h="8991" extrusionOk="0">
                    <a:moveTo>
                      <a:pt x="5408" y="1"/>
                    </a:moveTo>
                    <a:cubicBezTo>
                      <a:pt x="5344" y="1"/>
                      <a:pt x="5280" y="1"/>
                      <a:pt x="5217" y="3"/>
                    </a:cubicBezTo>
                    <a:cubicBezTo>
                      <a:pt x="3743" y="60"/>
                      <a:pt x="2061" y="1005"/>
                      <a:pt x="984" y="2347"/>
                    </a:cubicBezTo>
                    <a:cubicBezTo>
                      <a:pt x="228" y="3292"/>
                      <a:pt x="1" y="4558"/>
                      <a:pt x="341" y="5711"/>
                    </a:cubicBezTo>
                    <a:cubicBezTo>
                      <a:pt x="417" y="5938"/>
                      <a:pt x="492" y="6165"/>
                      <a:pt x="587" y="6505"/>
                    </a:cubicBezTo>
                    <a:cubicBezTo>
                      <a:pt x="832" y="7393"/>
                      <a:pt x="1399" y="8168"/>
                      <a:pt x="2155" y="8698"/>
                    </a:cubicBezTo>
                    <a:cubicBezTo>
                      <a:pt x="2443" y="8901"/>
                      <a:pt x="2639" y="8991"/>
                      <a:pt x="2850" y="8991"/>
                    </a:cubicBezTo>
                    <a:cubicBezTo>
                      <a:pt x="2972" y="8991"/>
                      <a:pt x="3099" y="8961"/>
                      <a:pt x="3252" y="8906"/>
                    </a:cubicBezTo>
                    <a:cubicBezTo>
                      <a:pt x="3573" y="8792"/>
                      <a:pt x="3838" y="8528"/>
                      <a:pt x="3951" y="8206"/>
                    </a:cubicBezTo>
                    <a:cubicBezTo>
                      <a:pt x="4138" y="8631"/>
                      <a:pt x="4570" y="8857"/>
                      <a:pt x="5026" y="8857"/>
                    </a:cubicBezTo>
                    <a:cubicBezTo>
                      <a:pt x="5077" y="8857"/>
                      <a:pt x="5128" y="8855"/>
                      <a:pt x="5180" y="8849"/>
                    </a:cubicBezTo>
                    <a:cubicBezTo>
                      <a:pt x="5709" y="8811"/>
                      <a:pt x="6181" y="8414"/>
                      <a:pt x="6314" y="7904"/>
                    </a:cubicBezTo>
                    <a:cubicBezTo>
                      <a:pt x="6569" y="8207"/>
                      <a:pt x="6945" y="8375"/>
                      <a:pt x="7328" y="8375"/>
                    </a:cubicBezTo>
                    <a:cubicBezTo>
                      <a:pt x="7400" y="8375"/>
                      <a:pt x="7471" y="8369"/>
                      <a:pt x="7542" y="8357"/>
                    </a:cubicBezTo>
                    <a:cubicBezTo>
                      <a:pt x="7996" y="8263"/>
                      <a:pt x="8393" y="7923"/>
                      <a:pt x="8544" y="7488"/>
                    </a:cubicBezTo>
                    <a:cubicBezTo>
                      <a:pt x="8711" y="7836"/>
                      <a:pt x="9011" y="8081"/>
                      <a:pt x="9369" y="8081"/>
                    </a:cubicBezTo>
                    <a:cubicBezTo>
                      <a:pt x="9497" y="8081"/>
                      <a:pt x="9633" y="8049"/>
                      <a:pt x="9773" y="7979"/>
                    </a:cubicBezTo>
                    <a:cubicBezTo>
                      <a:pt x="10094" y="7809"/>
                      <a:pt x="10283" y="7469"/>
                      <a:pt x="10302" y="7110"/>
                    </a:cubicBezTo>
                    <a:cubicBezTo>
                      <a:pt x="10396" y="5617"/>
                      <a:pt x="10680" y="4785"/>
                      <a:pt x="11531" y="4369"/>
                    </a:cubicBezTo>
                    <a:cubicBezTo>
                      <a:pt x="10651" y="905"/>
                      <a:pt x="7478" y="1"/>
                      <a:pt x="5408" y="1"/>
                    </a:cubicBezTo>
                    <a:close/>
                  </a:path>
                </a:pathLst>
              </a:custGeom>
              <a:solidFill>
                <a:srgbClr val="FC5B5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06" name="Google Shape;1382;p50">
                <a:extLst>
                  <a:ext uri="{FF2B5EF4-FFF2-40B4-BE49-F238E27FC236}">
                    <a16:creationId xmlns:a16="http://schemas.microsoft.com/office/drawing/2014/main" id="{90E940F9-1D60-E0E8-7BA9-0FC9B4481C4C}"/>
                  </a:ext>
                </a:extLst>
              </p:cNvPr>
              <p:cNvSpPr/>
              <p:nvPr/>
            </p:nvSpPr>
            <p:spPr>
              <a:xfrm>
                <a:off x="3144484" y="2188751"/>
                <a:ext cx="85913" cy="123586"/>
              </a:xfrm>
              <a:custGeom>
                <a:avLst/>
                <a:gdLst/>
                <a:ahLst/>
                <a:cxnLst/>
                <a:rect l="l" t="t" r="r" b="b"/>
                <a:pathLst>
                  <a:path w="1683" h="2421" fill="none" extrusionOk="0">
                    <a:moveTo>
                      <a:pt x="0" y="1"/>
                    </a:moveTo>
                    <a:cubicBezTo>
                      <a:pt x="567" y="795"/>
                      <a:pt x="1116" y="1607"/>
                      <a:pt x="1683" y="2420"/>
                    </a:cubicBezTo>
                  </a:path>
                </a:pathLst>
              </a:custGeom>
              <a:noFill/>
              <a:ln w="8975" cap="rnd" cmpd="sng">
                <a:solidFill>
                  <a:srgbClr val="191919"/>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07" name="Google Shape;1383;p50">
                <a:extLst>
                  <a:ext uri="{FF2B5EF4-FFF2-40B4-BE49-F238E27FC236}">
                    <a16:creationId xmlns:a16="http://schemas.microsoft.com/office/drawing/2014/main" id="{BBBC1B56-FA2A-5424-D192-F57C5449005A}"/>
                  </a:ext>
                </a:extLst>
              </p:cNvPr>
              <p:cNvSpPr/>
              <p:nvPr/>
            </p:nvSpPr>
            <p:spPr>
              <a:xfrm>
                <a:off x="3289198" y="2149191"/>
                <a:ext cx="63758" cy="145741"/>
              </a:xfrm>
              <a:custGeom>
                <a:avLst/>
                <a:gdLst/>
                <a:ahLst/>
                <a:cxnLst/>
                <a:rect l="l" t="t" r="r" b="b"/>
                <a:pathLst>
                  <a:path w="1249" h="2855" fill="none" extrusionOk="0">
                    <a:moveTo>
                      <a:pt x="1" y="1"/>
                    </a:moveTo>
                    <a:cubicBezTo>
                      <a:pt x="416" y="965"/>
                      <a:pt x="832" y="1910"/>
                      <a:pt x="1248" y="2855"/>
                    </a:cubicBezTo>
                  </a:path>
                </a:pathLst>
              </a:custGeom>
              <a:noFill/>
              <a:ln w="8975" cap="rnd" cmpd="sng">
                <a:solidFill>
                  <a:srgbClr val="191919"/>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08" name="Google Shape;1384;p50">
                <a:extLst>
                  <a:ext uri="{FF2B5EF4-FFF2-40B4-BE49-F238E27FC236}">
                    <a16:creationId xmlns:a16="http://schemas.microsoft.com/office/drawing/2014/main" id="{1AE75886-E8A2-528D-B085-EDC341140870}"/>
                  </a:ext>
                </a:extLst>
              </p:cNvPr>
              <p:cNvSpPr/>
              <p:nvPr/>
            </p:nvSpPr>
            <p:spPr>
              <a:xfrm>
                <a:off x="3426205" y="2137655"/>
                <a:ext cx="30935" cy="140891"/>
              </a:xfrm>
              <a:custGeom>
                <a:avLst/>
                <a:gdLst/>
                <a:ahLst/>
                <a:cxnLst/>
                <a:rect l="l" t="t" r="r" b="b"/>
                <a:pathLst>
                  <a:path w="606" h="2760" fill="none" extrusionOk="0">
                    <a:moveTo>
                      <a:pt x="1" y="0"/>
                    </a:moveTo>
                    <a:cubicBezTo>
                      <a:pt x="76" y="945"/>
                      <a:pt x="284" y="1871"/>
                      <a:pt x="605" y="2760"/>
                    </a:cubicBezTo>
                  </a:path>
                </a:pathLst>
              </a:custGeom>
              <a:noFill/>
              <a:ln w="8975" cap="rnd" cmpd="sng">
                <a:solidFill>
                  <a:srgbClr val="191919"/>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09" name="Google Shape;1385;p50">
                <a:extLst>
                  <a:ext uri="{FF2B5EF4-FFF2-40B4-BE49-F238E27FC236}">
                    <a16:creationId xmlns:a16="http://schemas.microsoft.com/office/drawing/2014/main" id="{F05FAA1E-DD5F-689A-30A5-7E2C59F093BA}"/>
                  </a:ext>
                </a:extLst>
              </p:cNvPr>
              <p:cNvSpPr/>
              <p:nvPr/>
            </p:nvSpPr>
            <p:spPr>
              <a:xfrm>
                <a:off x="3147394" y="2243779"/>
                <a:ext cx="28025" cy="51"/>
              </a:xfrm>
              <a:custGeom>
                <a:avLst/>
                <a:gdLst/>
                <a:ahLst/>
                <a:cxnLst/>
                <a:rect l="l" t="t" r="r" b="b"/>
                <a:pathLst>
                  <a:path w="549" h="1" fill="none" extrusionOk="0">
                    <a:moveTo>
                      <a:pt x="0" y="0"/>
                    </a:moveTo>
                    <a:lnTo>
                      <a:pt x="548" y="0"/>
                    </a:lnTo>
                  </a:path>
                </a:pathLst>
              </a:custGeom>
              <a:noFill/>
              <a:ln w="8975" cap="rnd" cmpd="sng">
                <a:solidFill>
                  <a:srgbClr val="191919"/>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10" name="Google Shape;1386;p50">
                <a:extLst>
                  <a:ext uri="{FF2B5EF4-FFF2-40B4-BE49-F238E27FC236}">
                    <a16:creationId xmlns:a16="http://schemas.microsoft.com/office/drawing/2014/main" id="{80A49C7C-FB12-248C-4B88-08DD52AB86A4}"/>
                  </a:ext>
                </a:extLst>
              </p:cNvPr>
              <p:cNvSpPr/>
              <p:nvPr/>
            </p:nvSpPr>
            <p:spPr>
              <a:xfrm>
                <a:off x="4433486" y="1892176"/>
                <a:ext cx="559685" cy="438702"/>
              </a:xfrm>
              <a:custGeom>
                <a:avLst/>
                <a:gdLst/>
                <a:ahLst/>
                <a:cxnLst/>
                <a:rect l="l" t="t" r="r" b="b"/>
                <a:pathLst>
                  <a:path w="10964" h="8594" extrusionOk="0">
                    <a:moveTo>
                      <a:pt x="5185" y="0"/>
                    </a:moveTo>
                    <a:cubicBezTo>
                      <a:pt x="3749" y="0"/>
                      <a:pt x="2301" y="541"/>
                      <a:pt x="1116" y="1388"/>
                    </a:cubicBezTo>
                    <a:cubicBezTo>
                      <a:pt x="624" y="2503"/>
                      <a:pt x="284" y="3675"/>
                      <a:pt x="114" y="4885"/>
                    </a:cubicBezTo>
                    <a:cubicBezTo>
                      <a:pt x="1" y="5584"/>
                      <a:pt x="133" y="6453"/>
                      <a:pt x="530" y="7039"/>
                    </a:cubicBezTo>
                    <a:cubicBezTo>
                      <a:pt x="851" y="7474"/>
                      <a:pt x="1191" y="7966"/>
                      <a:pt x="1664" y="8211"/>
                    </a:cubicBezTo>
                    <a:cubicBezTo>
                      <a:pt x="1934" y="8355"/>
                      <a:pt x="2239" y="8534"/>
                      <a:pt x="2545" y="8534"/>
                    </a:cubicBezTo>
                    <a:cubicBezTo>
                      <a:pt x="2560" y="8534"/>
                      <a:pt x="2575" y="8533"/>
                      <a:pt x="2590" y="8533"/>
                    </a:cubicBezTo>
                    <a:cubicBezTo>
                      <a:pt x="2911" y="8495"/>
                      <a:pt x="3195" y="8306"/>
                      <a:pt x="3365" y="8022"/>
                    </a:cubicBezTo>
                    <a:cubicBezTo>
                      <a:pt x="3522" y="8353"/>
                      <a:pt x="3887" y="8556"/>
                      <a:pt x="4255" y="8556"/>
                    </a:cubicBezTo>
                    <a:cubicBezTo>
                      <a:pt x="4286" y="8556"/>
                      <a:pt x="4317" y="8554"/>
                      <a:pt x="4348" y="8551"/>
                    </a:cubicBezTo>
                    <a:cubicBezTo>
                      <a:pt x="4745" y="8514"/>
                      <a:pt x="5104" y="8230"/>
                      <a:pt x="5198" y="7852"/>
                    </a:cubicBezTo>
                    <a:cubicBezTo>
                      <a:pt x="5198" y="8192"/>
                      <a:pt x="5576" y="8476"/>
                      <a:pt x="5917" y="8570"/>
                    </a:cubicBezTo>
                    <a:cubicBezTo>
                      <a:pt x="5984" y="8586"/>
                      <a:pt x="6052" y="8594"/>
                      <a:pt x="6122" y="8594"/>
                    </a:cubicBezTo>
                    <a:cubicBezTo>
                      <a:pt x="6384" y="8594"/>
                      <a:pt x="6652" y="8485"/>
                      <a:pt x="6862" y="8306"/>
                    </a:cubicBezTo>
                    <a:cubicBezTo>
                      <a:pt x="7126" y="8098"/>
                      <a:pt x="7296" y="7795"/>
                      <a:pt x="7410" y="7474"/>
                    </a:cubicBezTo>
                    <a:cubicBezTo>
                      <a:pt x="7485" y="7739"/>
                      <a:pt x="7618" y="7984"/>
                      <a:pt x="7882" y="8060"/>
                    </a:cubicBezTo>
                    <a:cubicBezTo>
                      <a:pt x="7947" y="8080"/>
                      <a:pt x="8016" y="8089"/>
                      <a:pt x="8085" y="8089"/>
                    </a:cubicBezTo>
                    <a:cubicBezTo>
                      <a:pt x="8279" y="8089"/>
                      <a:pt x="8480" y="8015"/>
                      <a:pt x="8620" y="7890"/>
                    </a:cubicBezTo>
                    <a:cubicBezTo>
                      <a:pt x="9773" y="6850"/>
                      <a:pt x="10453" y="5395"/>
                      <a:pt x="10963" y="3921"/>
                    </a:cubicBezTo>
                    <a:cubicBezTo>
                      <a:pt x="10188" y="2144"/>
                      <a:pt x="8506" y="707"/>
                      <a:pt x="6635" y="197"/>
                    </a:cubicBezTo>
                    <a:cubicBezTo>
                      <a:pt x="6160" y="63"/>
                      <a:pt x="5673" y="0"/>
                      <a:pt x="5185" y="0"/>
                    </a:cubicBezTo>
                    <a:close/>
                  </a:path>
                </a:pathLst>
              </a:custGeom>
              <a:solidFill>
                <a:srgbClr val="FC5B5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11" name="Google Shape;1387;p50">
                <a:extLst>
                  <a:ext uri="{FF2B5EF4-FFF2-40B4-BE49-F238E27FC236}">
                    <a16:creationId xmlns:a16="http://schemas.microsoft.com/office/drawing/2014/main" id="{FFA2BEE1-2D8C-F5ED-DBA2-3CD8712D83FC}"/>
                  </a:ext>
                </a:extLst>
              </p:cNvPr>
              <p:cNvSpPr/>
              <p:nvPr/>
            </p:nvSpPr>
            <p:spPr>
              <a:xfrm>
                <a:off x="4540580" y="2137655"/>
                <a:ext cx="62788" cy="174685"/>
              </a:xfrm>
              <a:custGeom>
                <a:avLst/>
                <a:gdLst/>
                <a:ahLst/>
                <a:cxnLst/>
                <a:rect l="l" t="t" r="r" b="b"/>
                <a:pathLst>
                  <a:path w="1230" h="3422" fill="none" extrusionOk="0">
                    <a:moveTo>
                      <a:pt x="1" y="0"/>
                    </a:moveTo>
                    <a:cubicBezTo>
                      <a:pt x="416" y="1134"/>
                      <a:pt x="832" y="2268"/>
                      <a:pt x="1229" y="3421"/>
                    </a:cubicBezTo>
                  </a:path>
                </a:pathLst>
              </a:custGeom>
              <a:noFill/>
              <a:ln w="8975" cap="rnd" cmpd="sng">
                <a:solidFill>
                  <a:srgbClr val="191919"/>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12" name="Google Shape;1388;p50">
                <a:extLst>
                  <a:ext uri="{FF2B5EF4-FFF2-40B4-BE49-F238E27FC236}">
                    <a16:creationId xmlns:a16="http://schemas.microsoft.com/office/drawing/2014/main" id="{C3EB806D-25F0-F801-3A6D-361E37F3DD06}"/>
                  </a:ext>
                </a:extLst>
              </p:cNvPr>
              <p:cNvSpPr/>
              <p:nvPr/>
            </p:nvSpPr>
            <p:spPr>
              <a:xfrm>
                <a:off x="4694942" y="2128926"/>
                <a:ext cx="5870" cy="178564"/>
              </a:xfrm>
              <a:custGeom>
                <a:avLst/>
                <a:gdLst/>
                <a:ahLst/>
                <a:cxnLst/>
                <a:rect l="l" t="t" r="r" b="b"/>
                <a:pathLst>
                  <a:path w="115" h="3498" fill="none" extrusionOk="0">
                    <a:moveTo>
                      <a:pt x="1" y="1"/>
                    </a:moveTo>
                    <a:cubicBezTo>
                      <a:pt x="39" y="1173"/>
                      <a:pt x="76" y="2326"/>
                      <a:pt x="114" y="3498"/>
                    </a:cubicBezTo>
                  </a:path>
                </a:pathLst>
              </a:custGeom>
              <a:noFill/>
              <a:ln w="8975" cap="rnd" cmpd="sng">
                <a:solidFill>
                  <a:srgbClr val="191919"/>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13" name="Google Shape;1389;p50">
                <a:extLst>
                  <a:ext uri="{FF2B5EF4-FFF2-40B4-BE49-F238E27FC236}">
                    <a16:creationId xmlns:a16="http://schemas.microsoft.com/office/drawing/2014/main" id="{4A8EE4D7-8894-6ECB-912B-BFD5D11F5054}"/>
                  </a:ext>
                </a:extLst>
              </p:cNvPr>
              <p:cNvSpPr/>
              <p:nvPr/>
            </p:nvSpPr>
            <p:spPr>
              <a:xfrm>
                <a:off x="4809794" y="2145363"/>
                <a:ext cx="29914" cy="142831"/>
              </a:xfrm>
              <a:custGeom>
                <a:avLst/>
                <a:gdLst/>
                <a:ahLst/>
                <a:cxnLst/>
                <a:rect l="l" t="t" r="r" b="b"/>
                <a:pathLst>
                  <a:path w="586" h="2798" fill="none" extrusionOk="0">
                    <a:moveTo>
                      <a:pt x="586" y="0"/>
                    </a:moveTo>
                    <a:cubicBezTo>
                      <a:pt x="378" y="945"/>
                      <a:pt x="189" y="1871"/>
                      <a:pt x="0" y="2798"/>
                    </a:cubicBezTo>
                  </a:path>
                </a:pathLst>
              </a:custGeom>
              <a:noFill/>
              <a:ln w="8975" cap="rnd" cmpd="sng">
                <a:solidFill>
                  <a:srgbClr val="191919"/>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14" name="Google Shape;1390;p50">
                <a:extLst>
                  <a:ext uri="{FF2B5EF4-FFF2-40B4-BE49-F238E27FC236}">
                    <a16:creationId xmlns:a16="http://schemas.microsoft.com/office/drawing/2014/main" id="{D2963D5D-C8A1-2702-69E0-240A7191110C}"/>
                  </a:ext>
                </a:extLst>
              </p:cNvPr>
              <p:cNvSpPr/>
              <p:nvPr/>
            </p:nvSpPr>
            <p:spPr>
              <a:xfrm>
                <a:off x="4548288" y="2205188"/>
                <a:ext cx="6840" cy="34763"/>
              </a:xfrm>
              <a:custGeom>
                <a:avLst/>
                <a:gdLst/>
                <a:ahLst/>
                <a:cxnLst/>
                <a:rect l="l" t="t" r="r" b="b"/>
                <a:pathLst>
                  <a:path w="134" h="681" fill="none" extrusionOk="0">
                    <a:moveTo>
                      <a:pt x="133" y="0"/>
                    </a:moveTo>
                    <a:cubicBezTo>
                      <a:pt x="76" y="227"/>
                      <a:pt x="39" y="454"/>
                      <a:pt x="1" y="681"/>
                    </a:cubicBezTo>
                  </a:path>
                </a:pathLst>
              </a:custGeom>
              <a:noFill/>
              <a:ln w="8975" cap="rnd" cmpd="sng">
                <a:solidFill>
                  <a:srgbClr val="191919"/>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15" name="Google Shape;1391;p50">
                <a:extLst>
                  <a:ext uri="{FF2B5EF4-FFF2-40B4-BE49-F238E27FC236}">
                    <a16:creationId xmlns:a16="http://schemas.microsoft.com/office/drawing/2014/main" id="{AA42DB90-7AEE-0D8B-951A-FE0D9E1B0E07}"/>
                  </a:ext>
                </a:extLst>
              </p:cNvPr>
              <p:cNvSpPr/>
              <p:nvPr/>
            </p:nvSpPr>
            <p:spPr>
              <a:xfrm>
                <a:off x="4985391" y="2079718"/>
                <a:ext cx="18377" cy="38643"/>
              </a:xfrm>
              <a:custGeom>
                <a:avLst/>
                <a:gdLst/>
                <a:ahLst/>
                <a:cxnLst/>
                <a:rect l="l" t="t" r="r" b="b"/>
                <a:pathLst>
                  <a:path w="360" h="757" fill="none" extrusionOk="0">
                    <a:moveTo>
                      <a:pt x="0" y="757"/>
                    </a:moveTo>
                    <a:cubicBezTo>
                      <a:pt x="132" y="511"/>
                      <a:pt x="246" y="266"/>
                      <a:pt x="359" y="1"/>
                    </a:cubicBezTo>
                  </a:path>
                </a:pathLst>
              </a:custGeom>
              <a:noFill/>
              <a:ln w="8975" cap="rnd" cmpd="sng">
                <a:solidFill>
                  <a:srgbClr val="191919"/>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16" name="Google Shape;1392;p50">
                <a:extLst>
                  <a:ext uri="{FF2B5EF4-FFF2-40B4-BE49-F238E27FC236}">
                    <a16:creationId xmlns:a16="http://schemas.microsoft.com/office/drawing/2014/main" id="{B792D127-8FD5-5D65-7744-2756173D13E8}"/>
                  </a:ext>
                </a:extLst>
              </p:cNvPr>
              <p:cNvSpPr/>
              <p:nvPr/>
            </p:nvSpPr>
            <p:spPr>
              <a:xfrm>
                <a:off x="5629892" y="1757160"/>
                <a:ext cx="802824" cy="720740"/>
              </a:xfrm>
              <a:custGeom>
                <a:avLst/>
                <a:gdLst/>
                <a:ahLst/>
                <a:cxnLst/>
                <a:rect l="l" t="t" r="r" b="b"/>
                <a:pathLst>
                  <a:path w="15727" h="14119" extrusionOk="0">
                    <a:moveTo>
                      <a:pt x="5189" y="0"/>
                    </a:moveTo>
                    <a:cubicBezTo>
                      <a:pt x="4839" y="0"/>
                      <a:pt x="4480" y="48"/>
                      <a:pt x="4158" y="101"/>
                    </a:cubicBezTo>
                    <a:cubicBezTo>
                      <a:pt x="2571" y="328"/>
                      <a:pt x="1172" y="1481"/>
                      <a:pt x="586" y="2974"/>
                    </a:cubicBezTo>
                    <a:cubicBezTo>
                      <a:pt x="0" y="4449"/>
                      <a:pt x="208" y="6225"/>
                      <a:pt x="1078" y="7567"/>
                    </a:cubicBezTo>
                    <a:cubicBezTo>
                      <a:pt x="1947" y="8909"/>
                      <a:pt x="3459" y="10025"/>
                      <a:pt x="5047" y="10232"/>
                    </a:cubicBezTo>
                    <a:cubicBezTo>
                      <a:pt x="6162" y="11178"/>
                      <a:pt x="7296" y="12123"/>
                      <a:pt x="8430" y="13049"/>
                    </a:cubicBezTo>
                    <a:cubicBezTo>
                      <a:pt x="8695" y="13276"/>
                      <a:pt x="8959" y="13502"/>
                      <a:pt x="9281" y="13616"/>
                    </a:cubicBezTo>
                    <a:cubicBezTo>
                      <a:pt x="9427" y="13676"/>
                      <a:pt x="9589" y="13709"/>
                      <a:pt x="9749" y="13709"/>
                    </a:cubicBezTo>
                    <a:cubicBezTo>
                      <a:pt x="9940" y="13709"/>
                      <a:pt x="10128" y="13662"/>
                      <a:pt x="10282" y="13559"/>
                    </a:cubicBezTo>
                    <a:cubicBezTo>
                      <a:pt x="9375" y="12293"/>
                      <a:pt x="8544" y="11064"/>
                      <a:pt x="7617" y="9798"/>
                    </a:cubicBezTo>
                    <a:lnTo>
                      <a:pt x="7617" y="9798"/>
                    </a:lnTo>
                    <a:cubicBezTo>
                      <a:pt x="9111" y="11102"/>
                      <a:pt x="10604" y="12387"/>
                      <a:pt x="12097" y="13691"/>
                    </a:cubicBezTo>
                    <a:cubicBezTo>
                      <a:pt x="12305" y="13862"/>
                      <a:pt x="12532" y="14051"/>
                      <a:pt x="12815" y="14107"/>
                    </a:cubicBezTo>
                    <a:cubicBezTo>
                      <a:pt x="12850" y="14115"/>
                      <a:pt x="12886" y="14118"/>
                      <a:pt x="12923" y="14118"/>
                    </a:cubicBezTo>
                    <a:cubicBezTo>
                      <a:pt x="13173" y="14118"/>
                      <a:pt x="13465" y="13959"/>
                      <a:pt x="13515" y="13729"/>
                    </a:cubicBezTo>
                    <a:cubicBezTo>
                      <a:pt x="12985" y="12841"/>
                      <a:pt x="12513" y="11915"/>
                      <a:pt x="11984" y="11026"/>
                    </a:cubicBezTo>
                    <a:lnTo>
                      <a:pt x="11984" y="11026"/>
                    </a:lnTo>
                    <a:lnTo>
                      <a:pt x="13458" y="12803"/>
                    </a:lnTo>
                    <a:cubicBezTo>
                      <a:pt x="13704" y="13068"/>
                      <a:pt x="13930" y="13351"/>
                      <a:pt x="14252" y="13521"/>
                    </a:cubicBezTo>
                    <a:cubicBezTo>
                      <a:pt x="14371" y="13588"/>
                      <a:pt x="14505" y="13620"/>
                      <a:pt x="14640" y="13620"/>
                    </a:cubicBezTo>
                    <a:cubicBezTo>
                      <a:pt x="14847" y="13620"/>
                      <a:pt x="15055" y="13545"/>
                      <a:pt x="15216" y="13408"/>
                    </a:cubicBezTo>
                    <a:cubicBezTo>
                      <a:pt x="15027" y="12954"/>
                      <a:pt x="14838" y="12463"/>
                      <a:pt x="14649" y="12009"/>
                    </a:cubicBezTo>
                    <a:lnTo>
                      <a:pt x="14649" y="12009"/>
                    </a:lnTo>
                    <a:cubicBezTo>
                      <a:pt x="14838" y="12160"/>
                      <a:pt x="15102" y="12253"/>
                      <a:pt x="15359" y="12253"/>
                    </a:cubicBezTo>
                    <a:cubicBezTo>
                      <a:pt x="15487" y="12253"/>
                      <a:pt x="15613" y="12230"/>
                      <a:pt x="15726" y="12179"/>
                    </a:cubicBezTo>
                    <a:cubicBezTo>
                      <a:pt x="15046" y="8985"/>
                      <a:pt x="14403" y="5829"/>
                      <a:pt x="13723" y="2634"/>
                    </a:cubicBezTo>
                    <a:cubicBezTo>
                      <a:pt x="11133" y="1803"/>
                      <a:pt x="8544" y="952"/>
                      <a:pt x="5954" y="101"/>
                    </a:cubicBezTo>
                    <a:cubicBezTo>
                      <a:pt x="5717" y="28"/>
                      <a:pt x="5455" y="0"/>
                      <a:pt x="5189" y="0"/>
                    </a:cubicBezTo>
                    <a:close/>
                  </a:path>
                </a:pathLst>
              </a:custGeom>
              <a:solidFill>
                <a:srgbClr val="FFC44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17" name="Google Shape;1393;p50">
                <a:extLst>
                  <a:ext uri="{FF2B5EF4-FFF2-40B4-BE49-F238E27FC236}">
                    <a16:creationId xmlns:a16="http://schemas.microsoft.com/office/drawing/2014/main" id="{44C7DADA-9787-6F1A-9406-A747D2044695}"/>
                  </a:ext>
                </a:extLst>
              </p:cNvPr>
              <p:cNvSpPr/>
              <p:nvPr/>
            </p:nvSpPr>
            <p:spPr>
              <a:xfrm>
                <a:off x="6222275" y="2048886"/>
                <a:ext cx="165037" cy="342580"/>
              </a:xfrm>
              <a:custGeom>
                <a:avLst/>
                <a:gdLst/>
                <a:ahLst/>
                <a:cxnLst/>
                <a:rect l="l" t="t" r="r" b="b"/>
                <a:pathLst>
                  <a:path w="3233" h="6711" fill="none" extrusionOk="0">
                    <a:moveTo>
                      <a:pt x="1" y="0"/>
                    </a:moveTo>
                    <a:lnTo>
                      <a:pt x="3233" y="6710"/>
                    </a:lnTo>
                  </a:path>
                </a:pathLst>
              </a:custGeom>
              <a:noFill/>
              <a:ln w="8975" cap="rnd" cmpd="sng">
                <a:solidFill>
                  <a:srgbClr val="191919"/>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18" name="Google Shape;1394;p50">
                <a:extLst>
                  <a:ext uri="{FF2B5EF4-FFF2-40B4-BE49-F238E27FC236}">
                    <a16:creationId xmlns:a16="http://schemas.microsoft.com/office/drawing/2014/main" id="{1AF2FDA4-FB38-60F5-4CA6-E9D99BDDBD62}"/>
                  </a:ext>
                </a:extLst>
              </p:cNvPr>
              <p:cNvSpPr/>
              <p:nvPr/>
            </p:nvSpPr>
            <p:spPr>
              <a:xfrm>
                <a:off x="6104564" y="2124128"/>
                <a:ext cx="153449" cy="211337"/>
              </a:xfrm>
              <a:custGeom>
                <a:avLst/>
                <a:gdLst/>
                <a:ahLst/>
                <a:cxnLst/>
                <a:rect l="l" t="t" r="r" b="b"/>
                <a:pathLst>
                  <a:path w="3006" h="4140" fill="none" extrusionOk="0">
                    <a:moveTo>
                      <a:pt x="3006" y="4140"/>
                    </a:moveTo>
                    <a:cubicBezTo>
                      <a:pt x="2099" y="2703"/>
                      <a:pt x="1078" y="1305"/>
                      <a:pt x="1" y="0"/>
                    </a:cubicBezTo>
                  </a:path>
                </a:pathLst>
              </a:custGeom>
              <a:noFill/>
              <a:ln w="8975" cap="rnd" cmpd="sng">
                <a:solidFill>
                  <a:srgbClr val="191919"/>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19" name="Google Shape;1395;p50">
                <a:extLst>
                  <a:ext uri="{FF2B5EF4-FFF2-40B4-BE49-F238E27FC236}">
                    <a16:creationId xmlns:a16="http://schemas.microsoft.com/office/drawing/2014/main" id="{B18A8093-B286-EC20-09CB-1838F3AB80C0}"/>
                  </a:ext>
                </a:extLst>
              </p:cNvPr>
              <p:cNvSpPr/>
              <p:nvPr/>
            </p:nvSpPr>
            <p:spPr>
              <a:xfrm>
                <a:off x="5993591" y="2226372"/>
                <a:ext cx="57020" cy="57939"/>
              </a:xfrm>
              <a:custGeom>
                <a:avLst/>
                <a:gdLst/>
                <a:ahLst/>
                <a:cxnLst/>
                <a:rect l="l" t="t" r="r" b="b"/>
                <a:pathLst>
                  <a:path w="1117" h="1135" fill="none" extrusionOk="0">
                    <a:moveTo>
                      <a:pt x="1" y="1"/>
                    </a:moveTo>
                    <a:lnTo>
                      <a:pt x="1116" y="1135"/>
                    </a:lnTo>
                  </a:path>
                </a:pathLst>
              </a:custGeom>
              <a:noFill/>
              <a:ln w="8975" cap="rnd" cmpd="sng">
                <a:solidFill>
                  <a:srgbClr val="191919"/>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0" name="Google Shape;1396;p50">
                <a:extLst>
                  <a:ext uri="{FF2B5EF4-FFF2-40B4-BE49-F238E27FC236}">
                    <a16:creationId xmlns:a16="http://schemas.microsoft.com/office/drawing/2014/main" id="{D57C5F26-E764-A25F-062C-224460718BC7}"/>
                  </a:ext>
                </a:extLst>
              </p:cNvPr>
              <p:cNvSpPr/>
              <p:nvPr/>
            </p:nvSpPr>
            <p:spPr>
              <a:xfrm>
                <a:off x="7318325" y="2432852"/>
                <a:ext cx="1032436" cy="829828"/>
              </a:xfrm>
              <a:custGeom>
                <a:avLst/>
                <a:gdLst/>
                <a:ahLst/>
                <a:cxnLst/>
                <a:rect l="l" t="t" r="r" b="b"/>
                <a:pathLst>
                  <a:path w="20225" h="16256" extrusionOk="0">
                    <a:moveTo>
                      <a:pt x="14687" y="1"/>
                    </a:moveTo>
                    <a:lnTo>
                      <a:pt x="11965" y="530"/>
                    </a:lnTo>
                    <a:cubicBezTo>
                      <a:pt x="8128" y="1929"/>
                      <a:pt x="4291" y="3346"/>
                      <a:pt x="435" y="4764"/>
                    </a:cubicBezTo>
                    <a:cubicBezTo>
                      <a:pt x="114" y="4877"/>
                      <a:pt x="416" y="5482"/>
                      <a:pt x="719" y="5671"/>
                    </a:cubicBezTo>
                    <a:cubicBezTo>
                      <a:pt x="1002" y="5860"/>
                      <a:pt x="1380" y="5860"/>
                      <a:pt x="1720" y="5860"/>
                    </a:cubicBezTo>
                    <a:cubicBezTo>
                      <a:pt x="4253" y="5803"/>
                      <a:pt x="6786" y="5785"/>
                      <a:pt x="9319" y="5728"/>
                    </a:cubicBezTo>
                    <a:lnTo>
                      <a:pt x="9319" y="5728"/>
                    </a:lnTo>
                    <a:cubicBezTo>
                      <a:pt x="6295" y="6087"/>
                      <a:pt x="3270" y="6427"/>
                      <a:pt x="246" y="6786"/>
                    </a:cubicBezTo>
                    <a:cubicBezTo>
                      <a:pt x="0" y="7070"/>
                      <a:pt x="189" y="7486"/>
                      <a:pt x="492" y="7731"/>
                    </a:cubicBezTo>
                    <a:cubicBezTo>
                      <a:pt x="794" y="7958"/>
                      <a:pt x="1210" y="8015"/>
                      <a:pt x="1588" y="8053"/>
                    </a:cubicBezTo>
                    <a:cubicBezTo>
                      <a:pt x="4423" y="8355"/>
                      <a:pt x="7277" y="8658"/>
                      <a:pt x="10132" y="8960"/>
                    </a:cubicBezTo>
                    <a:cubicBezTo>
                      <a:pt x="9278" y="8917"/>
                      <a:pt x="8423" y="8895"/>
                      <a:pt x="7568" y="8895"/>
                    </a:cubicBezTo>
                    <a:cubicBezTo>
                      <a:pt x="5431" y="8895"/>
                      <a:pt x="3292" y="9030"/>
                      <a:pt x="1172" y="9300"/>
                    </a:cubicBezTo>
                    <a:cubicBezTo>
                      <a:pt x="1002" y="9640"/>
                      <a:pt x="1153" y="10075"/>
                      <a:pt x="1456" y="10321"/>
                    </a:cubicBezTo>
                    <a:cubicBezTo>
                      <a:pt x="1758" y="10567"/>
                      <a:pt x="2155" y="10661"/>
                      <a:pt x="2533" y="10756"/>
                    </a:cubicBezTo>
                    <a:cubicBezTo>
                      <a:pt x="4631" y="11247"/>
                      <a:pt x="6748" y="11738"/>
                      <a:pt x="8846" y="12211"/>
                    </a:cubicBezTo>
                    <a:lnTo>
                      <a:pt x="4423" y="11852"/>
                    </a:lnTo>
                    <a:cubicBezTo>
                      <a:pt x="4215" y="12003"/>
                      <a:pt x="4178" y="12457"/>
                      <a:pt x="4329" y="12665"/>
                    </a:cubicBezTo>
                    <a:cubicBezTo>
                      <a:pt x="4480" y="12891"/>
                      <a:pt x="4726" y="13005"/>
                      <a:pt x="4971" y="13118"/>
                    </a:cubicBezTo>
                    <a:cubicBezTo>
                      <a:pt x="7051" y="14120"/>
                      <a:pt x="9149" y="15122"/>
                      <a:pt x="11247" y="16105"/>
                    </a:cubicBezTo>
                    <a:cubicBezTo>
                      <a:pt x="11463" y="16210"/>
                      <a:pt x="11707" y="16255"/>
                      <a:pt x="11958" y="16255"/>
                    </a:cubicBezTo>
                    <a:cubicBezTo>
                      <a:pt x="12431" y="16255"/>
                      <a:pt x="12931" y="16093"/>
                      <a:pt x="13326" y="15859"/>
                    </a:cubicBezTo>
                    <a:cubicBezTo>
                      <a:pt x="14725" y="15027"/>
                      <a:pt x="15840" y="13836"/>
                      <a:pt x="17068" y="12759"/>
                    </a:cubicBezTo>
                    <a:cubicBezTo>
                      <a:pt x="19053" y="11039"/>
                      <a:pt x="20225" y="8128"/>
                      <a:pt x="19771" y="5520"/>
                    </a:cubicBezTo>
                    <a:cubicBezTo>
                      <a:pt x="19299" y="2930"/>
                      <a:pt x="17238" y="681"/>
                      <a:pt x="14687" y="1"/>
                    </a:cubicBezTo>
                    <a:close/>
                  </a:path>
                </a:pathLst>
              </a:custGeom>
              <a:solidFill>
                <a:srgbClr val="FC7C9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1" name="Google Shape;1397;p50">
                <a:extLst>
                  <a:ext uri="{FF2B5EF4-FFF2-40B4-BE49-F238E27FC236}">
                    <a16:creationId xmlns:a16="http://schemas.microsoft.com/office/drawing/2014/main" id="{0401F1CF-BFA3-FDCE-0498-55E8C971294D}"/>
                  </a:ext>
                </a:extLst>
              </p:cNvPr>
              <p:cNvSpPr/>
              <p:nvPr/>
            </p:nvSpPr>
            <p:spPr>
              <a:xfrm>
                <a:off x="7728374" y="2727130"/>
                <a:ext cx="150590" cy="5870"/>
              </a:xfrm>
              <a:custGeom>
                <a:avLst/>
                <a:gdLst/>
                <a:ahLst/>
                <a:cxnLst/>
                <a:rect l="l" t="t" r="r" b="b"/>
                <a:pathLst>
                  <a:path w="2950" h="115" fill="none" extrusionOk="0">
                    <a:moveTo>
                      <a:pt x="1" y="114"/>
                    </a:moveTo>
                    <a:lnTo>
                      <a:pt x="2949" y="1"/>
                    </a:lnTo>
                  </a:path>
                </a:pathLst>
              </a:custGeom>
              <a:noFill/>
              <a:ln w="8975" cap="rnd" cmpd="sng">
                <a:solidFill>
                  <a:srgbClr val="191919"/>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2" name="Google Shape;1398;p50">
                <a:extLst>
                  <a:ext uri="{FF2B5EF4-FFF2-40B4-BE49-F238E27FC236}">
                    <a16:creationId xmlns:a16="http://schemas.microsoft.com/office/drawing/2014/main" id="{4367388A-1A1B-5433-96C1-5C4CD7C3B546}"/>
                  </a:ext>
                </a:extLst>
              </p:cNvPr>
              <p:cNvSpPr/>
              <p:nvPr/>
            </p:nvSpPr>
            <p:spPr>
              <a:xfrm>
                <a:off x="7734142" y="2887311"/>
                <a:ext cx="150590" cy="2910"/>
              </a:xfrm>
              <a:custGeom>
                <a:avLst/>
                <a:gdLst/>
                <a:ahLst/>
                <a:cxnLst/>
                <a:rect l="l" t="t" r="r" b="b"/>
                <a:pathLst>
                  <a:path w="2950" h="57" fill="none" extrusionOk="0">
                    <a:moveTo>
                      <a:pt x="1" y="0"/>
                    </a:moveTo>
                    <a:cubicBezTo>
                      <a:pt x="984" y="19"/>
                      <a:pt x="1967" y="38"/>
                      <a:pt x="2950" y="57"/>
                    </a:cubicBezTo>
                  </a:path>
                </a:pathLst>
              </a:custGeom>
              <a:noFill/>
              <a:ln w="8975" cap="rnd" cmpd="sng">
                <a:solidFill>
                  <a:srgbClr val="191919"/>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3" name="Google Shape;1399;p50">
                <a:extLst>
                  <a:ext uri="{FF2B5EF4-FFF2-40B4-BE49-F238E27FC236}">
                    <a16:creationId xmlns:a16="http://schemas.microsoft.com/office/drawing/2014/main" id="{6432BA78-4033-BA89-F9FC-ECA703ED6BAD}"/>
                  </a:ext>
                </a:extLst>
              </p:cNvPr>
              <p:cNvSpPr/>
              <p:nvPr/>
            </p:nvSpPr>
            <p:spPr>
              <a:xfrm>
                <a:off x="7880796" y="2420346"/>
                <a:ext cx="461265" cy="734267"/>
              </a:xfrm>
              <a:custGeom>
                <a:avLst/>
                <a:gdLst/>
                <a:ahLst/>
                <a:cxnLst/>
                <a:rect l="l" t="t" r="r" b="b"/>
                <a:pathLst>
                  <a:path w="9036" h="14384" fill="none" extrusionOk="0">
                    <a:moveTo>
                      <a:pt x="4707" y="14384"/>
                    </a:moveTo>
                    <a:cubicBezTo>
                      <a:pt x="6654" y="13023"/>
                      <a:pt x="8147" y="10963"/>
                      <a:pt x="8601" y="8638"/>
                    </a:cubicBezTo>
                    <a:cubicBezTo>
                      <a:pt x="9036" y="6313"/>
                      <a:pt x="8336" y="3724"/>
                      <a:pt x="6597" y="2117"/>
                    </a:cubicBezTo>
                    <a:cubicBezTo>
                      <a:pt x="4859" y="491"/>
                      <a:pt x="2099" y="0"/>
                      <a:pt x="1" y="1134"/>
                    </a:cubicBezTo>
                  </a:path>
                </a:pathLst>
              </a:custGeom>
              <a:noFill/>
              <a:ln w="8975" cap="rnd" cmpd="sng">
                <a:solidFill>
                  <a:srgbClr val="191919"/>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grpSp>
        <p:sp>
          <p:nvSpPr>
            <p:cNvPr id="10" name="Google Shape;1400;p50">
              <a:extLst>
                <a:ext uri="{FF2B5EF4-FFF2-40B4-BE49-F238E27FC236}">
                  <a16:creationId xmlns:a16="http://schemas.microsoft.com/office/drawing/2014/main" id="{669488B0-65FD-EA34-8F77-841CFC65CE6E}"/>
                </a:ext>
              </a:extLst>
            </p:cNvPr>
            <p:cNvSpPr txBox="1">
              <a:spLocks/>
            </p:cNvSpPr>
            <p:nvPr/>
          </p:nvSpPr>
          <p:spPr>
            <a:xfrm>
              <a:off x="1090084" y="2915036"/>
              <a:ext cx="6588390" cy="1498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spcAft>
                  <a:spcPts val="800"/>
                </a:spcAft>
              </a:pPr>
              <a:r>
                <a:rPr lang="vi-VN" sz="2400" i="1">
                  <a:effectLst/>
                  <a:latin typeface="Times New Roman" panose="02020603050405020304" pitchFamily="18" charset="0"/>
                  <a:ea typeface="Calibri" panose="020F0502020204030204" pitchFamily="34" charset="0"/>
                  <a:cs typeface="Times New Roman" panose="02020603050405020304" pitchFamily="18" charset="0"/>
                </a:rPr>
                <a:t>Phân tích những nét đáng chú ý trong cách người kể chuyện quan sát và miêu tả sự thay đổi các nhân vật (thể hiện ở các khía cạnh: điểm nhìn, lời kể và giọng điệu).</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1660847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825"/>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E51D797B-F610-B20C-B3B1-37A97B80A0C7}"/>
              </a:ext>
            </a:extLst>
          </p:cNvPr>
          <p:cNvGraphicFramePr/>
          <p:nvPr>
            <p:extLst>
              <p:ext uri="{D42A27DB-BD31-4B8C-83A1-F6EECF244321}">
                <p14:modId xmlns:p14="http://schemas.microsoft.com/office/powerpoint/2010/main" val="702175365"/>
              </p:ext>
            </p:extLst>
          </p:nvPr>
        </p:nvGraphicFramePr>
        <p:xfrm>
          <a:off x="165253" y="1231328"/>
          <a:ext cx="8582140" cy="38130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descr="Sơ đồ tư duy phân tích tác phẩm Vợ nhặt Tổng Quát">
            <a:extLst>
              <a:ext uri="{FF2B5EF4-FFF2-40B4-BE49-F238E27FC236}">
                <a16:creationId xmlns:a16="http://schemas.microsoft.com/office/drawing/2014/main" id="{2D2F2A56-58E9-3039-A5DC-E3E02EB1B09B}"/>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64642" b="86334" l="9934" r="89735">
                        <a14:foregroundMark x1="19205" y1="71800" x2="19205" y2="71800"/>
                        <a14:foregroundMark x1="39073" y1="84165" x2="39073" y2="84165"/>
                        <a14:foregroundMark x1="31126" y1="85033" x2="31126" y2="85033"/>
                        <a14:foregroundMark x1="56623" y1="86334" x2="56623" y2="86334"/>
                        <a14:backgroundMark x1="29139" y1="72017" x2="33775" y2="76356"/>
                        <a14:backgroundMark x1="33775" y1="76356" x2="37086" y2="72017"/>
                        <a14:backgroundMark x1="37086" y1="72017" x2="41060" y2="70282"/>
                        <a14:backgroundMark x1="41060" y1="70282" x2="52980" y2="69197"/>
                        <a14:backgroundMark x1="52980" y1="69197" x2="59603" y2="66811"/>
                        <a14:backgroundMark x1="73510" y1="70065" x2="73510" y2="70065"/>
                        <a14:backgroundMark x1="71192" y1="67896" x2="71192" y2="67896"/>
                      </a14:backgroundRemoval>
                    </a14:imgEffect>
                  </a14:imgLayer>
                </a14:imgProps>
              </a:ext>
              <a:ext uri="{28A0092B-C50C-407E-A947-70E740481C1C}">
                <a14:useLocalDpi xmlns:a14="http://schemas.microsoft.com/office/drawing/2010/main" val="0"/>
              </a:ext>
            </a:extLst>
          </a:blip>
          <a:srcRect t="62229" b="12419"/>
          <a:stretch/>
        </p:blipFill>
        <p:spPr bwMode="auto">
          <a:xfrm flipH="1">
            <a:off x="308472" y="2137242"/>
            <a:ext cx="2478797" cy="1000596"/>
          </a:xfrm>
          <a:prstGeom prst="rect">
            <a:avLst/>
          </a:prstGeom>
          <a:noFill/>
          <a:extLst>
            <a:ext uri="{909E8E84-426E-40DD-AFC4-6F175D3DCCD1}">
              <a14:hiddenFill xmlns:a14="http://schemas.microsoft.com/office/drawing/2010/main">
                <a:solidFill>
                  <a:srgbClr val="FFFFFF"/>
                </a:solidFill>
              </a14:hiddenFill>
            </a:ext>
          </a:extLst>
        </p:spPr>
      </p:pic>
      <p:sp>
        <p:nvSpPr>
          <p:cNvPr id="8" name="Google Shape;246;p45">
            <a:extLst>
              <a:ext uri="{FF2B5EF4-FFF2-40B4-BE49-F238E27FC236}">
                <a16:creationId xmlns:a16="http://schemas.microsoft.com/office/drawing/2014/main" id="{102CA564-DA72-12C6-06D5-E83EA59BAC8B}"/>
              </a:ext>
            </a:extLst>
          </p:cNvPr>
          <p:cNvSpPr txBox="1">
            <a:spLocks/>
          </p:cNvSpPr>
          <p:nvPr/>
        </p:nvSpPr>
        <p:spPr>
          <a:xfrm>
            <a:off x="713250" y="332990"/>
            <a:ext cx="7717500" cy="5727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2800"/>
              <a:buFont typeface="Handlee"/>
              <a:buNone/>
              <a:defRPr sz="3600" b="1" i="0" u="none" strike="noStrike" cap="none">
                <a:solidFill>
                  <a:schemeClr val="accent1"/>
                </a:solidFill>
                <a:latin typeface="Handlee"/>
                <a:ea typeface="Handlee"/>
                <a:cs typeface="Handlee"/>
                <a:sym typeface="Handlee"/>
              </a:defRPr>
            </a:lvl1pPr>
            <a:lvl2pPr marR="0" lvl="1"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2pPr>
            <a:lvl3pPr marR="0" lvl="2"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3pPr>
            <a:lvl4pPr marR="0" lvl="3"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4pPr>
            <a:lvl5pPr marR="0" lvl="4"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5pPr>
            <a:lvl6pPr marR="0" lvl="5"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6pPr>
            <a:lvl7pPr marR="0" lvl="6"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7pPr>
            <a:lvl8pPr marR="0" lvl="7"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8pPr>
            <a:lvl9pPr marR="0" lvl="8"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9pPr>
          </a:lstStyle>
          <a:p>
            <a:r>
              <a:rPr lang="en-US" sz="3200">
                <a:solidFill>
                  <a:schemeClr val="bg1"/>
                </a:solidFill>
                <a:latin typeface="Times New Roman" panose="02020603050405020304" pitchFamily="18" charset="0"/>
                <a:cs typeface="Times New Roman" panose="02020603050405020304" pitchFamily="18" charset="0"/>
              </a:rPr>
              <a:t>4</a:t>
            </a:r>
            <a:r>
              <a:rPr lang="en-US" sz="3200" smtClean="0">
                <a:solidFill>
                  <a:schemeClr val="bg1"/>
                </a:solidFill>
                <a:latin typeface="Times New Roman" panose="02020603050405020304" pitchFamily="18" charset="0"/>
                <a:cs typeface="Times New Roman" panose="02020603050405020304" pitchFamily="18" charset="0"/>
              </a:rPr>
              <a:t>. </a:t>
            </a:r>
            <a:r>
              <a:rPr lang="en-US" sz="3200">
                <a:solidFill>
                  <a:schemeClr val="bg1"/>
                </a:solidFill>
                <a:latin typeface="Times New Roman" panose="02020603050405020304" pitchFamily="18" charset="0"/>
                <a:cs typeface="Times New Roman" panose="02020603050405020304" pitchFamily="18" charset="0"/>
              </a:rPr>
              <a:t>Tìm hiểu về người kể chuyện</a:t>
            </a:r>
          </a:p>
        </p:txBody>
      </p:sp>
      <p:sp>
        <p:nvSpPr>
          <p:cNvPr id="9" name="Google Shape;2045;p65">
            <a:extLst>
              <a:ext uri="{FF2B5EF4-FFF2-40B4-BE49-F238E27FC236}">
                <a16:creationId xmlns:a16="http://schemas.microsoft.com/office/drawing/2014/main" id="{E829315F-3083-80B8-A059-1BB176A89A7E}"/>
              </a:ext>
            </a:extLst>
          </p:cNvPr>
          <p:cNvSpPr/>
          <p:nvPr/>
        </p:nvSpPr>
        <p:spPr>
          <a:xfrm>
            <a:off x="1083212" y="309803"/>
            <a:ext cx="7160456" cy="572700"/>
          </a:xfrm>
          <a:prstGeom prst="roundRect">
            <a:avLst>
              <a:gd name="adj" fmla="val 9575"/>
            </a:avLst>
          </a:prstGeom>
          <a:noFill/>
          <a:ln w="19050" cap="flat" cmpd="sng">
            <a:solidFill>
              <a:srgbClr val="333333">
                <a:lumMod val="50000"/>
              </a:srgbClr>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242973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graphicEl>
                                              <a:dgm id="{7B68E90D-415B-4AA6-9AAE-2A478BFFDBDC}"/>
                                            </p:graphicEl>
                                          </p:spTgt>
                                        </p:tgtEl>
                                        <p:attrNameLst>
                                          <p:attrName>style.visibility</p:attrName>
                                        </p:attrNameLst>
                                      </p:cBhvr>
                                      <p:to>
                                        <p:strVal val="visible"/>
                                      </p:to>
                                    </p:set>
                                    <p:animEffect transition="in" filter="fade">
                                      <p:cBhvr>
                                        <p:cTn id="7" dur="1000"/>
                                        <p:tgtEl>
                                          <p:spTgt spid="2">
                                            <p:graphicEl>
                                              <a:dgm id="{7B68E90D-415B-4AA6-9AAE-2A478BFFDBDC}"/>
                                            </p:graphicEl>
                                          </p:spTgt>
                                        </p:tgtEl>
                                      </p:cBhvr>
                                    </p:animEffect>
                                    <p:anim calcmode="lin" valueType="num">
                                      <p:cBhvr>
                                        <p:cTn id="8" dur="1000" fill="hold"/>
                                        <p:tgtEl>
                                          <p:spTgt spid="2">
                                            <p:graphicEl>
                                              <a:dgm id="{7B68E90D-415B-4AA6-9AAE-2A478BFFDBDC}"/>
                                            </p:graphicEl>
                                          </p:spTgt>
                                        </p:tgtEl>
                                        <p:attrNameLst>
                                          <p:attrName>ppt_x</p:attrName>
                                        </p:attrNameLst>
                                      </p:cBhvr>
                                      <p:tavLst>
                                        <p:tav tm="0">
                                          <p:val>
                                            <p:strVal val="#ppt_x"/>
                                          </p:val>
                                        </p:tav>
                                        <p:tav tm="100000">
                                          <p:val>
                                            <p:strVal val="#ppt_x"/>
                                          </p:val>
                                        </p:tav>
                                      </p:tavLst>
                                    </p:anim>
                                    <p:anim calcmode="lin" valueType="num">
                                      <p:cBhvr>
                                        <p:cTn id="9" dur="1000" fill="hold"/>
                                        <p:tgtEl>
                                          <p:spTgt spid="2">
                                            <p:graphicEl>
                                              <a:dgm id="{7B68E90D-415B-4AA6-9AAE-2A478BFFDBDC}"/>
                                            </p:graphic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graphicEl>
                                              <a:dgm id="{DFA809AC-356F-402A-BC57-AE6947EF814D}"/>
                                            </p:graphicEl>
                                          </p:spTgt>
                                        </p:tgtEl>
                                        <p:attrNameLst>
                                          <p:attrName>style.visibility</p:attrName>
                                        </p:attrNameLst>
                                      </p:cBhvr>
                                      <p:to>
                                        <p:strVal val="visible"/>
                                      </p:to>
                                    </p:set>
                                    <p:animEffect transition="in" filter="fade">
                                      <p:cBhvr>
                                        <p:cTn id="14" dur="1000"/>
                                        <p:tgtEl>
                                          <p:spTgt spid="2">
                                            <p:graphicEl>
                                              <a:dgm id="{DFA809AC-356F-402A-BC57-AE6947EF814D}"/>
                                            </p:graphicEl>
                                          </p:spTgt>
                                        </p:tgtEl>
                                      </p:cBhvr>
                                    </p:animEffect>
                                    <p:anim calcmode="lin" valueType="num">
                                      <p:cBhvr>
                                        <p:cTn id="15" dur="1000" fill="hold"/>
                                        <p:tgtEl>
                                          <p:spTgt spid="2">
                                            <p:graphicEl>
                                              <a:dgm id="{DFA809AC-356F-402A-BC57-AE6947EF814D}"/>
                                            </p:graphicEl>
                                          </p:spTgt>
                                        </p:tgtEl>
                                        <p:attrNameLst>
                                          <p:attrName>ppt_x</p:attrName>
                                        </p:attrNameLst>
                                      </p:cBhvr>
                                      <p:tavLst>
                                        <p:tav tm="0">
                                          <p:val>
                                            <p:strVal val="#ppt_x"/>
                                          </p:val>
                                        </p:tav>
                                        <p:tav tm="100000">
                                          <p:val>
                                            <p:strVal val="#ppt_x"/>
                                          </p:val>
                                        </p:tav>
                                      </p:tavLst>
                                    </p:anim>
                                    <p:anim calcmode="lin" valueType="num">
                                      <p:cBhvr>
                                        <p:cTn id="16" dur="1000" fill="hold"/>
                                        <p:tgtEl>
                                          <p:spTgt spid="2">
                                            <p:graphicEl>
                                              <a:dgm id="{DFA809AC-356F-402A-BC57-AE6947EF814D}"/>
                                            </p:graphic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graphicEl>
                                              <a:dgm id="{C115B140-B05C-4A06-9832-B94F0350751A}"/>
                                            </p:graphicEl>
                                          </p:spTgt>
                                        </p:tgtEl>
                                        <p:attrNameLst>
                                          <p:attrName>style.visibility</p:attrName>
                                        </p:attrNameLst>
                                      </p:cBhvr>
                                      <p:to>
                                        <p:strVal val="visible"/>
                                      </p:to>
                                    </p:set>
                                    <p:animEffect transition="in" filter="fade">
                                      <p:cBhvr>
                                        <p:cTn id="21" dur="1000"/>
                                        <p:tgtEl>
                                          <p:spTgt spid="2">
                                            <p:graphicEl>
                                              <a:dgm id="{C115B140-B05C-4A06-9832-B94F0350751A}"/>
                                            </p:graphicEl>
                                          </p:spTgt>
                                        </p:tgtEl>
                                      </p:cBhvr>
                                    </p:animEffect>
                                    <p:anim calcmode="lin" valueType="num">
                                      <p:cBhvr>
                                        <p:cTn id="22" dur="1000" fill="hold"/>
                                        <p:tgtEl>
                                          <p:spTgt spid="2">
                                            <p:graphicEl>
                                              <a:dgm id="{C115B140-B05C-4A06-9832-B94F0350751A}"/>
                                            </p:graphicEl>
                                          </p:spTgt>
                                        </p:tgtEl>
                                        <p:attrNameLst>
                                          <p:attrName>ppt_x</p:attrName>
                                        </p:attrNameLst>
                                      </p:cBhvr>
                                      <p:tavLst>
                                        <p:tav tm="0">
                                          <p:val>
                                            <p:strVal val="#ppt_x"/>
                                          </p:val>
                                        </p:tav>
                                        <p:tav tm="100000">
                                          <p:val>
                                            <p:strVal val="#ppt_x"/>
                                          </p:val>
                                        </p:tav>
                                      </p:tavLst>
                                    </p:anim>
                                    <p:anim calcmode="lin" valueType="num">
                                      <p:cBhvr>
                                        <p:cTn id="23" dur="1000" fill="hold"/>
                                        <p:tgtEl>
                                          <p:spTgt spid="2">
                                            <p:graphicEl>
                                              <a:dgm id="{C115B140-B05C-4A06-9832-B94F0350751A}"/>
                                            </p:graphic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
                                            <p:graphicEl>
                                              <a:dgm id="{4D8DFDC2-1954-4FC6-8E4B-53E41AE0A384}"/>
                                            </p:graphicEl>
                                          </p:spTgt>
                                        </p:tgtEl>
                                        <p:attrNameLst>
                                          <p:attrName>style.visibility</p:attrName>
                                        </p:attrNameLst>
                                      </p:cBhvr>
                                      <p:to>
                                        <p:strVal val="visible"/>
                                      </p:to>
                                    </p:set>
                                    <p:animEffect transition="in" filter="fade">
                                      <p:cBhvr>
                                        <p:cTn id="28" dur="1000"/>
                                        <p:tgtEl>
                                          <p:spTgt spid="2">
                                            <p:graphicEl>
                                              <a:dgm id="{4D8DFDC2-1954-4FC6-8E4B-53E41AE0A384}"/>
                                            </p:graphicEl>
                                          </p:spTgt>
                                        </p:tgtEl>
                                      </p:cBhvr>
                                    </p:animEffect>
                                    <p:anim calcmode="lin" valueType="num">
                                      <p:cBhvr>
                                        <p:cTn id="29" dur="1000" fill="hold"/>
                                        <p:tgtEl>
                                          <p:spTgt spid="2">
                                            <p:graphicEl>
                                              <a:dgm id="{4D8DFDC2-1954-4FC6-8E4B-53E41AE0A384}"/>
                                            </p:graphicEl>
                                          </p:spTgt>
                                        </p:tgtEl>
                                        <p:attrNameLst>
                                          <p:attrName>ppt_x</p:attrName>
                                        </p:attrNameLst>
                                      </p:cBhvr>
                                      <p:tavLst>
                                        <p:tav tm="0">
                                          <p:val>
                                            <p:strVal val="#ppt_x"/>
                                          </p:val>
                                        </p:tav>
                                        <p:tav tm="100000">
                                          <p:val>
                                            <p:strVal val="#ppt_x"/>
                                          </p:val>
                                        </p:tav>
                                      </p:tavLst>
                                    </p:anim>
                                    <p:anim calcmode="lin" valueType="num">
                                      <p:cBhvr>
                                        <p:cTn id="30" dur="1000" fill="hold"/>
                                        <p:tgtEl>
                                          <p:spTgt spid="2">
                                            <p:graphicEl>
                                              <a:dgm id="{4D8DFDC2-1954-4FC6-8E4B-53E41AE0A384}"/>
                                            </p:graphic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
                                            <p:graphicEl>
                                              <a:dgm id="{026E5760-0855-490C-BE4E-7AFBFE8F510A}"/>
                                            </p:graphicEl>
                                          </p:spTgt>
                                        </p:tgtEl>
                                        <p:attrNameLst>
                                          <p:attrName>style.visibility</p:attrName>
                                        </p:attrNameLst>
                                      </p:cBhvr>
                                      <p:to>
                                        <p:strVal val="visible"/>
                                      </p:to>
                                    </p:set>
                                    <p:animEffect transition="in" filter="fade">
                                      <p:cBhvr>
                                        <p:cTn id="35" dur="1000"/>
                                        <p:tgtEl>
                                          <p:spTgt spid="2">
                                            <p:graphicEl>
                                              <a:dgm id="{026E5760-0855-490C-BE4E-7AFBFE8F510A}"/>
                                            </p:graphicEl>
                                          </p:spTgt>
                                        </p:tgtEl>
                                      </p:cBhvr>
                                    </p:animEffect>
                                    <p:anim calcmode="lin" valueType="num">
                                      <p:cBhvr>
                                        <p:cTn id="36" dur="1000" fill="hold"/>
                                        <p:tgtEl>
                                          <p:spTgt spid="2">
                                            <p:graphicEl>
                                              <a:dgm id="{026E5760-0855-490C-BE4E-7AFBFE8F510A}"/>
                                            </p:graphicEl>
                                          </p:spTgt>
                                        </p:tgtEl>
                                        <p:attrNameLst>
                                          <p:attrName>ppt_x</p:attrName>
                                        </p:attrNameLst>
                                      </p:cBhvr>
                                      <p:tavLst>
                                        <p:tav tm="0">
                                          <p:val>
                                            <p:strVal val="#ppt_x"/>
                                          </p:val>
                                        </p:tav>
                                        <p:tav tm="100000">
                                          <p:val>
                                            <p:strVal val="#ppt_x"/>
                                          </p:val>
                                        </p:tav>
                                      </p:tavLst>
                                    </p:anim>
                                    <p:anim calcmode="lin" valueType="num">
                                      <p:cBhvr>
                                        <p:cTn id="37" dur="1000" fill="hold"/>
                                        <p:tgtEl>
                                          <p:spTgt spid="2">
                                            <p:graphicEl>
                                              <a:dgm id="{026E5760-0855-490C-BE4E-7AFBFE8F510A}"/>
                                            </p:graphic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2">
                                            <p:graphicEl>
                                              <a:dgm id="{32F4D2C7-0ED6-42EB-A767-8F10A16628A7}"/>
                                            </p:graphicEl>
                                          </p:spTgt>
                                        </p:tgtEl>
                                        <p:attrNameLst>
                                          <p:attrName>style.visibility</p:attrName>
                                        </p:attrNameLst>
                                      </p:cBhvr>
                                      <p:to>
                                        <p:strVal val="visible"/>
                                      </p:to>
                                    </p:set>
                                    <p:animEffect transition="in" filter="fade">
                                      <p:cBhvr>
                                        <p:cTn id="42" dur="1000"/>
                                        <p:tgtEl>
                                          <p:spTgt spid="2">
                                            <p:graphicEl>
                                              <a:dgm id="{32F4D2C7-0ED6-42EB-A767-8F10A16628A7}"/>
                                            </p:graphicEl>
                                          </p:spTgt>
                                        </p:tgtEl>
                                      </p:cBhvr>
                                    </p:animEffect>
                                    <p:anim calcmode="lin" valueType="num">
                                      <p:cBhvr>
                                        <p:cTn id="43" dur="1000" fill="hold"/>
                                        <p:tgtEl>
                                          <p:spTgt spid="2">
                                            <p:graphicEl>
                                              <a:dgm id="{32F4D2C7-0ED6-42EB-A767-8F10A16628A7}"/>
                                            </p:graphicEl>
                                          </p:spTgt>
                                        </p:tgtEl>
                                        <p:attrNameLst>
                                          <p:attrName>ppt_x</p:attrName>
                                        </p:attrNameLst>
                                      </p:cBhvr>
                                      <p:tavLst>
                                        <p:tav tm="0">
                                          <p:val>
                                            <p:strVal val="#ppt_x"/>
                                          </p:val>
                                        </p:tav>
                                        <p:tav tm="100000">
                                          <p:val>
                                            <p:strVal val="#ppt_x"/>
                                          </p:val>
                                        </p:tav>
                                      </p:tavLst>
                                    </p:anim>
                                    <p:anim calcmode="lin" valueType="num">
                                      <p:cBhvr>
                                        <p:cTn id="44" dur="1000" fill="hold"/>
                                        <p:tgtEl>
                                          <p:spTgt spid="2">
                                            <p:graphicEl>
                                              <a:dgm id="{32F4D2C7-0ED6-42EB-A767-8F10A16628A7}"/>
                                            </p:graphic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2">
                                            <p:graphicEl>
                                              <a:dgm id="{F712C930-6CDE-4287-9429-2E0017692C2B}"/>
                                            </p:graphicEl>
                                          </p:spTgt>
                                        </p:tgtEl>
                                        <p:attrNameLst>
                                          <p:attrName>style.visibility</p:attrName>
                                        </p:attrNameLst>
                                      </p:cBhvr>
                                      <p:to>
                                        <p:strVal val="visible"/>
                                      </p:to>
                                    </p:set>
                                    <p:animEffect transition="in" filter="fade">
                                      <p:cBhvr>
                                        <p:cTn id="49" dur="1000"/>
                                        <p:tgtEl>
                                          <p:spTgt spid="2">
                                            <p:graphicEl>
                                              <a:dgm id="{F712C930-6CDE-4287-9429-2E0017692C2B}"/>
                                            </p:graphicEl>
                                          </p:spTgt>
                                        </p:tgtEl>
                                      </p:cBhvr>
                                    </p:animEffect>
                                    <p:anim calcmode="lin" valueType="num">
                                      <p:cBhvr>
                                        <p:cTn id="50" dur="1000" fill="hold"/>
                                        <p:tgtEl>
                                          <p:spTgt spid="2">
                                            <p:graphicEl>
                                              <a:dgm id="{F712C930-6CDE-4287-9429-2E0017692C2B}"/>
                                            </p:graphicEl>
                                          </p:spTgt>
                                        </p:tgtEl>
                                        <p:attrNameLst>
                                          <p:attrName>ppt_x</p:attrName>
                                        </p:attrNameLst>
                                      </p:cBhvr>
                                      <p:tavLst>
                                        <p:tav tm="0">
                                          <p:val>
                                            <p:strVal val="#ppt_x"/>
                                          </p:val>
                                        </p:tav>
                                        <p:tav tm="100000">
                                          <p:val>
                                            <p:strVal val="#ppt_x"/>
                                          </p:val>
                                        </p:tav>
                                      </p:tavLst>
                                    </p:anim>
                                    <p:anim calcmode="lin" valueType="num">
                                      <p:cBhvr>
                                        <p:cTn id="51" dur="1000" fill="hold"/>
                                        <p:tgtEl>
                                          <p:spTgt spid="2">
                                            <p:graphicEl>
                                              <a:dgm id="{F712C930-6CDE-4287-9429-2E0017692C2B}"/>
                                            </p:graphic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2">
                                            <p:graphicEl>
                                              <a:dgm id="{EC7EAE50-127D-4299-A927-A26E140BBB73}"/>
                                            </p:graphicEl>
                                          </p:spTgt>
                                        </p:tgtEl>
                                        <p:attrNameLst>
                                          <p:attrName>style.visibility</p:attrName>
                                        </p:attrNameLst>
                                      </p:cBhvr>
                                      <p:to>
                                        <p:strVal val="visible"/>
                                      </p:to>
                                    </p:set>
                                    <p:animEffect transition="in" filter="fade">
                                      <p:cBhvr>
                                        <p:cTn id="56" dur="1000"/>
                                        <p:tgtEl>
                                          <p:spTgt spid="2">
                                            <p:graphicEl>
                                              <a:dgm id="{EC7EAE50-127D-4299-A927-A26E140BBB73}"/>
                                            </p:graphicEl>
                                          </p:spTgt>
                                        </p:tgtEl>
                                      </p:cBhvr>
                                    </p:animEffect>
                                    <p:anim calcmode="lin" valueType="num">
                                      <p:cBhvr>
                                        <p:cTn id="57" dur="1000" fill="hold"/>
                                        <p:tgtEl>
                                          <p:spTgt spid="2">
                                            <p:graphicEl>
                                              <a:dgm id="{EC7EAE50-127D-4299-A927-A26E140BBB73}"/>
                                            </p:graphicEl>
                                          </p:spTgt>
                                        </p:tgtEl>
                                        <p:attrNameLst>
                                          <p:attrName>ppt_x</p:attrName>
                                        </p:attrNameLst>
                                      </p:cBhvr>
                                      <p:tavLst>
                                        <p:tav tm="0">
                                          <p:val>
                                            <p:strVal val="#ppt_x"/>
                                          </p:val>
                                        </p:tav>
                                        <p:tav tm="100000">
                                          <p:val>
                                            <p:strVal val="#ppt_x"/>
                                          </p:val>
                                        </p:tav>
                                      </p:tavLst>
                                    </p:anim>
                                    <p:anim calcmode="lin" valueType="num">
                                      <p:cBhvr>
                                        <p:cTn id="58" dur="1000" fill="hold"/>
                                        <p:tgtEl>
                                          <p:spTgt spid="2">
                                            <p:graphicEl>
                                              <a:dgm id="{EC7EAE50-127D-4299-A927-A26E140BBB73}"/>
                                            </p:graphic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2">
                                            <p:graphicEl>
                                              <a:dgm id="{F4078B05-06DA-40C1-A5DC-01E49CAE852F}"/>
                                            </p:graphicEl>
                                          </p:spTgt>
                                        </p:tgtEl>
                                        <p:attrNameLst>
                                          <p:attrName>style.visibility</p:attrName>
                                        </p:attrNameLst>
                                      </p:cBhvr>
                                      <p:to>
                                        <p:strVal val="visible"/>
                                      </p:to>
                                    </p:set>
                                    <p:animEffect transition="in" filter="fade">
                                      <p:cBhvr>
                                        <p:cTn id="63" dur="1000"/>
                                        <p:tgtEl>
                                          <p:spTgt spid="2">
                                            <p:graphicEl>
                                              <a:dgm id="{F4078B05-06DA-40C1-A5DC-01E49CAE852F}"/>
                                            </p:graphicEl>
                                          </p:spTgt>
                                        </p:tgtEl>
                                      </p:cBhvr>
                                    </p:animEffect>
                                    <p:anim calcmode="lin" valueType="num">
                                      <p:cBhvr>
                                        <p:cTn id="64" dur="1000" fill="hold"/>
                                        <p:tgtEl>
                                          <p:spTgt spid="2">
                                            <p:graphicEl>
                                              <a:dgm id="{F4078B05-06DA-40C1-A5DC-01E49CAE852F}"/>
                                            </p:graphicEl>
                                          </p:spTgt>
                                        </p:tgtEl>
                                        <p:attrNameLst>
                                          <p:attrName>ppt_x</p:attrName>
                                        </p:attrNameLst>
                                      </p:cBhvr>
                                      <p:tavLst>
                                        <p:tav tm="0">
                                          <p:val>
                                            <p:strVal val="#ppt_x"/>
                                          </p:val>
                                        </p:tav>
                                        <p:tav tm="100000">
                                          <p:val>
                                            <p:strVal val="#ppt_x"/>
                                          </p:val>
                                        </p:tav>
                                      </p:tavLst>
                                    </p:anim>
                                    <p:anim calcmode="lin" valueType="num">
                                      <p:cBhvr>
                                        <p:cTn id="65" dur="1000" fill="hold"/>
                                        <p:tgtEl>
                                          <p:spTgt spid="2">
                                            <p:graphicEl>
                                              <a:dgm id="{F4078B05-06DA-40C1-A5DC-01E49CAE852F}"/>
                                            </p:graphic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2">
                                            <p:graphicEl>
                                              <a:dgm id="{56FC1C27-541F-4A7A-9C1A-F9DDF1998178}"/>
                                            </p:graphicEl>
                                          </p:spTgt>
                                        </p:tgtEl>
                                        <p:attrNameLst>
                                          <p:attrName>style.visibility</p:attrName>
                                        </p:attrNameLst>
                                      </p:cBhvr>
                                      <p:to>
                                        <p:strVal val="visible"/>
                                      </p:to>
                                    </p:set>
                                    <p:animEffect transition="in" filter="fade">
                                      <p:cBhvr>
                                        <p:cTn id="70" dur="1000"/>
                                        <p:tgtEl>
                                          <p:spTgt spid="2">
                                            <p:graphicEl>
                                              <a:dgm id="{56FC1C27-541F-4A7A-9C1A-F9DDF1998178}"/>
                                            </p:graphicEl>
                                          </p:spTgt>
                                        </p:tgtEl>
                                      </p:cBhvr>
                                    </p:animEffect>
                                    <p:anim calcmode="lin" valueType="num">
                                      <p:cBhvr>
                                        <p:cTn id="71" dur="1000" fill="hold"/>
                                        <p:tgtEl>
                                          <p:spTgt spid="2">
                                            <p:graphicEl>
                                              <a:dgm id="{56FC1C27-541F-4A7A-9C1A-F9DDF1998178}"/>
                                            </p:graphicEl>
                                          </p:spTgt>
                                        </p:tgtEl>
                                        <p:attrNameLst>
                                          <p:attrName>ppt_x</p:attrName>
                                        </p:attrNameLst>
                                      </p:cBhvr>
                                      <p:tavLst>
                                        <p:tav tm="0">
                                          <p:val>
                                            <p:strVal val="#ppt_x"/>
                                          </p:val>
                                        </p:tav>
                                        <p:tav tm="100000">
                                          <p:val>
                                            <p:strVal val="#ppt_x"/>
                                          </p:val>
                                        </p:tav>
                                      </p:tavLst>
                                    </p:anim>
                                    <p:anim calcmode="lin" valueType="num">
                                      <p:cBhvr>
                                        <p:cTn id="72" dur="1000" fill="hold"/>
                                        <p:tgtEl>
                                          <p:spTgt spid="2">
                                            <p:graphicEl>
                                              <a:dgm id="{56FC1C27-541F-4A7A-9C1A-F9DDF1998178}"/>
                                            </p:graphicEl>
                                          </p:spTgt>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2">
                                            <p:graphicEl>
                                              <a:dgm id="{915BF279-6979-496D-B9F0-229F74B8511B}"/>
                                            </p:graphicEl>
                                          </p:spTgt>
                                        </p:tgtEl>
                                        <p:attrNameLst>
                                          <p:attrName>style.visibility</p:attrName>
                                        </p:attrNameLst>
                                      </p:cBhvr>
                                      <p:to>
                                        <p:strVal val="visible"/>
                                      </p:to>
                                    </p:set>
                                    <p:animEffect transition="in" filter="fade">
                                      <p:cBhvr>
                                        <p:cTn id="77" dur="1000"/>
                                        <p:tgtEl>
                                          <p:spTgt spid="2">
                                            <p:graphicEl>
                                              <a:dgm id="{915BF279-6979-496D-B9F0-229F74B8511B}"/>
                                            </p:graphicEl>
                                          </p:spTgt>
                                        </p:tgtEl>
                                      </p:cBhvr>
                                    </p:animEffect>
                                    <p:anim calcmode="lin" valueType="num">
                                      <p:cBhvr>
                                        <p:cTn id="78" dur="1000" fill="hold"/>
                                        <p:tgtEl>
                                          <p:spTgt spid="2">
                                            <p:graphicEl>
                                              <a:dgm id="{915BF279-6979-496D-B9F0-229F74B8511B}"/>
                                            </p:graphicEl>
                                          </p:spTgt>
                                        </p:tgtEl>
                                        <p:attrNameLst>
                                          <p:attrName>ppt_x</p:attrName>
                                        </p:attrNameLst>
                                      </p:cBhvr>
                                      <p:tavLst>
                                        <p:tav tm="0">
                                          <p:val>
                                            <p:strVal val="#ppt_x"/>
                                          </p:val>
                                        </p:tav>
                                        <p:tav tm="100000">
                                          <p:val>
                                            <p:strVal val="#ppt_x"/>
                                          </p:val>
                                        </p:tav>
                                      </p:tavLst>
                                    </p:anim>
                                    <p:anim calcmode="lin" valueType="num">
                                      <p:cBhvr>
                                        <p:cTn id="79" dur="1000" fill="hold"/>
                                        <p:tgtEl>
                                          <p:spTgt spid="2">
                                            <p:graphicEl>
                                              <a:dgm id="{915BF279-6979-496D-B9F0-229F74B8511B}"/>
                                            </p:graphicEl>
                                          </p:spTgt>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grpId="0" nodeType="clickEffect">
                                  <p:stCondLst>
                                    <p:cond delay="0"/>
                                  </p:stCondLst>
                                  <p:childTnLst>
                                    <p:set>
                                      <p:cBhvr>
                                        <p:cTn id="83" dur="1" fill="hold">
                                          <p:stCondLst>
                                            <p:cond delay="0"/>
                                          </p:stCondLst>
                                        </p:cTn>
                                        <p:tgtEl>
                                          <p:spTgt spid="2">
                                            <p:graphicEl>
                                              <a:dgm id="{9235A327-6B3D-435C-9913-5DC440B779EF}"/>
                                            </p:graphicEl>
                                          </p:spTgt>
                                        </p:tgtEl>
                                        <p:attrNameLst>
                                          <p:attrName>style.visibility</p:attrName>
                                        </p:attrNameLst>
                                      </p:cBhvr>
                                      <p:to>
                                        <p:strVal val="visible"/>
                                      </p:to>
                                    </p:set>
                                    <p:animEffect transition="in" filter="fade">
                                      <p:cBhvr>
                                        <p:cTn id="84" dur="1000"/>
                                        <p:tgtEl>
                                          <p:spTgt spid="2">
                                            <p:graphicEl>
                                              <a:dgm id="{9235A327-6B3D-435C-9913-5DC440B779EF}"/>
                                            </p:graphicEl>
                                          </p:spTgt>
                                        </p:tgtEl>
                                      </p:cBhvr>
                                    </p:animEffect>
                                    <p:anim calcmode="lin" valueType="num">
                                      <p:cBhvr>
                                        <p:cTn id="85" dur="1000" fill="hold"/>
                                        <p:tgtEl>
                                          <p:spTgt spid="2">
                                            <p:graphicEl>
                                              <a:dgm id="{9235A327-6B3D-435C-9913-5DC440B779EF}"/>
                                            </p:graphicEl>
                                          </p:spTgt>
                                        </p:tgtEl>
                                        <p:attrNameLst>
                                          <p:attrName>ppt_x</p:attrName>
                                        </p:attrNameLst>
                                      </p:cBhvr>
                                      <p:tavLst>
                                        <p:tav tm="0">
                                          <p:val>
                                            <p:strVal val="#ppt_x"/>
                                          </p:val>
                                        </p:tav>
                                        <p:tav tm="100000">
                                          <p:val>
                                            <p:strVal val="#ppt_x"/>
                                          </p:val>
                                        </p:tav>
                                      </p:tavLst>
                                    </p:anim>
                                    <p:anim calcmode="lin" valueType="num">
                                      <p:cBhvr>
                                        <p:cTn id="86" dur="1000" fill="hold"/>
                                        <p:tgtEl>
                                          <p:spTgt spid="2">
                                            <p:graphicEl>
                                              <a:dgm id="{9235A327-6B3D-435C-9913-5DC440B779EF}"/>
                                            </p:graphicEl>
                                          </p:spTgt>
                                        </p:tgtEl>
                                        <p:attrNameLst>
                                          <p:attrName>ppt_y</p:attrName>
                                        </p:attrNameLst>
                                      </p:cBhvr>
                                      <p:tavLst>
                                        <p:tav tm="0">
                                          <p:val>
                                            <p:strVal val="#ppt_y+.1"/>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42" presetClass="entr" presetSubtype="0" fill="hold" grpId="0" nodeType="clickEffect">
                                  <p:stCondLst>
                                    <p:cond delay="0"/>
                                  </p:stCondLst>
                                  <p:childTnLst>
                                    <p:set>
                                      <p:cBhvr>
                                        <p:cTn id="90" dur="1" fill="hold">
                                          <p:stCondLst>
                                            <p:cond delay="0"/>
                                          </p:stCondLst>
                                        </p:cTn>
                                        <p:tgtEl>
                                          <p:spTgt spid="2">
                                            <p:graphicEl>
                                              <a:dgm id="{19CD3167-0746-458C-BBE6-B187D191645D}"/>
                                            </p:graphicEl>
                                          </p:spTgt>
                                        </p:tgtEl>
                                        <p:attrNameLst>
                                          <p:attrName>style.visibility</p:attrName>
                                        </p:attrNameLst>
                                      </p:cBhvr>
                                      <p:to>
                                        <p:strVal val="visible"/>
                                      </p:to>
                                    </p:set>
                                    <p:animEffect transition="in" filter="fade">
                                      <p:cBhvr>
                                        <p:cTn id="91" dur="1000"/>
                                        <p:tgtEl>
                                          <p:spTgt spid="2">
                                            <p:graphicEl>
                                              <a:dgm id="{19CD3167-0746-458C-BBE6-B187D191645D}"/>
                                            </p:graphicEl>
                                          </p:spTgt>
                                        </p:tgtEl>
                                      </p:cBhvr>
                                    </p:animEffect>
                                    <p:anim calcmode="lin" valueType="num">
                                      <p:cBhvr>
                                        <p:cTn id="92" dur="1000" fill="hold"/>
                                        <p:tgtEl>
                                          <p:spTgt spid="2">
                                            <p:graphicEl>
                                              <a:dgm id="{19CD3167-0746-458C-BBE6-B187D191645D}"/>
                                            </p:graphicEl>
                                          </p:spTgt>
                                        </p:tgtEl>
                                        <p:attrNameLst>
                                          <p:attrName>ppt_x</p:attrName>
                                        </p:attrNameLst>
                                      </p:cBhvr>
                                      <p:tavLst>
                                        <p:tav tm="0">
                                          <p:val>
                                            <p:strVal val="#ppt_x"/>
                                          </p:val>
                                        </p:tav>
                                        <p:tav tm="100000">
                                          <p:val>
                                            <p:strVal val="#ppt_x"/>
                                          </p:val>
                                        </p:tav>
                                      </p:tavLst>
                                    </p:anim>
                                    <p:anim calcmode="lin" valueType="num">
                                      <p:cBhvr>
                                        <p:cTn id="93" dur="1000" fill="hold"/>
                                        <p:tgtEl>
                                          <p:spTgt spid="2">
                                            <p:graphicEl>
                                              <a:dgm id="{19CD3167-0746-458C-BBE6-B187D191645D}"/>
                                            </p:graphicEl>
                                          </p:spTgt>
                                        </p:tgtEl>
                                        <p:attrNameLst>
                                          <p:attrName>ppt_y</p:attrName>
                                        </p:attrNameLst>
                                      </p:cBhvr>
                                      <p:tavLst>
                                        <p:tav tm="0">
                                          <p:val>
                                            <p:strVal val="#ppt_y+.1"/>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42" presetClass="entr" presetSubtype="0" fill="hold" grpId="0" nodeType="clickEffect">
                                  <p:stCondLst>
                                    <p:cond delay="0"/>
                                  </p:stCondLst>
                                  <p:childTnLst>
                                    <p:set>
                                      <p:cBhvr>
                                        <p:cTn id="97" dur="1" fill="hold">
                                          <p:stCondLst>
                                            <p:cond delay="0"/>
                                          </p:stCondLst>
                                        </p:cTn>
                                        <p:tgtEl>
                                          <p:spTgt spid="2">
                                            <p:graphicEl>
                                              <a:dgm id="{771E5D19-7562-4973-AF3A-F0AE108AD7FC}"/>
                                            </p:graphicEl>
                                          </p:spTgt>
                                        </p:tgtEl>
                                        <p:attrNameLst>
                                          <p:attrName>style.visibility</p:attrName>
                                        </p:attrNameLst>
                                      </p:cBhvr>
                                      <p:to>
                                        <p:strVal val="visible"/>
                                      </p:to>
                                    </p:set>
                                    <p:animEffect transition="in" filter="fade">
                                      <p:cBhvr>
                                        <p:cTn id="98" dur="1000"/>
                                        <p:tgtEl>
                                          <p:spTgt spid="2">
                                            <p:graphicEl>
                                              <a:dgm id="{771E5D19-7562-4973-AF3A-F0AE108AD7FC}"/>
                                            </p:graphicEl>
                                          </p:spTgt>
                                        </p:tgtEl>
                                      </p:cBhvr>
                                    </p:animEffect>
                                    <p:anim calcmode="lin" valueType="num">
                                      <p:cBhvr>
                                        <p:cTn id="99" dur="1000" fill="hold"/>
                                        <p:tgtEl>
                                          <p:spTgt spid="2">
                                            <p:graphicEl>
                                              <a:dgm id="{771E5D19-7562-4973-AF3A-F0AE108AD7FC}"/>
                                            </p:graphicEl>
                                          </p:spTgt>
                                        </p:tgtEl>
                                        <p:attrNameLst>
                                          <p:attrName>ppt_x</p:attrName>
                                        </p:attrNameLst>
                                      </p:cBhvr>
                                      <p:tavLst>
                                        <p:tav tm="0">
                                          <p:val>
                                            <p:strVal val="#ppt_x"/>
                                          </p:val>
                                        </p:tav>
                                        <p:tav tm="100000">
                                          <p:val>
                                            <p:strVal val="#ppt_x"/>
                                          </p:val>
                                        </p:tav>
                                      </p:tavLst>
                                    </p:anim>
                                    <p:anim calcmode="lin" valueType="num">
                                      <p:cBhvr>
                                        <p:cTn id="100" dur="1000" fill="hold"/>
                                        <p:tgtEl>
                                          <p:spTgt spid="2">
                                            <p:graphicEl>
                                              <a:dgm id="{771E5D19-7562-4973-AF3A-F0AE108AD7FC}"/>
                                            </p:graphicEl>
                                          </p:spTgt>
                                        </p:tgtEl>
                                        <p:attrNameLst>
                                          <p:attrName>ppt_y</p:attrName>
                                        </p:attrNameLst>
                                      </p:cBhvr>
                                      <p:tavLst>
                                        <p:tav tm="0">
                                          <p:val>
                                            <p:strVal val="#ppt_y+.1"/>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42" presetClass="entr" presetSubtype="0" fill="hold" grpId="0" nodeType="clickEffect">
                                  <p:stCondLst>
                                    <p:cond delay="0"/>
                                  </p:stCondLst>
                                  <p:childTnLst>
                                    <p:set>
                                      <p:cBhvr>
                                        <p:cTn id="104" dur="1" fill="hold">
                                          <p:stCondLst>
                                            <p:cond delay="0"/>
                                          </p:stCondLst>
                                        </p:cTn>
                                        <p:tgtEl>
                                          <p:spTgt spid="2">
                                            <p:graphicEl>
                                              <a:dgm id="{30E2C676-E84B-4E49-94E9-B6CCF717D905}"/>
                                            </p:graphicEl>
                                          </p:spTgt>
                                        </p:tgtEl>
                                        <p:attrNameLst>
                                          <p:attrName>style.visibility</p:attrName>
                                        </p:attrNameLst>
                                      </p:cBhvr>
                                      <p:to>
                                        <p:strVal val="visible"/>
                                      </p:to>
                                    </p:set>
                                    <p:animEffect transition="in" filter="fade">
                                      <p:cBhvr>
                                        <p:cTn id="105" dur="1000"/>
                                        <p:tgtEl>
                                          <p:spTgt spid="2">
                                            <p:graphicEl>
                                              <a:dgm id="{30E2C676-E84B-4E49-94E9-B6CCF717D905}"/>
                                            </p:graphicEl>
                                          </p:spTgt>
                                        </p:tgtEl>
                                      </p:cBhvr>
                                    </p:animEffect>
                                    <p:anim calcmode="lin" valueType="num">
                                      <p:cBhvr>
                                        <p:cTn id="106" dur="1000" fill="hold"/>
                                        <p:tgtEl>
                                          <p:spTgt spid="2">
                                            <p:graphicEl>
                                              <a:dgm id="{30E2C676-E84B-4E49-94E9-B6CCF717D905}"/>
                                            </p:graphicEl>
                                          </p:spTgt>
                                        </p:tgtEl>
                                        <p:attrNameLst>
                                          <p:attrName>ppt_x</p:attrName>
                                        </p:attrNameLst>
                                      </p:cBhvr>
                                      <p:tavLst>
                                        <p:tav tm="0">
                                          <p:val>
                                            <p:strVal val="#ppt_x"/>
                                          </p:val>
                                        </p:tav>
                                        <p:tav tm="100000">
                                          <p:val>
                                            <p:strVal val="#ppt_x"/>
                                          </p:val>
                                        </p:tav>
                                      </p:tavLst>
                                    </p:anim>
                                    <p:anim calcmode="lin" valueType="num">
                                      <p:cBhvr>
                                        <p:cTn id="107" dur="1000" fill="hold"/>
                                        <p:tgtEl>
                                          <p:spTgt spid="2">
                                            <p:graphicEl>
                                              <a:dgm id="{30E2C676-E84B-4E49-94E9-B6CCF717D905}"/>
                                            </p:graphicEl>
                                          </p:spTgt>
                                        </p:tgtEl>
                                        <p:attrNameLst>
                                          <p:attrName>ppt_y</p:attrName>
                                        </p:attrNameLst>
                                      </p:cBhvr>
                                      <p:tavLst>
                                        <p:tav tm="0">
                                          <p:val>
                                            <p:strVal val="#ppt_y+.1"/>
                                          </p:val>
                                        </p:tav>
                                        <p:tav tm="100000">
                                          <p:val>
                                            <p:strVal val="#ppt_y"/>
                                          </p:val>
                                        </p:tav>
                                      </p:tavLst>
                                    </p:anim>
                                  </p:childTnLst>
                                </p:cTn>
                              </p:par>
                            </p:childTnLst>
                          </p:cTn>
                        </p:par>
                      </p:childTnLst>
                    </p:cTn>
                  </p:par>
                  <p:par>
                    <p:cTn id="108" fill="hold">
                      <p:stCondLst>
                        <p:cond delay="indefinite"/>
                      </p:stCondLst>
                      <p:childTnLst>
                        <p:par>
                          <p:cTn id="109" fill="hold">
                            <p:stCondLst>
                              <p:cond delay="0"/>
                            </p:stCondLst>
                            <p:childTnLst>
                              <p:par>
                                <p:cTn id="110" presetID="42" presetClass="entr" presetSubtype="0" fill="hold" grpId="0" nodeType="clickEffect">
                                  <p:stCondLst>
                                    <p:cond delay="0"/>
                                  </p:stCondLst>
                                  <p:childTnLst>
                                    <p:set>
                                      <p:cBhvr>
                                        <p:cTn id="111" dur="1" fill="hold">
                                          <p:stCondLst>
                                            <p:cond delay="0"/>
                                          </p:stCondLst>
                                        </p:cTn>
                                        <p:tgtEl>
                                          <p:spTgt spid="2">
                                            <p:graphicEl>
                                              <a:dgm id="{96F5EF1C-CE42-44B8-BE62-F496B87AE25A}"/>
                                            </p:graphicEl>
                                          </p:spTgt>
                                        </p:tgtEl>
                                        <p:attrNameLst>
                                          <p:attrName>style.visibility</p:attrName>
                                        </p:attrNameLst>
                                      </p:cBhvr>
                                      <p:to>
                                        <p:strVal val="visible"/>
                                      </p:to>
                                    </p:set>
                                    <p:animEffect transition="in" filter="fade">
                                      <p:cBhvr>
                                        <p:cTn id="112" dur="1000"/>
                                        <p:tgtEl>
                                          <p:spTgt spid="2">
                                            <p:graphicEl>
                                              <a:dgm id="{96F5EF1C-CE42-44B8-BE62-F496B87AE25A}"/>
                                            </p:graphicEl>
                                          </p:spTgt>
                                        </p:tgtEl>
                                      </p:cBhvr>
                                    </p:animEffect>
                                    <p:anim calcmode="lin" valueType="num">
                                      <p:cBhvr>
                                        <p:cTn id="113" dur="1000" fill="hold"/>
                                        <p:tgtEl>
                                          <p:spTgt spid="2">
                                            <p:graphicEl>
                                              <a:dgm id="{96F5EF1C-CE42-44B8-BE62-F496B87AE25A}"/>
                                            </p:graphicEl>
                                          </p:spTgt>
                                        </p:tgtEl>
                                        <p:attrNameLst>
                                          <p:attrName>ppt_x</p:attrName>
                                        </p:attrNameLst>
                                      </p:cBhvr>
                                      <p:tavLst>
                                        <p:tav tm="0">
                                          <p:val>
                                            <p:strVal val="#ppt_x"/>
                                          </p:val>
                                        </p:tav>
                                        <p:tav tm="100000">
                                          <p:val>
                                            <p:strVal val="#ppt_x"/>
                                          </p:val>
                                        </p:tav>
                                      </p:tavLst>
                                    </p:anim>
                                    <p:anim calcmode="lin" valueType="num">
                                      <p:cBhvr>
                                        <p:cTn id="114" dur="1000" fill="hold"/>
                                        <p:tgtEl>
                                          <p:spTgt spid="2">
                                            <p:graphicEl>
                                              <a:dgm id="{96F5EF1C-CE42-44B8-BE62-F496B87AE25A}"/>
                                            </p:graphicEl>
                                          </p:spTgt>
                                        </p:tgtEl>
                                        <p:attrNameLst>
                                          <p:attrName>ppt_y</p:attrName>
                                        </p:attrNameLst>
                                      </p:cBhvr>
                                      <p:tavLst>
                                        <p:tav tm="0">
                                          <p:val>
                                            <p:strVal val="#ppt_y+.1"/>
                                          </p:val>
                                        </p:tav>
                                        <p:tav tm="100000">
                                          <p:val>
                                            <p:strVal val="#ppt_y"/>
                                          </p:val>
                                        </p:tav>
                                      </p:tavLst>
                                    </p:anim>
                                  </p:childTnLst>
                                </p:cTn>
                              </p:par>
                            </p:childTnLst>
                          </p:cTn>
                        </p:par>
                      </p:childTnLst>
                    </p:cTn>
                  </p:par>
                  <p:par>
                    <p:cTn id="115" fill="hold">
                      <p:stCondLst>
                        <p:cond delay="indefinite"/>
                      </p:stCondLst>
                      <p:childTnLst>
                        <p:par>
                          <p:cTn id="116" fill="hold">
                            <p:stCondLst>
                              <p:cond delay="0"/>
                            </p:stCondLst>
                            <p:childTnLst>
                              <p:par>
                                <p:cTn id="117" presetID="42" presetClass="entr" presetSubtype="0" fill="hold" grpId="0" nodeType="clickEffect">
                                  <p:stCondLst>
                                    <p:cond delay="0"/>
                                  </p:stCondLst>
                                  <p:childTnLst>
                                    <p:set>
                                      <p:cBhvr>
                                        <p:cTn id="118" dur="1" fill="hold">
                                          <p:stCondLst>
                                            <p:cond delay="0"/>
                                          </p:stCondLst>
                                        </p:cTn>
                                        <p:tgtEl>
                                          <p:spTgt spid="2">
                                            <p:graphicEl>
                                              <a:dgm id="{EC01478F-5395-4FDF-B291-D4FCEAEC205F}"/>
                                            </p:graphicEl>
                                          </p:spTgt>
                                        </p:tgtEl>
                                        <p:attrNameLst>
                                          <p:attrName>style.visibility</p:attrName>
                                        </p:attrNameLst>
                                      </p:cBhvr>
                                      <p:to>
                                        <p:strVal val="visible"/>
                                      </p:to>
                                    </p:set>
                                    <p:animEffect transition="in" filter="fade">
                                      <p:cBhvr>
                                        <p:cTn id="119" dur="1000"/>
                                        <p:tgtEl>
                                          <p:spTgt spid="2">
                                            <p:graphicEl>
                                              <a:dgm id="{EC01478F-5395-4FDF-B291-D4FCEAEC205F}"/>
                                            </p:graphicEl>
                                          </p:spTgt>
                                        </p:tgtEl>
                                      </p:cBhvr>
                                    </p:animEffect>
                                    <p:anim calcmode="lin" valueType="num">
                                      <p:cBhvr>
                                        <p:cTn id="120" dur="1000" fill="hold"/>
                                        <p:tgtEl>
                                          <p:spTgt spid="2">
                                            <p:graphicEl>
                                              <a:dgm id="{EC01478F-5395-4FDF-B291-D4FCEAEC205F}"/>
                                            </p:graphicEl>
                                          </p:spTgt>
                                        </p:tgtEl>
                                        <p:attrNameLst>
                                          <p:attrName>ppt_x</p:attrName>
                                        </p:attrNameLst>
                                      </p:cBhvr>
                                      <p:tavLst>
                                        <p:tav tm="0">
                                          <p:val>
                                            <p:strVal val="#ppt_x"/>
                                          </p:val>
                                        </p:tav>
                                        <p:tav tm="100000">
                                          <p:val>
                                            <p:strVal val="#ppt_x"/>
                                          </p:val>
                                        </p:tav>
                                      </p:tavLst>
                                    </p:anim>
                                    <p:anim calcmode="lin" valueType="num">
                                      <p:cBhvr>
                                        <p:cTn id="121" dur="1000" fill="hold"/>
                                        <p:tgtEl>
                                          <p:spTgt spid="2">
                                            <p:graphicEl>
                                              <a:dgm id="{EC01478F-5395-4FDF-B291-D4FCEAEC205F}"/>
                                            </p:graphicEl>
                                          </p:spTgt>
                                        </p:tgtEl>
                                        <p:attrNameLst>
                                          <p:attrName>ppt_y</p:attrName>
                                        </p:attrNameLst>
                                      </p:cBhvr>
                                      <p:tavLst>
                                        <p:tav tm="0">
                                          <p:val>
                                            <p:strVal val="#ppt_y+.1"/>
                                          </p:val>
                                        </p:tav>
                                        <p:tav tm="100000">
                                          <p:val>
                                            <p:strVal val="#ppt_y"/>
                                          </p:val>
                                        </p:tav>
                                      </p:tavLst>
                                    </p:anim>
                                  </p:childTnLst>
                                </p:cTn>
                              </p:par>
                            </p:childTnLst>
                          </p:cTn>
                        </p:par>
                      </p:childTnLst>
                    </p:cTn>
                  </p:par>
                  <p:par>
                    <p:cTn id="122" fill="hold">
                      <p:stCondLst>
                        <p:cond delay="indefinite"/>
                      </p:stCondLst>
                      <p:childTnLst>
                        <p:par>
                          <p:cTn id="123" fill="hold">
                            <p:stCondLst>
                              <p:cond delay="0"/>
                            </p:stCondLst>
                            <p:childTnLst>
                              <p:par>
                                <p:cTn id="124" presetID="42" presetClass="entr" presetSubtype="0" fill="hold" grpId="0" nodeType="clickEffect">
                                  <p:stCondLst>
                                    <p:cond delay="0"/>
                                  </p:stCondLst>
                                  <p:childTnLst>
                                    <p:set>
                                      <p:cBhvr>
                                        <p:cTn id="125" dur="1" fill="hold">
                                          <p:stCondLst>
                                            <p:cond delay="0"/>
                                          </p:stCondLst>
                                        </p:cTn>
                                        <p:tgtEl>
                                          <p:spTgt spid="2">
                                            <p:graphicEl>
                                              <a:dgm id="{8AB0433B-C251-402E-9BD5-8D4A5AA331A2}"/>
                                            </p:graphicEl>
                                          </p:spTgt>
                                        </p:tgtEl>
                                        <p:attrNameLst>
                                          <p:attrName>style.visibility</p:attrName>
                                        </p:attrNameLst>
                                      </p:cBhvr>
                                      <p:to>
                                        <p:strVal val="visible"/>
                                      </p:to>
                                    </p:set>
                                    <p:animEffect transition="in" filter="fade">
                                      <p:cBhvr>
                                        <p:cTn id="126" dur="1000"/>
                                        <p:tgtEl>
                                          <p:spTgt spid="2">
                                            <p:graphicEl>
                                              <a:dgm id="{8AB0433B-C251-402E-9BD5-8D4A5AA331A2}"/>
                                            </p:graphicEl>
                                          </p:spTgt>
                                        </p:tgtEl>
                                      </p:cBhvr>
                                    </p:animEffect>
                                    <p:anim calcmode="lin" valueType="num">
                                      <p:cBhvr>
                                        <p:cTn id="127" dur="1000" fill="hold"/>
                                        <p:tgtEl>
                                          <p:spTgt spid="2">
                                            <p:graphicEl>
                                              <a:dgm id="{8AB0433B-C251-402E-9BD5-8D4A5AA331A2}"/>
                                            </p:graphicEl>
                                          </p:spTgt>
                                        </p:tgtEl>
                                        <p:attrNameLst>
                                          <p:attrName>ppt_x</p:attrName>
                                        </p:attrNameLst>
                                      </p:cBhvr>
                                      <p:tavLst>
                                        <p:tav tm="0">
                                          <p:val>
                                            <p:strVal val="#ppt_x"/>
                                          </p:val>
                                        </p:tav>
                                        <p:tav tm="100000">
                                          <p:val>
                                            <p:strVal val="#ppt_x"/>
                                          </p:val>
                                        </p:tav>
                                      </p:tavLst>
                                    </p:anim>
                                    <p:anim calcmode="lin" valueType="num">
                                      <p:cBhvr>
                                        <p:cTn id="128" dur="1000" fill="hold"/>
                                        <p:tgtEl>
                                          <p:spTgt spid="2">
                                            <p:graphicEl>
                                              <a:dgm id="{8AB0433B-C251-402E-9BD5-8D4A5AA331A2}"/>
                                            </p:graphicEl>
                                          </p:spTgt>
                                        </p:tgtEl>
                                        <p:attrNameLst>
                                          <p:attrName>ppt_y</p:attrName>
                                        </p:attrNameLst>
                                      </p:cBhvr>
                                      <p:tavLst>
                                        <p:tav tm="0">
                                          <p:val>
                                            <p:strVal val="#ppt_y+.1"/>
                                          </p:val>
                                        </p:tav>
                                        <p:tav tm="100000">
                                          <p:val>
                                            <p:strVal val="#ppt_y"/>
                                          </p:val>
                                        </p:tav>
                                      </p:tavLst>
                                    </p:anim>
                                  </p:childTnLst>
                                </p:cTn>
                              </p:par>
                            </p:childTnLst>
                          </p:cTn>
                        </p:par>
                      </p:childTnLst>
                    </p:cTn>
                  </p:par>
                  <p:par>
                    <p:cTn id="129" fill="hold">
                      <p:stCondLst>
                        <p:cond delay="indefinite"/>
                      </p:stCondLst>
                      <p:childTnLst>
                        <p:par>
                          <p:cTn id="130" fill="hold">
                            <p:stCondLst>
                              <p:cond delay="0"/>
                            </p:stCondLst>
                            <p:childTnLst>
                              <p:par>
                                <p:cTn id="131" presetID="42" presetClass="entr" presetSubtype="0" fill="hold" grpId="0" nodeType="clickEffect">
                                  <p:stCondLst>
                                    <p:cond delay="0"/>
                                  </p:stCondLst>
                                  <p:childTnLst>
                                    <p:set>
                                      <p:cBhvr>
                                        <p:cTn id="132" dur="1" fill="hold">
                                          <p:stCondLst>
                                            <p:cond delay="0"/>
                                          </p:stCondLst>
                                        </p:cTn>
                                        <p:tgtEl>
                                          <p:spTgt spid="2">
                                            <p:graphicEl>
                                              <a:dgm id="{F043ED93-118F-4F46-9C1E-A190653808AC}"/>
                                            </p:graphicEl>
                                          </p:spTgt>
                                        </p:tgtEl>
                                        <p:attrNameLst>
                                          <p:attrName>style.visibility</p:attrName>
                                        </p:attrNameLst>
                                      </p:cBhvr>
                                      <p:to>
                                        <p:strVal val="visible"/>
                                      </p:to>
                                    </p:set>
                                    <p:animEffect transition="in" filter="fade">
                                      <p:cBhvr>
                                        <p:cTn id="133" dur="1000"/>
                                        <p:tgtEl>
                                          <p:spTgt spid="2">
                                            <p:graphicEl>
                                              <a:dgm id="{F043ED93-118F-4F46-9C1E-A190653808AC}"/>
                                            </p:graphicEl>
                                          </p:spTgt>
                                        </p:tgtEl>
                                      </p:cBhvr>
                                    </p:animEffect>
                                    <p:anim calcmode="lin" valueType="num">
                                      <p:cBhvr>
                                        <p:cTn id="134" dur="1000" fill="hold"/>
                                        <p:tgtEl>
                                          <p:spTgt spid="2">
                                            <p:graphicEl>
                                              <a:dgm id="{F043ED93-118F-4F46-9C1E-A190653808AC}"/>
                                            </p:graphicEl>
                                          </p:spTgt>
                                        </p:tgtEl>
                                        <p:attrNameLst>
                                          <p:attrName>ppt_x</p:attrName>
                                        </p:attrNameLst>
                                      </p:cBhvr>
                                      <p:tavLst>
                                        <p:tav tm="0">
                                          <p:val>
                                            <p:strVal val="#ppt_x"/>
                                          </p:val>
                                        </p:tav>
                                        <p:tav tm="100000">
                                          <p:val>
                                            <p:strVal val="#ppt_x"/>
                                          </p:val>
                                        </p:tav>
                                      </p:tavLst>
                                    </p:anim>
                                    <p:anim calcmode="lin" valueType="num">
                                      <p:cBhvr>
                                        <p:cTn id="135" dur="1000" fill="hold"/>
                                        <p:tgtEl>
                                          <p:spTgt spid="2">
                                            <p:graphicEl>
                                              <a:dgm id="{F043ED93-118F-4F46-9C1E-A190653808AC}"/>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825"/>
        <p:cNvGrpSpPr/>
        <p:nvPr/>
      </p:nvGrpSpPr>
      <p:grpSpPr>
        <a:xfrm>
          <a:off x="0" y="0"/>
          <a:ext cx="0" cy="0"/>
          <a:chOff x="0" y="0"/>
          <a:chExt cx="0" cy="0"/>
        </a:xfrm>
      </p:grpSpPr>
      <p:sp>
        <p:nvSpPr>
          <p:cNvPr id="8" name="Google Shape;246;p45">
            <a:extLst>
              <a:ext uri="{FF2B5EF4-FFF2-40B4-BE49-F238E27FC236}">
                <a16:creationId xmlns:a16="http://schemas.microsoft.com/office/drawing/2014/main" id="{102CA564-DA72-12C6-06D5-E83EA59BAC8B}"/>
              </a:ext>
            </a:extLst>
          </p:cNvPr>
          <p:cNvSpPr txBox="1">
            <a:spLocks/>
          </p:cNvSpPr>
          <p:nvPr/>
        </p:nvSpPr>
        <p:spPr>
          <a:xfrm>
            <a:off x="713250" y="332990"/>
            <a:ext cx="7717500" cy="5727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2800"/>
              <a:buFont typeface="Handlee"/>
              <a:buNone/>
              <a:defRPr sz="3600" b="1" i="0" u="none" strike="noStrike" cap="none">
                <a:solidFill>
                  <a:schemeClr val="accent1"/>
                </a:solidFill>
                <a:latin typeface="Handlee"/>
                <a:ea typeface="Handlee"/>
                <a:cs typeface="Handlee"/>
                <a:sym typeface="Handlee"/>
              </a:defRPr>
            </a:lvl1pPr>
            <a:lvl2pPr marR="0" lvl="1"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2pPr>
            <a:lvl3pPr marR="0" lvl="2"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3pPr>
            <a:lvl4pPr marR="0" lvl="3"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4pPr>
            <a:lvl5pPr marR="0" lvl="4"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5pPr>
            <a:lvl6pPr marR="0" lvl="5"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6pPr>
            <a:lvl7pPr marR="0" lvl="6"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7pPr>
            <a:lvl8pPr marR="0" lvl="7"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8pPr>
            <a:lvl9pPr marR="0" lvl="8"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9pPr>
          </a:lstStyle>
          <a:p>
            <a:r>
              <a:rPr lang="en-US" sz="2800">
                <a:solidFill>
                  <a:schemeClr val="bg1"/>
                </a:solidFill>
                <a:latin typeface="Times New Roman" panose="02020603050405020304" pitchFamily="18" charset="0"/>
                <a:cs typeface="Times New Roman" panose="02020603050405020304" pitchFamily="18" charset="0"/>
              </a:rPr>
              <a:t>5</a:t>
            </a:r>
            <a:r>
              <a:rPr lang="en-US" sz="2800" smtClean="0">
                <a:solidFill>
                  <a:schemeClr val="bg1"/>
                </a:solidFill>
                <a:latin typeface="Times New Roman" panose="02020603050405020304" pitchFamily="18" charset="0"/>
                <a:cs typeface="Times New Roman" panose="02020603050405020304" pitchFamily="18" charset="0"/>
              </a:rPr>
              <a:t>. </a:t>
            </a:r>
            <a:r>
              <a:rPr lang="en-US" sz="2800">
                <a:solidFill>
                  <a:schemeClr val="bg1"/>
                </a:solidFill>
                <a:latin typeface="Times New Roman" panose="02020603050405020304" pitchFamily="18" charset="0"/>
                <a:cs typeface="Times New Roman" panose="02020603050405020304" pitchFamily="18" charset="0"/>
              </a:rPr>
              <a:t>Chủ đề, giá trị tư tưởng của tác phẩm</a:t>
            </a:r>
          </a:p>
        </p:txBody>
      </p:sp>
      <p:sp>
        <p:nvSpPr>
          <p:cNvPr id="9" name="Google Shape;2045;p65">
            <a:extLst>
              <a:ext uri="{FF2B5EF4-FFF2-40B4-BE49-F238E27FC236}">
                <a16:creationId xmlns:a16="http://schemas.microsoft.com/office/drawing/2014/main" id="{E829315F-3083-80B8-A059-1BB176A89A7E}"/>
              </a:ext>
            </a:extLst>
          </p:cNvPr>
          <p:cNvSpPr/>
          <p:nvPr/>
        </p:nvSpPr>
        <p:spPr>
          <a:xfrm>
            <a:off x="1083212" y="309803"/>
            <a:ext cx="7160456" cy="572700"/>
          </a:xfrm>
          <a:prstGeom prst="roundRect">
            <a:avLst>
              <a:gd name="adj" fmla="val 9575"/>
            </a:avLst>
          </a:prstGeom>
          <a:noFill/>
          <a:ln w="19050" cap="flat" cmpd="sng">
            <a:solidFill>
              <a:srgbClr val="333333">
                <a:lumMod val="50000"/>
              </a:srgbClr>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2" name="图片 8">
            <a:extLst>
              <a:ext uri="{FF2B5EF4-FFF2-40B4-BE49-F238E27FC236}">
                <a16:creationId xmlns:a16="http://schemas.microsoft.com/office/drawing/2014/main" id="{7B55D2F2-ED94-F4FE-9421-AECBAD78229B}"/>
              </a:ext>
            </a:extLst>
          </p:cNvPr>
          <p:cNvPicPr>
            <a:picLocks noChangeAspect="1"/>
          </p:cNvPicPr>
          <p:nvPr/>
        </p:nvPicPr>
        <p:blipFill>
          <a:blip r:embed="rId3"/>
          <a:stretch>
            <a:fillRect/>
          </a:stretch>
        </p:blipFill>
        <p:spPr>
          <a:xfrm>
            <a:off x="4092061" y="1024789"/>
            <a:ext cx="4332840" cy="4027962"/>
          </a:xfrm>
          <a:prstGeom prst="rect">
            <a:avLst/>
          </a:prstGeom>
        </p:spPr>
      </p:pic>
      <p:sp>
        <p:nvSpPr>
          <p:cNvPr id="3" name="Rectangle 2">
            <a:extLst>
              <a:ext uri="{FF2B5EF4-FFF2-40B4-BE49-F238E27FC236}">
                <a16:creationId xmlns:a16="http://schemas.microsoft.com/office/drawing/2014/main" id="{FB18D2C6-C500-920C-1F82-4E9ED6C746EE}"/>
              </a:ext>
            </a:extLst>
          </p:cNvPr>
          <p:cNvSpPr/>
          <p:nvPr/>
        </p:nvSpPr>
        <p:spPr>
          <a:xfrm>
            <a:off x="4855603" y="2658618"/>
            <a:ext cx="2737524" cy="1384995"/>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2800" i="1">
                <a:solidFill>
                  <a:schemeClr val="bg1">
                    <a:lumMod val="50000"/>
                  </a:schemeClr>
                </a:solidFill>
                <a:latin typeface="+mj-lt"/>
              </a:rPr>
              <a:t>Em hãy nêu chủ đề của truyện ngắn </a:t>
            </a:r>
            <a:r>
              <a:rPr lang="vi-VN" sz="2800" b="1" i="1">
                <a:solidFill>
                  <a:schemeClr val="bg1">
                    <a:lumMod val="50000"/>
                  </a:schemeClr>
                </a:solidFill>
                <a:latin typeface="+mj-lt"/>
              </a:rPr>
              <a:t>Vợ nhặt</a:t>
            </a:r>
            <a:r>
              <a:rPr lang="vi-VN" sz="2800" i="1">
                <a:solidFill>
                  <a:schemeClr val="bg1">
                    <a:lumMod val="50000"/>
                  </a:schemeClr>
                </a:solidFill>
                <a:latin typeface="+mj-lt"/>
              </a:rPr>
              <a:t>. </a:t>
            </a:r>
            <a:endParaRPr lang="en-US" sz="2800">
              <a:solidFill>
                <a:schemeClr val="bg1">
                  <a:lumMod val="50000"/>
                </a:schemeClr>
              </a:solidFill>
              <a:latin typeface="+mj-lt"/>
            </a:endParaRPr>
          </a:p>
        </p:txBody>
      </p:sp>
      <p:sp>
        <p:nvSpPr>
          <p:cNvPr id="4" name="Rectangle 3">
            <a:extLst>
              <a:ext uri="{FF2B5EF4-FFF2-40B4-BE49-F238E27FC236}">
                <a16:creationId xmlns:a16="http://schemas.microsoft.com/office/drawing/2014/main" id="{2F738ACE-8085-8C4B-50D7-7B776C423FCD}"/>
              </a:ext>
            </a:extLst>
          </p:cNvPr>
          <p:cNvSpPr/>
          <p:nvPr/>
        </p:nvSpPr>
        <p:spPr>
          <a:xfrm>
            <a:off x="5209830" y="1519998"/>
            <a:ext cx="2060486" cy="523220"/>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9170">
              <a:buClrTx/>
              <a:buFontTx/>
              <a:buNone/>
              <a:defRPr/>
            </a:pPr>
            <a:r>
              <a:rPr lang="en-US" sz="2800" b="1">
                <a:solidFill>
                  <a:sysClr val="window" lastClr="FFFFFF"/>
                </a:solidFill>
                <a:latin typeface="Times New Roman" panose="02020603050405020304" pitchFamily="18" charset="0"/>
                <a:ea typeface="Times New Roman" panose="02020603050405020304" pitchFamily="18" charset="0"/>
              </a:rPr>
              <a:t>Câu hỏi</a:t>
            </a:r>
          </a:p>
        </p:txBody>
      </p:sp>
      <p:pic>
        <p:nvPicPr>
          <p:cNvPr id="5" name="Picture 4">
            <a:extLst>
              <a:ext uri="{FF2B5EF4-FFF2-40B4-BE49-F238E27FC236}">
                <a16:creationId xmlns:a16="http://schemas.microsoft.com/office/drawing/2014/main" id="{747DAA15-6F5D-4B49-7095-10661EB2F1EE}"/>
              </a:ext>
            </a:extLst>
          </p:cNvPr>
          <p:cNvPicPr>
            <a:picLocks noChangeAspect="1"/>
          </p:cNvPicPr>
          <p:nvPr/>
        </p:nvPicPr>
        <p:blipFill>
          <a:blip r:embed="rId4"/>
          <a:stretch>
            <a:fillRect/>
          </a:stretch>
        </p:blipFill>
        <p:spPr>
          <a:xfrm flipH="1">
            <a:off x="886261" y="2115948"/>
            <a:ext cx="3330611" cy="2947118"/>
          </a:xfrm>
          <a:prstGeom prst="rect">
            <a:avLst/>
          </a:prstGeom>
        </p:spPr>
      </p:pic>
    </p:spTree>
    <p:extLst>
      <p:ext uri="{BB962C8B-B14F-4D97-AF65-F5344CB8AC3E}">
        <p14:creationId xmlns:p14="http://schemas.microsoft.com/office/powerpoint/2010/main" val="1005039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par>
                                <p:cTn id="14" presetID="2" presetClass="entr" presetSubtype="4"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additive="base">
                                        <p:cTn id="22" dur="500" fill="hold"/>
                                        <p:tgtEl>
                                          <p:spTgt spid="3"/>
                                        </p:tgtEl>
                                        <p:attrNameLst>
                                          <p:attrName>ppt_x</p:attrName>
                                        </p:attrNameLst>
                                      </p:cBhvr>
                                      <p:tavLst>
                                        <p:tav tm="0">
                                          <p:val>
                                            <p:strVal val="#ppt_x"/>
                                          </p:val>
                                        </p:tav>
                                        <p:tav tm="100000">
                                          <p:val>
                                            <p:strVal val="#ppt_x"/>
                                          </p:val>
                                        </p:tav>
                                      </p:tavLst>
                                    </p:anim>
                                    <p:anim calcmode="lin" valueType="num">
                                      <p:cBhvr additive="base">
                                        <p:cTn id="2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825"/>
        <p:cNvGrpSpPr/>
        <p:nvPr/>
      </p:nvGrpSpPr>
      <p:grpSpPr>
        <a:xfrm>
          <a:off x="0" y="0"/>
          <a:ext cx="0" cy="0"/>
          <a:chOff x="0" y="0"/>
          <a:chExt cx="0" cy="0"/>
        </a:xfrm>
      </p:grpSpPr>
      <p:sp>
        <p:nvSpPr>
          <p:cNvPr id="8" name="Google Shape;246;p45">
            <a:extLst>
              <a:ext uri="{FF2B5EF4-FFF2-40B4-BE49-F238E27FC236}">
                <a16:creationId xmlns:a16="http://schemas.microsoft.com/office/drawing/2014/main" id="{102CA564-DA72-12C6-06D5-E83EA59BAC8B}"/>
              </a:ext>
            </a:extLst>
          </p:cNvPr>
          <p:cNvSpPr txBox="1">
            <a:spLocks/>
          </p:cNvSpPr>
          <p:nvPr/>
        </p:nvSpPr>
        <p:spPr>
          <a:xfrm>
            <a:off x="713250" y="332990"/>
            <a:ext cx="7717500" cy="5727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2800"/>
              <a:buFont typeface="Handlee"/>
              <a:buNone/>
              <a:defRPr sz="3600" b="1" i="0" u="none" strike="noStrike" cap="none">
                <a:solidFill>
                  <a:schemeClr val="accent1"/>
                </a:solidFill>
                <a:latin typeface="Handlee"/>
                <a:ea typeface="Handlee"/>
                <a:cs typeface="Handlee"/>
                <a:sym typeface="Handlee"/>
              </a:defRPr>
            </a:lvl1pPr>
            <a:lvl2pPr marR="0" lvl="1"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2pPr>
            <a:lvl3pPr marR="0" lvl="2"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3pPr>
            <a:lvl4pPr marR="0" lvl="3"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4pPr>
            <a:lvl5pPr marR="0" lvl="4"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5pPr>
            <a:lvl6pPr marR="0" lvl="5"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6pPr>
            <a:lvl7pPr marR="0" lvl="6"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7pPr>
            <a:lvl8pPr marR="0" lvl="7"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8pPr>
            <a:lvl9pPr marR="0" lvl="8"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9pPr>
          </a:lstStyle>
          <a:p>
            <a:r>
              <a:rPr lang="en-US" sz="2800">
                <a:solidFill>
                  <a:schemeClr val="bg1"/>
                </a:solidFill>
                <a:latin typeface="Times New Roman" panose="02020603050405020304" pitchFamily="18" charset="0"/>
                <a:cs typeface="Times New Roman" panose="02020603050405020304" pitchFamily="18" charset="0"/>
              </a:rPr>
              <a:t>5</a:t>
            </a:r>
            <a:r>
              <a:rPr lang="en-US" sz="2800" smtClean="0">
                <a:solidFill>
                  <a:schemeClr val="bg1"/>
                </a:solidFill>
                <a:latin typeface="Times New Roman" panose="02020603050405020304" pitchFamily="18" charset="0"/>
                <a:cs typeface="Times New Roman" panose="02020603050405020304" pitchFamily="18" charset="0"/>
              </a:rPr>
              <a:t>. </a:t>
            </a:r>
            <a:r>
              <a:rPr lang="en-US" sz="2800">
                <a:solidFill>
                  <a:schemeClr val="bg1"/>
                </a:solidFill>
                <a:latin typeface="Times New Roman" panose="02020603050405020304" pitchFamily="18" charset="0"/>
                <a:cs typeface="Times New Roman" panose="02020603050405020304" pitchFamily="18" charset="0"/>
              </a:rPr>
              <a:t>Chủ đề, giá trị tư tưởng của tác phẩm</a:t>
            </a:r>
          </a:p>
        </p:txBody>
      </p:sp>
      <p:sp>
        <p:nvSpPr>
          <p:cNvPr id="9" name="Google Shape;2045;p65">
            <a:extLst>
              <a:ext uri="{FF2B5EF4-FFF2-40B4-BE49-F238E27FC236}">
                <a16:creationId xmlns:a16="http://schemas.microsoft.com/office/drawing/2014/main" id="{E829315F-3083-80B8-A059-1BB176A89A7E}"/>
              </a:ext>
            </a:extLst>
          </p:cNvPr>
          <p:cNvSpPr/>
          <p:nvPr/>
        </p:nvSpPr>
        <p:spPr>
          <a:xfrm>
            <a:off x="1083212" y="309803"/>
            <a:ext cx="7160456" cy="572700"/>
          </a:xfrm>
          <a:prstGeom prst="roundRect">
            <a:avLst>
              <a:gd name="adj" fmla="val 9575"/>
            </a:avLst>
          </a:prstGeom>
          <a:noFill/>
          <a:ln w="19050" cap="flat" cmpd="sng">
            <a:solidFill>
              <a:srgbClr val="333333">
                <a:lumMod val="50000"/>
              </a:srgbClr>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 name="Google Shape;2160;p36">
            <a:extLst>
              <a:ext uri="{FF2B5EF4-FFF2-40B4-BE49-F238E27FC236}">
                <a16:creationId xmlns:a16="http://schemas.microsoft.com/office/drawing/2014/main" id="{30CE3435-248C-E591-B2CC-BFF26415A8E4}"/>
              </a:ext>
            </a:extLst>
          </p:cNvPr>
          <p:cNvSpPr/>
          <p:nvPr/>
        </p:nvSpPr>
        <p:spPr>
          <a:xfrm>
            <a:off x="276795" y="1116248"/>
            <a:ext cx="207420" cy="186779"/>
          </a:xfrm>
          <a:custGeom>
            <a:avLst/>
            <a:gdLst/>
            <a:ahLst/>
            <a:cxnLst/>
            <a:rect l="l" t="t" r="r" b="b"/>
            <a:pathLst>
              <a:path w="3889" h="3502" extrusionOk="0">
                <a:moveTo>
                  <a:pt x="1944" y="1"/>
                </a:moveTo>
                <a:cubicBezTo>
                  <a:pt x="1791" y="1"/>
                  <a:pt x="1637" y="81"/>
                  <a:pt x="1558" y="241"/>
                </a:cubicBezTo>
                <a:lnTo>
                  <a:pt x="1330" y="702"/>
                </a:lnTo>
                <a:cubicBezTo>
                  <a:pt x="1268" y="830"/>
                  <a:pt x="1145" y="918"/>
                  <a:pt x="1005" y="938"/>
                </a:cubicBezTo>
                <a:lnTo>
                  <a:pt x="497" y="1012"/>
                </a:lnTo>
                <a:cubicBezTo>
                  <a:pt x="142" y="1063"/>
                  <a:pt x="0" y="1498"/>
                  <a:pt x="257" y="1748"/>
                </a:cubicBezTo>
                <a:lnTo>
                  <a:pt x="624" y="2107"/>
                </a:lnTo>
                <a:cubicBezTo>
                  <a:pt x="727" y="2206"/>
                  <a:pt x="773" y="2348"/>
                  <a:pt x="748" y="2488"/>
                </a:cubicBezTo>
                <a:lnTo>
                  <a:pt x="661" y="2995"/>
                </a:lnTo>
                <a:cubicBezTo>
                  <a:pt x="614" y="3274"/>
                  <a:pt x="836" y="3501"/>
                  <a:pt x="1088" y="3501"/>
                </a:cubicBezTo>
                <a:cubicBezTo>
                  <a:pt x="1154" y="3501"/>
                  <a:pt x="1223" y="3485"/>
                  <a:pt x="1289" y="3450"/>
                </a:cubicBezTo>
                <a:lnTo>
                  <a:pt x="1744" y="3211"/>
                </a:lnTo>
                <a:cubicBezTo>
                  <a:pt x="1806" y="3178"/>
                  <a:pt x="1875" y="3162"/>
                  <a:pt x="1944" y="3162"/>
                </a:cubicBezTo>
                <a:cubicBezTo>
                  <a:pt x="2013" y="3162"/>
                  <a:pt x="2082" y="3178"/>
                  <a:pt x="2145" y="3211"/>
                </a:cubicBezTo>
                <a:lnTo>
                  <a:pt x="2600" y="3450"/>
                </a:lnTo>
                <a:cubicBezTo>
                  <a:pt x="2666" y="3485"/>
                  <a:pt x="2735" y="3501"/>
                  <a:pt x="2801" y="3501"/>
                </a:cubicBezTo>
                <a:cubicBezTo>
                  <a:pt x="3053" y="3501"/>
                  <a:pt x="3273" y="3274"/>
                  <a:pt x="3226" y="2995"/>
                </a:cubicBezTo>
                <a:lnTo>
                  <a:pt x="3139" y="2488"/>
                </a:lnTo>
                <a:cubicBezTo>
                  <a:pt x="3116" y="2348"/>
                  <a:pt x="3162" y="2206"/>
                  <a:pt x="3263" y="2107"/>
                </a:cubicBezTo>
                <a:lnTo>
                  <a:pt x="3631" y="1748"/>
                </a:lnTo>
                <a:cubicBezTo>
                  <a:pt x="3888" y="1498"/>
                  <a:pt x="3747" y="1063"/>
                  <a:pt x="3392" y="1012"/>
                </a:cubicBezTo>
                <a:lnTo>
                  <a:pt x="2884" y="938"/>
                </a:lnTo>
                <a:cubicBezTo>
                  <a:pt x="2744" y="918"/>
                  <a:pt x="2621" y="830"/>
                  <a:pt x="2559" y="702"/>
                </a:cubicBezTo>
                <a:lnTo>
                  <a:pt x="2331" y="241"/>
                </a:lnTo>
                <a:cubicBezTo>
                  <a:pt x="2252" y="81"/>
                  <a:pt x="2098" y="1"/>
                  <a:pt x="1944" y="1"/>
                </a:cubicBezTo>
                <a:close/>
              </a:path>
            </a:pathLst>
          </a:custGeom>
          <a:solidFill>
            <a:srgbClr val="FBBEE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 name="TextBox 2">
            <a:extLst>
              <a:ext uri="{FF2B5EF4-FFF2-40B4-BE49-F238E27FC236}">
                <a16:creationId xmlns:a16="http://schemas.microsoft.com/office/drawing/2014/main" id="{3A304B7C-B115-E77B-75F0-BB9AD0719E0F}"/>
              </a:ext>
            </a:extLst>
          </p:cNvPr>
          <p:cNvSpPr txBox="1"/>
          <p:nvPr/>
        </p:nvSpPr>
        <p:spPr>
          <a:xfrm>
            <a:off x="134978" y="1966607"/>
            <a:ext cx="2650442" cy="1631216"/>
          </a:xfrm>
          <a:prstGeom prst="rect">
            <a:avLst/>
          </a:prstGeom>
          <a:noFill/>
        </p:spPr>
        <p:txBody>
          <a:bodyPr wrap="square">
            <a:spAutoFit/>
          </a:bodyPr>
          <a:lstStyle/>
          <a:p>
            <a:pPr lvl="0" algn="ctr">
              <a:buClrTx/>
            </a:pPr>
            <a:r>
              <a:rPr lang="en-US" sz="2000">
                <a:latin typeface="Times New Roman" panose="02020603050405020304" pitchFamily="18" charset="0"/>
                <a:cs typeface="Times New Roman" panose="02020603050405020304" pitchFamily="18" charset="0"/>
              </a:rPr>
              <a:t>Đề </a:t>
            </a:r>
            <a:r>
              <a:rPr lang="vi-VN" sz="2000">
                <a:latin typeface="Times New Roman" panose="02020603050405020304" pitchFamily="18" charset="0"/>
                <a:cs typeface="Times New Roman" panose="02020603050405020304" pitchFamily="18" charset="0"/>
              </a:rPr>
              <a:t>cao sức mạnh của lòng cảm thông giữa con người với con người trong hoàn cảnh khắc nghiệt</a:t>
            </a:r>
            <a:endParaRPr kumimoji="0" lang="en-US" sz="3600" b="0" i="0" u="none" strike="noStrike" kern="0" cap="none" spc="0" normalizeH="0" baseline="0" noProof="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A45B8DFC-3643-2927-2E0F-2CE995609E93}"/>
              </a:ext>
            </a:extLst>
          </p:cNvPr>
          <p:cNvSpPr txBox="1"/>
          <p:nvPr/>
        </p:nvSpPr>
        <p:spPr>
          <a:xfrm>
            <a:off x="6672011" y="2051176"/>
            <a:ext cx="2049661" cy="1938992"/>
          </a:xfrm>
          <a:prstGeom prst="rect">
            <a:avLst/>
          </a:prstGeom>
          <a:noFill/>
        </p:spPr>
        <p:txBody>
          <a:bodyPr wrap="square">
            <a:spAutoFit/>
          </a:bodyPr>
          <a:lstStyle/>
          <a:p>
            <a:pPr lvl="0" algn="ctr">
              <a:buClrTx/>
            </a:pPr>
            <a:r>
              <a:rPr lang="en-US" sz="2000">
                <a:latin typeface="Times New Roman" panose="02020603050405020304" pitchFamily="18" charset="0"/>
                <a:cs typeface="Times New Roman" panose="02020603050405020304" pitchFamily="18" charset="0"/>
              </a:rPr>
              <a:t>Đ</a:t>
            </a:r>
            <a:r>
              <a:rPr lang="vi-VN" sz="2000">
                <a:latin typeface="Times New Roman" panose="02020603050405020304" pitchFamily="18" charset="0"/>
                <a:cs typeface="Times New Roman" panose="02020603050405020304" pitchFamily="18" charset="0"/>
              </a:rPr>
              <a:t>ề cao niềm </a:t>
            </a:r>
            <a:r>
              <a:rPr lang="en-US" sz="2000" smtClean="0">
                <a:latin typeface="Times New Roman" panose="02020603050405020304" pitchFamily="18" charset="0"/>
                <a:cs typeface="Times New Roman" panose="02020603050405020304" pitchFamily="18" charset="0"/>
              </a:rPr>
              <a:t>KK sống ,KK hạnh phúc, niềm </a:t>
            </a:r>
            <a:r>
              <a:rPr lang="vi-VN" sz="2000" smtClean="0">
                <a:latin typeface="Times New Roman" panose="02020603050405020304" pitchFamily="18" charset="0"/>
                <a:cs typeface="Times New Roman" panose="02020603050405020304" pitchFamily="18" charset="0"/>
              </a:rPr>
              <a:t>lạc </a:t>
            </a:r>
            <a:r>
              <a:rPr lang="vi-VN" sz="2000">
                <a:latin typeface="Times New Roman" panose="02020603050405020304" pitchFamily="18" charset="0"/>
                <a:cs typeface="Times New Roman" panose="02020603050405020304" pitchFamily="18" charset="0"/>
              </a:rPr>
              <a:t>quan, tin tưởng vào sự </a:t>
            </a:r>
            <a:r>
              <a:rPr lang="vi-VN" sz="2000" smtClean="0">
                <a:latin typeface="Times New Roman" panose="02020603050405020304" pitchFamily="18" charset="0"/>
                <a:cs typeface="Times New Roman" panose="02020603050405020304" pitchFamily="18" charset="0"/>
              </a:rPr>
              <a:t>sống</a:t>
            </a:r>
            <a:r>
              <a:rPr lang="en-US" sz="2000" smtClean="0">
                <a:latin typeface="Times New Roman" panose="02020603050405020304" pitchFamily="18" charset="0"/>
                <a:cs typeface="Times New Roman" panose="02020603050405020304" pitchFamily="18" charset="0"/>
              </a:rPr>
              <a:t> vào tương lai</a:t>
            </a:r>
            <a:endParaRPr kumimoji="0" lang="en-US" sz="3600" b="0" i="0" u="none" strike="noStrike" kern="0" cap="none" spc="0" normalizeH="0" baseline="0" noProof="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sp>
        <p:nvSpPr>
          <p:cNvPr id="5" name="Google Shape;1857;p38">
            <a:extLst>
              <a:ext uri="{FF2B5EF4-FFF2-40B4-BE49-F238E27FC236}">
                <a16:creationId xmlns:a16="http://schemas.microsoft.com/office/drawing/2014/main" id="{BD1AC330-8797-0CBE-7FC3-07F01D67D34A}"/>
              </a:ext>
            </a:extLst>
          </p:cNvPr>
          <p:cNvSpPr/>
          <p:nvPr/>
        </p:nvSpPr>
        <p:spPr>
          <a:xfrm>
            <a:off x="1044099" y="4015768"/>
            <a:ext cx="6821944" cy="1041135"/>
          </a:xfrm>
          <a:prstGeom prst="roundRect">
            <a:avLst>
              <a:gd name="adj" fmla="val 5686"/>
            </a:avLst>
          </a:prstGeom>
          <a:solidFill>
            <a:srgbClr val="F3D67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 name="Google Shape;1940;p38">
            <a:extLst>
              <a:ext uri="{FF2B5EF4-FFF2-40B4-BE49-F238E27FC236}">
                <a16:creationId xmlns:a16="http://schemas.microsoft.com/office/drawing/2014/main" id="{B8AF2A8E-4E70-4CD1-9B4B-8FED1D6F8359}"/>
              </a:ext>
            </a:extLst>
          </p:cNvPr>
          <p:cNvSpPr/>
          <p:nvPr/>
        </p:nvSpPr>
        <p:spPr>
          <a:xfrm>
            <a:off x="2262044" y="3709299"/>
            <a:ext cx="4347746" cy="396538"/>
          </a:xfrm>
          <a:prstGeom prst="roundRect">
            <a:avLst>
              <a:gd name="adj" fmla="val 16667"/>
            </a:avLst>
          </a:prstGeom>
          <a:solidFill>
            <a:srgbClr val="2A493D">
              <a:lumMod val="60000"/>
              <a:lumOff val="4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0" cap="none" spc="0" normalizeH="0" baseline="0" noProof="0">
                <a:ln>
                  <a:noFill/>
                </a:ln>
                <a:solidFill>
                  <a:srgbClr val="FFFFFF"/>
                </a:solidFill>
                <a:effectLst/>
                <a:uLnTx/>
                <a:uFillTx/>
                <a:latin typeface="Times New Roman" panose="02020603050405020304" pitchFamily="18" charset="0"/>
                <a:ea typeface="Fira Sans Extra Condensed"/>
                <a:cs typeface="Times New Roman" panose="02020603050405020304" pitchFamily="18" charset="0"/>
                <a:sym typeface="Arial"/>
              </a:rPr>
              <a:t>Chủ</a:t>
            </a:r>
            <a:r>
              <a:rPr kumimoji="0" lang="en-US" sz="2400" b="1" i="1" u="none" strike="noStrike" kern="0" cap="none" spc="0" normalizeH="0" noProof="0">
                <a:ln>
                  <a:noFill/>
                </a:ln>
                <a:solidFill>
                  <a:srgbClr val="FFFFFF"/>
                </a:solidFill>
                <a:effectLst/>
                <a:uLnTx/>
                <a:uFillTx/>
                <a:latin typeface="Times New Roman" panose="02020603050405020304" pitchFamily="18" charset="0"/>
                <a:ea typeface="Fira Sans Extra Condensed"/>
                <a:cs typeface="Times New Roman" panose="02020603050405020304" pitchFamily="18" charset="0"/>
                <a:sym typeface="Arial"/>
              </a:rPr>
              <a:t> đề tác phẩm</a:t>
            </a:r>
            <a:endParaRPr kumimoji="0" sz="4000" b="1" i="1" u="none" strike="noStrike" kern="0" cap="none" spc="0" normalizeH="0" baseline="0" noProof="0">
              <a:ln>
                <a:noFill/>
              </a:ln>
              <a:solidFill>
                <a:srgbClr val="FFFFFF"/>
              </a:solidFill>
              <a:effectLst/>
              <a:uLnTx/>
              <a:uFillTx/>
              <a:latin typeface="Times New Roman" panose="02020603050405020304" pitchFamily="18" charset="0"/>
              <a:ea typeface="Fira Sans Extra Condensed"/>
              <a:cs typeface="Times New Roman" panose="02020603050405020304" pitchFamily="18" charset="0"/>
              <a:sym typeface="Fira Sans Extra Condensed"/>
            </a:endParaRPr>
          </a:p>
        </p:txBody>
      </p:sp>
      <p:sp>
        <p:nvSpPr>
          <p:cNvPr id="7" name="TextBox 32615">
            <a:extLst>
              <a:ext uri="{FF2B5EF4-FFF2-40B4-BE49-F238E27FC236}">
                <a16:creationId xmlns:a16="http://schemas.microsoft.com/office/drawing/2014/main" id="{30FD3935-0D50-1285-A9E5-DB2C786CDD8B}"/>
              </a:ext>
            </a:extLst>
          </p:cNvPr>
          <p:cNvSpPr txBox="1"/>
          <p:nvPr/>
        </p:nvSpPr>
        <p:spPr>
          <a:xfrm>
            <a:off x="1014480" y="4105837"/>
            <a:ext cx="6903695" cy="923330"/>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vi-VN" sz="1800" i="1">
                <a:latin typeface="+mj-lt"/>
              </a:rPr>
              <a:t>“Trong hoàn cảnh khốn cùng, dù cận kề bên cái chết, những con người ấy không nghĩ đến cái chết mà vẫn hướng tới sự sống, vẫn hi vọng, tin tưởng ở tương lai. Họ vẫn muốn sống, sống cho ra con người...”</a:t>
            </a:r>
            <a:endParaRPr lang="en-US" sz="1800" i="1">
              <a:latin typeface="+mj-lt"/>
            </a:endParaRPr>
          </a:p>
        </p:txBody>
      </p:sp>
      <p:sp>
        <p:nvSpPr>
          <p:cNvPr id="10" name="Google Shape;2145;p36">
            <a:extLst>
              <a:ext uri="{FF2B5EF4-FFF2-40B4-BE49-F238E27FC236}">
                <a16:creationId xmlns:a16="http://schemas.microsoft.com/office/drawing/2014/main" id="{A559F2F2-66AD-C004-5685-0BD5DD2F0B94}"/>
              </a:ext>
            </a:extLst>
          </p:cNvPr>
          <p:cNvSpPr/>
          <p:nvPr/>
        </p:nvSpPr>
        <p:spPr>
          <a:xfrm>
            <a:off x="242767" y="1115509"/>
            <a:ext cx="207420" cy="186779"/>
          </a:xfrm>
          <a:custGeom>
            <a:avLst/>
            <a:gdLst/>
            <a:ahLst/>
            <a:cxnLst/>
            <a:rect l="l" t="t" r="r" b="b"/>
            <a:pathLst>
              <a:path w="3889" h="3502" extrusionOk="0">
                <a:moveTo>
                  <a:pt x="1944" y="1"/>
                </a:moveTo>
                <a:cubicBezTo>
                  <a:pt x="1791" y="1"/>
                  <a:pt x="1637" y="81"/>
                  <a:pt x="1558" y="241"/>
                </a:cubicBezTo>
                <a:lnTo>
                  <a:pt x="1330" y="702"/>
                </a:lnTo>
                <a:cubicBezTo>
                  <a:pt x="1268" y="830"/>
                  <a:pt x="1145" y="918"/>
                  <a:pt x="1005" y="938"/>
                </a:cubicBezTo>
                <a:lnTo>
                  <a:pt x="497" y="1012"/>
                </a:lnTo>
                <a:cubicBezTo>
                  <a:pt x="142" y="1063"/>
                  <a:pt x="0" y="1498"/>
                  <a:pt x="257" y="1748"/>
                </a:cubicBezTo>
                <a:lnTo>
                  <a:pt x="624" y="2107"/>
                </a:lnTo>
                <a:cubicBezTo>
                  <a:pt x="727" y="2206"/>
                  <a:pt x="773" y="2348"/>
                  <a:pt x="748" y="2488"/>
                </a:cubicBezTo>
                <a:lnTo>
                  <a:pt x="661" y="2995"/>
                </a:lnTo>
                <a:cubicBezTo>
                  <a:pt x="614" y="3274"/>
                  <a:pt x="836" y="3501"/>
                  <a:pt x="1088" y="3501"/>
                </a:cubicBezTo>
                <a:cubicBezTo>
                  <a:pt x="1154" y="3501"/>
                  <a:pt x="1223" y="3485"/>
                  <a:pt x="1289" y="3450"/>
                </a:cubicBezTo>
                <a:lnTo>
                  <a:pt x="1744" y="3211"/>
                </a:lnTo>
                <a:cubicBezTo>
                  <a:pt x="1806" y="3178"/>
                  <a:pt x="1875" y="3162"/>
                  <a:pt x="1944" y="3162"/>
                </a:cubicBezTo>
                <a:cubicBezTo>
                  <a:pt x="2013" y="3162"/>
                  <a:pt x="2082" y="3178"/>
                  <a:pt x="2145" y="3211"/>
                </a:cubicBezTo>
                <a:lnTo>
                  <a:pt x="2600" y="3450"/>
                </a:lnTo>
                <a:cubicBezTo>
                  <a:pt x="2666" y="3485"/>
                  <a:pt x="2735" y="3501"/>
                  <a:pt x="2801" y="3501"/>
                </a:cubicBezTo>
                <a:cubicBezTo>
                  <a:pt x="3053" y="3501"/>
                  <a:pt x="3273" y="3274"/>
                  <a:pt x="3226" y="2995"/>
                </a:cubicBezTo>
                <a:lnTo>
                  <a:pt x="3139" y="2488"/>
                </a:lnTo>
                <a:cubicBezTo>
                  <a:pt x="3116" y="2348"/>
                  <a:pt x="3162" y="2206"/>
                  <a:pt x="3263" y="2107"/>
                </a:cubicBezTo>
                <a:lnTo>
                  <a:pt x="3631" y="1748"/>
                </a:lnTo>
                <a:cubicBezTo>
                  <a:pt x="3888" y="1498"/>
                  <a:pt x="3747" y="1063"/>
                  <a:pt x="3392" y="1012"/>
                </a:cubicBezTo>
                <a:lnTo>
                  <a:pt x="2884" y="938"/>
                </a:lnTo>
                <a:cubicBezTo>
                  <a:pt x="2744" y="918"/>
                  <a:pt x="2621" y="830"/>
                  <a:pt x="2559" y="702"/>
                </a:cubicBezTo>
                <a:lnTo>
                  <a:pt x="2331" y="241"/>
                </a:lnTo>
                <a:cubicBezTo>
                  <a:pt x="2252" y="81"/>
                  <a:pt x="2098" y="1"/>
                  <a:pt x="1944" y="1"/>
                </a:cubicBezTo>
                <a:close/>
              </a:path>
            </a:pathLst>
          </a:custGeom>
          <a:solidFill>
            <a:srgbClr val="FBDC7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 name="Google Shape;2239;p65">
            <a:extLst>
              <a:ext uri="{FF2B5EF4-FFF2-40B4-BE49-F238E27FC236}">
                <a16:creationId xmlns:a16="http://schemas.microsoft.com/office/drawing/2014/main" id="{CA45178A-CD0A-9AC6-CC8D-9CDE2F782333}"/>
              </a:ext>
            </a:extLst>
          </p:cNvPr>
          <p:cNvSpPr/>
          <p:nvPr/>
        </p:nvSpPr>
        <p:spPr>
          <a:xfrm rot="10716260">
            <a:off x="7290899" y="1097291"/>
            <a:ext cx="811887" cy="696126"/>
          </a:xfrm>
          <a:custGeom>
            <a:avLst/>
            <a:gdLst/>
            <a:ahLst/>
            <a:cxnLst/>
            <a:rect l="l" t="t" r="r" b="b"/>
            <a:pathLst>
              <a:path w="58592" h="67516" extrusionOk="0">
                <a:moveTo>
                  <a:pt x="1" y="1"/>
                </a:moveTo>
                <a:lnTo>
                  <a:pt x="1" y="67516"/>
                </a:lnTo>
                <a:lnTo>
                  <a:pt x="58592" y="67516"/>
                </a:lnTo>
                <a:lnTo>
                  <a:pt x="58592" y="1"/>
                </a:lnTo>
                <a:close/>
              </a:path>
            </a:pathLst>
          </a:custGeom>
          <a:solidFill>
            <a:srgbClr val="FFE487"/>
          </a:solidFill>
          <a:ln>
            <a:noFill/>
          </a:ln>
          <a:effectLst>
            <a:outerShdw blurRad="57150" dist="19050" dir="5400000" algn="bl" rotWithShape="0">
              <a:srgbClr val="434343">
                <a:alpha val="30000"/>
              </a:srgbClr>
            </a:outerShdw>
          </a:effectLst>
        </p:spPr>
        <p:txBody>
          <a:bodyPr spcFirstLastPara="1" wrap="square" lIns="91425" tIns="91425" rIns="91425" bIns="91425" anchor="ctr" anchorCtr="0">
            <a:noAutofit/>
          </a:bodyPr>
          <a:lstStyle/>
          <a:p>
            <a:pPr marL="0" marR="0" lvl="0" indent="0" algn="ctr" defTabSz="914378" eaLnBrk="1" fontAlgn="auto" latinLnBrk="0" hangingPunct="1">
              <a:lnSpc>
                <a:spcPct val="100000"/>
              </a:lnSpc>
              <a:spcBef>
                <a:spcPts val="0"/>
              </a:spcBef>
              <a:spcAft>
                <a:spcPts val="0"/>
              </a:spcAft>
              <a:buClrTx/>
              <a:buSzTx/>
              <a:buFontTx/>
              <a:buNone/>
              <a:tabLst/>
              <a:defRPr/>
            </a:pPr>
            <a:endParaRPr kumimoji="0" sz="1600" b="0" i="0" u="none" strike="noStrike" kern="0" cap="none" spc="0" normalizeH="0" baseline="0" noProof="0">
              <a:ln>
                <a:noFill/>
              </a:ln>
              <a:solidFill>
                <a:sysClr val="windowText" lastClr="000000"/>
              </a:solidFill>
              <a:effectLst/>
              <a:uLnTx/>
              <a:uFillTx/>
              <a:ea typeface="+mn-ea"/>
            </a:endParaRPr>
          </a:p>
        </p:txBody>
      </p:sp>
      <p:sp>
        <p:nvSpPr>
          <p:cNvPr id="12" name="Google Shape;2240;p65">
            <a:extLst>
              <a:ext uri="{FF2B5EF4-FFF2-40B4-BE49-F238E27FC236}">
                <a16:creationId xmlns:a16="http://schemas.microsoft.com/office/drawing/2014/main" id="{F0008B59-5233-3469-E82B-C79DC5EE36D4}"/>
              </a:ext>
            </a:extLst>
          </p:cNvPr>
          <p:cNvSpPr/>
          <p:nvPr/>
        </p:nvSpPr>
        <p:spPr>
          <a:xfrm rot="-504209">
            <a:off x="1090610" y="1250005"/>
            <a:ext cx="811866" cy="696144"/>
          </a:xfrm>
          <a:custGeom>
            <a:avLst/>
            <a:gdLst/>
            <a:ahLst/>
            <a:cxnLst/>
            <a:rect l="l" t="t" r="r" b="b"/>
            <a:pathLst>
              <a:path w="58592" h="67516" extrusionOk="0">
                <a:moveTo>
                  <a:pt x="1" y="1"/>
                </a:moveTo>
                <a:lnTo>
                  <a:pt x="1" y="67516"/>
                </a:lnTo>
                <a:lnTo>
                  <a:pt x="58592" y="67516"/>
                </a:lnTo>
                <a:lnTo>
                  <a:pt x="58592" y="1"/>
                </a:lnTo>
                <a:close/>
              </a:path>
            </a:pathLst>
          </a:custGeom>
          <a:solidFill>
            <a:srgbClr val="FFE487"/>
          </a:solidFill>
          <a:ln>
            <a:noFill/>
          </a:ln>
          <a:effectLst>
            <a:outerShdw blurRad="57150" dist="19050" dir="5400000" algn="bl" rotWithShape="0">
              <a:srgbClr val="434343">
                <a:alpha val="30000"/>
              </a:srgbClr>
            </a:outerShdw>
          </a:effectLst>
        </p:spPr>
        <p:txBody>
          <a:bodyPr spcFirstLastPara="1" wrap="square" lIns="91425" tIns="91425" rIns="91425" bIns="91425" anchor="ctr" anchorCtr="0">
            <a:noAutofit/>
          </a:bodyPr>
          <a:lstStyle/>
          <a:p>
            <a:pPr marL="0" marR="0" lvl="0" indent="0" algn="ctr" defTabSz="914378" eaLnBrk="1" fontAlgn="auto" latinLnBrk="0" hangingPunct="1">
              <a:lnSpc>
                <a:spcPct val="100000"/>
              </a:lnSpc>
              <a:spcBef>
                <a:spcPts val="0"/>
              </a:spcBef>
              <a:spcAft>
                <a:spcPts val="0"/>
              </a:spcAft>
              <a:buClrTx/>
              <a:buSzTx/>
              <a:buFontTx/>
              <a:buNone/>
              <a:tabLst/>
              <a:defRPr/>
            </a:pPr>
            <a:endParaRPr kumimoji="0" sz="1600" b="0" i="0" u="none" strike="noStrike" kern="0" cap="none" spc="0" normalizeH="0" baseline="0" noProof="0">
              <a:ln>
                <a:noFill/>
              </a:ln>
              <a:solidFill>
                <a:sysClr val="windowText" lastClr="000000"/>
              </a:solidFill>
              <a:effectLst/>
              <a:uLnTx/>
              <a:uFillTx/>
              <a:ea typeface="+mn-ea"/>
            </a:endParaRPr>
          </a:p>
        </p:txBody>
      </p:sp>
      <p:sp>
        <p:nvSpPr>
          <p:cNvPr id="13" name="Google Shape;2339;p65">
            <a:extLst>
              <a:ext uri="{FF2B5EF4-FFF2-40B4-BE49-F238E27FC236}">
                <a16:creationId xmlns:a16="http://schemas.microsoft.com/office/drawing/2014/main" id="{CF5AF412-BB1F-8B13-100E-EA55551E62DD}"/>
              </a:ext>
            </a:extLst>
          </p:cNvPr>
          <p:cNvSpPr txBox="1">
            <a:spLocks/>
          </p:cNvSpPr>
          <p:nvPr/>
        </p:nvSpPr>
        <p:spPr>
          <a:xfrm>
            <a:off x="1044099" y="1292800"/>
            <a:ext cx="832200" cy="6492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8000"/>
              <a:buFont typeface="Ranchers"/>
              <a:buNone/>
              <a:defRPr sz="4500" b="0" i="0" u="none" strike="noStrike" cap="none">
                <a:solidFill>
                  <a:schemeClr val="lt2"/>
                </a:solidFill>
                <a:latin typeface="Ranchers"/>
                <a:ea typeface="Ranchers"/>
                <a:cs typeface="Ranchers"/>
                <a:sym typeface="Ranchers"/>
              </a:defRPr>
            </a:lvl1pPr>
            <a:lvl2pPr marR="0" lvl="1"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2pPr>
            <a:lvl3pPr marR="0" lvl="2"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3pPr>
            <a:lvl4pPr marR="0" lvl="3"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4pPr>
            <a:lvl5pPr marR="0" lvl="4"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5pPr>
            <a:lvl6pPr marR="0" lvl="5"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6pPr>
            <a:lvl7pPr marR="0" lvl="6"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7pPr>
            <a:lvl8pPr marR="0" lvl="7"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8pPr>
            <a:lvl9pPr marR="0" lvl="8"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9pPr>
          </a:lstStyle>
          <a:p>
            <a:pPr defTabSz="914378">
              <a:buClr>
                <a:srgbClr val="E32747"/>
              </a:buClr>
              <a:defRPr/>
            </a:pPr>
            <a:r>
              <a:rPr lang="en" sz="2800" b="1">
                <a:solidFill>
                  <a:srgbClr val="79BEE0"/>
                </a:solidFill>
                <a:latin typeface="Times New Roman" panose="02020603050405020304" pitchFamily="18" charset="0"/>
                <a:cs typeface="Times New Roman" panose="02020603050405020304" pitchFamily="18" charset="0"/>
              </a:rPr>
              <a:t>01</a:t>
            </a:r>
          </a:p>
        </p:txBody>
      </p:sp>
      <p:sp>
        <p:nvSpPr>
          <p:cNvPr id="14" name="Google Shape;2340;p65">
            <a:extLst>
              <a:ext uri="{FF2B5EF4-FFF2-40B4-BE49-F238E27FC236}">
                <a16:creationId xmlns:a16="http://schemas.microsoft.com/office/drawing/2014/main" id="{A51A454C-D438-4B8D-1B3A-54C122882C9A}"/>
              </a:ext>
            </a:extLst>
          </p:cNvPr>
          <p:cNvSpPr txBox="1">
            <a:spLocks/>
          </p:cNvSpPr>
          <p:nvPr/>
        </p:nvSpPr>
        <p:spPr>
          <a:xfrm>
            <a:off x="7267701" y="1139214"/>
            <a:ext cx="832200" cy="6492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8000"/>
              <a:buFont typeface="Ranchers"/>
              <a:buNone/>
              <a:defRPr sz="4500" b="0" i="0" u="none" strike="noStrike" cap="none">
                <a:solidFill>
                  <a:schemeClr val="accent3"/>
                </a:solidFill>
                <a:latin typeface="Ranchers"/>
                <a:ea typeface="Ranchers"/>
                <a:cs typeface="Ranchers"/>
                <a:sym typeface="Ranchers"/>
              </a:defRPr>
            </a:lvl1pPr>
            <a:lvl2pPr marR="0" lvl="1"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2pPr>
            <a:lvl3pPr marR="0" lvl="2"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3pPr>
            <a:lvl4pPr marR="0" lvl="3"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4pPr>
            <a:lvl5pPr marR="0" lvl="4"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5pPr>
            <a:lvl6pPr marR="0" lvl="5"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6pPr>
            <a:lvl7pPr marR="0" lvl="6"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7pPr>
            <a:lvl8pPr marR="0" lvl="7"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8pPr>
            <a:lvl9pPr marR="0" lvl="8"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9pPr>
          </a:lstStyle>
          <a:p>
            <a:pPr defTabSz="914378">
              <a:buClr>
                <a:srgbClr val="E32747"/>
              </a:buClr>
              <a:defRPr/>
            </a:pPr>
            <a:r>
              <a:rPr lang="en" sz="2800" b="1">
                <a:solidFill>
                  <a:srgbClr val="FF785D"/>
                </a:solidFill>
                <a:latin typeface="Times New Roman" panose="02020603050405020304" pitchFamily="18" charset="0"/>
                <a:cs typeface="Times New Roman" panose="02020603050405020304" pitchFamily="18" charset="0"/>
              </a:rPr>
              <a:t>02</a:t>
            </a:r>
          </a:p>
        </p:txBody>
      </p:sp>
      <p:pic>
        <p:nvPicPr>
          <p:cNvPr id="15" name="Picture 14" descr="Sơ đồ tư duy phân tích tác phẩm Vợ nhặt Tổng Quát">
            <a:extLst>
              <a:ext uri="{FF2B5EF4-FFF2-40B4-BE49-F238E27FC236}">
                <a16:creationId xmlns:a16="http://schemas.microsoft.com/office/drawing/2014/main" id="{8091688F-A46D-6280-5233-4A04B077D79D}"/>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64642" b="86334" l="9934" r="89735">
                        <a14:foregroundMark x1="19205" y1="71800" x2="19205" y2="71800"/>
                        <a14:foregroundMark x1="39073" y1="84165" x2="39073" y2="84165"/>
                        <a14:foregroundMark x1="31126" y1="85033" x2="31126" y2="85033"/>
                        <a14:foregroundMark x1="56623" y1="86334" x2="56623" y2="86334"/>
                        <a14:backgroundMark x1="29139" y1="72017" x2="33775" y2="76356"/>
                        <a14:backgroundMark x1="33775" y1="76356" x2="37086" y2="72017"/>
                        <a14:backgroundMark x1="37086" y1="72017" x2="41060" y2="70282"/>
                        <a14:backgroundMark x1="41060" y1="70282" x2="52980" y2="69197"/>
                        <a14:backgroundMark x1="52980" y1="69197" x2="59603" y2="66811"/>
                        <a14:backgroundMark x1="73510" y1="70065" x2="73510" y2="70065"/>
                        <a14:backgroundMark x1="71192" y1="67896" x2="71192" y2="67896"/>
                      </a14:backgroundRemoval>
                    </a14:imgEffect>
                  </a14:imgLayer>
                </a14:imgProps>
              </a:ext>
              <a:ext uri="{28A0092B-C50C-407E-A947-70E740481C1C}">
                <a14:useLocalDpi xmlns:a14="http://schemas.microsoft.com/office/drawing/2010/main" val="0"/>
              </a:ext>
            </a:extLst>
          </a:blip>
          <a:srcRect t="62229" b="12419"/>
          <a:stretch/>
        </p:blipFill>
        <p:spPr bwMode="auto">
          <a:xfrm flipH="1">
            <a:off x="2206376" y="1764042"/>
            <a:ext cx="5044680" cy="20363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3691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arn(inVertical)">
                                      <p:cBhvr>
                                        <p:cTn id="21" dur="500"/>
                                        <p:tgtEl>
                                          <p:spTgt spid="12"/>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arn(inVertical)">
                                      <p:cBhvr>
                                        <p:cTn id="24" dur="500"/>
                                        <p:tgtEl>
                                          <p:spTgt spid="13"/>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arn(inVertical)">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arn(inVertical)">
                                      <p:cBhvr>
                                        <p:cTn id="32" dur="500"/>
                                        <p:tgtEl>
                                          <p:spTgt spid="11"/>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barn(inVertical)">
                                      <p:cBhvr>
                                        <p:cTn id="35" dur="500"/>
                                        <p:tgtEl>
                                          <p:spTgt spid="14"/>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barn(inVertical)">
                                      <p:cBhvr>
                                        <p:cTn id="38" dur="500"/>
                                        <p:tgtEl>
                                          <p:spTgt spid="4"/>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additive="base">
                                        <p:cTn id="43" dur="500" fill="hold"/>
                                        <p:tgtEl>
                                          <p:spTgt spid="7"/>
                                        </p:tgtEl>
                                        <p:attrNameLst>
                                          <p:attrName>ppt_x</p:attrName>
                                        </p:attrNameLst>
                                      </p:cBhvr>
                                      <p:tavLst>
                                        <p:tav tm="0">
                                          <p:val>
                                            <p:strVal val="#ppt_x"/>
                                          </p:val>
                                        </p:tav>
                                        <p:tav tm="100000">
                                          <p:val>
                                            <p:strVal val="#ppt_x"/>
                                          </p:val>
                                        </p:tav>
                                      </p:tavLst>
                                    </p:anim>
                                    <p:anim calcmode="lin" valueType="num">
                                      <p:cBhvr additive="base">
                                        <p:cTn id="44" dur="500" fill="hold"/>
                                        <p:tgtEl>
                                          <p:spTgt spid="7"/>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5"/>
                                        </p:tgtEl>
                                        <p:attrNameLst>
                                          <p:attrName>style.visibility</p:attrName>
                                        </p:attrNameLst>
                                      </p:cBhvr>
                                      <p:to>
                                        <p:strVal val="visible"/>
                                      </p:to>
                                    </p:set>
                                    <p:anim calcmode="lin" valueType="num">
                                      <p:cBhvr additive="base">
                                        <p:cTn id="47" dur="500" fill="hold"/>
                                        <p:tgtEl>
                                          <p:spTgt spid="5"/>
                                        </p:tgtEl>
                                        <p:attrNameLst>
                                          <p:attrName>ppt_x</p:attrName>
                                        </p:attrNameLst>
                                      </p:cBhvr>
                                      <p:tavLst>
                                        <p:tav tm="0">
                                          <p:val>
                                            <p:strVal val="#ppt_x"/>
                                          </p:val>
                                        </p:tav>
                                        <p:tav tm="100000">
                                          <p:val>
                                            <p:strVal val="#ppt_x"/>
                                          </p:val>
                                        </p:tav>
                                      </p:tavLst>
                                    </p:anim>
                                    <p:anim calcmode="lin" valueType="num">
                                      <p:cBhvr additive="base">
                                        <p:cTn id="4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P spid="5" grpId="0" animBg="1"/>
      <p:bldP spid="6" grpId="0" animBg="1"/>
      <p:bldP spid="7" grpId="0"/>
      <p:bldP spid="10" grpId="0" animBg="1"/>
      <p:bldP spid="11" grpId="0" animBg="1"/>
      <p:bldP spid="12" grpId="0" animBg="1"/>
      <p:bldP spid="13" grpId="0"/>
      <p:bldP spid="14"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825"/>
        <p:cNvGrpSpPr/>
        <p:nvPr/>
      </p:nvGrpSpPr>
      <p:grpSpPr>
        <a:xfrm>
          <a:off x="0" y="0"/>
          <a:ext cx="0" cy="0"/>
          <a:chOff x="0" y="0"/>
          <a:chExt cx="0" cy="0"/>
        </a:xfrm>
      </p:grpSpPr>
      <p:sp>
        <p:nvSpPr>
          <p:cNvPr id="8" name="Google Shape;246;p45">
            <a:extLst>
              <a:ext uri="{FF2B5EF4-FFF2-40B4-BE49-F238E27FC236}">
                <a16:creationId xmlns:a16="http://schemas.microsoft.com/office/drawing/2014/main" id="{102CA564-DA72-12C6-06D5-E83EA59BAC8B}"/>
              </a:ext>
            </a:extLst>
          </p:cNvPr>
          <p:cNvSpPr txBox="1">
            <a:spLocks/>
          </p:cNvSpPr>
          <p:nvPr/>
        </p:nvSpPr>
        <p:spPr>
          <a:xfrm>
            <a:off x="713250" y="332990"/>
            <a:ext cx="7717500" cy="5727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2800"/>
              <a:buFont typeface="Handlee"/>
              <a:buNone/>
              <a:defRPr sz="3600" b="1" i="0" u="none" strike="noStrike" cap="none">
                <a:solidFill>
                  <a:schemeClr val="accent1"/>
                </a:solidFill>
                <a:latin typeface="Handlee"/>
                <a:ea typeface="Handlee"/>
                <a:cs typeface="Handlee"/>
                <a:sym typeface="Handlee"/>
              </a:defRPr>
            </a:lvl1pPr>
            <a:lvl2pPr marR="0" lvl="1"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2pPr>
            <a:lvl3pPr marR="0" lvl="2"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3pPr>
            <a:lvl4pPr marR="0" lvl="3"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4pPr>
            <a:lvl5pPr marR="0" lvl="4"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5pPr>
            <a:lvl6pPr marR="0" lvl="5"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6pPr>
            <a:lvl7pPr marR="0" lvl="6"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7pPr>
            <a:lvl8pPr marR="0" lvl="7"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8pPr>
            <a:lvl9pPr marR="0" lvl="8"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9pPr>
          </a:lstStyle>
          <a:p>
            <a:r>
              <a:rPr lang="en-US" sz="2800">
                <a:solidFill>
                  <a:schemeClr val="bg1"/>
                </a:solidFill>
                <a:latin typeface="Times New Roman" panose="02020603050405020304" pitchFamily="18" charset="0"/>
                <a:cs typeface="Times New Roman" panose="02020603050405020304" pitchFamily="18" charset="0"/>
              </a:rPr>
              <a:t>6. Chủ đề, giá trị tư tưởng của tác phẩm</a:t>
            </a:r>
          </a:p>
        </p:txBody>
      </p:sp>
      <p:sp>
        <p:nvSpPr>
          <p:cNvPr id="9" name="Google Shape;2045;p65">
            <a:extLst>
              <a:ext uri="{FF2B5EF4-FFF2-40B4-BE49-F238E27FC236}">
                <a16:creationId xmlns:a16="http://schemas.microsoft.com/office/drawing/2014/main" id="{E829315F-3083-80B8-A059-1BB176A89A7E}"/>
              </a:ext>
            </a:extLst>
          </p:cNvPr>
          <p:cNvSpPr/>
          <p:nvPr/>
        </p:nvSpPr>
        <p:spPr>
          <a:xfrm>
            <a:off x="1083212" y="309803"/>
            <a:ext cx="7160456" cy="572700"/>
          </a:xfrm>
          <a:prstGeom prst="roundRect">
            <a:avLst>
              <a:gd name="adj" fmla="val 9575"/>
            </a:avLst>
          </a:prstGeom>
          <a:noFill/>
          <a:ln w="19050" cap="flat" cmpd="sng">
            <a:solidFill>
              <a:srgbClr val="333333">
                <a:lumMod val="50000"/>
              </a:srgbClr>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 name="Google Shape;502;p33">
            <a:extLst>
              <a:ext uri="{FF2B5EF4-FFF2-40B4-BE49-F238E27FC236}">
                <a16:creationId xmlns:a16="http://schemas.microsoft.com/office/drawing/2014/main" id="{CB11F3BF-BCAE-E3DB-57B9-235A1706E7E5}"/>
              </a:ext>
            </a:extLst>
          </p:cNvPr>
          <p:cNvGrpSpPr/>
          <p:nvPr/>
        </p:nvGrpSpPr>
        <p:grpSpPr>
          <a:xfrm>
            <a:off x="4064247" y="1184113"/>
            <a:ext cx="4140896" cy="3177921"/>
            <a:chOff x="309900" y="238100"/>
            <a:chExt cx="7048350" cy="5237800"/>
          </a:xfrm>
          <a:solidFill>
            <a:srgbClr val="FFFFFF"/>
          </a:solidFill>
        </p:grpSpPr>
        <p:sp>
          <p:nvSpPr>
            <p:cNvPr id="3" name="Google Shape;503;p33">
              <a:extLst>
                <a:ext uri="{FF2B5EF4-FFF2-40B4-BE49-F238E27FC236}">
                  <a16:creationId xmlns:a16="http://schemas.microsoft.com/office/drawing/2014/main" id="{C878826E-5530-F275-C177-727699078C7E}"/>
                </a:ext>
              </a:extLst>
            </p:cNvPr>
            <p:cNvSpPr/>
            <p:nvPr/>
          </p:nvSpPr>
          <p:spPr>
            <a:xfrm>
              <a:off x="374700" y="364600"/>
              <a:ext cx="6983550" cy="5111300"/>
            </a:xfrm>
            <a:custGeom>
              <a:avLst/>
              <a:gdLst/>
              <a:ahLst/>
              <a:cxnLst/>
              <a:rect l="l" t="t" r="r" b="b"/>
              <a:pathLst>
                <a:path w="279342" h="204452" extrusionOk="0">
                  <a:moveTo>
                    <a:pt x="196699" y="0"/>
                  </a:moveTo>
                  <a:cubicBezTo>
                    <a:pt x="188842" y="0"/>
                    <a:pt x="180997" y="1696"/>
                    <a:pt x="174665" y="5070"/>
                  </a:cubicBezTo>
                  <a:cubicBezTo>
                    <a:pt x="164598" y="10436"/>
                    <a:pt x="158908" y="20001"/>
                    <a:pt x="161043" y="28943"/>
                  </a:cubicBezTo>
                  <a:cubicBezTo>
                    <a:pt x="160346" y="27106"/>
                    <a:pt x="155949" y="25269"/>
                    <a:pt x="153350" y="25016"/>
                  </a:cubicBezTo>
                  <a:cubicBezTo>
                    <a:pt x="153075" y="24989"/>
                    <a:pt x="152799" y="24976"/>
                    <a:pt x="152522" y="24976"/>
                  </a:cubicBezTo>
                  <a:cubicBezTo>
                    <a:pt x="150184" y="24976"/>
                    <a:pt x="147860" y="25903"/>
                    <a:pt x="146661" y="27369"/>
                  </a:cubicBezTo>
                  <a:cubicBezTo>
                    <a:pt x="149786" y="20196"/>
                    <a:pt x="141467" y="12184"/>
                    <a:pt x="132333" y="8646"/>
                  </a:cubicBezTo>
                  <a:cubicBezTo>
                    <a:pt x="129206" y="7435"/>
                    <a:pt x="125693" y="6858"/>
                    <a:pt x="122164" y="6858"/>
                  </a:cubicBezTo>
                  <a:cubicBezTo>
                    <a:pt x="115383" y="6858"/>
                    <a:pt x="108548" y="8990"/>
                    <a:pt x="104302" y="12858"/>
                  </a:cubicBezTo>
                  <a:cubicBezTo>
                    <a:pt x="99403" y="17326"/>
                    <a:pt x="95032" y="22352"/>
                    <a:pt x="96092" y="28013"/>
                  </a:cubicBezTo>
                  <a:cubicBezTo>
                    <a:pt x="92782" y="25870"/>
                    <a:pt x="87330" y="24203"/>
                    <a:pt x="82557" y="24203"/>
                  </a:cubicBezTo>
                  <a:cubicBezTo>
                    <a:pt x="81343" y="24203"/>
                    <a:pt x="80174" y="24311"/>
                    <a:pt x="79094" y="24546"/>
                  </a:cubicBezTo>
                  <a:cubicBezTo>
                    <a:pt x="75387" y="21032"/>
                    <a:pt x="68979" y="19351"/>
                    <a:pt x="62520" y="19351"/>
                  </a:cubicBezTo>
                  <a:cubicBezTo>
                    <a:pt x="57943" y="19351"/>
                    <a:pt x="53339" y="20195"/>
                    <a:pt x="49652" y="21829"/>
                  </a:cubicBezTo>
                  <a:cubicBezTo>
                    <a:pt x="40760" y="25766"/>
                    <a:pt x="35601" y="33057"/>
                    <a:pt x="33185" y="40416"/>
                  </a:cubicBezTo>
                  <a:cubicBezTo>
                    <a:pt x="31765" y="44742"/>
                    <a:pt x="31142" y="49269"/>
                    <a:pt x="32249" y="53643"/>
                  </a:cubicBezTo>
                  <a:cubicBezTo>
                    <a:pt x="33353" y="58020"/>
                    <a:pt x="36304" y="62240"/>
                    <a:pt x="41088" y="65015"/>
                  </a:cubicBezTo>
                  <a:cubicBezTo>
                    <a:pt x="37435" y="67558"/>
                    <a:pt x="36079" y="73320"/>
                    <a:pt x="39844" y="75777"/>
                  </a:cubicBezTo>
                  <a:cubicBezTo>
                    <a:pt x="37844" y="75479"/>
                    <a:pt x="35915" y="75337"/>
                    <a:pt x="34059" y="75337"/>
                  </a:cubicBezTo>
                  <a:cubicBezTo>
                    <a:pt x="11716" y="75337"/>
                    <a:pt x="0" y="95809"/>
                    <a:pt x="3722" y="110012"/>
                  </a:cubicBezTo>
                  <a:cubicBezTo>
                    <a:pt x="4369" y="112487"/>
                    <a:pt x="5358" y="114894"/>
                    <a:pt x="6628" y="117215"/>
                  </a:cubicBezTo>
                  <a:cubicBezTo>
                    <a:pt x="9584" y="122619"/>
                    <a:pt x="14073" y="127574"/>
                    <a:pt x="19379" y="131933"/>
                  </a:cubicBezTo>
                  <a:cubicBezTo>
                    <a:pt x="21069" y="133319"/>
                    <a:pt x="41101" y="145237"/>
                    <a:pt x="44051" y="145237"/>
                  </a:cubicBezTo>
                  <a:cubicBezTo>
                    <a:pt x="44205" y="145237"/>
                    <a:pt x="44313" y="145205"/>
                    <a:pt x="44368" y="145136"/>
                  </a:cubicBezTo>
                  <a:lnTo>
                    <a:pt x="44368" y="145136"/>
                  </a:lnTo>
                  <a:cubicBezTo>
                    <a:pt x="40178" y="150275"/>
                    <a:pt x="38743" y="156311"/>
                    <a:pt x="42121" y="161756"/>
                  </a:cubicBezTo>
                  <a:cubicBezTo>
                    <a:pt x="45934" y="167896"/>
                    <a:pt x="54264" y="172184"/>
                    <a:pt x="63257" y="173817"/>
                  </a:cubicBezTo>
                  <a:cubicBezTo>
                    <a:pt x="67520" y="174593"/>
                    <a:pt x="71651" y="175199"/>
                    <a:pt x="75698" y="175199"/>
                  </a:cubicBezTo>
                  <a:cubicBezTo>
                    <a:pt x="81021" y="175199"/>
                    <a:pt x="86200" y="174150"/>
                    <a:pt x="91347" y="171059"/>
                  </a:cubicBezTo>
                  <a:cubicBezTo>
                    <a:pt x="91642" y="176079"/>
                    <a:pt x="94704" y="180653"/>
                    <a:pt x="98729" y="183672"/>
                  </a:cubicBezTo>
                  <a:cubicBezTo>
                    <a:pt x="102975" y="186857"/>
                    <a:pt x="106996" y="187931"/>
                    <a:pt x="111085" y="187931"/>
                  </a:cubicBezTo>
                  <a:cubicBezTo>
                    <a:pt x="116328" y="187931"/>
                    <a:pt x="121682" y="186166"/>
                    <a:pt x="127761" y="184823"/>
                  </a:cubicBezTo>
                  <a:lnTo>
                    <a:pt x="127761" y="184823"/>
                  </a:lnTo>
                  <a:cubicBezTo>
                    <a:pt x="126299" y="190960"/>
                    <a:pt x="131553" y="196695"/>
                    <a:pt x="137084" y="199731"/>
                  </a:cubicBezTo>
                  <a:cubicBezTo>
                    <a:pt x="142847" y="202895"/>
                    <a:pt x="149407" y="204451"/>
                    <a:pt x="155975" y="204451"/>
                  </a:cubicBezTo>
                  <a:cubicBezTo>
                    <a:pt x="164338" y="204451"/>
                    <a:pt x="172713" y="201928"/>
                    <a:pt x="179470" y="196987"/>
                  </a:cubicBezTo>
                  <a:cubicBezTo>
                    <a:pt x="181821" y="195268"/>
                    <a:pt x="184039" y="193207"/>
                    <a:pt x="185217" y="190546"/>
                  </a:cubicBezTo>
                  <a:cubicBezTo>
                    <a:pt x="187683" y="184986"/>
                    <a:pt x="182550" y="176531"/>
                    <a:pt x="178865" y="172467"/>
                  </a:cubicBezTo>
                  <a:lnTo>
                    <a:pt x="178865" y="172467"/>
                  </a:lnTo>
                  <a:cubicBezTo>
                    <a:pt x="179605" y="172985"/>
                    <a:pt x="180333" y="173188"/>
                    <a:pt x="181071" y="173188"/>
                  </a:cubicBezTo>
                  <a:cubicBezTo>
                    <a:pt x="182909" y="173188"/>
                    <a:pt x="184809" y="171925"/>
                    <a:pt x="187110" y="171112"/>
                  </a:cubicBezTo>
                  <a:cubicBezTo>
                    <a:pt x="190338" y="169972"/>
                    <a:pt x="192396" y="167294"/>
                    <a:pt x="192036" y="164698"/>
                  </a:cubicBezTo>
                  <a:lnTo>
                    <a:pt x="192036" y="164698"/>
                  </a:lnTo>
                  <a:cubicBezTo>
                    <a:pt x="200855" y="168780"/>
                    <a:pt x="211206" y="170820"/>
                    <a:pt x="221554" y="170820"/>
                  </a:cubicBezTo>
                  <a:cubicBezTo>
                    <a:pt x="232217" y="170820"/>
                    <a:pt x="242878" y="168654"/>
                    <a:pt x="251857" y="164326"/>
                  </a:cubicBezTo>
                  <a:cubicBezTo>
                    <a:pt x="269552" y="155800"/>
                    <a:pt x="279341" y="139381"/>
                    <a:pt x="275803" y="124169"/>
                  </a:cubicBezTo>
                  <a:cubicBezTo>
                    <a:pt x="272263" y="108958"/>
                    <a:pt x="255589" y="95790"/>
                    <a:pt x="235021" y="91963"/>
                  </a:cubicBezTo>
                  <a:cubicBezTo>
                    <a:pt x="237304" y="90519"/>
                    <a:pt x="236557" y="88313"/>
                    <a:pt x="235706" y="86201"/>
                  </a:cubicBezTo>
                  <a:cubicBezTo>
                    <a:pt x="234856" y="84090"/>
                    <a:pt x="232219" y="82421"/>
                    <a:pt x="229227" y="82096"/>
                  </a:cubicBezTo>
                  <a:cubicBezTo>
                    <a:pt x="235166" y="76125"/>
                    <a:pt x="236344" y="66557"/>
                    <a:pt x="234611" y="59295"/>
                  </a:cubicBezTo>
                  <a:cubicBezTo>
                    <a:pt x="233654" y="55291"/>
                    <a:pt x="231359" y="51334"/>
                    <a:pt x="227219" y="48599"/>
                  </a:cubicBezTo>
                  <a:cubicBezTo>
                    <a:pt x="224260" y="46647"/>
                    <a:pt x="220258" y="45434"/>
                    <a:pt x="216310" y="45434"/>
                  </a:cubicBezTo>
                  <a:cubicBezTo>
                    <a:pt x="214734" y="45434"/>
                    <a:pt x="213166" y="45627"/>
                    <a:pt x="211677" y="46045"/>
                  </a:cubicBezTo>
                  <a:cubicBezTo>
                    <a:pt x="214916" y="44958"/>
                    <a:pt x="212648" y="39604"/>
                    <a:pt x="209379" y="38561"/>
                  </a:cubicBezTo>
                  <a:lnTo>
                    <a:pt x="209379" y="38561"/>
                  </a:lnTo>
                  <a:cubicBezTo>
                    <a:pt x="210006" y="38627"/>
                    <a:pt x="210632" y="38659"/>
                    <a:pt x="211253" y="38659"/>
                  </a:cubicBezTo>
                  <a:cubicBezTo>
                    <a:pt x="218505" y="38659"/>
                    <a:pt x="225272" y="34366"/>
                    <a:pt x="228746" y="29625"/>
                  </a:cubicBezTo>
                  <a:cubicBezTo>
                    <a:pt x="232517" y="24481"/>
                    <a:pt x="232044" y="17978"/>
                    <a:pt x="228300" y="12822"/>
                  </a:cubicBezTo>
                  <a:cubicBezTo>
                    <a:pt x="224555" y="7666"/>
                    <a:pt x="217825" y="3833"/>
                    <a:pt x="210318" y="1777"/>
                  </a:cubicBezTo>
                  <a:cubicBezTo>
                    <a:pt x="205980" y="591"/>
                    <a:pt x="201338" y="0"/>
                    <a:pt x="196699" y="0"/>
                  </a:cubicBezTo>
                  <a:close/>
                </a:path>
              </a:pathLst>
            </a:custGeom>
            <a:grp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4" name="Google Shape;504;p33">
              <a:extLst>
                <a:ext uri="{FF2B5EF4-FFF2-40B4-BE49-F238E27FC236}">
                  <a16:creationId xmlns:a16="http://schemas.microsoft.com/office/drawing/2014/main" id="{7DBCBA37-6FF8-0026-574A-466F64069585}"/>
                </a:ext>
              </a:extLst>
            </p:cNvPr>
            <p:cNvSpPr/>
            <p:nvPr/>
          </p:nvSpPr>
          <p:spPr>
            <a:xfrm>
              <a:off x="6437575" y="2133650"/>
              <a:ext cx="784600" cy="511650"/>
            </a:xfrm>
            <a:custGeom>
              <a:avLst/>
              <a:gdLst/>
              <a:ahLst/>
              <a:cxnLst/>
              <a:rect l="l" t="t" r="r" b="b"/>
              <a:pathLst>
                <a:path w="31384" h="20466" extrusionOk="0">
                  <a:moveTo>
                    <a:pt x="14437" y="0"/>
                  </a:moveTo>
                  <a:cubicBezTo>
                    <a:pt x="12541" y="0"/>
                    <a:pt x="10757" y="363"/>
                    <a:pt x="9277" y="1093"/>
                  </a:cubicBezTo>
                  <a:lnTo>
                    <a:pt x="9280" y="1093"/>
                  </a:lnTo>
                  <a:cubicBezTo>
                    <a:pt x="1" y="5673"/>
                    <a:pt x="3666" y="20264"/>
                    <a:pt x="17717" y="20462"/>
                  </a:cubicBezTo>
                  <a:cubicBezTo>
                    <a:pt x="17859" y="20464"/>
                    <a:pt x="18001" y="20465"/>
                    <a:pt x="18143" y="20465"/>
                  </a:cubicBezTo>
                  <a:cubicBezTo>
                    <a:pt x="22939" y="20465"/>
                    <a:pt x="27741" y="19335"/>
                    <a:pt x="29500" y="15867"/>
                  </a:cubicBezTo>
                  <a:cubicBezTo>
                    <a:pt x="31384" y="12152"/>
                    <a:pt x="28838" y="6408"/>
                    <a:pt x="24163" y="3119"/>
                  </a:cubicBezTo>
                  <a:cubicBezTo>
                    <a:pt x="21217" y="1049"/>
                    <a:pt x="17664" y="0"/>
                    <a:pt x="14437" y="0"/>
                  </a:cubicBezTo>
                  <a:close/>
                </a:path>
              </a:pathLst>
            </a:custGeom>
            <a:grp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5" name="Google Shape;505;p33">
              <a:extLst>
                <a:ext uri="{FF2B5EF4-FFF2-40B4-BE49-F238E27FC236}">
                  <a16:creationId xmlns:a16="http://schemas.microsoft.com/office/drawing/2014/main" id="{F45265C5-E544-D0E0-92BA-294764211085}"/>
                </a:ext>
              </a:extLst>
            </p:cNvPr>
            <p:cNvSpPr/>
            <p:nvPr/>
          </p:nvSpPr>
          <p:spPr>
            <a:xfrm>
              <a:off x="6471250" y="1628000"/>
              <a:ext cx="494900" cy="353775"/>
            </a:xfrm>
            <a:custGeom>
              <a:avLst/>
              <a:gdLst/>
              <a:ahLst/>
              <a:cxnLst/>
              <a:rect l="l" t="t" r="r" b="b"/>
              <a:pathLst>
                <a:path w="19796" h="14151" extrusionOk="0">
                  <a:moveTo>
                    <a:pt x="10661" y="0"/>
                  </a:moveTo>
                  <a:cubicBezTo>
                    <a:pt x="9582" y="0"/>
                    <a:pt x="8566" y="205"/>
                    <a:pt x="7729" y="620"/>
                  </a:cubicBezTo>
                  <a:cubicBezTo>
                    <a:pt x="3323" y="2806"/>
                    <a:pt x="1" y="10995"/>
                    <a:pt x="8898" y="13750"/>
                  </a:cubicBezTo>
                  <a:cubicBezTo>
                    <a:pt x="9794" y="14027"/>
                    <a:pt x="10682" y="14150"/>
                    <a:pt x="11538" y="14150"/>
                  </a:cubicBezTo>
                  <a:cubicBezTo>
                    <a:pt x="13043" y="14150"/>
                    <a:pt x="14450" y="13770"/>
                    <a:pt x="15634" y="13183"/>
                  </a:cubicBezTo>
                  <a:cubicBezTo>
                    <a:pt x="17504" y="12253"/>
                    <a:pt x="18968" y="10767"/>
                    <a:pt x="19382" y="8807"/>
                  </a:cubicBezTo>
                  <a:cubicBezTo>
                    <a:pt x="19795" y="6843"/>
                    <a:pt x="19033" y="4380"/>
                    <a:pt x="17135" y="2555"/>
                  </a:cubicBezTo>
                  <a:cubicBezTo>
                    <a:pt x="15380" y="870"/>
                    <a:pt x="12886" y="0"/>
                    <a:pt x="10661" y="0"/>
                  </a:cubicBezTo>
                  <a:close/>
                </a:path>
              </a:pathLst>
            </a:custGeom>
            <a:grp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6" name="Google Shape;506;p33">
              <a:extLst>
                <a:ext uri="{FF2B5EF4-FFF2-40B4-BE49-F238E27FC236}">
                  <a16:creationId xmlns:a16="http://schemas.microsoft.com/office/drawing/2014/main" id="{2F77B28F-DD1F-1403-F60E-EB1F64BB7C28}"/>
                </a:ext>
              </a:extLst>
            </p:cNvPr>
            <p:cNvSpPr/>
            <p:nvPr/>
          </p:nvSpPr>
          <p:spPr>
            <a:xfrm>
              <a:off x="468925" y="1526250"/>
              <a:ext cx="494875" cy="353775"/>
            </a:xfrm>
            <a:custGeom>
              <a:avLst/>
              <a:gdLst/>
              <a:ahLst/>
              <a:cxnLst/>
              <a:rect l="l" t="t" r="r" b="b"/>
              <a:pathLst>
                <a:path w="19795" h="14151" extrusionOk="0">
                  <a:moveTo>
                    <a:pt x="10660" y="1"/>
                  </a:moveTo>
                  <a:cubicBezTo>
                    <a:pt x="9581" y="1"/>
                    <a:pt x="8566" y="205"/>
                    <a:pt x="7728" y="621"/>
                  </a:cubicBezTo>
                  <a:cubicBezTo>
                    <a:pt x="3322" y="2806"/>
                    <a:pt x="0" y="10995"/>
                    <a:pt x="8898" y="13751"/>
                  </a:cubicBezTo>
                  <a:cubicBezTo>
                    <a:pt x="9794" y="14028"/>
                    <a:pt x="10682" y="14151"/>
                    <a:pt x="11537" y="14151"/>
                  </a:cubicBezTo>
                  <a:cubicBezTo>
                    <a:pt x="13043" y="14151"/>
                    <a:pt x="14450" y="13771"/>
                    <a:pt x="15634" y="13184"/>
                  </a:cubicBezTo>
                  <a:cubicBezTo>
                    <a:pt x="17503" y="12253"/>
                    <a:pt x="18968" y="10768"/>
                    <a:pt x="19381" y="8807"/>
                  </a:cubicBezTo>
                  <a:cubicBezTo>
                    <a:pt x="19795" y="6843"/>
                    <a:pt x="19030" y="4380"/>
                    <a:pt x="17134" y="2555"/>
                  </a:cubicBezTo>
                  <a:cubicBezTo>
                    <a:pt x="15380" y="871"/>
                    <a:pt x="12885" y="1"/>
                    <a:pt x="10660" y="1"/>
                  </a:cubicBezTo>
                  <a:close/>
                </a:path>
              </a:pathLst>
            </a:custGeom>
            <a:grp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7" name="Google Shape;507;p33">
              <a:extLst>
                <a:ext uri="{FF2B5EF4-FFF2-40B4-BE49-F238E27FC236}">
                  <a16:creationId xmlns:a16="http://schemas.microsoft.com/office/drawing/2014/main" id="{8BCDF74A-7DDD-1BF8-AE8B-7F7E45C8C9D9}"/>
                </a:ext>
              </a:extLst>
            </p:cNvPr>
            <p:cNvSpPr/>
            <p:nvPr/>
          </p:nvSpPr>
          <p:spPr>
            <a:xfrm>
              <a:off x="478875" y="2084700"/>
              <a:ext cx="265675" cy="189975"/>
            </a:xfrm>
            <a:custGeom>
              <a:avLst/>
              <a:gdLst/>
              <a:ahLst/>
              <a:cxnLst/>
              <a:rect l="l" t="t" r="r" b="b"/>
              <a:pathLst>
                <a:path w="10627" h="7599" extrusionOk="0">
                  <a:moveTo>
                    <a:pt x="5722" y="0"/>
                  </a:moveTo>
                  <a:cubicBezTo>
                    <a:pt x="5143" y="0"/>
                    <a:pt x="4597" y="110"/>
                    <a:pt x="4147" y="334"/>
                  </a:cubicBezTo>
                  <a:cubicBezTo>
                    <a:pt x="1782" y="1506"/>
                    <a:pt x="1" y="5904"/>
                    <a:pt x="4776" y="7383"/>
                  </a:cubicBezTo>
                  <a:cubicBezTo>
                    <a:pt x="5258" y="7532"/>
                    <a:pt x="5735" y="7598"/>
                    <a:pt x="6195" y="7598"/>
                  </a:cubicBezTo>
                  <a:cubicBezTo>
                    <a:pt x="7002" y="7598"/>
                    <a:pt x="7758" y="7395"/>
                    <a:pt x="8394" y="7079"/>
                  </a:cubicBezTo>
                  <a:cubicBezTo>
                    <a:pt x="9398" y="6580"/>
                    <a:pt x="10183" y="5782"/>
                    <a:pt x="10405" y="4728"/>
                  </a:cubicBezTo>
                  <a:cubicBezTo>
                    <a:pt x="10626" y="3674"/>
                    <a:pt x="10219" y="2351"/>
                    <a:pt x="9200" y="1373"/>
                  </a:cubicBezTo>
                  <a:cubicBezTo>
                    <a:pt x="8257" y="469"/>
                    <a:pt x="6918" y="0"/>
                    <a:pt x="5722" y="0"/>
                  </a:cubicBezTo>
                  <a:close/>
                </a:path>
              </a:pathLst>
            </a:custGeom>
            <a:grp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10" name="Google Shape;508;p33">
              <a:extLst>
                <a:ext uri="{FF2B5EF4-FFF2-40B4-BE49-F238E27FC236}">
                  <a16:creationId xmlns:a16="http://schemas.microsoft.com/office/drawing/2014/main" id="{5BC3AD50-2B8A-1AEC-3E84-E6BBAE40BB96}"/>
                </a:ext>
              </a:extLst>
            </p:cNvPr>
            <p:cNvSpPr/>
            <p:nvPr/>
          </p:nvSpPr>
          <p:spPr>
            <a:xfrm>
              <a:off x="2039825" y="293625"/>
              <a:ext cx="718650" cy="436675"/>
            </a:xfrm>
            <a:custGeom>
              <a:avLst/>
              <a:gdLst/>
              <a:ahLst/>
              <a:cxnLst/>
              <a:rect l="l" t="t" r="r" b="b"/>
              <a:pathLst>
                <a:path w="28746" h="17467" extrusionOk="0">
                  <a:moveTo>
                    <a:pt x="9864" y="0"/>
                  </a:moveTo>
                  <a:cubicBezTo>
                    <a:pt x="9816" y="0"/>
                    <a:pt x="9767" y="0"/>
                    <a:pt x="9719" y="1"/>
                  </a:cubicBezTo>
                  <a:cubicBezTo>
                    <a:pt x="7661" y="10"/>
                    <a:pt x="5555" y="261"/>
                    <a:pt x="3769" y="1002"/>
                  </a:cubicBezTo>
                  <a:cubicBezTo>
                    <a:pt x="1979" y="1743"/>
                    <a:pt x="547" y="3034"/>
                    <a:pt x="296" y="4519"/>
                  </a:cubicBezTo>
                  <a:cubicBezTo>
                    <a:pt x="0" y="6297"/>
                    <a:pt x="1377" y="7986"/>
                    <a:pt x="2891" y="9398"/>
                  </a:cubicBezTo>
                  <a:cubicBezTo>
                    <a:pt x="6160" y="12438"/>
                    <a:pt x="13422" y="17466"/>
                    <a:pt x="19863" y="17466"/>
                  </a:cubicBezTo>
                  <a:cubicBezTo>
                    <a:pt x="21930" y="17466"/>
                    <a:pt x="23912" y="16949"/>
                    <a:pt x="25651" y="15682"/>
                  </a:cubicBezTo>
                  <a:cubicBezTo>
                    <a:pt x="28031" y="13948"/>
                    <a:pt x="28746" y="11226"/>
                    <a:pt x="27907" y="8854"/>
                  </a:cubicBezTo>
                  <a:cubicBezTo>
                    <a:pt x="27069" y="6483"/>
                    <a:pt x="24848" y="4457"/>
                    <a:pt x="22155" y="2986"/>
                  </a:cubicBezTo>
                  <a:cubicBezTo>
                    <a:pt x="18643" y="1064"/>
                    <a:pt x="14260" y="0"/>
                    <a:pt x="9864" y="0"/>
                  </a:cubicBezTo>
                  <a:close/>
                </a:path>
              </a:pathLst>
            </a:custGeom>
            <a:grp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11" name="Google Shape;509;p33">
              <a:extLst>
                <a:ext uri="{FF2B5EF4-FFF2-40B4-BE49-F238E27FC236}">
                  <a16:creationId xmlns:a16="http://schemas.microsoft.com/office/drawing/2014/main" id="{86087992-05CE-90B0-0017-4B6849A6094A}"/>
                </a:ext>
              </a:extLst>
            </p:cNvPr>
            <p:cNvSpPr/>
            <p:nvPr/>
          </p:nvSpPr>
          <p:spPr>
            <a:xfrm>
              <a:off x="2884125" y="245625"/>
              <a:ext cx="371725" cy="299200"/>
            </a:xfrm>
            <a:custGeom>
              <a:avLst/>
              <a:gdLst/>
              <a:ahLst/>
              <a:cxnLst/>
              <a:rect l="l" t="t" r="r" b="b"/>
              <a:pathLst>
                <a:path w="14869" h="11968" extrusionOk="0">
                  <a:moveTo>
                    <a:pt x="7586" y="1"/>
                  </a:moveTo>
                  <a:cubicBezTo>
                    <a:pt x="6829" y="1"/>
                    <a:pt x="6075" y="91"/>
                    <a:pt x="5360" y="285"/>
                  </a:cubicBezTo>
                  <a:cubicBezTo>
                    <a:pt x="2475" y="1067"/>
                    <a:pt x="192" y="4676"/>
                    <a:pt x="83" y="7679"/>
                  </a:cubicBezTo>
                  <a:cubicBezTo>
                    <a:pt x="0" y="9995"/>
                    <a:pt x="1211" y="11950"/>
                    <a:pt x="4439" y="11967"/>
                  </a:cubicBezTo>
                  <a:cubicBezTo>
                    <a:pt x="4453" y="11967"/>
                    <a:pt x="4466" y="11967"/>
                    <a:pt x="4480" y="11967"/>
                  </a:cubicBezTo>
                  <a:cubicBezTo>
                    <a:pt x="6416" y="11967"/>
                    <a:pt x="8170" y="11155"/>
                    <a:pt x="9692" y="10287"/>
                  </a:cubicBezTo>
                  <a:cubicBezTo>
                    <a:pt x="12341" y="8775"/>
                    <a:pt x="14869" y="6660"/>
                    <a:pt x="14609" y="4221"/>
                  </a:cubicBezTo>
                  <a:cubicBezTo>
                    <a:pt x="14349" y="1776"/>
                    <a:pt x="10940" y="1"/>
                    <a:pt x="7586" y="1"/>
                  </a:cubicBezTo>
                  <a:close/>
                </a:path>
              </a:pathLst>
            </a:custGeom>
            <a:grp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12" name="Google Shape;510;p33">
              <a:extLst>
                <a:ext uri="{FF2B5EF4-FFF2-40B4-BE49-F238E27FC236}">
                  <a16:creationId xmlns:a16="http://schemas.microsoft.com/office/drawing/2014/main" id="{3860D592-20E5-7202-267B-CEE96FFBE257}"/>
                </a:ext>
              </a:extLst>
            </p:cNvPr>
            <p:cNvSpPr/>
            <p:nvPr/>
          </p:nvSpPr>
          <p:spPr>
            <a:xfrm>
              <a:off x="4059225" y="238100"/>
              <a:ext cx="434500" cy="388400"/>
            </a:xfrm>
            <a:custGeom>
              <a:avLst/>
              <a:gdLst/>
              <a:ahLst/>
              <a:cxnLst/>
              <a:rect l="l" t="t" r="r" b="b"/>
              <a:pathLst>
                <a:path w="17380" h="15536" extrusionOk="0">
                  <a:moveTo>
                    <a:pt x="10399" y="1"/>
                  </a:moveTo>
                  <a:cubicBezTo>
                    <a:pt x="8145" y="1"/>
                    <a:pt x="5801" y="677"/>
                    <a:pt x="4230" y="1873"/>
                  </a:cubicBezTo>
                  <a:cubicBezTo>
                    <a:pt x="1335" y="4076"/>
                    <a:pt x="686" y="7419"/>
                    <a:pt x="1285" y="10434"/>
                  </a:cubicBezTo>
                  <a:lnTo>
                    <a:pt x="1282" y="10434"/>
                  </a:lnTo>
                  <a:cubicBezTo>
                    <a:pt x="1793" y="13004"/>
                    <a:pt x="1" y="13503"/>
                    <a:pt x="3243" y="14595"/>
                  </a:cubicBezTo>
                  <a:cubicBezTo>
                    <a:pt x="3890" y="15242"/>
                    <a:pt x="4973" y="15535"/>
                    <a:pt x="6087" y="15535"/>
                  </a:cubicBezTo>
                  <a:cubicBezTo>
                    <a:pt x="6777" y="15535"/>
                    <a:pt x="7480" y="15423"/>
                    <a:pt x="8098" y="15212"/>
                  </a:cubicBezTo>
                  <a:cubicBezTo>
                    <a:pt x="9711" y="14663"/>
                    <a:pt x="10880" y="13618"/>
                    <a:pt x="11990" y="12605"/>
                  </a:cubicBezTo>
                  <a:cubicBezTo>
                    <a:pt x="13759" y="10992"/>
                    <a:pt x="15561" y="9339"/>
                    <a:pt x="16470" y="7387"/>
                  </a:cubicBezTo>
                  <a:cubicBezTo>
                    <a:pt x="17380" y="5435"/>
                    <a:pt x="17235" y="3093"/>
                    <a:pt x="15383" y="1534"/>
                  </a:cubicBezTo>
                  <a:cubicBezTo>
                    <a:pt x="14131" y="481"/>
                    <a:pt x="12297" y="1"/>
                    <a:pt x="10399" y="1"/>
                  </a:cubicBezTo>
                  <a:close/>
                </a:path>
              </a:pathLst>
            </a:custGeom>
            <a:grp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13" name="Google Shape;511;p33">
              <a:extLst>
                <a:ext uri="{FF2B5EF4-FFF2-40B4-BE49-F238E27FC236}">
                  <a16:creationId xmlns:a16="http://schemas.microsoft.com/office/drawing/2014/main" id="{3C9AD52C-F567-EF94-E245-B621D58C4230}"/>
                </a:ext>
              </a:extLst>
            </p:cNvPr>
            <p:cNvSpPr/>
            <p:nvPr/>
          </p:nvSpPr>
          <p:spPr>
            <a:xfrm>
              <a:off x="309900" y="4032700"/>
              <a:ext cx="760950" cy="582525"/>
            </a:xfrm>
            <a:custGeom>
              <a:avLst/>
              <a:gdLst/>
              <a:ahLst/>
              <a:cxnLst/>
              <a:rect l="l" t="t" r="r" b="b"/>
              <a:pathLst>
                <a:path w="30438" h="23301" extrusionOk="0">
                  <a:moveTo>
                    <a:pt x="17155" y="0"/>
                  </a:moveTo>
                  <a:cubicBezTo>
                    <a:pt x="11271" y="0"/>
                    <a:pt x="4179" y="1506"/>
                    <a:pt x="1471" y="8816"/>
                  </a:cubicBezTo>
                  <a:cubicBezTo>
                    <a:pt x="0" y="12782"/>
                    <a:pt x="1264" y="16609"/>
                    <a:pt x="3337" y="19043"/>
                  </a:cubicBezTo>
                  <a:cubicBezTo>
                    <a:pt x="5638" y="21743"/>
                    <a:pt x="8946" y="23301"/>
                    <a:pt x="12649" y="23301"/>
                  </a:cubicBezTo>
                  <a:cubicBezTo>
                    <a:pt x="12939" y="23301"/>
                    <a:pt x="13231" y="23291"/>
                    <a:pt x="13525" y="23272"/>
                  </a:cubicBezTo>
                  <a:cubicBezTo>
                    <a:pt x="17577" y="23006"/>
                    <a:pt x="21995" y="20856"/>
                    <a:pt x="25524" y="17289"/>
                  </a:cubicBezTo>
                  <a:cubicBezTo>
                    <a:pt x="28031" y="14755"/>
                    <a:pt x="30160" y="11250"/>
                    <a:pt x="30278" y="7936"/>
                  </a:cubicBezTo>
                  <a:cubicBezTo>
                    <a:pt x="30438" y="3335"/>
                    <a:pt x="26749" y="881"/>
                    <a:pt x="22946" y="406"/>
                  </a:cubicBezTo>
                  <a:cubicBezTo>
                    <a:pt x="21377" y="210"/>
                    <a:pt x="19350" y="0"/>
                    <a:pt x="17155" y="0"/>
                  </a:cubicBezTo>
                  <a:close/>
                </a:path>
              </a:pathLst>
            </a:custGeom>
            <a:grp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grpSp>
      <p:sp>
        <p:nvSpPr>
          <p:cNvPr id="14" name="TextBox 13">
            <a:extLst>
              <a:ext uri="{FF2B5EF4-FFF2-40B4-BE49-F238E27FC236}">
                <a16:creationId xmlns:a16="http://schemas.microsoft.com/office/drawing/2014/main" id="{9DB60D0A-3BDC-8B91-B137-3CA65BD2FBEE}"/>
              </a:ext>
            </a:extLst>
          </p:cNvPr>
          <p:cNvSpPr txBox="1"/>
          <p:nvPr/>
        </p:nvSpPr>
        <p:spPr>
          <a:xfrm>
            <a:off x="4515277" y="1901915"/>
            <a:ext cx="3366258" cy="1569660"/>
          </a:xfrm>
          <a:prstGeom prst="rect">
            <a:avLst/>
          </a:prstGeom>
          <a:noFill/>
        </p:spPr>
        <p:txBody>
          <a:bodyPr wrap="square">
            <a:spAutoFit/>
          </a:bodyPr>
          <a:lstStyle/>
          <a:p>
            <a:pPr algn="ctr"/>
            <a:r>
              <a:rPr lang="vi-VN" sz="2400" i="1">
                <a:latin typeface="+mj-lt"/>
              </a:rPr>
              <a:t>Em hãy đánh giá giá trị tư tưởng của tác phẩm (Truyện đã phơi bày điều gì, ca ngợi điều gì...)</a:t>
            </a:r>
            <a:endParaRPr lang="en-US" sz="2400">
              <a:latin typeface="+mj-lt"/>
            </a:endParaRPr>
          </a:p>
        </p:txBody>
      </p:sp>
      <p:pic>
        <p:nvPicPr>
          <p:cNvPr id="15" name="Picture 14">
            <a:extLst>
              <a:ext uri="{FF2B5EF4-FFF2-40B4-BE49-F238E27FC236}">
                <a16:creationId xmlns:a16="http://schemas.microsoft.com/office/drawing/2014/main" id="{00826CC7-2900-ED46-D6EE-F60719CB439D}"/>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063" b="96875" l="0" r="99688">
                        <a14:foregroundMark x1="10171" y1="95625" x2="10156" y2="96875"/>
                        <a14:foregroundMark x1="10156" y1="96875" x2="10156" y2="95625"/>
                        <a14:foregroundMark x1="83945" y1="12770" x2="88750" y2="13438"/>
                        <a14:foregroundMark x1="88750" y1="13438" x2="93906" y2="55000"/>
                        <a14:foregroundMark x1="93906" y1="55000" x2="85469" y2="82188"/>
                        <a14:foregroundMark x1="85469" y1="82188" x2="42031" y2="93125"/>
                        <a14:foregroundMark x1="94375" y1="6250" x2="99688" y2="48750"/>
                        <a14:foregroundMark x1="99688" y1="48750" x2="99688" y2="48750"/>
                        <a14:foregroundMark x1="92969" y1="89375" x2="98594" y2="21563"/>
                        <a14:foregroundMark x1="66027" y1="96693" x2="70000" y2="96875"/>
                        <a14:foregroundMark x1="75204" y1="6240" x2="75280" y2="6245"/>
                        <a14:foregroundMark x1="12887" y1="2295" x2="14128" y2="2374"/>
                        <a14:foregroundMark x1="84438" y1="5876" x2="95313" y2="4063"/>
                        <a14:foregroundMark x1="49531" y1="75313" x2="49531" y2="75313"/>
                        <a14:foregroundMark x1="45000" y1="72813" x2="45000" y2="72813"/>
                        <a14:foregroundMark x1="42969" y1="67813" x2="42969" y2="67813"/>
                        <a14:foregroundMark x1="44063" y1="66250" x2="44063" y2="66250"/>
                        <a14:foregroundMark x1="45781" y1="65313" x2="45781" y2="65313"/>
                        <a14:foregroundMark x1="42031" y1="64688" x2="42031" y2="64688"/>
                        <a14:foregroundMark x1="60000" y1="45625" x2="53594" y2="35313"/>
                        <a14:foregroundMark x1="53594" y1="35313" x2="48125" y2="38438"/>
                        <a14:foregroundMark x1="48125" y1="38438" x2="49688" y2="50000"/>
                        <a14:foregroundMark x1="49688" y1="50000" x2="55156" y2="51250"/>
                        <a14:foregroundMark x1="55156" y1="51250" x2="52500" y2="42500"/>
                        <a14:foregroundMark x1="52500" y1="42500" x2="51406" y2="40625"/>
                        <a14:backgroundMark x1="54688" y1="2500" x2="39531" y2="25625"/>
                        <a14:backgroundMark x1="39531" y1="25625" x2="44063" y2="50625"/>
                        <a14:backgroundMark x1="39844" y1="64688" x2="39375" y2="66250"/>
                        <a14:backgroundMark x1="44063" y1="50625" x2="39844" y2="64688"/>
                        <a14:backgroundMark x1="39375" y1="66250" x2="41094" y2="78438"/>
                        <a14:backgroundMark x1="41094" y1="78438" x2="30000" y2="93750"/>
                        <a14:backgroundMark x1="30000" y1="93750" x2="13281" y2="90000"/>
                        <a14:backgroundMark x1="13281" y1="90000" x2="13281" y2="10313"/>
                        <a14:backgroundMark x1="13281" y1="10313" x2="7656" y2="52812"/>
                        <a14:backgroundMark x1="7656" y1="52812" x2="28438" y2="40938"/>
                        <a14:backgroundMark x1="28438" y1="40938" x2="51094" y2="9063"/>
                        <a14:backgroundMark x1="51094" y1="9063" x2="36406" y2="11250"/>
                        <a14:backgroundMark x1="36406" y1="11250" x2="26719" y2="22188"/>
                        <a14:backgroundMark x1="13594" y1="4063" x2="74375" y2="2813"/>
                        <a14:backgroundMark x1="12656" y1="1563" x2="3750" y2="1250"/>
                        <a14:backgroundMark x1="3594" y1="63125" x2="12656" y2="90000"/>
                        <a14:backgroundMark x1="21719" y1="54063" x2="23594" y2="83750"/>
                        <a14:backgroundMark x1="3281" y1="57188" x2="6563" y2="95938"/>
                        <a14:backgroundMark x1="12812" y1="58750" x2="23281" y2="91875"/>
                        <a14:backgroundMark x1="30000" y1="71250" x2="11094" y2="93125"/>
                        <a14:backgroundMark x1="11094" y1="93125" x2="11094" y2="93125"/>
                        <a14:backgroundMark x1="781" y1="67500" x2="3438" y2="91563"/>
                        <a14:backgroundMark x1="3438" y1="91563" x2="3594" y2="91875"/>
                        <a14:backgroundMark x1="11250" y1="50313" x2="14531" y2="89375"/>
                        <a14:backgroundMark x1="14531" y1="89375" x2="14531" y2="89375"/>
                        <a14:backgroundMark x1="10781" y1="57188" x2="10781" y2="95625"/>
                        <a14:backgroundMark x1="31094" y1="69063" x2="33281" y2="90000"/>
                        <a14:backgroundMark x1="33438" y1="71250" x2="34531" y2="82188"/>
                        <a14:backgroundMark x1="34531" y1="82188" x2="38281" y2="94688"/>
                        <a14:backgroundMark x1="38281" y1="94688" x2="40625" y2="97500"/>
                        <a14:backgroundMark x1="26875" y1="81250" x2="28750" y2="90625"/>
                        <a14:backgroundMark x1="17500" y1="29375" x2="25781" y2="49063"/>
                        <a14:backgroundMark x1="43438" y1="98438" x2="51250" y2="96563"/>
                        <a14:backgroundMark x1="51250" y1="96563" x2="65000" y2="99688"/>
                        <a14:backgroundMark x1="75781" y1="65313" x2="75781" y2="65313"/>
                        <a14:backgroundMark x1="72969" y1="65625" x2="72969" y2="65625"/>
                        <a14:backgroundMark x1="80938" y1="66875" x2="80938" y2="66875"/>
                        <a14:backgroundMark x1="82813" y1="65938" x2="82813" y2="65938"/>
                        <a14:backgroundMark x1="45156" y1="82500" x2="45156" y2="82500"/>
                        <a14:backgroundMark x1="57344" y1="22813" x2="57344" y2="22813"/>
                        <a14:backgroundMark x1="67031" y1="21875" x2="67031" y2="21875"/>
                        <a14:backgroundMark x1="54531" y1="16563" x2="72656" y2="44063"/>
                        <a14:backgroundMark x1="72656" y1="44063" x2="77344" y2="57500"/>
                        <a14:backgroundMark x1="77344" y1="57500" x2="75938" y2="5313"/>
                        <a14:backgroundMark x1="75938" y1="5313" x2="75625" y2="5000"/>
                        <a14:backgroundMark x1="55781" y1="10938" x2="80000" y2="18750"/>
                        <a14:backgroundMark x1="77656" y1="3438" x2="80156" y2="25938"/>
                        <a14:backgroundMark x1="80625" y1="8125" x2="82344" y2="21875"/>
                        <a14:backgroundMark x1="71719" y1="5313" x2="76875" y2="20938"/>
                        <a14:backgroundMark x1="80938" y1="3750" x2="82813" y2="11250"/>
                        <a14:backgroundMark x1="51875" y1="59375" x2="51875" y2="59375"/>
                        <a14:backgroundMark x1="45000" y1="36875" x2="46995" y2="35515"/>
                        <a14:backgroundMark x1="53960" y1="32784" x2="61719" y2="35000"/>
                        <a14:backgroundMark x1="52449" y1="32352" x2="52969" y2="32500"/>
                        <a14:backgroundMark x1="61719" y1="35000" x2="45469" y2="23438"/>
                        <a14:backgroundMark x1="52500" y1="80313" x2="52500" y2="80313"/>
                        <a14:backgroundMark x1="50156" y1="59375" x2="50156" y2="59375"/>
                      </a14:backgroundRemoval>
                    </a14:imgEffect>
                  </a14:imgLayer>
                </a14:imgProps>
              </a:ext>
            </a:extLst>
          </a:blip>
          <a:srcRect l="-21141" t="-38181" r="19456" b="-5390"/>
          <a:stretch/>
        </p:blipFill>
        <p:spPr>
          <a:xfrm flipH="1">
            <a:off x="0" y="78427"/>
            <a:ext cx="6932953" cy="5466043"/>
          </a:xfrm>
          <a:prstGeom prst="rect">
            <a:avLst/>
          </a:prstGeom>
        </p:spPr>
      </p:pic>
    </p:spTree>
    <p:extLst>
      <p:ext uri="{BB962C8B-B14F-4D97-AF65-F5344CB8AC3E}">
        <p14:creationId xmlns:p14="http://schemas.microsoft.com/office/powerpoint/2010/main" val="3964088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825"/>
        <p:cNvGrpSpPr/>
        <p:nvPr/>
      </p:nvGrpSpPr>
      <p:grpSpPr>
        <a:xfrm>
          <a:off x="0" y="0"/>
          <a:ext cx="0" cy="0"/>
          <a:chOff x="0" y="0"/>
          <a:chExt cx="0" cy="0"/>
        </a:xfrm>
      </p:grpSpPr>
      <p:sp>
        <p:nvSpPr>
          <p:cNvPr id="8" name="Google Shape;246;p45">
            <a:extLst>
              <a:ext uri="{FF2B5EF4-FFF2-40B4-BE49-F238E27FC236}">
                <a16:creationId xmlns:a16="http://schemas.microsoft.com/office/drawing/2014/main" id="{102CA564-DA72-12C6-06D5-E83EA59BAC8B}"/>
              </a:ext>
            </a:extLst>
          </p:cNvPr>
          <p:cNvSpPr txBox="1">
            <a:spLocks/>
          </p:cNvSpPr>
          <p:nvPr/>
        </p:nvSpPr>
        <p:spPr>
          <a:xfrm>
            <a:off x="713250" y="332990"/>
            <a:ext cx="7717500" cy="5727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2800"/>
              <a:buFont typeface="Handlee"/>
              <a:buNone/>
              <a:defRPr sz="3600" b="1" i="0" u="none" strike="noStrike" cap="none">
                <a:solidFill>
                  <a:schemeClr val="accent1"/>
                </a:solidFill>
                <a:latin typeface="Handlee"/>
                <a:ea typeface="Handlee"/>
                <a:cs typeface="Handlee"/>
                <a:sym typeface="Handlee"/>
              </a:defRPr>
            </a:lvl1pPr>
            <a:lvl2pPr marR="0" lvl="1"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2pPr>
            <a:lvl3pPr marR="0" lvl="2"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3pPr>
            <a:lvl4pPr marR="0" lvl="3"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4pPr>
            <a:lvl5pPr marR="0" lvl="4"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5pPr>
            <a:lvl6pPr marR="0" lvl="5"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6pPr>
            <a:lvl7pPr marR="0" lvl="6"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7pPr>
            <a:lvl8pPr marR="0" lvl="7"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8pPr>
            <a:lvl9pPr marR="0" lvl="8"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9pPr>
          </a:lstStyle>
          <a:p>
            <a:r>
              <a:rPr lang="en-US" sz="2800">
                <a:solidFill>
                  <a:schemeClr val="bg1"/>
                </a:solidFill>
                <a:latin typeface="Times New Roman" panose="02020603050405020304" pitchFamily="18" charset="0"/>
                <a:cs typeface="Times New Roman" panose="02020603050405020304" pitchFamily="18" charset="0"/>
              </a:rPr>
              <a:t>6. Chủ đề, giá trị tư tưởng của tác phẩm</a:t>
            </a:r>
          </a:p>
        </p:txBody>
      </p:sp>
      <p:sp>
        <p:nvSpPr>
          <p:cNvPr id="9" name="Google Shape;2045;p65">
            <a:extLst>
              <a:ext uri="{FF2B5EF4-FFF2-40B4-BE49-F238E27FC236}">
                <a16:creationId xmlns:a16="http://schemas.microsoft.com/office/drawing/2014/main" id="{E829315F-3083-80B8-A059-1BB176A89A7E}"/>
              </a:ext>
            </a:extLst>
          </p:cNvPr>
          <p:cNvSpPr/>
          <p:nvPr/>
        </p:nvSpPr>
        <p:spPr>
          <a:xfrm>
            <a:off x="1083212" y="309803"/>
            <a:ext cx="7160456" cy="572700"/>
          </a:xfrm>
          <a:prstGeom prst="roundRect">
            <a:avLst>
              <a:gd name="adj" fmla="val 9575"/>
            </a:avLst>
          </a:prstGeom>
          <a:noFill/>
          <a:ln w="19050" cap="flat" cmpd="sng">
            <a:solidFill>
              <a:srgbClr val="333333">
                <a:lumMod val="50000"/>
              </a:srgbClr>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aphicFrame>
        <p:nvGraphicFramePr>
          <p:cNvPr id="2" name="Diagram 1">
            <a:extLst>
              <a:ext uri="{FF2B5EF4-FFF2-40B4-BE49-F238E27FC236}">
                <a16:creationId xmlns:a16="http://schemas.microsoft.com/office/drawing/2014/main" id="{4822748E-772D-4C18-65A1-5568B9E07CE3}"/>
              </a:ext>
            </a:extLst>
          </p:cNvPr>
          <p:cNvGraphicFramePr/>
          <p:nvPr>
            <p:extLst>
              <p:ext uri="{D42A27DB-BD31-4B8C-83A1-F6EECF244321}">
                <p14:modId xmlns:p14="http://schemas.microsoft.com/office/powerpoint/2010/main" val="3515955968"/>
              </p:ext>
            </p:extLst>
          </p:nvPr>
        </p:nvGraphicFramePr>
        <p:xfrm>
          <a:off x="-231354" y="1079652"/>
          <a:ext cx="9187446" cy="38985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75045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graphicEl>
                                              <a:dgm id="{2263DD2D-8F4A-4C4F-B0AA-3DAE9C714F25}"/>
                                            </p:graphicEl>
                                          </p:spTgt>
                                        </p:tgtEl>
                                        <p:attrNameLst>
                                          <p:attrName>style.visibility</p:attrName>
                                        </p:attrNameLst>
                                      </p:cBhvr>
                                      <p:to>
                                        <p:strVal val="visible"/>
                                      </p:to>
                                    </p:set>
                                    <p:animEffect transition="in" filter="fade">
                                      <p:cBhvr>
                                        <p:cTn id="7" dur="1000"/>
                                        <p:tgtEl>
                                          <p:spTgt spid="2">
                                            <p:graphicEl>
                                              <a:dgm id="{2263DD2D-8F4A-4C4F-B0AA-3DAE9C714F25}"/>
                                            </p:graphicEl>
                                          </p:spTgt>
                                        </p:tgtEl>
                                      </p:cBhvr>
                                    </p:animEffect>
                                    <p:anim calcmode="lin" valueType="num">
                                      <p:cBhvr>
                                        <p:cTn id="8" dur="1000" fill="hold"/>
                                        <p:tgtEl>
                                          <p:spTgt spid="2">
                                            <p:graphicEl>
                                              <a:dgm id="{2263DD2D-8F4A-4C4F-B0AA-3DAE9C714F25}"/>
                                            </p:graphicEl>
                                          </p:spTgt>
                                        </p:tgtEl>
                                        <p:attrNameLst>
                                          <p:attrName>ppt_x</p:attrName>
                                        </p:attrNameLst>
                                      </p:cBhvr>
                                      <p:tavLst>
                                        <p:tav tm="0">
                                          <p:val>
                                            <p:strVal val="#ppt_x"/>
                                          </p:val>
                                        </p:tav>
                                        <p:tav tm="100000">
                                          <p:val>
                                            <p:strVal val="#ppt_x"/>
                                          </p:val>
                                        </p:tav>
                                      </p:tavLst>
                                    </p:anim>
                                    <p:anim calcmode="lin" valueType="num">
                                      <p:cBhvr>
                                        <p:cTn id="9" dur="1000" fill="hold"/>
                                        <p:tgtEl>
                                          <p:spTgt spid="2">
                                            <p:graphicEl>
                                              <a:dgm id="{2263DD2D-8F4A-4C4F-B0AA-3DAE9C714F25}"/>
                                            </p:graphic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graphicEl>
                                              <a:dgm id="{740A0B1A-3FE5-406C-8DF0-E524D05861DD}"/>
                                            </p:graphicEl>
                                          </p:spTgt>
                                        </p:tgtEl>
                                        <p:attrNameLst>
                                          <p:attrName>style.visibility</p:attrName>
                                        </p:attrNameLst>
                                      </p:cBhvr>
                                      <p:to>
                                        <p:strVal val="visible"/>
                                      </p:to>
                                    </p:set>
                                    <p:animEffect transition="in" filter="fade">
                                      <p:cBhvr>
                                        <p:cTn id="14" dur="1000"/>
                                        <p:tgtEl>
                                          <p:spTgt spid="2">
                                            <p:graphicEl>
                                              <a:dgm id="{740A0B1A-3FE5-406C-8DF0-E524D05861DD}"/>
                                            </p:graphicEl>
                                          </p:spTgt>
                                        </p:tgtEl>
                                      </p:cBhvr>
                                    </p:animEffect>
                                    <p:anim calcmode="lin" valueType="num">
                                      <p:cBhvr>
                                        <p:cTn id="15" dur="1000" fill="hold"/>
                                        <p:tgtEl>
                                          <p:spTgt spid="2">
                                            <p:graphicEl>
                                              <a:dgm id="{740A0B1A-3FE5-406C-8DF0-E524D05861DD}"/>
                                            </p:graphicEl>
                                          </p:spTgt>
                                        </p:tgtEl>
                                        <p:attrNameLst>
                                          <p:attrName>ppt_x</p:attrName>
                                        </p:attrNameLst>
                                      </p:cBhvr>
                                      <p:tavLst>
                                        <p:tav tm="0">
                                          <p:val>
                                            <p:strVal val="#ppt_x"/>
                                          </p:val>
                                        </p:tav>
                                        <p:tav tm="100000">
                                          <p:val>
                                            <p:strVal val="#ppt_x"/>
                                          </p:val>
                                        </p:tav>
                                      </p:tavLst>
                                    </p:anim>
                                    <p:anim calcmode="lin" valueType="num">
                                      <p:cBhvr>
                                        <p:cTn id="16" dur="1000" fill="hold"/>
                                        <p:tgtEl>
                                          <p:spTgt spid="2">
                                            <p:graphicEl>
                                              <a:dgm id="{740A0B1A-3FE5-406C-8DF0-E524D05861DD}"/>
                                            </p:graphic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2">
                                            <p:graphicEl>
                                              <a:dgm id="{4D1D8478-7351-40EE-856C-3ED212121279}"/>
                                            </p:graphicEl>
                                          </p:spTgt>
                                        </p:tgtEl>
                                        <p:attrNameLst>
                                          <p:attrName>style.visibility</p:attrName>
                                        </p:attrNameLst>
                                      </p:cBhvr>
                                      <p:to>
                                        <p:strVal val="visible"/>
                                      </p:to>
                                    </p:set>
                                    <p:animEffect transition="in" filter="fade">
                                      <p:cBhvr>
                                        <p:cTn id="19" dur="1000"/>
                                        <p:tgtEl>
                                          <p:spTgt spid="2">
                                            <p:graphicEl>
                                              <a:dgm id="{4D1D8478-7351-40EE-856C-3ED212121279}"/>
                                            </p:graphicEl>
                                          </p:spTgt>
                                        </p:tgtEl>
                                      </p:cBhvr>
                                    </p:animEffect>
                                    <p:anim calcmode="lin" valueType="num">
                                      <p:cBhvr>
                                        <p:cTn id="20" dur="1000" fill="hold"/>
                                        <p:tgtEl>
                                          <p:spTgt spid="2">
                                            <p:graphicEl>
                                              <a:dgm id="{4D1D8478-7351-40EE-856C-3ED212121279}"/>
                                            </p:graphicEl>
                                          </p:spTgt>
                                        </p:tgtEl>
                                        <p:attrNameLst>
                                          <p:attrName>ppt_x</p:attrName>
                                        </p:attrNameLst>
                                      </p:cBhvr>
                                      <p:tavLst>
                                        <p:tav tm="0">
                                          <p:val>
                                            <p:strVal val="#ppt_x"/>
                                          </p:val>
                                        </p:tav>
                                        <p:tav tm="100000">
                                          <p:val>
                                            <p:strVal val="#ppt_x"/>
                                          </p:val>
                                        </p:tav>
                                      </p:tavLst>
                                    </p:anim>
                                    <p:anim calcmode="lin" valueType="num">
                                      <p:cBhvr>
                                        <p:cTn id="21" dur="1000" fill="hold"/>
                                        <p:tgtEl>
                                          <p:spTgt spid="2">
                                            <p:graphicEl>
                                              <a:dgm id="{4D1D8478-7351-40EE-856C-3ED212121279}"/>
                                            </p:graphic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
                                            <p:graphicEl>
                                              <a:dgm id="{9575CA49-35A1-4DB2-B3C2-3AA5ED0CF89E}"/>
                                            </p:graphicEl>
                                          </p:spTgt>
                                        </p:tgtEl>
                                        <p:attrNameLst>
                                          <p:attrName>style.visibility</p:attrName>
                                        </p:attrNameLst>
                                      </p:cBhvr>
                                      <p:to>
                                        <p:strVal val="visible"/>
                                      </p:to>
                                    </p:set>
                                    <p:animEffect transition="in" filter="fade">
                                      <p:cBhvr>
                                        <p:cTn id="26" dur="1000"/>
                                        <p:tgtEl>
                                          <p:spTgt spid="2">
                                            <p:graphicEl>
                                              <a:dgm id="{9575CA49-35A1-4DB2-B3C2-3AA5ED0CF89E}"/>
                                            </p:graphicEl>
                                          </p:spTgt>
                                        </p:tgtEl>
                                      </p:cBhvr>
                                    </p:animEffect>
                                    <p:anim calcmode="lin" valueType="num">
                                      <p:cBhvr>
                                        <p:cTn id="27" dur="1000" fill="hold"/>
                                        <p:tgtEl>
                                          <p:spTgt spid="2">
                                            <p:graphicEl>
                                              <a:dgm id="{9575CA49-35A1-4DB2-B3C2-3AA5ED0CF89E}"/>
                                            </p:graphicEl>
                                          </p:spTgt>
                                        </p:tgtEl>
                                        <p:attrNameLst>
                                          <p:attrName>ppt_x</p:attrName>
                                        </p:attrNameLst>
                                      </p:cBhvr>
                                      <p:tavLst>
                                        <p:tav tm="0">
                                          <p:val>
                                            <p:strVal val="#ppt_x"/>
                                          </p:val>
                                        </p:tav>
                                        <p:tav tm="100000">
                                          <p:val>
                                            <p:strVal val="#ppt_x"/>
                                          </p:val>
                                        </p:tav>
                                      </p:tavLst>
                                    </p:anim>
                                    <p:anim calcmode="lin" valueType="num">
                                      <p:cBhvr>
                                        <p:cTn id="28" dur="1000" fill="hold"/>
                                        <p:tgtEl>
                                          <p:spTgt spid="2">
                                            <p:graphicEl>
                                              <a:dgm id="{9575CA49-35A1-4DB2-B3C2-3AA5ED0CF89E}"/>
                                            </p:graphicEl>
                                          </p:spTgt>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2">
                                            <p:graphicEl>
                                              <a:dgm id="{CFFFD22D-97E7-4030-A4C1-CF58CB3C10D8}"/>
                                            </p:graphicEl>
                                          </p:spTgt>
                                        </p:tgtEl>
                                        <p:attrNameLst>
                                          <p:attrName>style.visibility</p:attrName>
                                        </p:attrNameLst>
                                      </p:cBhvr>
                                      <p:to>
                                        <p:strVal val="visible"/>
                                      </p:to>
                                    </p:set>
                                    <p:animEffect transition="in" filter="fade">
                                      <p:cBhvr>
                                        <p:cTn id="31" dur="1000"/>
                                        <p:tgtEl>
                                          <p:spTgt spid="2">
                                            <p:graphicEl>
                                              <a:dgm id="{CFFFD22D-97E7-4030-A4C1-CF58CB3C10D8}"/>
                                            </p:graphicEl>
                                          </p:spTgt>
                                        </p:tgtEl>
                                      </p:cBhvr>
                                    </p:animEffect>
                                    <p:anim calcmode="lin" valueType="num">
                                      <p:cBhvr>
                                        <p:cTn id="32" dur="1000" fill="hold"/>
                                        <p:tgtEl>
                                          <p:spTgt spid="2">
                                            <p:graphicEl>
                                              <a:dgm id="{CFFFD22D-97E7-4030-A4C1-CF58CB3C10D8}"/>
                                            </p:graphicEl>
                                          </p:spTgt>
                                        </p:tgtEl>
                                        <p:attrNameLst>
                                          <p:attrName>ppt_x</p:attrName>
                                        </p:attrNameLst>
                                      </p:cBhvr>
                                      <p:tavLst>
                                        <p:tav tm="0">
                                          <p:val>
                                            <p:strVal val="#ppt_x"/>
                                          </p:val>
                                        </p:tav>
                                        <p:tav tm="100000">
                                          <p:val>
                                            <p:strVal val="#ppt_x"/>
                                          </p:val>
                                        </p:tav>
                                      </p:tavLst>
                                    </p:anim>
                                    <p:anim calcmode="lin" valueType="num">
                                      <p:cBhvr>
                                        <p:cTn id="33" dur="1000" fill="hold"/>
                                        <p:tgtEl>
                                          <p:spTgt spid="2">
                                            <p:graphicEl>
                                              <a:dgm id="{CFFFD22D-97E7-4030-A4C1-CF58CB3C10D8}"/>
                                            </p:graphic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2">
                                            <p:graphicEl>
                                              <a:dgm id="{00513511-EEC5-4CDC-B97C-E81E32B9EC26}"/>
                                            </p:graphicEl>
                                          </p:spTgt>
                                        </p:tgtEl>
                                        <p:attrNameLst>
                                          <p:attrName>style.visibility</p:attrName>
                                        </p:attrNameLst>
                                      </p:cBhvr>
                                      <p:to>
                                        <p:strVal val="visible"/>
                                      </p:to>
                                    </p:set>
                                    <p:animEffect transition="in" filter="fade">
                                      <p:cBhvr>
                                        <p:cTn id="38" dur="1000"/>
                                        <p:tgtEl>
                                          <p:spTgt spid="2">
                                            <p:graphicEl>
                                              <a:dgm id="{00513511-EEC5-4CDC-B97C-E81E32B9EC26}"/>
                                            </p:graphicEl>
                                          </p:spTgt>
                                        </p:tgtEl>
                                      </p:cBhvr>
                                    </p:animEffect>
                                    <p:anim calcmode="lin" valueType="num">
                                      <p:cBhvr>
                                        <p:cTn id="39" dur="1000" fill="hold"/>
                                        <p:tgtEl>
                                          <p:spTgt spid="2">
                                            <p:graphicEl>
                                              <a:dgm id="{00513511-EEC5-4CDC-B97C-E81E32B9EC26}"/>
                                            </p:graphicEl>
                                          </p:spTgt>
                                        </p:tgtEl>
                                        <p:attrNameLst>
                                          <p:attrName>ppt_x</p:attrName>
                                        </p:attrNameLst>
                                      </p:cBhvr>
                                      <p:tavLst>
                                        <p:tav tm="0">
                                          <p:val>
                                            <p:strVal val="#ppt_x"/>
                                          </p:val>
                                        </p:tav>
                                        <p:tav tm="100000">
                                          <p:val>
                                            <p:strVal val="#ppt_x"/>
                                          </p:val>
                                        </p:tav>
                                      </p:tavLst>
                                    </p:anim>
                                    <p:anim calcmode="lin" valueType="num">
                                      <p:cBhvr>
                                        <p:cTn id="40" dur="1000" fill="hold"/>
                                        <p:tgtEl>
                                          <p:spTgt spid="2">
                                            <p:graphicEl>
                                              <a:dgm id="{00513511-EEC5-4CDC-B97C-E81E32B9EC26}"/>
                                            </p:graphic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2">
                                            <p:graphicEl>
                                              <a:dgm id="{71743224-65D1-4732-9423-10DCA6B55C8B}"/>
                                            </p:graphicEl>
                                          </p:spTgt>
                                        </p:tgtEl>
                                        <p:attrNameLst>
                                          <p:attrName>style.visibility</p:attrName>
                                        </p:attrNameLst>
                                      </p:cBhvr>
                                      <p:to>
                                        <p:strVal val="visible"/>
                                      </p:to>
                                    </p:set>
                                    <p:animEffect transition="in" filter="fade">
                                      <p:cBhvr>
                                        <p:cTn id="43" dur="1000"/>
                                        <p:tgtEl>
                                          <p:spTgt spid="2">
                                            <p:graphicEl>
                                              <a:dgm id="{71743224-65D1-4732-9423-10DCA6B55C8B}"/>
                                            </p:graphicEl>
                                          </p:spTgt>
                                        </p:tgtEl>
                                      </p:cBhvr>
                                    </p:animEffect>
                                    <p:anim calcmode="lin" valueType="num">
                                      <p:cBhvr>
                                        <p:cTn id="44" dur="1000" fill="hold"/>
                                        <p:tgtEl>
                                          <p:spTgt spid="2">
                                            <p:graphicEl>
                                              <a:dgm id="{71743224-65D1-4732-9423-10DCA6B55C8B}"/>
                                            </p:graphicEl>
                                          </p:spTgt>
                                        </p:tgtEl>
                                        <p:attrNameLst>
                                          <p:attrName>ppt_x</p:attrName>
                                        </p:attrNameLst>
                                      </p:cBhvr>
                                      <p:tavLst>
                                        <p:tav tm="0">
                                          <p:val>
                                            <p:strVal val="#ppt_x"/>
                                          </p:val>
                                        </p:tav>
                                        <p:tav tm="100000">
                                          <p:val>
                                            <p:strVal val="#ppt_x"/>
                                          </p:val>
                                        </p:tav>
                                      </p:tavLst>
                                    </p:anim>
                                    <p:anim calcmode="lin" valueType="num">
                                      <p:cBhvr>
                                        <p:cTn id="45" dur="1000" fill="hold"/>
                                        <p:tgtEl>
                                          <p:spTgt spid="2">
                                            <p:graphicEl>
                                              <a:dgm id="{71743224-65D1-4732-9423-10DCA6B55C8B}"/>
                                            </p:graphicEl>
                                          </p:spTgt>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2">
                                            <p:graphicEl>
                                              <a:dgm id="{EFC52B3F-B772-42E3-A8E0-82BB381C0654}"/>
                                            </p:graphicEl>
                                          </p:spTgt>
                                        </p:tgtEl>
                                        <p:attrNameLst>
                                          <p:attrName>style.visibility</p:attrName>
                                        </p:attrNameLst>
                                      </p:cBhvr>
                                      <p:to>
                                        <p:strVal val="visible"/>
                                      </p:to>
                                    </p:set>
                                    <p:animEffect transition="in" filter="fade">
                                      <p:cBhvr>
                                        <p:cTn id="50" dur="1000"/>
                                        <p:tgtEl>
                                          <p:spTgt spid="2">
                                            <p:graphicEl>
                                              <a:dgm id="{EFC52B3F-B772-42E3-A8E0-82BB381C0654}"/>
                                            </p:graphicEl>
                                          </p:spTgt>
                                        </p:tgtEl>
                                      </p:cBhvr>
                                    </p:animEffect>
                                    <p:anim calcmode="lin" valueType="num">
                                      <p:cBhvr>
                                        <p:cTn id="51" dur="1000" fill="hold"/>
                                        <p:tgtEl>
                                          <p:spTgt spid="2">
                                            <p:graphicEl>
                                              <a:dgm id="{EFC52B3F-B772-42E3-A8E0-82BB381C0654}"/>
                                            </p:graphicEl>
                                          </p:spTgt>
                                        </p:tgtEl>
                                        <p:attrNameLst>
                                          <p:attrName>ppt_x</p:attrName>
                                        </p:attrNameLst>
                                      </p:cBhvr>
                                      <p:tavLst>
                                        <p:tav tm="0">
                                          <p:val>
                                            <p:strVal val="#ppt_x"/>
                                          </p:val>
                                        </p:tav>
                                        <p:tav tm="100000">
                                          <p:val>
                                            <p:strVal val="#ppt_x"/>
                                          </p:val>
                                        </p:tav>
                                      </p:tavLst>
                                    </p:anim>
                                    <p:anim calcmode="lin" valueType="num">
                                      <p:cBhvr>
                                        <p:cTn id="52" dur="1000" fill="hold"/>
                                        <p:tgtEl>
                                          <p:spTgt spid="2">
                                            <p:graphicEl>
                                              <a:dgm id="{EFC52B3F-B772-42E3-A8E0-82BB381C0654}"/>
                                            </p:graphicEl>
                                          </p:spTgt>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2">
                                            <p:graphicEl>
                                              <a:dgm id="{F498A952-BC42-437D-86DF-2C7D3058A751}"/>
                                            </p:graphicEl>
                                          </p:spTgt>
                                        </p:tgtEl>
                                        <p:attrNameLst>
                                          <p:attrName>style.visibility</p:attrName>
                                        </p:attrNameLst>
                                      </p:cBhvr>
                                      <p:to>
                                        <p:strVal val="visible"/>
                                      </p:to>
                                    </p:set>
                                    <p:animEffect transition="in" filter="fade">
                                      <p:cBhvr>
                                        <p:cTn id="55" dur="1000"/>
                                        <p:tgtEl>
                                          <p:spTgt spid="2">
                                            <p:graphicEl>
                                              <a:dgm id="{F498A952-BC42-437D-86DF-2C7D3058A751}"/>
                                            </p:graphicEl>
                                          </p:spTgt>
                                        </p:tgtEl>
                                      </p:cBhvr>
                                    </p:animEffect>
                                    <p:anim calcmode="lin" valueType="num">
                                      <p:cBhvr>
                                        <p:cTn id="56" dur="1000" fill="hold"/>
                                        <p:tgtEl>
                                          <p:spTgt spid="2">
                                            <p:graphicEl>
                                              <a:dgm id="{F498A952-BC42-437D-86DF-2C7D3058A751}"/>
                                            </p:graphicEl>
                                          </p:spTgt>
                                        </p:tgtEl>
                                        <p:attrNameLst>
                                          <p:attrName>ppt_x</p:attrName>
                                        </p:attrNameLst>
                                      </p:cBhvr>
                                      <p:tavLst>
                                        <p:tav tm="0">
                                          <p:val>
                                            <p:strVal val="#ppt_x"/>
                                          </p:val>
                                        </p:tav>
                                        <p:tav tm="100000">
                                          <p:val>
                                            <p:strVal val="#ppt_x"/>
                                          </p:val>
                                        </p:tav>
                                      </p:tavLst>
                                    </p:anim>
                                    <p:anim calcmode="lin" valueType="num">
                                      <p:cBhvr>
                                        <p:cTn id="57" dur="1000" fill="hold"/>
                                        <p:tgtEl>
                                          <p:spTgt spid="2">
                                            <p:graphicEl>
                                              <a:dgm id="{F498A952-BC42-437D-86DF-2C7D3058A751}"/>
                                            </p:graphicEl>
                                          </p:spTgt>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2">
                                            <p:graphicEl>
                                              <a:dgm id="{6B71F99E-1597-4476-8A11-91E9724C7557}"/>
                                            </p:graphicEl>
                                          </p:spTgt>
                                        </p:tgtEl>
                                        <p:attrNameLst>
                                          <p:attrName>style.visibility</p:attrName>
                                        </p:attrNameLst>
                                      </p:cBhvr>
                                      <p:to>
                                        <p:strVal val="visible"/>
                                      </p:to>
                                    </p:set>
                                    <p:animEffect transition="in" filter="fade">
                                      <p:cBhvr>
                                        <p:cTn id="62" dur="1000"/>
                                        <p:tgtEl>
                                          <p:spTgt spid="2">
                                            <p:graphicEl>
                                              <a:dgm id="{6B71F99E-1597-4476-8A11-91E9724C7557}"/>
                                            </p:graphicEl>
                                          </p:spTgt>
                                        </p:tgtEl>
                                      </p:cBhvr>
                                    </p:animEffect>
                                    <p:anim calcmode="lin" valueType="num">
                                      <p:cBhvr>
                                        <p:cTn id="63" dur="1000" fill="hold"/>
                                        <p:tgtEl>
                                          <p:spTgt spid="2">
                                            <p:graphicEl>
                                              <a:dgm id="{6B71F99E-1597-4476-8A11-91E9724C7557}"/>
                                            </p:graphicEl>
                                          </p:spTgt>
                                        </p:tgtEl>
                                        <p:attrNameLst>
                                          <p:attrName>ppt_x</p:attrName>
                                        </p:attrNameLst>
                                      </p:cBhvr>
                                      <p:tavLst>
                                        <p:tav tm="0">
                                          <p:val>
                                            <p:strVal val="#ppt_x"/>
                                          </p:val>
                                        </p:tav>
                                        <p:tav tm="100000">
                                          <p:val>
                                            <p:strVal val="#ppt_x"/>
                                          </p:val>
                                        </p:tav>
                                      </p:tavLst>
                                    </p:anim>
                                    <p:anim calcmode="lin" valueType="num">
                                      <p:cBhvr>
                                        <p:cTn id="64" dur="1000" fill="hold"/>
                                        <p:tgtEl>
                                          <p:spTgt spid="2">
                                            <p:graphicEl>
                                              <a:dgm id="{6B71F99E-1597-4476-8A11-91E9724C7557}"/>
                                            </p:graphicEl>
                                          </p:spTgt>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2">
                                            <p:graphicEl>
                                              <a:dgm id="{A6A7EBF0-770B-4140-B2C1-3EAD4940271D}"/>
                                            </p:graphicEl>
                                          </p:spTgt>
                                        </p:tgtEl>
                                        <p:attrNameLst>
                                          <p:attrName>style.visibility</p:attrName>
                                        </p:attrNameLst>
                                      </p:cBhvr>
                                      <p:to>
                                        <p:strVal val="visible"/>
                                      </p:to>
                                    </p:set>
                                    <p:animEffect transition="in" filter="fade">
                                      <p:cBhvr>
                                        <p:cTn id="67" dur="1000"/>
                                        <p:tgtEl>
                                          <p:spTgt spid="2">
                                            <p:graphicEl>
                                              <a:dgm id="{A6A7EBF0-770B-4140-B2C1-3EAD4940271D}"/>
                                            </p:graphicEl>
                                          </p:spTgt>
                                        </p:tgtEl>
                                      </p:cBhvr>
                                    </p:animEffect>
                                    <p:anim calcmode="lin" valueType="num">
                                      <p:cBhvr>
                                        <p:cTn id="68" dur="1000" fill="hold"/>
                                        <p:tgtEl>
                                          <p:spTgt spid="2">
                                            <p:graphicEl>
                                              <a:dgm id="{A6A7EBF0-770B-4140-B2C1-3EAD4940271D}"/>
                                            </p:graphicEl>
                                          </p:spTgt>
                                        </p:tgtEl>
                                        <p:attrNameLst>
                                          <p:attrName>ppt_x</p:attrName>
                                        </p:attrNameLst>
                                      </p:cBhvr>
                                      <p:tavLst>
                                        <p:tav tm="0">
                                          <p:val>
                                            <p:strVal val="#ppt_x"/>
                                          </p:val>
                                        </p:tav>
                                        <p:tav tm="100000">
                                          <p:val>
                                            <p:strVal val="#ppt_x"/>
                                          </p:val>
                                        </p:tav>
                                      </p:tavLst>
                                    </p:anim>
                                    <p:anim calcmode="lin" valueType="num">
                                      <p:cBhvr>
                                        <p:cTn id="69" dur="1000" fill="hold"/>
                                        <p:tgtEl>
                                          <p:spTgt spid="2">
                                            <p:graphicEl>
                                              <a:dgm id="{A6A7EBF0-770B-4140-B2C1-3EAD4940271D}"/>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825"/>
        <p:cNvGrpSpPr/>
        <p:nvPr/>
      </p:nvGrpSpPr>
      <p:grpSpPr>
        <a:xfrm>
          <a:off x="0" y="0"/>
          <a:ext cx="0" cy="0"/>
          <a:chOff x="0" y="0"/>
          <a:chExt cx="0" cy="0"/>
        </a:xfrm>
      </p:grpSpPr>
      <p:sp>
        <p:nvSpPr>
          <p:cNvPr id="8" name="Google Shape;246;p45">
            <a:extLst>
              <a:ext uri="{FF2B5EF4-FFF2-40B4-BE49-F238E27FC236}">
                <a16:creationId xmlns:a16="http://schemas.microsoft.com/office/drawing/2014/main" id="{102CA564-DA72-12C6-06D5-E83EA59BAC8B}"/>
              </a:ext>
            </a:extLst>
          </p:cNvPr>
          <p:cNvSpPr txBox="1">
            <a:spLocks/>
          </p:cNvSpPr>
          <p:nvPr/>
        </p:nvSpPr>
        <p:spPr>
          <a:xfrm>
            <a:off x="713250" y="332990"/>
            <a:ext cx="7717500" cy="5727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2800"/>
              <a:buFont typeface="Handlee"/>
              <a:buNone/>
              <a:defRPr sz="3600" b="1" i="0" u="none" strike="noStrike" cap="none">
                <a:solidFill>
                  <a:schemeClr val="accent1"/>
                </a:solidFill>
                <a:latin typeface="Handlee"/>
                <a:ea typeface="Handlee"/>
                <a:cs typeface="Handlee"/>
                <a:sym typeface="Handlee"/>
              </a:defRPr>
            </a:lvl1pPr>
            <a:lvl2pPr marR="0" lvl="1"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2pPr>
            <a:lvl3pPr marR="0" lvl="2"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3pPr>
            <a:lvl4pPr marR="0" lvl="3"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4pPr>
            <a:lvl5pPr marR="0" lvl="4"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5pPr>
            <a:lvl6pPr marR="0" lvl="5"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6pPr>
            <a:lvl7pPr marR="0" lvl="6"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7pPr>
            <a:lvl8pPr marR="0" lvl="7"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8pPr>
            <a:lvl9pPr marR="0" lvl="8"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9pPr>
          </a:lstStyle>
          <a:p>
            <a:r>
              <a:rPr lang="en-US" sz="2800">
                <a:solidFill>
                  <a:schemeClr val="bg1"/>
                </a:solidFill>
                <a:latin typeface="Times New Roman" panose="02020603050405020304" pitchFamily="18" charset="0"/>
                <a:cs typeface="Times New Roman" panose="02020603050405020304" pitchFamily="18" charset="0"/>
              </a:rPr>
              <a:t>7. Kết nối, mở rộng</a:t>
            </a:r>
          </a:p>
        </p:txBody>
      </p:sp>
      <p:sp>
        <p:nvSpPr>
          <p:cNvPr id="9" name="Google Shape;2045;p65">
            <a:extLst>
              <a:ext uri="{FF2B5EF4-FFF2-40B4-BE49-F238E27FC236}">
                <a16:creationId xmlns:a16="http://schemas.microsoft.com/office/drawing/2014/main" id="{E829315F-3083-80B8-A059-1BB176A89A7E}"/>
              </a:ext>
            </a:extLst>
          </p:cNvPr>
          <p:cNvSpPr/>
          <p:nvPr/>
        </p:nvSpPr>
        <p:spPr>
          <a:xfrm>
            <a:off x="1083212" y="309803"/>
            <a:ext cx="7160456" cy="572700"/>
          </a:xfrm>
          <a:prstGeom prst="roundRect">
            <a:avLst>
              <a:gd name="adj" fmla="val 9575"/>
            </a:avLst>
          </a:prstGeom>
          <a:noFill/>
          <a:ln w="19050" cap="flat" cmpd="sng">
            <a:solidFill>
              <a:srgbClr val="333333">
                <a:lumMod val="50000"/>
              </a:srgbClr>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 name="Group 8">
            <a:extLst>
              <a:ext uri="{FF2B5EF4-FFF2-40B4-BE49-F238E27FC236}">
                <a16:creationId xmlns:a16="http://schemas.microsoft.com/office/drawing/2014/main" id="{D0389936-C7EF-4C48-9566-958F86C68BFE}"/>
              </a:ext>
            </a:extLst>
          </p:cNvPr>
          <p:cNvGrpSpPr/>
          <p:nvPr/>
        </p:nvGrpSpPr>
        <p:grpSpPr>
          <a:xfrm>
            <a:off x="957972" y="1505030"/>
            <a:ext cx="3107063" cy="579337"/>
            <a:chOff x="0" y="0"/>
            <a:chExt cx="2036904" cy="248046"/>
          </a:xfrm>
        </p:grpSpPr>
        <p:sp>
          <p:nvSpPr>
            <p:cNvPr id="3" name="Freeform 9">
              <a:extLst>
                <a:ext uri="{FF2B5EF4-FFF2-40B4-BE49-F238E27FC236}">
                  <a16:creationId xmlns:a16="http://schemas.microsoft.com/office/drawing/2014/main" id="{1CD531BF-041D-3009-CCCD-AFD428E0F1BA}"/>
                </a:ext>
              </a:extLst>
            </p:cNvPr>
            <p:cNvSpPr/>
            <p:nvPr/>
          </p:nvSpPr>
          <p:spPr>
            <a:xfrm>
              <a:off x="0" y="0"/>
              <a:ext cx="2036904" cy="248046"/>
            </a:xfrm>
            <a:custGeom>
              <a:avLst/>
              <a:gdLst/>
              <a:ahLst/>
              <a:cxnLst/>
              <a:rect l="l" t="t" r="r" b="b"/>
              <a:pathLst>
                <a:path w="2036904" h="248046">
                  <a:moveTo>
                    <a:pt x="51053" y="0"/>
                  </a:moveTo>
                  <a:lnTo>
                    <a:pt x="1985850" y="0"/>
                  </a:lnTo>
                  <a:cubicBezTo>
                    <a:pt x="2014046" y="0"/>
                    <a:pt x="2036904" y="22857"/>
                    <a:pt x="2036904" y="51053"/>
                  </a:cubicBezTo>
                  <a:lnTo>
                    <a:pt x="2036904" y="196993"/>
                  </a:lnTo>
                  <a:cubicBezTo>
                    <a:pt x="2036904" y="210533"/>
                    <a:pt x="2031525" y="223519"/>
                    <a:pt x="2021950" y="233093"/>
                  </a:cubicBezTo>
                  <a:cubicBezTo>
                    <a:pt x="2012376" y="242667"/>
                    <a:pt x="1999391" y="248046"/>
                    <a:pt x="1985850" y="248046"/>
                  </a:cubicBezTo>
                  <a:lnTo>
                    <a:pt x="51053" y="248046"/>
                  </a:lnTo>
                  <a:cubicBezTo>
                    <a:pt x="22857" y="248046"/>
                    <a:pt x="0" y="225189"/>
                    <a:pt x="0" y="196993"/>
                  </a:cubicBezTo>
                  <a:lnTo>
                    <a:pt x="0" y="51053"/>
                  </a:lnTo>
                  <a:cubicBezTo>
                    <a:pt x="0" y="22857"/>
                    <a:pt x="22857" y="0"/>
                    <a:pt x="51053" y="0"/>
                  </a:cubicBezTo>
                  <a:close/>
                </a:path>
              </a:pathLst>
            </a:custGeom>
            <a:solidFill>
              <a:srgbClr val="F9705A"/>
            </a:solidFill>
          </p:spPr>
        </p:sp>
        <p:sp>
          <p:nvSpPr>
            <p:cNvPr id="4" name="TextBox 10">
              <a:extLst>
                <a:ext uri="{FF2B5EF4-FFF2-40B4-BE49-F238E27FC236}">
                  <a16:creationId xmlns:a16="http://schemas.microsoft.com/office/drawing/2014/main" id="{57A48FFB-9D2D-F59A-29A4-AEE086D70452}"/>
                </a:ext>
              </a:extLst>
            </p:cNvPr>
            <p:cNvSpPr txBox="1"/>
            <p:nvPr/>
          </p:nvSpPr>
          <p:spPr>
            <a:xfrm>
              <a:off x="0" y="-28575"/>
              <a:ext cx="812800" cy="841375"/>
            </a:xfrm>
            <a:prstGeom prst="rect">
              <a:avLst/>
            </a:prstGeom>
          </p:spPr>
          <p:txBody>
            <a:bodyPr lIns="25400" tIns="25400" rIns="25400" bIns="25400" rtlCol="0" anchor="ctr"/>
            <a:lstStyle/>
            <a:p>
              <a:pPr algn="ctr" defTabSz="457200">
                <a:lnSpc>
                  <a:spcPts val="1121"/>
                </a:lnSpc>
                <a:buClrTx/>
              </a:pPr>
              <a:endParaRPr sz="900" kern="1200">
                <a:solidFill>
                  <a:prstClr val="black"/>
                </a:solidFill>
                <a:latin typeface="Calibri"/>
                <a:ea typeface="+mn-ea"/>
              </a:endParaRPr>
            </a:p>
          </p:txBody>
        </p:sp>
      </p:grpSp>
      <p:grpSp>
        <p:nvGrpSpPr>
          <p:cNvPr id="5" name="Group 11">
            <a:extLst>
              <a:ext uri="{FF2B5EF4-FFF2-40B4-BE49-F238E27FC236}">
                <a16:creationId xmlns:a16="http://schemas.microsoft.com/office/drawing/2014/main" id="{4213CE2F-7922-9196-552E-CA3D0BE1160C}"/>
              </a:ext>
            </a:extLst>
          </p:cNvPr>
          <p:cNvGrpSpPr/>
          <p:nvPr/>
        </p:nvGrpSpPr>
        <p:grpSpPr>
          <a:xfrm>
            <a:off x="6104394" y="1388456"/>
            <a:ext cx="2066566" cy="3292132"/>
            <a:chOff x="0" y="0"/>
            <a:chExt cx="1302441" cy="2167467"/>
          </a:xfrm>
        </p:grpSpPr>
        <p:sp>
          <p:nvSpPr>
            <p:cNvPr id="6" name="Freeform 12">
              <a:extLst>
                <a:ext uri="{FF2B5EF4-FFF2-40B4-BE49-F238E27FC236}">
                  <a16:creationId xmlns:a16="http://schemas.microsoft.com/office/drawing/2014/main" id="{FF790CC8-3A36-B343-E2E7-71E35B4687C1}"/>
                </a:ext>
              </a:extLst>
            </p:cNvPr>
            <p:cNvSpPr/>
            <p:nvPr/>
          </p:nvSpPr>
          <p:spPr>
            <a:xfrm>
              <a:off x="0" y="0"/>
              <a:ext cx="1302441" cy="2167467"/>
            </a:xfrm>
            <a:custGeom>
              <a:avLst/>
              <a:gdLst/>
              <a:ahLst/>
              <a:cxnLst/>
              <a:rect l="l" t="t" r="r" b="b"/>
              <a:pathLst>
                <a:path w="1302441" h="2167467">
                  <a:moveTo>
                    <a:pt x="79843" y="0"/>
                  </a:moveTo>
                  <a:lnTo>
                    <a:pt x="1222599" y="0"/>
                  </a:lnTo>
                  <a:cubicBezTo>
                    <a:pt x="1266695" y="0"/>
                    <a:pt x="1302441" y="35747"/>
                    <a:pt x="1302441" y="79843"/>
                  </a:cubicBezTo>
                  <a:lnTo>
                    <a:pt x="1302441" y="2087624"/>
                  </a:lnTo>
                  <a:cubicBezTo>
                    <a:pt x="1302441" y="2131720"/>
                    <a:pt x="1266695" y="2167467"/>
                    <a:pt x="1222599" y="2167467"/>
                  </a:cubicBezTo>
                  <a:lnTo>
                    <a:pt x="79843" y="2167467"/>
                  </a:lnTo>
                  <a:cubicBezTo>
                    <a:pt x="35747" y="2167467"/>
                    <a:pt x="0" y="2131720"/>
                    <a:pt x="0" y="2087624"/>
                  </a:cubicBezTo>
                  <a:lnTo>
                    <a:pt x="0" y="79843"/>
                  </a:lnTo>
                  <a:cubicBezTo>
                    <a:pt x="0" y="35747"/>
                    <a:pt x="35747" y="0"/>
                    <a:pt x="79843" y="0"/>
                  </a:cubicBezTo>
                  <a:close/>
                </a:path>
              </a:pathLst>
            </a:custGeom>
            <a:solidFill>
              <a:srgbClr val="FFEEC8"/>
            </a:solidFill>
          </p:spPr>
        </p:sp>
        <p:sp>
          <p:nvSpPr>
            <p:cNvPr id="7" name="TextBox 13">
              <a:extLst>
                <a:ext uri="{FF2B5EF4-FFF2-40B4-BE49-F238E27FC236}">
                  <a16:creationId xmlns:a16="http://schemas.microsoft.com/office/drawing/2014/main" id="{80A3BEFA-356E-951A-1ADF-66B2102F5227}"/>
                </a:ext>
              </a:extLst>
            </p:cNvPr>
            <p:cNvSpPr txBox="1"/>
            <p:nvPr/>
          </p:nvSpPr>
          <p:spPr>
            <a:xfrm>
              <a:off x="0" y="-28575"/>
              <a:ext cx="812800" cy="841375"/>
            </a:xfrm>
            <a:prstGeom prst="rect">
              <a:avLst/>
            </a:prstGeom>
          </p:spPr>
          <p:txBody>
            <a:bodyPr lIns="25400" tIns="25400" rIns="25400" bIns="25400" rtlCol="0" anchor="ctr"/>
            <a:lstStyle/>
            <a:p>
              <a:pPr algn="ctr" defTabSz="457200">
                <a:lnSpc>
                  <a:spcPts val="1121"/>
                </a:lnSpc>
                <a:buClrTx/>
              </a:pPr>
              <a:endParaRPr sz="900" kern="1200">
                <a:solidFill>
                  <a:prstClr val="black"/>
                </a:solidFill>
                <a:latin typeface="Calibri"/>
                <a:ea typeface="+mn-ea"/>
              </a:endParaRPr>
            </a:p>
          </p:txBody>
        </p:sp>
      </p:grpSp>
      <p:sp>
        <p:nvSpPr>
          <p:cNvPr id="10" name="Freeform 16">
            <a:extLst>
              <a:ext uri="{FF2B5EF4-FFF2-40B4-BE49-F238E27FC236}">
                <a16:creationId xmlns:a16="http://schemas.microsoft.com/office/drawing/2014/main" id="{B3843610-2B16-4B48-F901-AC73C05A962F}"/>
              </a:ext>
            </a:extLst>
          </p:cNvPr>
          <p:cNvSpPr/>
          <p:nvPr/>
        </p:nvSpPr>
        <p:spPr>
          <a:xfrm>
            <a:off x="5871360" y="2270886"/>
            <a:ext cx="2401686" cy="3524412"/>
          </a:xfrm>
          <a:custGeom>
            <a:avLst/>
            <a:gdLst/>
            <a:ahLst/>
            <a:cxnLst/>
            <a:rect l="l" t="t" r="r" b="b"/>
            <a:pathLst>
              <a:path w="7542690" h="10945857">
                <a:moveTo>
                  <a:pt x="0" y="0"/>
                </a:moveTo>
                <a:lnTo>
                  <a:pt x="7542690" y="0"/>
                </a:lnTo>
                <a:lnTo>
                  <a:pt x="7542690" y="10945856"/>
                </a:lnTo>
                <a:lnTo>
                  <a:pt x="0" y="1094585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1" name="Freeform 18">
            <a:extLst>
              <a:ext uri="{FF2B5EF4-FFF2-40B4-BE49-F238E27FC236}">
                <a16:creationId xmlns:a16="http://schemas.microsoft.com/office/drawing/2014/main" id="{533A1A14-3EDC-6C27-48ED-98E9F964E880}"/>
              </a:ext>
            </a:extLst>
          </p:cNvPr>
          <p:cNvSpPr/>
          <p:nvPr/>
        </p:nvSpPr>
        <p:spPr>
          <a:xfrm>
            <a:off x="5340857" y="1130811"/>
            <a:ext cx="1277480" cy="1321396"/>
          </a:xfrm>
          <a:custGeom>
            <a:avLst/>
            <a:gdLst/>
            <a:ahLst/>
            <a:cxnLst/>
            <a:rect l="l" t="t" r="r" b="b"/>
            <a:pathLst>
              <a:path w="3056957" h="3303195">
                <a:moveTo>
                  <a:pt x="0" y="0"/>
                </a:moveTo>
                <a:lnTo>
                  <a:pt x="3056957" y="0"/>
                </a:lnTo>
                <a:lnTo>
                  <a:pt x="3056957" y="3303194"/>
                </a:lnTo>
                <a:lnTo>
                  <a:pt x="0" y="330319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2" name="TextBox 19">
            <a:extLst>
              <a:ext uri="{FF2B5EF4-FFF2-40B4-BE49-F238E27FC236}">
                <a16:creationId xmlns:a16="http://schemas.microsoft.com/office/drawing/2014/main" id="{90E0618A-28B8-916E-3762-5169E320321F}"/>
              </a:ext>
            </a:extLst>
          </p:cNvPr>
          <p:cNvSpPr txBox="1"/>
          <p:nvPr/>
        </p:nvSpPr>
        <p:spPr>
          <a:xfrm>
            <a:off x="934886" y="2195717"/>
            <a:ext cx="4254882" cy="5524589"/>
          </a:xfrm>
          <a:prstGeom prst="rect">
            <a:avLst/>
          </a:prstGeom>
        </p:spPr>
        <p:txBody>
          <a:bodyPr wrap="square" lIns="0" tIns="0" rIns="0" bIns="0" rtlCol="0" anchor="t">
            <a:spAutoFit/>
          </a:bodyPr>
          <a:lstStyle/>
          <a:p>
            <a:pPr algn="just"/>
            <a:r>
              <a:rPr lang="vi-VN" sz="2400" i="1">
                <a:latin typeface="+mj-lt"/>
              </a:rPr>
              <a:t>Có thể xem truyện ngắn Vợ nhặt là một câu chuyện cổ tích trong nạn đói hay không? Nêu và phân tích quan điểm của bạn về điều này.</a:t>
            </a:r>
            <a:endParaRPr lang="en-US" sz="2400">
              <a:latin typeface="+mj-lt"/>
            </a:endParaRPr>
          </a:p>
          <a:p>
            <a:pPr algn="just" defTabSz="457200">
              <a:buClrTx/>
              <a:buFontTx/>
              <a:buNone/>
              <a:defRPr/>
            </a:pPr>
            <a:endParaRPr lang="en-US" sz="23900" kern="1200">
              <a:solidFill>
                <a:srgbClr val="F9705A"/>
              </a:solidFill>
              <a:latin typeface="+mj-lt"/>
              <a:ea typeface="+mn-ea"/>
              <a:cs typeface="Times New Roman" panose="02020603050405020304" pitchFamily="18" charset="0"/>
            </a:endParaRPr>
          </a:p>
        </p:txBody>
      </p:sp>
      <p:sp>
        <p:nvSpPr>
          <p:cNvPr id="13" name="TextBox 12">
            <a:extLst>
              <a:ext uri="{FF2B5EF4-FFF2-40B4-BE49-F238E27FC236}">
                <a16:creationId xmlns:a16="http://schemas.microsoft.com/office/drawing/2014/main" id="{A993AE67-CD07-8465-248F-50625921965C}"/>
              </a:ext>
            </a:extLst>
          </p:cNvPr>
          <p:cNvSpPr txBox="1"/>
          <p:nvPr/>
        </p:nvSpPr>
        <p:spPr>
          <a:xfrm>
            <a:off x="973040" y="1573479"/>
            <a:ext cx="5116286" cy="523220"/>
          </a:xfrm>
          <a:prstGeom prst="rect">
            <a:avLst/>
          </a:prstGeom>
          <a:noFill/>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lang="en-US" sz="2800" b="1" i="1">
                <a:solidFill>
                  <a:sysClr val="windowText" lastClr="000000"/>
                </a:solidFill>
                <a:latin typeface="Times New Roman" panose="02020603050405020304" pitchFamily="18" charset="0"/>
              </a:rPr>
              <a:t>Câu hỏi</a:t>
            </a:r>
            <a:endParaRPr kumimoji="0" lang="en-US" sz="2800" b="1" i="0" u="none" strike="noStrike" kern="0" cap="none" spc="0" normalizeH="0" baseline="0" noProof="0">
              <a:ln>
                <a:noFill/>
              </a:ln>
              <a:solidFill>
                <a:sysClr val="windowText" lastClr="000000"/>
              </a:solidFill>
              <a:effectLst/>
              <a:uLnTx/>
              <a:uFillTx/>
            </a:endParaRPr>
          </a:p>
        </p:txBody>
      </p:sp>
      <p:grpSp>
        <p:nvGrpSpPr>
          <p:cNvPr id="14" name="Google Shape;2398;p68">
            <a:extLst>
              <a:ext uri="{FF2B5EF4-FFF2-40B4-BE49-F238E27FC236}">
                <a16:creationId xmlns:a16="http://schemas.microsoft.com/office/drawing/2014/main" id="{E146F403-BD4A-7DD8-02D3-A3C596801EB6}"/>
              </a:ext>
            </a:extLst>
          </p:cNvPr>
          <p:cNvGrpSpPr/>
          <p:nvPr/>
        </p:nvGrpSpPr>
        <p:grpSpPr>
          <a:xfrm>
            <a:off x="5158452" y="954244"/>
            <a:ext cx="4254882" cy="2025934"/>
            <a:chOff x="2516483" y="702500"/>
            <a:chExt cx="7022565" cy="3594300"/>
          </a:xfrm>
          <a:solidFill>
            <a:schemeClr val="accent6"/>
          </a:solidFill>
        </p:grpSpPr>
        <p:sp>
          <p:nvSpPr>
            <p:cNvPr id="15" name="Google Shape;2399;p68">
              <a:extLst>
                <a:ext uri="{FF2B5EF4-FFF2-40B4-BE49-F238E27FC236}">
                  <a16:creationId xmlns:a16="http://schemas.microsoft.com/office/drawing/2014/main" id="{47FFB27A-828F-17C7-B991-68B707909E15}"/>
                </a:ext>
              </a:extLst>
            </p:cNvPr>
            <p:cNvSpPr/>
            <p:nvPr/>
          </p:nvSpPr>
          <p:spPr>
            <a:xfrm>
              <a:off x="2894775" y="702500"/>
              <a:ext cx="6176400" cy="3594300"/>
            </a:xfrm>
            <a:prstGeom prst="wedgeEllipseCallout">
              <a:avLst>
                <a:gd name="adj1" fmla="val -53415"/>
                <a:gd name="adj2" fmla="val 32913"/>
              </a:avLst>
            </a:prstGeom>
            <a:grp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grpSp>
          <p:nvGrpSpPr>
            <p:cNvPr id="16" name="Google Shape;2400;p68">
              <a:extLst>
                <a:ext uri="{FF2B5EF4-FFF2-40B4-BE49-F238E27FC236}">
                  <a16:creationId xmlns:a16="http://schemas.microsoft.com/office/drawing/2014/main" id="{DA5600FB-6669-29FB-B0A5-ECEA4234E515}"/>
                </a:ext>
              </a:extLst>
            </p:cNvPr>
            <p:cNvGrpSpPr/>
            <p:nvPr/>
          </p:nvGrpSpPr>
          <p:grpSpPr>
            <a:xfrm>
              <a:off x="2516483" y="1938572"/>
              <a:ext cx="7022565" cy="633170"/>
              <a:chOff x="2977600" y="2841597"/>
              <a:chExt cx="4043859" cy="364603"/>
            </a:xfrm>
            <a:grpFill/>
          </p:grpSpPr>
          <p:sp>
            <p:nvSpPr>
              <p:cNvPr id="17" name="Google Shape;2401;p68">
                <a:extLst>
                  <a:ext uri="{FF2B5EF4-FFF2-40B4-BE49-F238E27FC236}">
                    <a16:creationId xmlns:a16="http://schemas.microsoft.com/office/drawing/2014/main" id="{EA12BBA5-AD1B-9764-DAA9-BF6914168766}"/>
                  </a:ext>
                </a:extLst>
              </p:cNvPr>
              <p:cNvSpPr/>
              <p:nvPr/>
            </p:nvSpPr>
            <p:spPr>
              <a:xfrm>
                <a:off x="2977600" y="2892900"/>
                <a:ext cx="97125" cy="313300"/>
              </a:xfrm>
              <a:custGeom>
                <a:avLst/>
                <a:gdLst/>
                <a:ahLst/>
                <a:cxnLst/>
                <a:rect l="l" t="t" r="r" b="b"/>
                <a:pathLst>
                  <a:path w="3885" h="12532" extrusionOk="0">
                    <a:moveTo>
                      <a:pt x="3885" y="12356"/>
                    </a:moveTo>
                    <a:cubicBezTo>
                      <a:pt x="3083" y="12531"/>
                      <a:pt x="2556" y="12356"/>
                      <a:pt x="2130" y="11855"/>
                    </a:cubicBezTo>
                    <a:cubicBezTo>
                      <a:pt x="1905" y="11579"/>
                      <a:pt x="1679" y="11328"/>
                      <a:pt x="1479" y="11028"/>
                    </a:cubicBezTo>
                    <a:cubicBezTo>
                      <a:pt x="1253" y="10702"/>
                      <a:pt x="1103" y="10301"/>
                      <a:pt x="852" y="9950"/>
                    </a:cubicBezTo>
                    <a:cubicBezTo>
                      <a:pt x="251" y="9098"/>
                      <a:pt x="75" y="8120"/>
                      <a:pt x="25" y="7093"/>
                    </a:cubicBezTo>
                    <a:cubicBezTo>
                      <a:pt x="0" y="5514"/>
                      <a:pt x="50" y="3960"/>
                      <a:pt x="451" y="2431"/>
                    </a:cubicBezTo>
                    <a:cubicBezTo>
                      <a:pt x="677" y="1554"/>
                      <a:pt x="1178" y="877"/>
                      <a:pt x="1679" y="150"/>
                    </a:cubicBezTo>
                    <a:cubicBezTo>
                      <a:pt x="1754" y="50"/>
                      <a:pt x="2005" y="0"/>
                      <a:pt x="2130" y="50"/>
                    </a:cubicBezTo>
                    <a:cubicBezTo>
                      <a:pt x="2256" y="125"/>
                      <a:pt x="2381" y="326"/>
                      <a:pt x="2356" y="476"/>
                    </a:cubicBezTo>
                    <a:cubicBezTo>
                      <a:pt x="2331" y="752"/>
                      <a:pt x="2231" y="1003"/>
                      <a:pt x="2105" y="1253"/>
                    </a:cubicBezTo>
                    <a:cubicBezTo>
                      <a:pt x="1554" y="2556"/>
                      <a:pt x="1379" y="3935"/>
                      <a:pt x="1429" y="5338"/>
                    </a:cubicBezTo>
                    <a:cubicBezTo>
                      <a:pt x="1454" y="6090"/>
                      <a:pt x="1479" y="6867"/>
                      <a:pt x="1504" y="7644"/>
                    </a:cubicBezTo>
                    <a:cubicBezTo>
                      <a:pt x="1529" y="8120"/>
                      <a:pt x="1679" y="8572"/>
                      <a:pt x="1930" y="9023"/>
                    </a:cubicBezTo>
                    <a:cubicBezTo>
                      <a:pt x="2506" y="10125"/>
                      <a:pt x="3008" y="11278"/>
                      <a:pt x="3885" y="12356"/>
                    </a:cubicBezTo>
                  </a:path>
                </a:pathLst>
              </a:custGeom>
              <a:grp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18" name="Google Shape;2402;p68">
                <a:extLst>
                  <a:ext uri="{FF2B5EF4-FFF2-40B4-BE49-F238E27FC236}">
                    <a16:creationId xmlns:a16="http://schemas.microsoft.com/office/drawing/2014/main" id="{C5D6AA8A-D578-7DD6-3727-83A99E62EA90}"/>
                  </a:ext>
                </a:extLst>
              </p:cNvPr>
              <p:cNvSpPr/>
              <p:nvPr/>
            </p:nvSpPr>
            <p:spPr>
              <a:xfrm rot="2104647">
                <a:off x="6764591" y="2886614"/>
                <a:ext cx="213706" cy="180480"/>
              </a:xfrm>
              <a:custGeom>
                <a:avLst/>
                <a:gdLst/>
                <a:ahLst/>
                <a:cxnLst/>
                <a:rect l="l" t="t" r="r" b="b"/>
                <a:pathLst>
                  <a:path w="8548" h="7219" extrusionOk="0">
                    <a:moveTo>
                      <a:pt x="1" y="527"/>
                    </a:moveTo>
                    <a:cubicBezTo>
                      <a:pt x="377" y="51"/>
                      <a:pt x="778" y="0"/>
                      <a:pt x="1204" y="126"/>
                    </a:cubicBezTo>
                    <a:cubicBezTo>
                      <a:pt x="2156" y="401"/>
                      <a:pt x="3159" y="627"/>
                      <a:pt x="4036" y="1128"/>
                    </a:cubicBezTo>
                    <a:cubicBezTo>
                      <a:pt x="4161" y="1203"/>
                      <a:pt x="4262" y="1304"/>
                      <a:pt x="4412" y="1329"/>
                    </a:cubicBezTo>
                    <a:cubicBezTo>
                      <a:pt x="5565" y="1780"/>
                      <a:pt x="6317" y="2682"/>
                      <a:pt x="7018" y="3660"/>
                    </a:cubicBezTo>
                    <a:cubicBezTo>
                      <a:pt x="7570" y="4437"/>
                      <a:pt x="8146" y="5239"/>
                      <a:pt x="8397" y="6191"/>
                    </a:cubicBezTo>
                    <a:cubicBezTo>
                      <a:pt x="8447" y="6366"/>
                      <a:pt x="8547" y="6517"/>
                      <a:pt x="8547" y="6692"/>
                    </a:cubicBezTo>
                    <a:cubicBezTo>
                      <a:pt x="8547" y="6843"/>
                      <a:pt x="8497" y="7068"/>
                      <a:pt x="8397" y="7143"/>
                    </a:cubicBezTo>
                    <a:cubicBezTo>
                      <a:pt x="8272" y="7219"/>
                      <a:pt x="8021" y="7168"/>
                      <a:pt x="7921" y="7093"/>
                    </a:cubicBezTo>
                    <a:cubicBezTo>
                      <a:pt x="7620" y="6792"/>
                      <a:pt x="7319" y="6492"/>
                      <a:pt x="7119" y="6141"/>
                    </a:cubicBezTo>
                    <a:cubicBezTo>
                      <a:pt x="6617" y="5188"/>
                      <a:pt x="5916" y="4361"/>
                      <a:pt x="5264" y="3484"/>
                    </a:cubicBezTo>
                    <a:cubicBezTo>
                      <a:pt x="5139" y="3309"/>
                      <a:pt x="4963" y="3108"/>
                      <a:pt x="4763" y="2983"/>
                    </a:cubicBezTo>
                    <a:cubicBezTo>
                      <a:pt x="3710" y="2381"/>
                      <a:pt x="2758" y="1579"/>
                      <a:pt x="1580" y="1229"/>
                    </a:cubicBezTo>
                    <a:cubicBezTo>
                      <a:pt x="1179" y="1128"/>
                      <a:pt x="778" y="953"/>
                      <a:pt x="402" y="802"/>
                    </a:cubicBezTo>
                    <a:cubicBezTo>
                      <a:pt x="277" y="752"/>
                      <a:pt x="176" y="652"/>
                      <a:pt x="1" y="527"/>
                    </a:cubicBezTo>
                    <a:close/>
                  </a:path>
                </a:pathLst>
              </a:custGeom>
              <a:grp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19" name="Google Shape;2403;p68">
                <a:extLst>
                  <a:ext uri="{FF2B5EF4-FFF2-40B4-BE49-F238E27FC236}">
                    <a16:creationId xmlns:a16="http://schemas.microsoft.com/office/drawing/2014/main" id="{A1C8BFB7-9D91-CDD9-066F-95C94A87FC06}"/>
                  </a:ext>
                </a:extLst>
              </p:cNvPr>
              <p:cNvSpPr/>
              <p:nvPr/>
            </p:nvSpPr>
            <p:spPr>
              <a:xfrm>
                <a:off x="3070325" y="2921075"/>
                <a:ext cx="44500" cy="201800"/>
              </a:xfrm>
              <a:custGeom>
                <a:avLst/>
                <a:gdLst/>
                <a:ahLst/>
                <a:cxnLst/>
                <a:rect l="l" t="t" r="r" b="b"/>
                <a:pathLst>
                  <a:path w="1780" h="8072" extrusionOk="0">
                    <a:moveTo>
                      <a:pt x="1755" y="7946"/>
                    </a:moveTo>
                    <a:cubicBezTo>
                      <a:pt x="1329" y="8071"/>
                      <a:pt x="1053" y="7971"/>
                      <a:pt x="853" y="7670"/>
                    </a:cubicBezTo>
                    <a:cubicBezTo>
                      <a:pt x="401" y="7018"/>
                      <a:pt x="0" y="6342"/>
                      <a:pt x="51" y="5465"/>
                    </a:cubicBezTo>
                    <a:cubicBezTo>
                      <a:pt x="126" y="4637"/>
                      <a:pt x="101" y="3810"/>
                      <a:pt x="101" y="2958"/>
                    </a:cubicBezTo>
                    <a:cubicBezTo>
                      <a:pt x="101" y="2106"/>
                      <a:pt x="376" y="1329"/>
                      <a:pt x="727" y="552"/>
                    </a:cubicBezTo>
                    <a:cubicBezTo>
                      <a:pt x="777" y="402"/>
                      <a:pt x="878" y="226"/>
                      <a:pt x="1003" y="126"/>
                    </a:cubicBezTo>
                    <a:cubicBezTo>
                      <a:pt x="1078" y="51"/>
                      <a:pt x="1254" y="1"/>
                      <a:pt x="1379" y="26"/>
                    </a:cubicBezTo>
                    <a:cubicBezTo>
                      <a:pt x="1479" y="76"/>
                      <a:pt x="1629" y="226"/>
                      <a:pt x="1604" y="327"/>
                    </a:cubicBezTo>
                    <a:cubicBezTo>
                      <a:pt x="1604" y="653"/>
                      <a:pt x="1579" y="1028"/>
                      <a:pt x="1479" y="1329"/>
                    </a:cubicBezTo>
                    <a:cubicBezTo>
                      <a:pt x="1228" y="2081"/>
                      <a:pt x="1153" y="2833"/>
                      <a:pt x="1228" y="3610"/>
                    </a:cubicBezTo>
                    <a:cubicBezTo>
                      <a:pt x="1228" y="3835"/>
                      <a:pt x="1254" y="4086"/>
                      <a:pt x="1254" y="4337"/>
                    </a:cubicBezTo>
                    <a:cubicBezTo>
                      <a:pt x="1203" y="5414"/>
                      <a:pt x="1178" y="6492"/>
                      <a:pt x="1730" y="7495"/>
                    </a:cubicBezTo>
                    <a:cubicBezTo>
                      <a:pt x="1780" y="7595"/>
                      <a:pt x="1755" y="7745"/>
                      <a:pt x="1755" y="7946"/>
                    </a:cubicBezTo>
                    <a:close/>
                  </a:path>
                </a:pathLst>
              </a:custGeom>
              <a:grp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0" name="Google Shape;2404;p68">
                <a:extLst>
                  <a:ext uri="{FF2B5EF4-FFF2-40B4-BE49-F238E27FC236}">
                    <a16:creationId xmlns:a16="http://schemas.microsoft.com/office/drawing/2014/main" id="{71A6BCFC-07E7-D2F7-84C5-E6E86BBBE262}"/>
                  </a:ext>
                </a:extLst>
              </p:cNvPr>
              <p:cNvSpPr/>
              <p:nvPr/>
            </p:nvSpPr>
            <p:spPr>
              <a:xfrm rot="2104647">
                <a:off x="6907153" y="2873784"/>
                <a:ext cx="101553" cy="76477"/>
              </a:xfrm>
              <a:custGeom>
                <a:avLst/>
                <a:gdLst/>
                <a:ahLst/>
                <a:cxnLst/>
                <a:rect l="l" t="t" r="r" b="b"/>
                <a:pathLst>
                  <a:path w="4062" h="3059" extrusionOk="0">
                    <a:moveTo>
                      <a:pt x="1" y="351"/>
                    </a:moveTo>
                    <a:cubicBezTo>
                      <a:pt x="277" y="0"/>
                      <a:pt x="653" y="0"/>
                      <a:pt x="1003" y="151"/>
                    </a:cubicBezTo>
                    <a:cubicBezTo>
                      <a:pt x="1505" y="376"/>
                      <a:pt x="2006" y="652"/>
                      <a:pt x="2457" y="953"/>
                    </a:cubicBezTo>
                    <a:cubicBezTo>
                      <a:pt x="2858" y="1228"/>
                      <a:pt x="3184" y="1579"/>
                      <a:pt x="3560" y="1905"/>
                    </a:cubicBezTo>
                    <a:cubicBezTo>
                      <a:pt x="3836" y="2131"/>
                      <a:pt x="3961" y="2457"/>
                      <a:pt x="4036" y="2807"/>
                    </a:cubicBezTo>
                    <a:cubicBezTo>
                      <a:pt x="4061" y="2883"/>
                      <a:pt x="3961" y="2958"/>
                      <a:pt x="3936" y="3033"/>
                    </a:cubicBezTo>
                    <a:cubicBezTo>
                      <a:pt x="3836" y="3033"/>
                      <a:pt x="3760" y="3058"/>
                      <a:pt x="3710" y="3033"/>
                    </a:cubicBezTo>
                    <a:cubicBezTo>
                      <a:pt x="3284" y="2732"/>
                      <a:pt x="2833" y="2457"/>
                      <a:pt x="2482" y="2081"/>
                    </a:cubicBezTo>
                    <a:cubicBezTo>
                      <a:pt x="1780" y="1429"/>
                      <a:pt x="1003" y="928"/>
                      <a:pt x="151" y="552"/>
                    </a:cubicBezTo>
                    <a:cubicBezTo>
                      <a:pt x="101" y="527"/>
                      <a:pt x="51" y="451"/>
                      <a:pt x="1" y="351"/>
                    </a:cubicBezTo>
                  </a:path>
                </a:pathLst>
              </a:custGeom>
              <a:grp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grpSp>
      </p:grpSp>
      <p:sp>
        <p:nvSpPr>
          <p:cNvPr id="21" name="TextBox 20">
            <a:extLst>
              <a:ext uri="{FF2B5EF4-FFF2-40B4-BE49-F238E27FC236}">
                <a16:creationId xmlns:a16="http://schemas.microsoft.com/office/drawing/2014/main" id="{0C30F815-F705-D094-FE85-4E070FDA0E5B}"/>
              </a:ext>
            </a:extLst>
          </p:cNvPr>
          <p:cNvSpPr txBox="1"/>
          <p:nvPr/>
        </p:nvSpPr>
        <p:spPr>
          <a:xfrm>
            <a:off x="5573167" y="1506975"/>
            <a:ext cx="3388151" cy="954107"/>
          </a:xfrm>
          <a:prstGeom prst="rect">
            <a:avLst/>
          </a:prstGeom>
          <a:noFill/>
        </p:spPr>
        <p:txBody>
          <a:bodyPr wrap="square">
            <a:spAutoFit/>
          </a:bodyPr>
          <a:lstStyle/>
          <a:p>
            <a:pPr lvl="0" algn="ctr" defTabSz="1219170">
              <a:buClrTx/>
            </a:pPr>
            <a:r>
              <a:rPr lang="vi-VN" sz="2800">
                <a:latin typeface="+mj-lt"/>
              </a:rPr>
              <a:t>Về cơ bản, đây là một so sánh hợp lí</a:t>
            </a:r>
            <a:endParaRPr kumimoji="0" lang="en-US" sz="283700" b="0" i="0" u="none" strike="noStrike" kern="0" cap="none" spc="0" normalizeH="0" baseline="0" noProof="0">
              <a:ln>
                <a:noFill/>
              </a:ln>
              <a:solidFill>
                <a:sysClr val="windowText" lastClr="000000"/>
              </a:solidFill>
              <a:effectLst/>
              <a:uLnTx/>
              <a:uFillTx/>
              <a:latin typeface="+mj-lt"/>
              <a:ea typeface="+mn-ea"/>
              <a:cs typeface="Times New Roman" panose="02020603050405020304" pitchFamily="18" charset="0"/>
            </a:endParaRPr>
          </a:p>
        </p:txBody>
      </p:sp>
    </p:spTree>
    <p:extLst>
      <p:ext uri="{BB962C8B-B14F-4D97-AF65-F5344CB8AC3E}">
        <p14:creationId xmlns:p14="http://schemas.microsoft.com/office/powerpoint/2010/main" val="3915947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arn(inVertical)">
                                      <p:cBhvr>
                                        <p:cTn id="11" dur="500"/>
                                        <p:tgtEl>
                                          <p:spTgt spid="11"/>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2" presetClass="entr" presetSubtype="4"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ppt_x"/>
                                          </p:val>
                                        </p:tav>
                                        <p:tav tm="100000">
                                          <p:val>
                                            <p:strVal val="#ppt_x"/>
                                          </p:val>
                                        </p:tav>
                                      </p:tavLst>
                                    </p:anim>
                                    <p:anim calcmode="lin" valueType="num">
                                      <p:cBhvr additive="base">
                                        <p:cTn id="1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additive="base">
                                        <p:cTn id="24" dur="500" fill="hold"/>
                                        <p:tgtEl>
                                          <p:spTgt spid="10"/>
                                        </p:tgtEl>
                                        <p:attrNameLst>
                                          <p:attrName>ppt_x</p:attrName>
                                        </p:attrNameLst>
                                      </p:cBhvr>
                                      <p:tavLst>
                                        <p:tav tm="0">
                                          <p:val>
                                            <p:strVal val="#ppt_x"/>
                                          </p:val>
                                        </p:tav>
                                        <p:tav tm="100000">
                                          <p:val>
                                            <p:strVal val="#ppt_x"/>
                                          </p:val>
                                        </p:tav>
                                      </p:tavLst>
                                    </p:anim>
                                    <p:anim calcmode="lin" valueType="num">
                                      <p:cBhvr additive="base">
                                        <p:cTn id="25"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2">
                                            <p:txEl>
                                              <p:pRg st="0" end="0"/>
                                            </p:txEl>
                                          </p:spTgt>
                                        </p:tgtEl>
                                        <p:attrNameLst>
                                          <p:attrName>style.visibility</p:attrName>
                                        </p:attrNameLst>
                                      </p:cBhvr>
                                      <p:to>
                                        <p:strVal val="visible"/>
                                      </p:to>
                                    </p:set>
                                    <p:animEffect transition="in" filter="barn(inVertical)">
                                      <p:cBhvr>
                                        <p:cTn id="30" dur="500"/>
                                        <p:tgtEl>
                                          <p:spTgt spid="12">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randombar(horizontal)">
                                      <p:cBhvr>
                                        <p:cTn id="35" dur="500"/>
                                        <p:tgtEl>
                                          <p:spTgt spid="14"/>
                                        </p:tgtEl>
                                      </p:cBhvr>
                                    </p:animEffect>
                                  </p:childTnLst>
                                </p:cTn>
                              </p:par>
                            </p:childTnLst>
                          </p:cTn>
                        </p:par>
                        <p:par>
                          <p:cTn id="36" fill="hold">
                            <p:stCondLst>
                              <p:cond delay="500"/>
                            </p:stCondLst>
                            <p:childTnLst>
                              <p:par>
                                <p:cTn id="37" presetID="14" presetClass="entr" presetSubtype="10" fill="hold" grpId="0" nodeType="after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randombar(horizontal)">
                                      <p:cBhvr>
                                        <p:cTn id="39" dur="500"/>
                                        <p:tgtEl>
                                          <p:spTgt spid="21"/>
                                        </p:tgtEl>
                                      </p:cBhvr>
                                    </p:animEffect>
                                  </p:childTnLst>
                                </p:cTn>
                              </p:par>
                            </p:childTnLst>
                          </p:cTn>
                        </p:par>
                      </p:childTnLst>
                    </p:cTn>
                  </p:par>
                  <p:par>
                    <p:cTn id="40" fill="hold">
                      <p:stCondLst>
                        <p:cond delay="indefinite"/>
                      </p:stCondLst>
                      <p:childTnLst>
                        <p:par>
                          <p:cTn id="41" fill="hold">
                            <p:stCondLst>
                              <p:cond delay="0"/>
                            </p:stCondLst>
                            <p:childTnLst>
                              <p:par>
                                <p:cTn id="42" presetID="1" presetClass="exit" presetSubtype="0" fill="hold" grpId="1" nodeType="clickEffect">
                                  <p:stCondLst>
                                    <p:cond delay="0"/>
                                  </p:stCondLst>
                                  <p:childTnLst>
                                    <p:set>
                                      <p:cBhvr>
                                        <p:cTn id="43" dur="1" fill="hold">
                                          <p:stCondLst>
                                            <p:cond delay="0"/>
                                          </p:stCondLst>
                                        </p:cTn>
                                        <p:tgtEl>
                                          <p:spTgt spid="21"/>
                                        </p:tgtEl>
                                        <p:attrNameLst>
                                          <p:attrName>style.visibility</p:attrName>
                                        </p:attrNameLst>
                                      </p:cBhvr>
                                      <p:to>
                                        <p:strVal val="hidden"/>
                                      </p:to>
                                    </p:set>
                                  </p:childTnLst>
                                </p:cTn>
                              </p:par>
                              <p:par>
                                <p:cTn id="44" presetID="1" presetClass="exit" presetSubtype="0" fill="hold" nodeType="withEffect">
                                  <p:stCondLst>
                                    <p:cond delay="0"/>
                                  </p:stCondLst>
                                  <p:childTnLst>
                                    <p:set>
                                      <p:cBhvr>
                                        <p:cTn id="45"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1" grpId="0"/>
      <p:bldP spid="21" grpId="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825"/>
        <p:cNvGrpSpPr/>
        <p:nvPr/>
      </p:nvGrpSpPr>
      <p:grpSpPr>
        <a:xfrm>
          <a:off x="0" y="0"/>
          <a:ext cx="0" cy="0"/>
          <a:chOff x="0" y="0"/>
          <a:chExt cx="0" cy="0"/>
        </a:xfrm>
      </p:grpSpPr>
      <p:sp>
        <p:nvSpPr>
          <p:cNvPr id="8" name="Google Shape;246;p45">
            <a:extLst>
              <a:ext uri="{FF2B5EF4-FFF2-40B4-BE49-F238E27FC236}">
                <a16:creationId xmlns:a16="http://schemas.microsoft.com/office/drawing/2014/main" id="{102CA564-DA72-12C6-06D5-E83EA59BAC8B}"/>
              </a:ext>
            </a:extLst>
          </p:cNvPr>
          <p:cNvSpPr txBox="1">
            <a:spLocks/>
          </p:cNvSpPr>
          <p:nvPr/>
        </p:nvSpPr>
        <p:spPr>
          <a:xfrm>
            <a:off x="713250" y="309803"/>
            <a:ext cx="7717500" cy="5727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2800"/>
              <a:buFont typeface="Handlee"/>
              <a:buNone/>
              <a:defRPr sz="3600" b="1" i="0" u="none" strike="noStrike" cap="none">
                <a:solidFill>
                  <a:schemeClr val="accent1"/>
                </a:solidFill>
                <a:latin typeface="Handlee"/>
                <a:ea typeface="Handlee"/>
                <a:cs typeface="Handlee"/>
                <a:sym typeface="Handlee"/>
              </a:defRPr>
            </a:lvl1pPr>
            <a:lvl2pPr marR="0" lvl="1"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2pPr>
            <a:lvl3pPr marR="0" lvl="2"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3pPr>
            <a:lvl4pPr marR="0" lvl="3"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4pPr>
            <a:lvl5pPr marR="0" lvl="4"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5pPr>
            <a:lvl6pPr marR="0" lvl="5"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6pPr>
            <a:lvl7pPr marR="0" lvl="6"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7pPr>
            <a:lvl8pPr marR="0" lvl="7"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8pPr>
            <a:lvl9pPr marR="0" lvl="8"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9pPr>
          </a:lstStyle>
          <a:p>
            <a:r>
              <a:rPr lang="en-US" sz="3200">
                <a:solidFill>
                  <a:schemeClr val="bg1"/>
                </a:solidFill>
                <a:latin typeface="Times New Roman" panose="02020603050405020304" pitchFamily="18" charset="0"/>
                <a:cs typeface="Times New Roman" panose="02020603050405020304" pitchFamily="18" charset="0"/>
              </a:rPr>
              <a:t>7. Kết nối, mở rộng</a:t>
            </a:r>
          </a:p>
        </p:txBody>
      </p:sp>
      <p:sp>
        <p:nvSpPr>
          <p:cNvPr id="9" name="Google Shape;2045;p65">
            <a:extLst>
              <a:ext uri="{FF2B5EF4-FFF2-40B4-BE49-F238E27FC236}">
                <a16:creationId xmlns:a16="http://schemas.microsoft.com/office/drawing/2014/main" id="{E829315F-3083-80B8-A059-1BB176A89A7E}"/>
              </a:ext>
            </a:extLst>
          </p:cNvPr>
          <p:cNvSpPr/>
          <p:nvPr/>
        </p:nvSpPr>
        <p:spPr>
          <a:xfrm>
            <a:off x="1083212" y="309803"/>
            <a:ext cx="7160456" cy="572700"/>
          </a:xfrm>
          <a:prstGeom prst="roundRect">
            <a:avLst>
              <a:gd name="adj" fmla="val 9575"/>
            </a:avLst>
          </a:prstGeom>
          <a:noFill/>
          <a:ln w="19050" cap="flat" cmpd="sng">
            <a:solidFill>
              <a:srgbClr val="333333">
                <a:lumMod val="50000"/>
              </a:srgbClr>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aphicFrame>
        <p:nvGraphicFramePr>
          <p:cNvPr id="2" name="Diagram 1">
            <a:extLst>
              <a:ext uri="{FF2B5EF4-FFF2-40B4-BE49-F238E27FC236}">
                <a16:creationId xmlns:a16="http://schemas.microsoft.com/office/drawing/2014/main" id="{6A0F46F7-542C-C304-10BF-9278B01670D3}"/>
              </a:ext>
            </a:extLst>
          </p:cNvPr>
          <p:cNvGraphicFramePr/>
          <p:nvPr>
            <p:extLst>
              <p:ext uri="{D42A27DB-BD31-4B8C-83A1-F6EECF244321}">
                <p14:modId xmlns:p14="http://schemas.microsoft.com/office/powerpoint/2010/main" val="305235430"/>
              </p:ext>
            </p:extLst>
          </p:nvPr>
        </p:nvGraphicFramePr>
        <p:xfrm>
          <a:off x="0" y="1244906"/>
          <a:ext cx="9187446" cy="36906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43250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graphicEl>
                                              <a:dgm id="{2263DD2D-8F4A-4C4F-B0AA-3DAE9C714F25}"/>
                                            </p:graphicEl>
                                          </p:spTgt>
                                        </p:tgtEl>
                                        <p:attrNameLst>
                                          <p:attrName>style.visibility</p:attrName>
                                        </p:attrNameLst>
                                      </p:cBhvr>
                                      <p:to>
                                        <p:strVal val="visible"/>
                                      </p:to>
                                    </p:set>
                                    <p:animEffect transition="in" filter="fade">
                                      <p:cBhvr>
                                        <p:cTn id="7" dur="1000"/>
                                        <p:tgtEl>
                                          <p:spTgt spid="2">
                                            <p:graphicEl>
                                              <a:dgm id="{2263DD2D-8F4A-4C4F-B0AA-3DAE9C714F25}"/>
                                            </p:graphicEl>
                                          </p:spTgt>
                                        </p:tgtEl>
                                      </p:cBhvr>
                                    </p:animEffect>
                                    <p:anim calcmode="lin" valueType="num">
                                      <p:cBhvr>
                                        <p:cTn id="8" dur="1000" fill="hold"/>
                                        <p:tgtEl>
                                          <p:spTgt spid="2">
                                            <p:graphicEl>
                                              <a:dgm id="{2263DD2D-8F4A-4C4F-B0AA-3DAE9C714F25}"/>
                                            </p:graphicEl>
                                          </p:spTgt>
                                        </p:tgtEl>
                                        <p:attrNameLst>
                                          <p:attrName>ppt_x</p:attrName>
                                        </p:attrNameLst>
                                      </p:cBhvr>
                                      <p:tavLst>
                                        <p:tav tm="0">
                                          <p:val>
                                            <p:strVal val="#ppt_x"/>
                                          </p:val>
                                        </p:tav>
                                        <p:tav tm="100000">
                                          <p:val>
                                            <p:strVal val="#ppt_x"/>
                                          </p:val>
                                        </p:tav>
                                      </p:tavLst>
                                    </p:anim>
                                    <p:anim calcmode="lin" valueType="num">
                                      <p:cBhvr>
                                        <p:cTn id="9" dur="1000" fill="hold"/>
                                        <p:tgtEl>
                                          <p:spTgt spid="2">
                                            <p:graphicEl>
                                              <a:dgm id="{2263DD2D-8F4A-4C4F-B0AA-3DAE9C714F25}"/>
                                            </p:graphic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graphicEl>
                                              <a:dgm id="{C08F509B-10D4-450A-BC99-80C7E88DE568}"/>
                                            </p:graphicEl>
                                          </p:spTgt>
                                        </p:tgtEl>
                                        <p:attrNameLst>
                                          <p:attrName>style.visibility</p:attrName>
                                        </p:attrNameLst>
                                      </p:cBhvr>
                                      <p:to>
                                        <p:strVal val="visible"/>
                                      </p:to>
                                    </p:set>
                                    <p:animEffect transition="in" filter="fade">
                                      <p:cBhvr>
                                        <p:cTn id="14" dur="1000"/>
                                        <p:tgtEl>
                                          <p:spTgt spid="2">
                                            <p:graphicEl>
                                              <a:dgm id="{C08F509B-10D4-450A-BC99-80C7E88DE568}"/>
                                            </p:graphicEl>
                                          </p:spTgt>
                                        </p:tgtEl>
                                      </p:cBhvr>
                                    </p:animEffect>
                                    <p:anim calcmode="lin" valueType="num">
                                      <p:cBhvr>
                                        <p:cTn id="15" dur="1000" fill="hold"/>
                                        <p:tgtEl>
                                          <p:spTgt spid="2">
                                            <p:graphicEl>
                                              <a:dgm id="{C08F509B-10D4-450A-BC99-80C7E88DE568}"/>
                                            </p:graphicEl>
                                          </p:spTgt>
                                        </p:tgtEl>
                                        <p:attrNameLst>
                                          <p:attrName>ppt_x</p:attrName>
                                        </p:attrNameLst>
                                      </p:cBhvr>
                                      <p:tavLst>
                                        <p:tav tm="0">
                                          <p:val>
                                            <p:strVal val="#ppt_x"/>
                                          </p:val>
                                        </p:tav>
                                        <p:tav tm="100000">
                                          <p:val>
                                            <p:strVal val="#ppt_x"/>
                                          </p:val>
                                        </p:tav>
                                      </p:tavLst>
                                    </p:anim>
                                    <p:anim calcmode="lin" valueType="num">
                                      <p:cBhvr>
                                        <p:cTn id="16" dur="1000" fill="hold"/>
                                        <p:tgtEl>
                                          <p:spTgt spid="2">
                                            <p:graphicEl>
                                              <a:dgm id="{C08F509B-10D4-450A-BC99-80C7E88DE568}"/>
                                            </p:graphic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2">
                                            <p:graphicEl>
                                              <a:dgm id="{64A8D6E5-AAA9-49AC-8E54-6FE1186B2325}"/>
                                            </p:graphicEl>
                                          </p:spTgt>
                                        </p:tgtEl>
                                        <p:attrNameLst>
                                          <p:attrName>style.visibility</p:attrName>
                                        </p:attrNameLst>
                                      </p:cBhvr>
                                      <p:to>
                                        <p:strVal val="visible"/>
                                      </p:to>
                                    </p:set>
                                    <p:animEffect transition="in" filter="fade">
                                      <p:cBhvr>
                                        <p:cTn id="19" dur="1000"/>
                                        <p:tgtEl>
                                          <p:spTgt spid="2">
                                            <p:graphicEl>
                                              <a:dgm id="{64A8D6E5-AAA9-49AC-8E54-6FE1186B2325}"/>
                                            </p:graphicEl>
                                          </p:spTgt>
                                        </p:tgtEl>
                                      </p:cBhvr>
                                    </p:animEffect>
                                    <p:anim calcmode="lin" valueType="num">
                                      <p:cBhvr>
                                        <p:cTn id="20" dur="1000" fill="hold"/>
                                        <p:tgtEl>
                                          <p:spTgt spid="2">
                                            <p:graphicEl>
                                              <a:dgm id="{64A8D6E5-AAA9-49AC-8E54-6FE1186B2325}"/>
                                            </p:graphicEl>
                                          </p:spTgt>
                                        </p:tgtEl>
                                        <p:attrNameLst>
                                          <p:attrName>ppt_x</p:attrName>
                                        </p:attrNameLst>
                                      </p:cBhvr>
                                      <p:tavLst>
                                        <p:tav tm="0">
                                          <p:val>
                                            <p:strVal val="#ppt_x"/>
                                          </p:val>
                                        </p:tav>
                                        <p:tav tm="100000">
                                          <p:val>
                                            <p:strVal val="#ppt_x"/>
                                          </p:val>
                                        </p:tav>
                                      </p:tavLst>
                                    </p:anim>
                                    <p:anim calcmode="lin" valueType="num">
                                      <p:cBhvr>
                                        <p:cTn id="21" dur="1000" fill="hold"/>
                                        <p:tgtEl>
                                          <p:spTgt spid="2">
                                            <p:graphicEl>
                                              <a:dgm id="{64A8D6E5-AAA9-49AC-8E54-6FE1186B2325}"/>
                                            </p:graphic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
                                            <p:graphicEl>
                                              <a:dgm id="{740A0B1A-3FE5-406C-8DF0-E524D05861DD}"/>
                                            </p:graphicEl>
                                          </p:spTgt>
                                        </p:tgtEl>
                                        <p:attrNameLst>
                                          <p:attrName>style.visibility</p:attrName>
                                        </p:attrNameLst>
                                      </p:cBhvr>
                                      <p:to>
                                        <p:strVal val="visible"/>
                                      </p:to>
                                    </p:set>
                                    <p:animEffect transition="in" filter="fade">
                                      <p:cBhvr>
                                        <p:cTn id="26" dur="1000"/>
                                        <p:tgtEl>
                                          <p:spTgt spid="2">
                                            <p:graphicEl>
                                              <a:dgm id="{740A0B1A-3FE5-406C-8DF0-E524D05861DD}"/>
                                            </p:graphicEl>
                                          </p:spTgt>
                                        </p:tgtEl>
                                      </p:cBhvr>
                                    </p:animEffect>
                                    <p:anim calcmode="lin" valueType="num">
                                      <p:cBhvr>
                                        <p:cTn id="27" dur="1000" fill="hold"/>
                                        <p:tgtEl>
                                          <p:spTgt spid="2">
                                            <p:graphicEl>
                                              <a:dgm id="{740A0B1A-3FE5-406C-8DF0-E524D05861DD}"/>
                                            </p:graphicEl>
                                          </p:spTgt>
                                        </p:tgtEl>
                                        <p:attrNameLst>
                                          <p:attrName>ppt_x</p:attrName>
                                        </p:attrNameLst>
                                      </p:cBhvr>
                                      <p:tavLst>
                                        <p:tav tm="0">
                                          <p:val>
                                            <p:strVal val="#ppt_x"/>
                                          </p:val>
                                        </p:tav>
                                        <p:tav tm="100000">
                                          <p:val>
                                            <p:strVal val="#ppt_x"/>
                                          </p:val>
                                        </p:tav>
                                      </p:tavLst>
                                    </p:anim>
                                    <p:anim calcmode="lin" valueType="num">
                                      <p:cBhvr>
                                        <p:cTn id="28" dur="1000" fill="hold"/>
                                        <p:tgtEl>
                                          <p:spTgt spid="2">
                                            <p:graphicEl>
                                              <a:dgm id="{740A0B1A-3FE5-406C-8DF0-E524D05861DD}"/>
                                            </p:graphicEl>
                                          </p:spTgt>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2">
                                            <p:graphicEl>
                                              <a:dgm id="{4D1D8478-7351-40EE-856C-3ED212121279}"/>
                                            </p:graphicEl>
                                          </p:spTgt>
                                        </p:tgtEl>
                                        <p:attrNameLst>
                                          <p:attrName>style.visibility</p:attrName>
                                        </p:attrNameLst>
                                      </p:cBhvr>
                                      <p:to>
                                        <p:strVal val="visible"/>
                                      </p:to>
                                    </p:set>
                                    <p:animEffect transition="in" filter="fade">
                                      <p:cBhvr>
                                        <p:cTn id="31" dur="1000"/>
                                        <p:tgtEl>
                                          <p:spTgt spid="2">
                                            <p:graphicEl>
                                              <a:dgm id="{4D1D8478-7351-40EE-856C-3ED212121279}"/>
                                            </p:graphicEl>
                                          </p:spTgt>
                                        </p:tgtEl>
                                      </p:cBhvr>
                                    </p:animEffect>
                                    <p:anim calcmode="lin" valueType="num">
                                      <p:cBhvr>
                                        <p:cTn id="32" dur="1000" fill="hold"/>
                                        <p:tgtEl>
                                          <p:spTgt spid="2">
                                            <p:graphicEl>
                                              <a:dgm id="{4D1D8478-7351-40EE-856C-3ED212121279}"/>
                                            </p:graphicEl>
                                          </p:spTgt>
                                        </p:tgtEl>
                                        <p:attrNameLst>
                                          <p:attrName>ppt_x</p:attrName>
                                        </p:attrNameLst>
                                      </p:cBhvr>
                                      <p:tavLst>
                                        <p:tav tm="0">
                                          <p:val>
                                            <p:strVal val="#ppt_x"/>
                                          </p:val>
                                        </p:tav>
                                        <p:tav tm="100000">
                                          <p:val>
                                            <p:strVal val="#ppt_x"/>
                                          </p:val>
                                        </p:tav>
                                      </p:tavLst>
                                    </p:anim>
                                    <p:anim calcmode="lin" valueType="num">
                                      <p:cBhvr>
                                        <p:cTn id="33" dur="1000" fill="hold"/>
                                        <p:tgtEl>
                                          <p:spTgt spid="2">
                                            <p:graphicEl>
                                              <a:dgm id="{4D1D8478-7351-40EE-856C-3ED212121279}"/>
                                            </p:graphic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2">
                                            <p:graphicEl>
                                              <a:dgm id="{9575CA49-35A1-4DB2-B3C2-3AA5ED0CF89E}"/>
                                            </p:graphicEl>
                                          </p:spTgt>
                                        </p:tgtEl>
                                        <p:attrNameLst>
                                          <p:attrName>style.visibility</p:attrName>
                                        </p:attrNameLst>
                                      </p:cBhvr>
                                      <p:to>
                                        <p:strVal val="visible"/>
                                      </p:to>
                                    </p:set>
                                    <p:animEffect transition="in" filter="fade">
                                      <p:cBhvr>
                                        <p:cTn id="38" dur="1000"/>
                                        <p:tgtEl>
                                          <p:spTgt spid="2">
                                            <p:graphicEl>
                                              <a:dgm id="{9575CA49-35A1-4DB2-B3C2-3AA5ED0CF89E}"/>
                                            </p:graphicEl>
                                          </p:spTgt>
                                        </p:tgtEl>
                                      </p:cBhvr>
                                    </p:animEffect>
                                    <p:anim calcmode="lin" valueType="num">
                                      <p:cBhvr>
                                        <p:cTn id="39" dur="1000" fill="hold"/>
                                        <p:tgtEl>
                                          <p:spTgt spid="2">
                                            <p:graphicEl>
                                              <a:dgm id="{9575CA49-35A1-4DB2-B3C2-3AA5ED0CF89E}"/>
                                            </p:graphicEl>
                                          </p:spTgt>
                                        </p:tgtEl>
                                        <p:attrNameLst>
                                          <p:attrName>ppt_x</p:attrName>
                                        </p:attrNameLst>
                                      </p:cBhvr>
                                      <p:tavLst>
                                        <p:tav tm="0">
                                          <p:val>
                                            <p:strVal val="#ppt_x"/>
                                          </p:val>
                                        </p:tav>
                                        <p:tav tm="100000">
                                          <p:val>
                                            <p:strVal val="#ppt_x"/>
                                          </p:val>
                                        </p:tav>
                                      </p:tavLst>
                                    </p:anim>
                                    <p:anim calcmode="lin" valueType="num">
                                      <p:cBhvr>
                                        <p:cTn id="40" dur="1000" fill="hold"/>
                                        <p:tgtEl>
                                          <p:spTgt spid="2">
                                            <p:graphicEl>
                                              <a:dgm id="{9575CA49-35A1-4DB2-B3C2-3AA5ED0CF89E}"/>
                                            </p:graphic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2">
                                            <p:graphicEl>
                                              <a:dgm id="{CFFFD22D-97E7-4030-A4C1-CF58CB3C10D8}"/>
                                            </p:graphicEl>
                                          </p:spTgt>
                                        </p:tgtEl>
                                        <p:attrNameLst>
                                          <p:attrName>style.visibility</p:attrName>
                                        </p:attrNameLst>
                                      </p:cBhvr>
                                      <p:to>
                                        <p:strVal val="visible"/>
                                      </p:to>
                                    </p:set>
                                    <p:animEffect transition="in" filter="fade">
                                      <p:cBhvr>
                                        <p:cTn id="43" dur="1000"/>
                                        <p:tgtEl>
                                          <p:spTgt spid="2">
                                            <p:graphicEl>
                                              <a:dgm id="{CFFFD22D-97E7-4030-A4C1-CF58CB3C10D8}"/>
                                            </p:graphicEl>
                                          </p:spTgt>
                                        </p:tgtEl>
                                      </p:cBhvr>
                                    </p:animEffect>
                                    <p:anim calcmode="lin" valueType="num">
                                      <p:cBhvr>
                                        <p:cTn id="44" dur="1000" fill="hold"/>
                                        <p:tgtEl>
                                          <p:spTgt spid="2">
                                            <p:graphicEl>
                                              <a:dgm id="{CFFFD22D-97E7-4030-A4C1-CF58CB3C10D8}"/>
                                            </p:graphicEl>
                                          </p:spTgt>
                                        </p:tgtEl>
                                        <p:attrNameLst>
                                          <p:attrName>ppt_x</p:attrName>
                                        </p:attrNameLst>
                                      </p:cBhvr>
                                      <p:tavLst>
                                        <p:tav tm="0">
                                          <p:val>
                                            <p:strVal val="#ppt_x"/>
                                          </p:val>
                                        </p:tav>
                                        <p:tav tm="100000">
                                          <p:val>
                                            <p:strVal val="#ppt_x"/>
                                          </p:val>
                                        </p:tav>
                                      </p:tavLst>
                                    </p:anim>
                                    <p:anim calcmode="lin" valueType="num">
                                      <p:cBhvr>
                                        <p:cTn id="45" dur="1000" fill="hold"/>
                                        <p:tgtEl>
                                          <p:spTgt spid="2">
                                            <p:graphicEl>
                                              <a:dgm id="{CFFFD22D-97E7-4030-A4C1-CF58CB3C10D8}"/>
                                            </p:graphicEl>
                                          </p:spTgt>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2">
                                            <p:graphicEl>
                                              <a:dgm id="{00513511-EEC5-4CDC-B97C-E81E32B9EC26}"/>
                                            </p:graphicEl>
                                          </p:spTgt>
                                        </p:tgtEl>
                                        <p:attrNameLst>
                                          <p:attrName>style.visibility</p:attrName>
                                        </p:attrNameLst>
                                      </p:cBhvr>
                                      <p:to>
                                        <p:strVal val="visible"/>
                                      </p:to>
                                    </p:set>
                                    <p:animEffect transition="in" filter="fade">
                                      <p:cBhvr>
                                        <p:cTn id="50" dur="1000"/>
                                        <p:tgtEl>
                                          <p:spTgt spid="2">
                                            <p:graphicEl>
                                              <a:dgm id="{00513511-EEC5-4CDC-B97C-E81E32B9EC26}"/>
                                            </p:graphicEl>
                                          </p:spTgt>
                                        </p:tgtEl>
                                      </p:cBhvr>
                                    </p:animEffect>
                                    <p:anim calcmode="lin" valueType="num">
                                      <p:cBhvr>
                                        <p:cTn id="51" dur="1000" fill="hold"/>
                                        <p:tgtEl>
                                          <p:spTgt spid="2">
                                            <p:graphicEl>
                                              <a:dgm id="{00513511-EEC5-4CDC-B97C-E81E32B9EC26}"/>
                                            </p:graphicEl>
                                          </p:spTgt>
                                        </p:tgtEl>
                                        <p:attrNameLst>
                                          <p:attrName>ppt_x</p:attrName>
                                        </p:attrNameLst>
                                      </p:cBhvr>
                                      <p:tavLst>
                                        <p:tav tm="0">
                                          <p:val>
                                            <p:strVal val="#ppt_x"/>
                                          </p:val>
                                        </p:tav>
                                        <p:tav tm="100000">
                                          <p:val>
                                            <p:strVal val="#ppt_x"/>
                                          </p:val>
                                        </p:tav>
                                      </p:tavLst>
                                    </p:anim>
                                    <p:anim calcmode="lin" valueType="num">
                                      <p:cBhvr>
                                        <p:cTn id="52" dur="1000" fill="hold"/>
                                        <p:tgtEl>
                                          <p:spTgt spid="2">
                                            <p:graphicEl>
                                              <a:dgm id="{00513511-EEC5-4CDC-B97C-E81E32B9EC26}"/>
                                            </p:graphicEl>
                                          </p:spTgt>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2">
                                            <p:graphicEl>
                                              <a:dgm id="{71743224-65D1-4732-9423-10DCA6B55C8B}"/>
                                            </p:graphicEl>
                                          </p:spTgt>
                                        </p:tgtEl>
                                        <p:attrNameLst>
                                          <p:attrName>style.visibility</p:attrName>
                                        </p:attrNameLst>
                                      </p:cBhvr>
                                      <p:to>
                                        <p:strVal val="visible"/>
                                      </p:to>
                                    </p:set>
                                    <p:animEffect transition="in" filter="fade">
                                      <p:cBhvr>
                                        <p:cTn id="55" dur="1000"/>
                                        <p:tgtEl>
                                          <p:spTgt spid="2">
                                            <p:graphicEl>
                                              <a:dgm id="{71743224-65D1-4732-9423-10DCA6B55C8B}"/>
                                            </p:graphicEl>
                                          </p:spTgt>
                                        </p:tgtEl>
                                      </p:cBhvr>
                                    </p:animEffect>
                                    <p:anim calcmode="lin" valueType="num">
                                      <p:cBhvr>
                                        <p:cTn id="56" dur="1000" fill="hold"/>
                                        <p:tgtEl>
                                          <p:spTgt spid="2">
                                            <p:graphicEl>
                                              <a:dgm id="{71743224-65D1-4732-9423-10DCA6B55C8B}"/>
                                            </p:graphicEl>
                                          </p:spTgt>
                                        </p:tgtEl>
                                        <p:attrNameLst>
                                          <p:attrName>ppt_x</p:attrName>
                                        </p:attrNameLst>
                                      </p:cBhvr>
                                      <p:tavLst>
                                        <p:tav tm="0">
                                          <p:val>
                                            <p:strVal val="#ppt_x"/>
                                          </p:val>
                                        </p:tav>
                                        <p:tav tm="100000">
                                          <p:val>
                                            <p:strVal val="#ppt_x"/>
                                          </p:val>
                                        </p:tav>
                                      </p:tavLst>
                                    </p:anim>
                                    <p:anim calcmode="lin" valueType="num">
                                      <p:cBhvr>
                                        <p:cTn id="57" dur="1000" fill="hold"/>
                                        <p:tgtEl>
                                          <p:spTgt spid="2">
                                            <p:graphicEl>
                                              <a:dgm id="{71743224-65D1-4732-9423-10DCA6B55C8B}"/>
                                            </p:graphicEl>
                                          </p:spTgt>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2">
                                            <p:graphicEl>
                                              <a:dgm id="{EFC52B3F-B772-42E3-A8E0-82BB381C0654}"/>
                                            </p:graphicEl>
                                          </p:spTgt>
                                        </p:tgtEl>
                                        <p:attrNameLst>
                                          <p:attrName>style.visibility</p:attrName>
                                        </p:attrNameLst>
                                      </p:cBhvr>
                                      <p:to>
                                        <p:strVal val="visible"/>
                                      </p:to>
                                    </p:set>
                                    <p:animEffect transition="in" filter="fade">
                                      <p:cBhvr>
                                        <p:cTn id="62" dur="1000"/>
                                        <p:tgtEl>
                                          <p:spTgt spid="2">
                                            <p:graphicEl>
                                              <a:dgm id="{EFC52B3F-B772-42E3-A8E0-82BB381C0654}"/>
                                            </p:graphicEl>
                                          </p:spTgt>
                                        </p:tgtEl>
                                      </p:cBhvr>
                                    </p:animEffect>
                                    <p:anim calcmode="lin" valueType="num">
                                      <p:cBhvr>
                                        <p:cTn id="63" dur="1000" fill="hold"/>
                                        <p:tgtEl>
                                          <p:spTgt spid="2">
                                            <p:graphicEl>
                                              <a:dgm id="{EFC52B3F-B772-42E3-A8E0-82BB381C0654}"/>
                                            </p:graphicEl>
                                          </p:spTgt>
                                        </p:tgtEl>
                                        <p:attrNameLst>
                                          <p:attrName>ppt_x</p:attrName>
                                        </p:attrNameLst>
                                      </p:cBhvr>
                                      <p:tavLst>
                                        <p:tav tm="0">
                                          <p:val>
                                            <p:strVal val="#ppt_x"/>
                                          </p:val>
                                        </p:tav>
                                        <p:tav tm="100000">
                                          <p:val>
                                            <p:strVal val="#ppt_x"/>
                                          </p:val>
                                        </p:tav>
                                      </p:tavLst>
                                    </p:anim>
                                    <p:anim calcmode="lin" valueType="num">
                                      <p:cBhvr>
                                        <p:cTn id="64" dur="1000" fill="hold"/>
                                        <p:tgtEl>
                                          <p:spTgt spid="2">
                                            <p:graphicEl>
                                              <a:dgm id="{EFC52B3F-B772-42E3-A8E0-82BB381C0654}"/>
                                            </p:graphicEl>
                                          </p:spTgt>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2">
                                            <p:graphicEl>
                                              <a:dgm id="{F498A952-BC42-437D-86DF-2C7D3058A751}"/>
                                            </p:graphicEl>
                                          </p:spTgt>
                                        </p:tgtEl>
                                        <p:attrNameLst>
                                          <p:attrName>style.visibility</p:attrName>
                                        </p:attrNameLst>
                                      </p:cBhvr>
                                      <p:to>
                                        <p:strVal val="visible"/>
                                      </p:to>
                                    </p:set>
                                    <p:animEffect transition="in" filter="fade">
                                      <p:cBhvr>
                                        <p:cTn id="67" dur="1000"/>
                                        <p:tgtEl>
                                          <p:spTgt spid="2">
                                            <p:graphicEl>
                                              <a:dgm id="{F498A952-BC42-437D-86DF-2C7D3058A751}"/>
                                            </p:graphicEl>
                                          </p:spTgt>
                                        </p:tgtEl>
                                      </p:cBhvr>
                                    </p:animEffect>
                                    <p:anim calcmode="lin" valueType="num">
                                      <p:cBhvr>
                                        <p:cTn id="68" dur="1000" fill="hold"/>
                                        <p:tgtEl>
                                          <p:spTgt spid="2">
                                            <p:graphicEl>
                                              <a:dgm id="{F498A952-BC42-437D-86DF-2C7D3058A751}"/>
                                            </p:graphicEl>
                                          </p:spTgt>
                                        </p:tgtEl>
                                        <p:attrNameLst>
                                          <p:attrName>ppt_x</p:attrName>
                                        </p:attrNameLst>
                                      </p:cBhvr>
                                      <p:tavLst>
                                        <p:tav tm="0">
                                          <p:val>
                                            <p:strVal val="#ppt_x"/>
                                          </p:val>
                                        </p:tav>
                                        <p:tav tm="100000">
                                          <p:val>
                                            <p:strVal val="#ppt_x"/>
                                          </p:val>
                                        </p:tav>
                                      </p:tavLst>
                                    </p:anim>
                                    <p:anim calcmode="lin" valueType="num">
                                      <p:cBhvr>
                                        <p:cTn id="69" dur="1000" fill="hold"/>
                                        <p:tgtEl>
                                          <p:spTgt spid="2">
                                            <p:graphicEl>
                                              <a:dgm id="{F498A952-BC42-437D-86DF-2C7D3058A751}"/>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607"/>
        <p:cNvGrpSpPr/>
        <p:nvPr/>
      </p:nvGrpSpPr>
      <p:grpSpPr>
        <a:xfrm>
          <a:off x="0" y="0"/>
          <a:ext cx="0" cy="0"/>
          <a:chOff x="0" y="0"/>
          <a:chExt cx="0" cy="0"/>
        </a:xfrm>
      </p:grpSpPr>
      <p:sp>
        <p:nvSpPr>
          <p:cNvPr id="6" name="Google Shape;1237;p39">
            <a:extLst>
              <a:ext uri="{FF2B5EF4-FFF2-40B4-BE49-F238E27FC236}">
                <a16:creationId xmlns:a16="http://schemas.microsoft.com/office/drawing/2014/main" id="{77548BF2-9940-6EB7-D055-AB5B2D17D412}"/>
              </a:ext>
            </a:extLst>
          </p:cNvPr>
          <p:cNvSpPr txBox="1">
            <a:spLocks/>
          </p:cNvSpPr>
          <p:nvPr/>
        </p:nvSpPr>
        <p:spPr>
          <a:xfrm>
            <a:off x="0" y="2205900"/>
            <a:ext cx="4605900" cy="7317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5000"/>
              <a:buFont typeface="Lilita One"/>
              <a:buNone/>
              <a:defRPr sz="5000" b="0" i="0" u="none" strike="noStrike" cap="none">
                <a:solidFill>
                  <a:schemeClr val="lt1"/>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5000"/>
              <a:buFont typeface="Lilita One"/>
              <a:buNone/>
              <a:defRPr sz="5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5000"/>
              <a:buFont typeface="Lilita One"/>
              <a:buNone/>
              <a:defRPr sz="5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5000"/>
              <a:buFont typeface="Lilita One"/>
              <a:buNone/>
              <a:defRPr sz="5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5000"/>
              <a:buFont typeface="Lilita One"/>
              <a:buNone/>
              <a:defRPr sz="5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5000"/>
              <a:buFont typeface="Lilita One"/>
              <a:buNone/>
              <a:defRPr sz="5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5000"/>
              <a:buFont typeface="Lilita One"/>
              <a:buNone/>
              <a:defRPr sz="5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5000"/>
              <a:buFont typeface="Lilita One"/>
              <a:buNone/>
              <a:defRPr sz="5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5000"/>
              <a:buFont typeface="Lilita One"/>
              <a:buNone/>
              <a:defRPr sz="5000" b="0" i="0" u="none" strike="noStrike" cap="none">
                <a:solidFill>
                  <a:schemeClr val="lt1"/>
                </a:solidFill>
                <a:latin typeface="Lilita One"/>
                <a:ea typeface="Lilita One"/>
                <a:cs typeface="Lilita One"/>
                <a:sym typeface="Lilita One"/>
              </a:defRPr>
            </a:lvl9pPr>
          </a:lstStyle>
          <a:p>
            <a:r>
              <a:rPr lang="en-US" sz="7200" b="1">
                <a:latin typeface="Times New Roman" panose="02020603050405020304" pitchFamily="18" charset="0"/>
                <a:cs typeface="Times New Roman" panose="02020603050405020304" pitchFamily="18" charset="0"/>
              </a:rPr>
              <a:t>Tổng kết</a:t>
            </a:r>
          </a:p>
        </p:txBody>
      </p:sp>
      <p:sp>
        <p:nvSpPr>
          <p:cNvPr id="7" name="Google Shape;1238;p39">
            <a:extLst>
              <a:ext uri="{FF2B5EF4-FFF2-40B4-BE49-F238E27FC236}">
                <a16:creationId xmlns:a16="http://schemas.microsoft.com/office/drawing/2014/main" id="{0C497E42-A298-1C11-B592-E15248FFB300}"/>
              </a:ext>
            </a:extLst>
          </p:cNvPr>
          <p:cNvSpPr txBox="1">
            <a:spLocks/>
          </p:cNvSpPr>
          <p:nvPr/>
        </p:nvSpPr>
        <p:spPr>
          <a:xfrm>
            <a:off x="1509486" y="413243"/>
            <a:ext cx="1393569" cy="914400"/>
          </a:xfrm>
          <a:prstGeom prst="rect">
            <a:avLst/>
          </a:prstGeom>
          <a:solidFill>
            <a:srgbClr val="F4C1BF"/>
          </a:solidFill>
          <a:ln w="9525" cap="flat" cmpd="sng">
            <a:no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5000" b="0" i="0" u="none" strike="noStrike" cap="none">
                <a:solidFill>
                  <a:schemeClr val="lt1"/>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pPr marL="0" marR="0" lvl="0" indent="0" algn="ctr" defTabSz="914400" rtl="0" eaLnBrk="1" fontAlgn="auto" latinLnBrk="0" hangingPunct="1">
              <a:lnSpc>
                <a:spcPct val="100000"/>
              </a:lnSpc>
              <a:spcBef>
                <a:spcPts val="0"/>
              </a:spcBef>
              <a:spcAft>
                <a:spcPts val="0"/>
              </a:spcAft>
              <a:buClr>
                <a:srgbClr val="DB355D"/>
              </a:buClr>
              <a:buSzPts val="6000"/>
              <a:buFont typeface="Lilita One"/>
              <a:buNone/>
              <a:tabLst/>
              <a:defRPr/>
            </a:pPr>
            <a:r>
              <a:rPr kumimoji="0" lang="en-US" sz="7200" b="1" i="0" u="none" strike="noStrike" kern="0" cap="none" spc="0" normalizeH="0" baseline="0" noProof="0">
                <a:ln>
                  <a:noFill/>
                </a:ln>
                <a:solidFill>
                  <a:schemeClr val="bg1"/>
                </a:solidFill>
                <a:effectLst/>
                <a:uLnTx/>
                <a:uFillTx/>
                <a:latin typeface="Times New Roman" panose="02020603050405020304" pitchFamily="18" charset="0"/>
                <a:cs typeface="Times New Roman" panose="02020603050405020304" pitchFamily="18" charset="0"/>
                <a:sym typeface="Lilita One"/>
              </a:rPr>
              <a:t>III</a:t>
            </a:r>
          </a:p>
        </p:txBody>
      </p:sp>
    </p:spTree>
    <p:extLst>
      <p:ext uri="{BB962C8B-B14F-4D97-AF65-F5344CB8AC3E}">
        <p14:creationId xmlns:p14="http://schemas.microsoft.com/office/powerpoint/2010/main" val="2742040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0815264-D28F-AC98-2A4D-F55DBEA86CD8}"/>
              </a:ext>
            </a:extLst>
          </p:cNvPr>
          <p:cNvPicPr>
            <a:picLocks noChangeAspect="1"/>
          </p:cNvPicPr>
          <p:nvPr/>
        </p:nvPicPr>
        <p:blipFill>
          <a:blip r:embed="rId3"/>
          <a:stretch>
            <a:fillRect/>
          </a:stretch>
        </p:blipFill>
        <p:spPr>
          <a:xfrm>
            <a:off x="0" y="1255"/>
            <a:ext cx="9144000" cy="5140990"/>
          </a:xfrm>
          <a:prstGeom prst="rect">
            <a:avLst/>
          </a:prstGeom>
        </p:spPr>
      </p:pic>
      <p:sp>
        <p:nvSpPr>
          <p:cNvPr id="4" name="Snip Diagonal Corner Rectangle 3"/>
          <p:cNvSpPr/>
          <p:nvPr/>
        </p:nvSpPr>
        <p:spPr>
          <a:xfrm>
            <a:off x="1478101" y="679883"/>
            <a:ext cx="6464808" cy="1463040"/>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i="1">
                <a:solidFill>
                  <a:schemeClr val="tx1"/>
                </a:solidFill>
                <a:latin typeface="+mj-lt"/>
              </a:rPr>
              <a:t>Câu 2: Cuộc cách mạng nào đã chấm dứt chế độ quân chủ phong kiến ở Việt Nam; kết thúc hơn hơn 80 năm nhân dân ta dưới ách đô hộ của thực dân, phát xít.</a:t>
            </a:r>
            <a:endParaRPr lang="en-US" sz="2400">
              <a:solidFill>
                <a:schemeClr val="tx1"/>
              </a:solidFill>
              <a:latin typeface="+mj-lt"/>
            </a:endParaRPr>
          </a:p>
        </p:txBody>
      </p:sp>
      <p:sp>
        <p:nvSpPr>
          <p:cNvPr id="5" name="Snip Diagonal Corner Rectangle 4"/>
          <p:cNvSpPr/>
          <p:nvPr/>
        </p:nvSpPr>
        <p:spPr>
          <a:xfrm>
            <a:off x="1601545" y="2275511"/>
            <a:ext cx="6217920" cy="1129284"/>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b="1">
                <a:solidFill>
                  <a:schemeClr val="bg1"/>
                </a:solidFill>
                <a:latin typeface="+mj-lt"/>
              </a:rPr>
              <a:t>Cách mạng tháng Tám 1945</a:t>
            </a:r>
            <a:endParaRPr kumimoji="0" lang="en-US" sz="6000" b="1" i="0" u="none" strike="noStrike" kern="0" cap="none" spc="0" normalizeH="0" baseline="0" noProof="0">
              <a:ln>
                <a:noFill/>
              </a:ln>
              <a:solidFill>
                <a:schemeClr val="bg1"/>
              </a:solidFill>
              <a:effectLst/>
              <a:uLnTx/>
              <a:uFillTx/>
              <a:latin typeface="+mj-lt"/>
              <a:sym typeface="Arial"/>
            </a:endParaRPr>
          </a:p>
        </p:txBody>
      </p:sp>
      <p:sp>
        <p:nvSpPr>
          <p:cNvPr id="3" name="Pentagon 5">
            <a:hlinkClick r:id="rId4" action="ppaction://hlinksldjump"/>
            <a:extLst>
              <a:ext uri="{FF2B5EF4-FFF2-40B4-BE49-F238E27FC236}">
                <a16:creationId xmlns:a16="http://schemas.microsoft.com/office/drawing/2014/main" id="{C3C00FC6-F4B5-64A1-C935-E921EB81F044}"/>
              </a:ext>
            </a:extLst>
          </p:cNvPr>
          <p:cNvSpPr/>
          <p:nvPr/>
        </p:nvSpPr>
        <p:spPr>
          <a:xfrm flipH="1">
            <a:off x="7542724" y="4539010"/>
            <a:ext cx="1499616" cy="566928"/>
          </a:xfrm>
          <a:prstGeom prst="homePlat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Quay lại </a:t>
            </a:r>
          </a:p>
        </p:txBody>
      </p:sp>
    </p:spTree>
    <p:extLst>
      <p:ext uri="{BB962C8B-B14F-4D97-AF65-F5344CB8AC3E}">
        <p14:creationId xmlns:p14="http://schemas.microsoft.com/office/powerpoint/2010/main" val="2216971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825"/>
        <p:cNvGrpSpPr/>
        <p:nvPr/>
      </p:nvGrpSpPr>
      <p:grpSpPr>
        <a:xfrm>
          <a:off x="0" y="0"/>
          <a:ext cx="0" cy="0"/>
          <a:chOff x="0" y="0"/>
          <a:chExt cx="0" cy="0"/>
        </a:xfrm>
      </p:grpSpPr>
      <p:sp>
        <p:nvSpPr>
          <p:cNvPr id="8" name="Google Shape;246;p45">
            <a:extLst>
              <a:ext uri="{FF2B5EF4-FFF2-40B4-BE49-F238E27FC236}">
                <a16:creationId xmlns:a16="http://schemas.microsoft.com/office/drawing/2014/main" id="{102CA564-DA72-12C6-06D5-E83EA59BAC8B}"/>
              </a:ext>
            </a:extLst>
          </p:cNvPr>
          <p:cNvSpPr txBox="1">
            <a:spLocks/>
          </p:cNvSpPr>
          <p:nvPr/>
        </p:nvSpPr>
        <p:spPr>
          <a:xfrm>
            <a:off x="713250" y="309803"/>
            <a:ext cx="7717500" cy="5727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2800"/>
              <a:buFont typeface="Handlee"/>
              <a:buNone/>
              <a:defRPr sz="3600" b="1" i="0" u="none" strike="noStrike" cap="none">
                <a:solidFill>
                  <a:schemeClr val="accent1"/>
                </a:solidFill>
                <a:latin typeface="Handlee"/>
                <a:ea typeface="Handlee"/>
                <a:cs typeface="Handlee"/>
                <a:sym typeface="Handlee"/>
              </a:defRPr>
            </a:lvl1pPr>
            <a:lvl2pPr marR="0" lvl="1"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2pPr>
            <a:lvl3pPr marR="0" lvl="2"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3pPr>
            <a:lvl4pPr marR="0" lvl="3"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4pPr>
            <a:lvl5pPr marR="0" lvl="4"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5pPr>
            <a:lvl6pPr marR="0" lvl="5"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6pPr>
            <a:lvl7pPr marR="0" lvl="6"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7pPr>
            <a:lvl8pPr marR="0" lvl="7"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8pPr>
            <a:lvl9pPr marR="0" lvl="8"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9pPr>
          </a:lstStyle>
          <a:p>
            <a:r>
              <a:rPr lang="en-US">
                <a:solidFill>
                  <a:schemeClr val="bg1"/>
                </a:solidFill>
                <a:latin typeface="Times New Roman" panose="02020603050405020304" pitchFamily="18" charset="0"/>
                <a:cs typeface="Times New Roman" panose="02020603050405020304" pitchFamily="18" charset="0"/>
              </a:rPr>
              <a:t>III. Tổng kết</a:t>
            </a:r>
          </a:p>
        </p:txBody>
      </p:sp>
      <p:sp>
        <p:nvSpPr>
          <p:cNvPr id="9" name="Google Shape;2045;p65">
            <a:extLst>
              <a:ext uri="{FF2B5EF4-FFF2-40B4-BE49-F238E27FC236}">
                <a16:creationId xmlns:a16="http://schemas.microsoft.com/office/drawing/2014/main" id="{E829315F-3083-80B8-A059-1BB176A89A7E}"/>
              </a:ext>
            </a:extLst>
          </p:cNvPr>
          <p:cNvSpPr/>
          <p:nvPr/>
        </p:nvSpPr>
        <p:spPr>
          <a:xfrm>
            <a:off x="1083212" y="309803"/>
            <a:ext cx="7160456" cy="572700"/>
          </a:xfrm>
          <a:prstGeom prst="roundRect">
            <a:avLst>
              <a:gd name="adj" fmla="val 9575"/>
            </a:avLst>
          </a:prstGeom>
          <a:noFill/>
          <a:ln w="19050" cap="flat" cmpd="sng">
            <a:solidFill>
              <a:srgbClr val="333333">
                <a:lumMod val="50000"/>
              </a:srgbClr>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2" name="图片 16">
            <a:extLst>
              <a:ext uri="{FF2B5EF4-FFF2-40B4-BE49-F238E27FC236}">
                <a16:creationId xmlns:a16="http://schemas.microsoft.com/office/drawing/2014/main" id="{F6224943-915E-D688-66E7-A42207FEC6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4785" y="1006155"/>
            <a:ext cx="5295965" cy="3155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文本框 13">
            <a:extLst>
              <a:ext uri="{FF2B5EF4-FFF2-40B4-BE49-F238E27FC236}">
                <a16:creationId xmlns:a16="http://schemas.microsoft.com/office/drawing/2014/main" id="{6AE72BEB-EEAE-22E8-89F4-0CB4AF3557F9}"/>
              </a:ext>
            </a:extLst>
          </p:cNvPr>
          <p:cNvSpPr txBox="1"/>
          <p:nvPr/>
        </p:nvSpPr>
        <p:spPr>
          <a:xfrm>
            <a:off x="4374420" y="1712530"/>
            <a:ext cx="3332363" cy="1569660"/>
          </a:xfrm>
          <a:prstGeom prst="rect">
            <a:avLst/>
          </a:prstGeom>
          <a:noFill/>
          <a:extLst>
            <a:ext uri="{909E8E84-426E-40DD-AFC4-6F175D3DCCD1}">
              <a14:hiddenFill xmlns:a14="http://schemas.microsoft.com/office/drawing/2010/main">
                <a:solidFill>
                  <a:srgbClr val="E84C53"/>
                </a:solidFill>
              </a14:hiddenFill>
            </a:ext>
          </a:extLst>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spcAft>
                <a:spcPts val="800"/>
              </a:spcAft>
            </a:pPr>
            <a:r>
              <a:rPr lang="en-US" sz="2400" i="1" kern="100">
                <a:latin typeface="Times New Roman" panose="02020603050405020304" pitchFamily="18" charset="0"/>
                <a:ea typeface="SimSun" panose="02010600030101010101" pitchFamily="2" charset="-122"/>
                <a:cs typeface="Times New Roman" panose="02020603050405020304" pitchFamily="18" charset="0"/>
              </a:rPr>
              <a:t>Khái quát nghệ thuật và nội dung văn bản</a:t>
            </a:r>
            <a:r>
              <a:rPr lang="vi-VN" sz="2400" i="1" kern="100">
                <a:latin typeface="Times New Roman" panose="02020603050405020304" pitchFamily="18" charset="0"/>
                <a:ea typeface="SimSun" panose="02010600030101010101" pitchFamily="2" charset="-122"/>
                <a:cs typeface="Times New Roman" panose="02020603050405020304" pitchFamily="18" charset="0"/>
              </a:rPr>
              <a:t> theo PHT số </a:t>
            </a:r>
            <a:r>
              <a:rPr lang="en-US" sz="2400" i="1" kern="100">
                <a:latin typeface="Times New Roman" panose="02020603050405020304" pitchFamily="18" charset="0"/>
                <a:ea typeface="SimSun" panose="02010600030101010101" pitchFamily="2" charset="-122"/>
                <a:cs typeface="Times New Roman" panose="02020603050405020304" pitchFamily="18" charset="0"/>
              </a:rPr>
              <a:t>6(Hs làm việc cá nhân)</a:t>
            </a:r>
            <a:endParaRPr lang="en-US" sz="2400">
              <a:latin typeface="Calibri" panose="020F0502020204030204" pitchFamily="34" charset="0"/>
              <a:ea typeface="Calibri" panose="020F0502020204030204" pitchFamily="34" charset="0"/>
              <a:cs typeface="Times New Roman" panose="02020603050405020304" pitchFamily="18" charset="0"/>
            </a:endParaRPr>
          </a:p>
        </p:txBody>
      </p:sp>
      <p:sp>
        <p:nvSpPr>
          <p:cNvPr id="4" name="Freeform 3">
            <a:extLst>
              <a:ext uri="{FF2B5EF4-FFF2-40B4-BE49-F238E27FC236}">
                <a16:creationId xmlns:a16="http://schemas.microsoft.com/office/drawing/2014/main" id="{AED4ACF8-76B1-C87C-E0B0-25C709175C37}"/>
              </a:ext>
            </a:extLst>
          </p:cNvPr>
          <p:cNvSpPr/>
          <p:nvPr/>
        </p:nvSpPr>
        <p:spPr>
          <a:xfrm>
            <a:off x="769548" y="1318985"/>
            <a:ext cx="1874025" cy="787091"/>
          </a:xfrm>
          <a:custGeom>
            <a:avLst/>
            <a:gdLst/>
            <a:ahLst/>
            <a:cxnLst/>
            <a:rect l="l" t="t" r="r" b="b"/>
            <a:pathLst>
              <a:path w="3748050" h="1574181">
                <a:moveTo>
                  <a:pt x="0" y="0"/>
                </a:moveTo>
                <a:lnTo>
                  <a:pt x="3748050" y="0"/>
                </a:lnTo>
                <a:lnTo>
                  <a:pt x="3748050" y="1574181"/>
                </a:lnTo>
                <a:lnTo>
                  <a:pt x="0" y="157418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5" name="Freeform 4">
            <a:extLst>
              <a:ext uri="{FF2B5EF4-FFF2-40B4-BE49-F238E27FC236}">
                <a16:creationId xmlns:a16="http://schemas.microsoft.com/office/drawing/2014/main" id="{7AB8BAD8-7947-5303-3920-64C0FD2C986B}"/>
              </a:ext>
            </a:extLst>
          </p:cNvPr>
          <p:cNvSpPr/>
          <p:nvPr/>
        </p:nvSpPr>
        <p:spPr>
          <a:xfrm>
            <a:off x="769548" y="2240081"/>
            <a:ext cx="1874025" cy="2903419"/>
          </a:xfrm>
          <a:custGeom>
            <a:avLst/>
            <a:gdLst/>
            <a:ahLst/>
            <a:cxnLst/>
            <a:rect l="l" t="t" r="r" b="b"/>
            <a:pathLst>
              <a:path w="3748050" h="5806838">
                <a:moveTo>
                  <a:pt x="0" y="0"/>
                </a:moveTo>
                <a:lnTo>
                  <a:pt x="3748050" y="0"/>
                </a:lnTo>
                <a:lnTo>
                  <a:pt x="3748050" y="5806838"/>
                </a:lnTo>
                <a:lnTo>
                  <a:pt x="0" y="580683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960524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heel(1)">
                                      <p:cBhvr>
                                        <p:cTn id="10" dur="2000"/>
                                        <p:tgtEl>
                                          <p:spTgt spid="5"/>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heel(1)">
                                      <p:cBhvr>
                                        <p:cTn id="13" dur="2000"/>
                                        <p:tgtEl>
                                          <p:spTgt spid="3"/>
                                        </p:tgtEl>
                                      </p:cBhvr>
                                    </p:animEffect>
                                  </p:childTnLst>
                                </p:cTn>
                              </p:par>
                              <p:par>
                                <p:cTn id="14" presetID="21" presetClass="entr" presetSubtype="1"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heel(1)">
                                      <p:cBhvr>
                                        <p:cTn id="16"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C36469E-5956-872A-DCB9-029C2749DCFC}"/>
              </a:ext>
            </a:extLst>
          </p:cNvPr>
          <p:cNvPicPr>
            <a:picLocks noChangeAspect="1"/>
          </p:cNvPicPr>
          <p:nvPr/>
        </p:nvPicPr>
        <p:blipFill>
          <a:blip r:embed="rId3"/>
          <a:stretch>
            <a:fillRect/>
          </a:stretch>
        </p:blipFill>
        <p:spPr>
          <a:xfrm>
            <a:off x="0" y="1255"/>
            <a:ext cx="9144000" cy="5140990"/>
          </a:xfrm>
          <a:prstGeom prst="rect">
            <a:avLst/>
          </a:prstGeom>
        </p:spPr>
      </p:pic>
    </p:spTree>
    <p:extLst>
      <p:ext uri="{BB962C8B-B14F-4D97-AF65-F5344CB8AC3E}">
        <p14:creationId xmlns:p14="http://schemas.microsoft.com/office/powerpoint/2010/main" val="255517658"/>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2A45472-8358-9D11-428C-630D965A42D2}"/>
              </a:ext>
            </a:extLst>
          </p:cNvPr>
          <p:cNvPicPr>
            <a:picLocks noChangeAspect="1"/>
          </p:cNvPicPr>
          <p:nvPr/>
        </p:nvPicPr>
        <p:blipFill>
          <a:blip r:embed="rId3"/>
          <a:stretch>
            <a:fillRect/>
          </a:stretch>
        </p:blipFill>
        <p:spPr>
          <a:xfrm>
            <a:off x="0" y="1255"/>
            <a:ext cx="9144000" cy="5140990"/>
          </a:xfrm>
          <a:prstGeom prst="rect">
            <a:avLst/>
          </a:prstGeom>
        </p:spPr>
      </p:pic>
      <p:sp>
        <p:nvSpPr>
          <p:cNvPr id="4" name="TextBox 3">
            <a:extLst>
              <a:ext uri="{FF2B5EF4-FFF2-40B4-BE49-F238E27FC236}">
                <a16:creationId xmlns:a16="http://schemas.microsoft.com/office/drawing/2014/main" id="{EB751C99-FE47-A98B-8ABB-5B05BEC0D793}"/>
              </a:ext>
            </a:extLst>
          </p:cNvPr>
          <p:cNvSpPr txBox="1"/>
          <p:nvPr/>
        </p:nvSpPr>
        <p:spPr>
          <a:xfrm>
            <a:off x="404038" y="1140589"/>
            <a:ext cx="3838354" cy="3170099"/>
          </a:xfrm>
          <a:prstGeom prst="rect">
            <a:avLst/>
          </a:prstGeom>
          <a:noFill/>
        </p:spPr>
        <p:txBody>
          <a:bodyPr wrap="square">
            <a:spAutoFit/>
          </a:bodyPr>
          <a:lstStyle/>
          <a:p>
            <a:pPr algn="just"/>
            <a:r>
              <a:rPr lang="vi-VN" sz="2000">
                <a:effectLst/>
                <a:latin typeface="Times New Roman" panose="02020603050405020304" pitchFamily="18" charset="0"/>
                <a:ea typeface="Calibri" panose="020F0502020204030204" pitchFamily="34" charset="0"/>
              </a:rPr>
              <a:t>Truyện ngắn Vợ nhặt của Kim Lân không chỉ miêu tả tình cảnh thê thảm của người nông dân nước ta trong nạn đói khủng khiếp năm 1945 mà còn thể hiện được bản chất tốt đẹp và sức sống kì diệu của họ: ngay trên bờ vực của chết, họ vẫn hướng về sự sống, khát khao tổ ấm gia đình và thương yêu, đùm bọc lẫn nhau.</a:t>
            </a:r>
            <a:endParaRPr lang="en-US" sz="2000"/>
          </a:p>
        </p:txBody>
      </p:sp>
      <p:sp>
        <p:nvSpPr>
          <p:cNvPr id="6" name="TextBox 5">
            <a:extLst>
              <a:ext uri="{FF2B5EF4-FFF2-40B4-BE49-F238E27FC236}">
                <a16:creationId xmlns:a16="http://schemas.microsoft.com/office/drawing/2014/main" id="{7199F3A7-A789-5E1F-532E-301A09F56337}"/>
              </a:ext>
            </a:extLst>
          </p:cNvPr>
          <p:cNvSpPr txBox="1"/>
          <p:nvPr/>
        </p:nvSpPr>
        <p:spPr>
          <a:xfrm>
            <a:off x="4423144" y="1045017"/>
            <a:ext cx="4316818" cy="1015663"/>
          </a:xfrm>
          <a:prstGeom prst="rect">
            <a:avLst/>
          </a:prstGeom>
          <a:noFill/>
        </p:spPr>
        <p:txBody>
          <a:bodyPr wrap="square">
            <a:spAutoFit/>
          </a:bodyPr>
          <a:lstStyle/>
          <a:p>
            <a:pPr algn="just">
              <a:spcAft>
                <a:spcPts val="800"/>
              </a:spcAft>
            </a:pPr>
            <a:r>
              <a:rPr lang="vi-VN" sz="2000">
                <a:effectLst/>
                <a:latin typeface="Times New Roman" panose="02020603050405020304" pitchFamily="18" charset="0"/>
                <a:ea typeface="Calibri" panose="020F0502020204030204" pitchFamily="34" charset="0"/>
                <a:cs typeface="Times New Roman" panose="02020603050405020304" pitchFamily="18" charset="0"/>
              </a:rPr>
              <a:t>- Xây dựng tình huống truyện độc đáo, tự nhiên, kết hợp nhuần nhuyễn hai yếu tố hiện thực và nhân đạo.</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B8072C97-DF02-B4B0-B2FA-E014FA38A78C}"/>
              </a:ext>
            </a:extLst>
          </p:cNvPr>
          <p:cNvSpPr txBox="1"/>
          <p:nvPr/>
        </p:nvSpPr>
        <p:spPr>
          <a:xfrm>
            <a:off x="4423144" y="2060680"/>
            <a:ext cx="4316818" cy="707886"/>
          </a:xfrm>
          <a:prstGeom prst="rect">
            <a:avLst/>
          </a:prstGeom>
          <a:noFill/>
        </p:spPr>
        <p:txBody>
          <a:bodyPr wrap="square">
            <a:spAutoFit/>
          </a:bodyPr>
          <a:lstStyle/>
          <a:p>
            <a:pPr algn="just">
              <a:spcAft>
                <a:spcPts val="800"/>
              </a:spcAft>
            </a:pPr>
            <a:r>
              <a:rPr lang="vi-VN" sz="2000">
                <a:effectLst/>
                <a:latin typeface="Times New Roman" panose="02020603050405020304" pitchFamily="18" charset="0"/>
                <a:ea typeface="Calibri" panose="020F0502020204030204" pitchFamily="34" charset="0"/>
                <a:cs typeface="Times New Roman" panose="02020603050405020304" pitchFamily="18" charset="0"/>
              </a:rPr>
              <a:t>- Bút pháp phân tích tâm lí nhân vật tinh tế, sâu sắc.</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42962207-874B-7C93-31F2-A884BAB24D83}"/>
              </a:ext>
            </a:extLst>
          </p:cNvPr>
          <p:cNvSpPr txBox="1"/>
          <p:nvPr/>
        </p:nvSpPr>
        <p:spPr>
          <a:xfrm>
            <a:off x="4423144" y="2725638"/>
            <a:ext cx="4316818" cy="707886"/>
          </a:xfrm>
          <a:prstGeom prst="rect">
            <a:avLst/>
          </a:prstGeom>
          <a:noFill/>
        </p:spPr>
        <p:txBody>
          <a:bodyPr wrap="square">
            <a:spAutoFit/>
          </a:bodyPr>
          <a:lstStyle/>
          <a:p>
            <a:pPr algn="just">
              <a:spcAft>
                <a:spcPts val="800"/>
              </a:spcAft>
            </a:pPr>
            <a:r>
              <a:rPr lang="vi-VN" sz="2000">
                <a:effectLst/>
                <a:latin typeface="Times New Roman" panose="02020603050405020304" pitchFamily="18" charset="0"/>
                <a:ea typeface="Calibri" panose="020F0502020204030204" pitchFamily="34" charset="0"/>
                <a:cs typeface="Times New Roman" panose="02020603050405020304" pitchFamily="18" charset="0"/>
              </a:rPr>
              <a:t>- Nghệ thuật đối thoại, độc thoại nội tâm làm nổi rõ tâm lí của từng nhân vật.</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F47340CD-C1D4-5078-E0C7-B2AFEFE6A481}"/>
              </a:ext>
            </a:extLst>
          </p:cNvPr>
          <p:cNvSpPr txBox="1"/>
          <p:nvPr/>
        </p:nvSpPr>
        <p:spPr>
          <a:xfrm>
            <a:off x="4423144" y="3505541"/>
            <a:ext cx="4316818" cy="707886"/>
          </a:xfrm>
          <a:prstGeom prst="rect">
            <a:avLst/>
          </a:prstGeom>
          <a:noFill/>
        </p:spPr>
        <p:txBody>
          <a:bodyPr wrap="square">
            <a:spAutoFit/>
          </a:bodyPr>
          <a:lstStyle/>
          <a:p>
            <a:pPr algn="just">
              <a:spcAft>
                <a:spcPts val="800"/>
              </a:spcAft>
            </a:pPr>
            <a:r>
              <a:rPr lang="vi-VN" sz="2000">
                <a:effectLst/>
                <a:latin typeface="Times New Roman" panose="02020603050405020304" pitchFamily="18" charset="0"/>
                <a:ea typeface="Calibri" panose="020F0502020204030204" pitchFamily="34" charset="0"/>
                <a:cs typeface="Times New Roman" panose="02020603050405020304" pitchFamily="18" charset="0"/>
              </a:rPr>
              <a:t>- Ngôn ngữ kể chuyện phong phú, cách kể chuyện gần gũi, tự nhiên.</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7F7A7832-0B23-C3AF-7328-831823233463}"/>
              </a:ext>
            </a:extLst>
          </p:cNvPr>
          <p:cNvSpPr txBox="1"/>
          <p:nvPr/>
        </p:nvSpPr>
        <p:spPr>
          <a:xfrm>
            <a:off x="4423144" y="4250137"/>
            <a:ext cx="4316818" cy="400110"/>
          </a:xfrm>
          <a:prstGeom prst="rect">
            <a:avLst/>
          </a:prstGeom>
          <a:noFill/>
        </p:spPr>
        <p:txBody>
          <a:bodyPr wrap="square">
            <a:spAutoFit/>
          </a:bodyPr>
          <a:lstStyle/>
          <a:p>
            <a:pPr algn="just">
              <a:spcAft>
                <a:spcPts val="800"/>
              </a:spcAft>
            </a:pPr>
            <a:r>
              <a:rPr lang="vi-VN" sz="2000">
                <a:effectLst/>
                <a:latin typeface="Times New Roman" panose="02020603050405020304" pitchFamily="18" charset="0"/>
                <a:ea typeface="Calibri" panose="020F0502020204030204" pitchFamily="34" charset="0"/>
                <a:cs typeface="Times New Roman" panose="02020603050405020304" pitchFamily="18" charset="0"/>
              </a:rPr>
              <a:t>- Kết cấu truyện đặc sắc.</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97516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9" grpId="0"/>
      <p:bldP spid="10" grpId="0"/>
      <p:bldP spid="11" grpId="0"/>
      <p:bldP spid="12"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573"/>
        <p:cNvGrpSpPr/>
        <p:nvPr/>
      </p:nvGrpSpPr>
      <p:grpSpPr>
        <a:xfrm>
          <a:off x="0" y="0"/>
          <a:ext cx="0" cy="0"/>
          <a:chOff x="0" y="0"/>
          <a:chExt cx="0" cy="0"/>
        </a:xfrm>
      </p:grpSpPr>
      <p:pic>
        <p:nvPicPr>
          <p:cNvPr id="3" name="Picture 2">
            <a:extLst>
              <a:ext uri="{FF2B5EF4-FFF2-40B4-BE49-F238E27FC236}">
                <a16:creationId xmlns:a16="http://schemas.microsoft.com/office/drawing/2014/main" id="{2E0A074D-8D44-5023-3791-037BEC98FB82}"/>
              </a:ext>
            </a:extLst>
          </p:cNvPr>
          <p:cNvPicPr>
            <a:picLocks noChangeAspect="1"/>
          </p:cNvPicPr>
          <p:nvPr/>
        </p:nvPicPr>
        <p:blipFill rotWithShape="1">
          <a:blip r:embed="rId3">
            <a:clrChange>
              <a:clrFrom>
                <a:srgbClr val="FFFFFF"/>
              </a:clrFrom>
              <a:clrTo>
                <a:srgbClr val="FFFFFF">
                  <a:alpha val="0"/>
                </a:srgbClr>
              </a:clrTo>
            </a:clrChange>
          </a:blip>
          <a:srcRect t="-359" r="16886"/>
          <a:stretch/>
        </p:blipFill>
        <p:spPr>
          <a:xfrm>
            <a:off x="769857" y="140677"/>
            <a:ext cx="6320260" cy="4290647"/>
          </a:xfrm>
          <a:prstGeom prst="rect">
            <a:avLst/>
          </a:prstGeom>
        </p:spPr>
      </p:pic>
    </p:spTree>
    <p:extLst>
      <p:ext uri="{BB962C8B-B14F-4D97-AF65-F5344CB8AC3E}">
        <p14:creationId xmlns:p14="http://schemas.microsoft.com/office/powerpoint/2010/main" val="495020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825"/>
        <p:cNvGrpSpPr/>
        <p:nvPr/>
      </p:nvGrpSpPr>
      <p:grpSpPr>
        <a:xfrm>
          <a:off x="0" y="0"/>
          <a:ext cx="0" cy="0"/>
          <a:chOff x="0" y="0"/>
          <a:chExt cx="0" cy="0"/>
        </a:xfrm>
      </p:grpSpPr>
      <p:sp>
        <p:nvSpPr>
          <p:cNvPr id="8" name="Google Shape;246;p45">
            <a:extLst>
              <a:ext uri="{FF2B5EF4-FFF2-40B4-BE49-F238E27FC236}">
                <a16:creationId xmlns:a16="http://schemas.microsoft.com/office/drawing/2014/main" id="{102CA564-DA72-12C6-06D5-E83EA59BAC8B}"/>
              </a:ext>
            </a:extLst>
          </p:cNvPr>
          <p:cNvSpPr txBox="1">
            <a:spLocks/>
          </p:cNvSpPr>
          <p:nvPr/>
        </p:nvSpPr>
        <p:spPr>
          <a:xfrm>
            <a:off x="713250" y="309803"/>
            <a:ext cx="7717500" cy="5727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2800"/>
              <a:buFont typeface="Handlee"/>
              <a:buNone/>
              <a:defRPr sz="3600" b="1" i="0" u="none" strike="noStrike" cap="none">
                <a:solidFill>
                  <a:schemeClr val="accent1"/>
                </a:solidFill>
                <a:latin typeface="Handlee"/>
                <a:ea typeface="Handlee"/>
                <a:cs typeface="Handlee"/>
                <a:sym typeface="Handlee"/>
              </a:defRPr>
            </a:lvl1pPr>
            <a:lvl2pPr marR="0" lvl="1"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2pPr>
            <a:lvl3pPr marR="0" lvl="2"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3pPr>
            <a:lvl4pPr marR="0" lvl="3"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4pPr>
            <a:lvl5pPr marR="0" lvl="4"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5pPr>
            <a:lvl6pPr marR="0" lvl="5"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6pPr>
            <a:lvl7pPr marR="0" lvl="6"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7pPr>
            <a:lvl8pPr marR="0" lvl="7"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8pPr>
            <a:lvl9pPr marR="0" lvl="8"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9pPr>
          </a:lstStyle>
          <a:p>
            <a:r>
              <a:rPr lang="en-US">
                <a:solidFill>
                  <a:schemeClr val="bg1"/>
                </a:solidFill>
                <a:latin typeface="Times New Roman" panose="02020603050405020304" pitchFamily="18" charset="0"/>
                <a:cs typeface="Times New Roman" panose="02020603050405020304" pitchFamily="18" charset="0"/>
              </a:rPr>
              <a:t>Hoạt động luyện tập</a:t>
            </a:r>
          </a:p>
        </p:txBody>
      </p:sp>
      <p:sp>
        <p:nvSpPr>
          <p:cNvPr id="9" name="Google Shape;2045;p65">
            <a:extLst>
              <a:ext uri="{FF2B5EF4-FFF2-40B4-BE49-F238E27FC236}">
                <a16:creationId xmlns:a16="http://schemas.microsoft.com/office/drawing/2014/main" id="{E829315F-3083-80B8-A059-1BB176A89A7E}"/>
              </a:ext>
            </a:extLst>
          </p:cNvPr>
          <p:cNvSpPr/>
          <p:nvPr/>
        </p:nvSpPr>
        <p:spPr>
          <a:xfrm>
            <a:off x="1083212" y="309803"/>
            <a:ext cx="7160456" cy="572700"/>
          </a:xfrm>
          <a:prstGeom prst="roundRect">
            <a:avLst>
              <a:gd name="adj" fmla="val 9575"/>
            </a:avLst>
          </a:prstGeom>
          <a:noFill/>
          <a:ln w="19050" cap="flat" cmpd="sng">
            <a:solidFill>
              <a:srgbClr val="333333">
                <a:lumMod val="50000"/>
              </a:srgbClr>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2" name="图片 1" descr="微信截图_20220503125252">
            <a:extLst>
              <a:ext uri="{FF2B5EF4-FFF2-40B4-BE49-F238E27FC236}">
                <a16:creationId xmlns:a16="http://schemas.microsoft.com/office/drawing/2014/main" id="{216ECE8C-79F2-8A6A-66AE-70B2C4C0D4F4}"/>
              </a:ext>
            </a:extLst>
          </p:cNvPr>
          <p:cNvPicPr>
            <a:picLocks noChangeAspect="1"/>
          </p:cNvPicPr>
          <p:nvPr/>
        </p:nvPicPr>
        <p:blipFill>
          <a:blip r:embed="rId3"/>
          <a:stretch>
            <a:fillRect/>
          </a:stretch>
        </p:blipFill>
        <p:spPr>
          <a:xfrm flipH="1">
            <a:off x="437229" y="2999261"/>
            <a:ext cx="4015088" cy="2144239"/>
          </a:xfrm>
          <a:prstGeom prst="rect">
            <a:avLst/>
          </a:prstGeom>
        </p:spPr>
      </p:pic>
      <p:pic>
        <p:nvPicPr>
          <p:cNvPr id="3" name="图片 2">
            <a:extLst>
              <a:ext uri="{FF2B5EF4-FFF2-40B4-BE49-F238E27FC236}">
                <a16:creationId xmlns:a16="http://schemas.microsoft.com/office/drawing/2014/main" id="{5C4F222B-49E0-C926-F74F-E85940EA15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0" y="1132636"/>
            <a:ext cx="4357919" cy="3366097"/>
          </a:xfrm>
          <a:prstGeom prst="rect">
            <a:avLst/>
          </a:prstGeom>
        </p:spPr>
      </p:pic>
      <p:sp>
        <p:nvSpPr>
          <p:cNvPr id="4" name="文本框 5">
            <a:extLst>
              <a:ext uri="{FF2B5EF4-FFF2-40B4-BE49-F238E27FC236}">
                <a16:creationId xmlns:a16="http://schemas.microsoft.com/office/drawing/2014/main" id="{A685F69B-1846-6AE4-E0FB-C8D2313BE9B7}"/>
              </a:ext>
            </a:extLst>
          </p:cNvPr>
          <p:cNvSpPr txBox="1"/>
          <p:nvPr/>
        </p:nvSpPr>
        <p:spPr>
          <a:xfrm>
            <a:off x="5362939" y="1601698"/>
            <a:ext cx="2260102" cy="2062103"/>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1" u="none" strike="noStrike" kern="1200" cap="none" spc="0" normalizeH="0" baseline="0" noProof="0">
                <a:ln>
                  <a:noFill/>
                </a:ln>
                <a:solidFill>
                  <a:srgbClr val="FDF7E4"/>
                </a:solidFill>
                <a:effectLst/>
                <a:uLnTx/>
                <a:uFillTx/>
                <a:latin typeface="Times New Roman" panose="02020603050405020304" pitchFamily="18" charset="0"/>
                <a:ea typeface="Times New Roman" panose="02020603050405020304" pitchFamily="18" charset="0"/>
                <a:cs typeface="+mn-cs"/>
                <a:sym typeface="Arial"/>
              </a:rPr>
              <a:t>Trò chơi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1" u="none" strike="noStrike" kern="1200" cap="none" spc="0" normalizeH="0" baseline="0" noProof="0">
                <a:ln>
                  <a:noFill/>
                </a:ln>
                <a:solidFill>
                  <a:srgbClr val="FF9166">
                    <a:lumMod val="60000"/>
                    <a:lumOff val="40000"/>
                  </a:srgbClr>
                </a:solidFill>
                <a:effectLst/>
                <a:uLnTx/>
                <a:uFillTx/>
                <a:latin typeface="Times New Roman" panose="02020603050405020304" pitchFamily="18" charset="0"/>
                <a:ea typeface="+mn-ea"/>
                <a:cs typeface="Times New Roman" panose="02020603050405020304" pitchFamily="18" charset="0"/>
                <a:sym typeface="Arial"/>
              </a:rPr>
              <a:t>Ô chữ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1" u="none" strike="noStrike" kern="1200" cap="none" spc="0" normalizeH="0" baseline="0" noProof="0">
                <a:ln>
                  <a:noFill/>
                </a:ln>
                <a:solidFill>
                  <a:srgbClr val="FF9166">
                    <a:lumMod val="60000"/>
                    <a:lumOff val="40000"/>
                  </a:srgbClr>
                </a:solidFill>
                <a:effectLst/>
                <a:uLnTx/>
                <a:uFillTx/>
                <a:latin typeface="Times New Roman" panose="02020603050405020304" pitchFamily="18" charset="0"/>
                <a:ea typeface="+mn-ea"/>
                <a:cs typeface="Times New Roman" panose="02020603050405020304" pitchFamily="18" charset="0"/>
                <a:sym typeface="Arial"/>
              </a:rPr>
              <a:t>bí mật</a:t>
            </a:r>
            <a:endParaRPr kumimoji="0" lang="en-US" sz="9600" b="1" i="0" u="none" strike="noStrike" kern="1200" cap="none" spc="0" normalizeH="0" baseline="0" noProof="0" dirty="0">
              <a:ln>
                <a:noFill/>
              </a:ln>
              <a:solidFill>
                <a:srgbClr val="FF9166">
                  <a:lumMod val="60000"/>
                  <a:lumOff val="40000"/>
                </a:srgbClr>
              </a:solidFill>
              <a:effectLst/>
              <a:uLnTx/>
              <a:uFillTx/>
              <a:latin typeface="Times New Roman" panose="02020603050405020304" pitchFamily="18" charset="0"/>
              <a:ea typeface="+mn-ea"/>
              <a:cs typeface="Times New Roman" panose="02020603050405020304" pitchFamily="18" charset="0"/>
              <a:sym typeface="Arial"/>
            </a:endParaRPr>
          </a:p>
        </p:txBody>
      </p:sp>
    </p:spTree>
    <p:extLst>
      <p:ext uri="{BB962C8B-B14F-4D97-AF65-F5344CB8AC3E}">
        <p14:creationId xmlns:p14="http://schemas.microsoft.com/office/powerpoint/2010/main" val="493177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82E91AA1-07F7-AE08-542B-2ACF3A5F1754}"/>
              </a:ext>
            </a:extLst>
          </p:cNvPr>
          <p:cNvPicPr>
            <a:picLocks noChangeAspect="1"/>
          </p:cNvPicPr>
          <p:nvPr/>
        </p:nvPicPr>
        <p:blipFill>
          <a:blip r:embed="rId2"/>
          <a:stretch>
            <a:fillRect/>
          </a:stretch>
        </p:blipFill>
        <p:spPr>
          <a:xfrm>
            <a:off x="0" y="1255"/>
            <a:ext cx="9144000" cy="5140990"/>
          </a:xfrm>
          <a:prstGeom prst="rect">
            <a:avLst/>
          </a:prstGeom>
        </p:spPr>
      </p:pic>
      <p:pic>
        <p:nvPicPr>
          <p:cNvPr id="337" name="Picture 336">
            <a:extLst>
              <a:ext uri="{FF2B5EF4-FFF2-40B4-BE49-F238E27FC236}">
                <a16:creationId xmlns:a16="http://schemas.microsoft.com/office/drawing/2014/main" id="{ABE4FF16-9AE6-7DCC-55DE-182C0F9974F1}"/>
              </a:ext>
            </a:extLst>
          </p:cNvPr>
          <p:cNvPicPr>
            <a:picLocks noChangeAspect="1"/>
          </p:cNvPicPr>
          <p:nvPr/>
        </p:nvPicPr>
        <p:blipFill>
          <a:blip r:embed="rId3"/>
          <a:stretch>
            <a:fillRect/>
          </a:stretch>
        </p:blipFill>
        <p:spPr>
          <a:xfrm>
            <a:off x="0" y="1255"/>
            <a:ext cx="9144000" cy="5140990"/>
          </a:xfrm>
          <a:prstGeom prst="rect">
            <a:avLst/>
          </a:prstGeom>
        </p:spPr>
      </p:pic>
      <p:sp>
        <p:nvSpPr>
          <p:cNvPr id="4" name="TextBox 3">
            <a:extLst>
              <a:ext uri="{FF2B5EF4-FFF2-40B4-BE49-F238E27FC236}">
                <a16:creationId xmlns:a16="http://schemas.microsoft.com/office/drawing/2014/main" id="{1CFC5A20-BA0B-4162-9E16-429FC24184F7}"/>
              </a:ext>
            </a:extLst>
          </p:cNvPr>
          <p:cNvSpPr txBox="1"/>
          <p:nvPr/>
        </p:nvSpPr>
        <p:spPr>
          <a:xfrm>
            <a:off x="945783" y="131224"/>
            <a:ext cx="4668747" cy="707886"/>
          </a:xfrm>
          <a:prstGeom prst="rect">
            <a:avLst/>
          </a:prstGeom>
          <a:noFill/>
        </p:spPr>
        <p:txBody>
          <a:bodyPr wrap="square" rtlCol="0">
            <a:spAutoFit/>
          </a:bodyPr>
          <a:lstStyle/>
          <a:p>
            <a:pPr marL="0" marR="0" lvl="0" indent="0" algn="l" defTabSz="685515" rtl="0" eaLnBrk="1" fontAlgn="auto" latinLnBrk="0" hangingPunct="1">
              <a:lnSpc>
                <a:spcPct val="100000"/>
              </a:lnSpc>
              <a:spcBef>
                <a:spcPts val="0"/>
              </a:spcBef>
              <a:spcAft>
                <a:spcPts val="0"/>
              </a:spcAft>
              <a:buClrTx/>
              <a:buSzTx/>
              <a:buFont typeface="Arial"/>
              <a:buNone/>
              <a:tabLst/>
              <a:defRPr/>
            </a:pPr>
            <a:r>
              <a:rPr kumimoji="0" lang="en-US" sz="4000" b="1" i="0" u="none" strike="noStrike" kern="1200" cap="none" spc="0" normalizeH="0" baseline="0" noProof="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sym typeface="Arial"/>
              </a:rPr>
              <a:t>Ô CHỮ BÍ MẬT</a:t>
            </a:r>
            <a:endParaRPr kumimoji="0" lang="en-US" sz="40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17" name="1">
            <a:hlinkClick r:id="rId4" action="ppaction://hlinksldjump"/>
            <a:extLst>
              <a:ext uri="{FF2B5EF4-FFF2-40B4-BE49-F238E27FC236}">
                <a16:creationId xmlns:a16="http://schemas.microsoft.com/office/drawing/2014/main" id="{085B5DAF-86EA-423F-A5CF-4DD1D08A311B}"/>
              </a:ext>
            </a:extLst>
          </p:cNvPr>
          <p:cNvSpPr/>
          <p:nvPr/>
        </p:nvSpPr>
        <p:spPr>
          <a:xfrm>
            <a:off x="206709" y="963819"/>
            <a:ext cx="368971" cy="402639"/>
          </a:xfrm>
          <a:prstGeom prst="round2DiagRect">
            <a:avLst>
              <a:gd name="adj1" fmla="val 39988"/>
              <a:gd name="adj2" fmla="val 0"/>
            </a:avLst>
          </a:prstGeom>
          <a:solidFill>
            <a:srgbClr val="1257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515" rtl="0" eaLnBrk="1" fontAlgn="auto" latinLnBrk="0" hangingPunct="1">
              <a:lnSpc>
                <a:spcPct val="100000"/>
              </a:lnSpc>
              <a:spcBef>
                <a:spcPts val="0"/>
              </a:spcBef>
              <a:spcAft>
                <a:spcPts val="0"/>
              </a:spcAft>
              <a:buClrTx/>
              <a:buSzTx/>
              <a:buFont typeface="Arial"/>
              <a:buNone/>
              <a:tabLst/>
              <a:defRPr/>
            </a:pPr>
            <a:r>
              <a:rPr kumimoji="0" lang="vi-VN" sz="24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sym typeface="Arial"/>
              </a:rPr>
              <a:t>1</a:t>
            </a:r>
            <a:endPar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sym typeface="Arial"/>
            </a:endParaRPr>
          </a:p>
        </p:txBody>
      </p:sp>
      <p:sp>
        <p:nvSpPr>
          <p:cNvPr id="119" name="1">
            <a:hlinkClick r:id="rId5" action="ppaction://hlinksldjump"/>
            <a:extLst>
              <a:ext uri="{FF2B5EF4-FFF2-40B4-BE49-F238E27FC236}">
                <a16:creationId xmlns:a16="http://schemas.microsoft.com/office/drawing/2014/main" id="{931A09A5-9A29-424A-913C-F2C520B9B63E}"/>
              </a:ext>
            </a:extLst>
          </p:cNvPr>
          <p:cNvSpPr/>
          <p:nvPr/>
        </p:nvSpPr>
        <p:spPr>
          <a:xfrm>
            <a:off x="206709" y="1418131"/>
            <a:ext cx="368971" cy="353663"/>
          </a:xfrm>
          <a:prstGeom prst="round2DiagRect">
            <a:avLst>
              <a:gd name="adj1" fmla="val 39988"/>
              <a:gd name="adj2" fmla="val 0"/>
            </a:avLst>
          </a:prstGeom>
          <a:solidFill>
            <a:srgbClr val="1257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515" rtl="0" eaLnBrk="1" fontAlgn="auto" latinLnBrk="0" hangingPunct="1">
              <a:lnSpc>
                <a:spcPct val="100000"/>
              </a:lnSpc>
              <a:spcBef>
                <a:spcPts val="0"/>
              </a:spcBef>
              <a:spcAft>
                <a:spcPts val="0"/>
              </a:spcAft>
              <a:buClrTx/>
              <a:buSzTx/>
              <a:buFont typeface="Arial"/>
              <a:buNone/>
              <a:tabLst/>
              <a:defRPr/>
            </a:pPr>
            <a:r>
              <a:rPr kumimoji="0" lang="vi-VN" sz="24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sym typeface="Arial"/>
              </a:rPr>
              <a:t>2</a:t>
            </a:r>
            <a:endPar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sym typeface="Arial"/>
            </a:endParaRPr>
          </a:p>
        </p:txBody>
      </p:sp>
      <p:sp>
        <p:nvSpPr>
          <p:cNvPr id="120" name="1">
            <a:hlinkClick r:id="rId6" action="ppaction://hlinksldjump"/>
            <a:extLst>
              <a:ext uri="{FF2B5EF4-FFF2-40B4-BE49-F238E27FC236}">
                <a16:creationId xmlns:a16="http://schemas.microsoft.com/office/drawing/2014/main" id="{0D4ED5D8-BC13-4EF2-8D0E-EE1275291C7E}"/>
              </a:ext>
            </a:extLst>
          </p:cNvPr>
          <p:cNvSpPr/>
          <p:nvPr/>
        </p:nvSpPr>
        <p:spPr>
          <a:xfrm>
            <a:off x="206709" y="1852375"/>
            <a:ext cx="361350" cy="291229"/>
          </a:xfrm>
          <a:prstGeom prst="round2DiagRect">
            <a:avLst>
              <a:gd name="adj1" fmla="val 39988"/>
              <a:gd name="adj2" fmla="val 0"/>
            </a:avLst>
          </a:prstGeom>
          <a:solidFill>
            <a:srgbClr val="1257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515" rtl="0" eaLnBrk="1" fontAlgn="auto" latinLnBrk="0" hangingPunct="1">
              <a:lnSpc>
                <a:spcPct val="100000"/>
              </a:lnSpc>
              <a:spcBef>
                <a:spcPts val="0"/>
              </a:spcBef>
              <a:spcAft>
                <a:spcPts val="0"/>
              </a:spcAft>
              <a:buClrTx/>
              <a:buSzTx/>
              <a:buFont typeface="Arial"/>
              <a:buNone/>
              <a:tabLst/>
              <a:defRPr/>
            </a:pPr>
            <a:r>
              <a:rPr kumimoji="0" lang="vi-VN" sz="24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sym typeface="Arial"/>
              </a:rPr>
              <a:t>3</a:t>
            </a:r>
            <a:endPar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sym typeface="Arial"/>
            </a:endParaRPr>
          </a:p>
        </p:txBody>
      </p:sp>
      <p:sp>
        <p:nvSpPr>
          <p:cNvPr id="121" name="1">
            <a:hlinkClick r:id="rId7" action="ppaction://hlinksldjump"/>
            <a:extLst>
              <a:ext uri="{FF2B5EF4-FFF2-40B4-BE49-F238E27FC236}">
                <a16:creationId xmlns:a16="http://schemas.microsoft.com/office/drawing/2014/main" id="{4101175E-5E96-4CFF-85B7-5FD306AA3E23}"/>
              </a:ext>
            </a:extLst>
          </p:cNvPr>
          <p:cNvSpPr/>
          <p:nvPr/>
        </p:nvSpPr>
        <p:spPr>
          <a:xfrm>
            <a:off x="206709" y="2196562"/>
            <a:ext cx="361350" cy="298159"/>
          </a:xfrm>
          <a:prstGeom prst="round2DiagRect">
            <a:avLst>
              <a:gd name="adj1" fmla="val 39988"/>
              <a:gd name="adj2" fmla="val 0"/>
            </a:avLst>
          </a:prstGeom>
          <a:solidFill>
            <a:srgbClr val="1257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515" rtl="0" eaLnBrk="1" fontAlgn="auto" latinLnBrk="0" hangingPunct="1">
              <a:lnSpc>
                <a:spcPct val="100000"/>
              </a:lnSpc>
              <a:spcBef>
                <a:spcPts val="0"/>
              </a:spcBef>
              <a:spcAft>
                <a:spcPts val="0"/>
              </a:spcAft>
              <a:buClrTx/>
              <a:buSzTx/>
              <a:buFont typeface="Arial"/>
              <a:buNone/>
              <a:tabLst/>
              <a:defRPr/>
            </a:pPr>
            <a:r>
              <a:rPr kumimoji="0" lang="vi-VN" sz="24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sym typeface="Arial"/>
              </a:rPr>
              <a:t>4</a:t>
            </a:r>
            <a:endPar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sym typeface="Arial"/>
            </a:endParaRPr>
          </a:p>
        </p:txBody>
      </p:sp>
      <p:sp>
        <p:nvSpPr>
          <p:cNvPr id="349" name="1">
            <a:hlinkClick r:id="rId8" action="ppaction://hlinksldjump"/>
            <a:extLst>
              <a:ext uri="{FF2B5EF4-FFF2-40B4-BE49-F238E27FC236}">
                <a16:creationId xmlns:a16="http://schemas.microsoft.com/office/drawing/2014/main" id="{02A18C46-F52F-467D-AAA9-10AC060BF971}"/>
              </a:ext>
            </a:extLst>
          </p:cNvPr>
          <p:cNvSpPr/>
          <p:nvPr/>
        </p:nvSpPr>
        <p:spPr>
          <a:xfrm>
            <a:off x="206709" y="2598574"/>
            <a:ext cx="360492" cy="297600"/>
          </a:xfrm>
          <a:prstGeom prst="round2DiagRect">
            <a:avLst>
              <a:gd name="adj1" fmla="val 39988"/>
              <a:gd name="adj2" fmla="val 0"/>
            </a:avLst>
          </a:prstGeom>
          <a:solidFill>
            <a:srgbClr val="1257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515"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sym typeface="Arial"/>
              </a:rPr>
              <a:t>5</a:t>
            </a:r>
          </a:p>
        </p:txBody>
      </p:sp>
      <p:sp>
        <p:nvSpPr>
          <p:cNvPr id="785" name="Rectangle: Rounded Corners 784">
            <a:hlinkClick r:id="rId9" action="ppaction://hlinksldjump"/>
            <a:extLst>
              <a:ext uri="{FF2B5EF4-FFF2-40B4-BE49-F238E27FC236}">
                <a16:creationId xmlns:a16="http://schemas.microsoft.com/office/drawing/2014/main" id="{8F854299-043F-7308-BB29-07D3941DD1D0}"/>
              </a:ext>
            </a:extLst>
          </p:cNvPr>
          <p:cNvSpPr/>
          <p:nvPr/>
        </p:nvSpPr>
        <p:spPr>
          <a:xfrm>
            <a:off x="7902169" y="184672"/>
            <a:ext cx="1155875" cy="376999"/>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19"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a:ln>
                  <a:noFill/>
                </a:ln>
                <a:solidFill>
                  <a:prstClr val="white"/>
                </a:solidFill>
                <a:effectLst/>
                <a:uLnTx/>
                <a:uFillTx/>
                <a:latin typeface="Calibri" panose="020F0502020204030204"/>
                <a:ea typeface="+mn-ea"/>
                <a:cs typeface="+mn-cs"/>
                <a:sym typeface="Arial"/>
              </a:rPr>
              <a:t>Vận dụng</a:t>
            </a:r>
          </a:p>
        </p:txBody>
      </p:sp>
      <p:sp>
        <p:nvSpPr>
          <p:cNvPr id="5" name="1">
            <a:hlinkClick r:id="rId10" action="ppaction://hlinksldjump"/>
            <a:extLst>
              <a:ext uri="{FF2B5EF4-FFF2-40B4-BE49-F238E27FC236}">
                <a16:creationId xmlns:a16="http://schemas.microsoft.com/office/drawing/2014/main" id="{97130834-CF12-E5CB-A291-8D0AFCA2DFFA}"/>
              </a:ext>
            </a:extLst>
          </p:cNvPr>
          <p:cNvSpPr/>
          <p:nvPr/>
        </p:nvSpPr>
        <p:spPr>
          <a:xfrm>
            <a:off x="215188" y="3042598"/>
            <a:ext cx="360492" cy="283448"/>
          </a:xfrm>
          <a:prstGeom prst="round2DiagRect">
            <a:avLst>
              <a:gd name="adj1" fmla="val 39988"/>
              <a:gd name="adj2" fmla="val 0"/>
            </a:avLst>
          </a:prstGeom>
          <a:solidFill>
            <a:srgbClr val="1257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515"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sym typeface="Arial"/>
              </a:rPr>
              <a:t>6</a:t>
            </a:r>
          </a:p>
        </p:txBody>
      </p:sp>
      <p:sp>
        <p:nvSpPr>
          <p:cNvPr id="2" name="1">
            <a:hlinkClick r:id="rId11" action="ppaction://hlinksldjump"/>
            <a:extLst>
              <a:ext uri="{FF2B5EF4-FFF2-40B4-BE49-F238E27FC236}">
                <a16:creationId xmlns:a16="http://schemas.microsoft.com/office/drawing/2014/main" id="{F004E081-E964-7B01-389E-0FFCE5122FD6}"/>
              </a:ext>
            </a:extLst>
          </p:cNvPr>
          <p:cNvSpPr/>
          <p:nvPr/>
        </p:nvSpPr>
        <p:spPr>
          <a:xfrm>
            <a:off x="219681" y="3468463"/>
            <a:ext cx="360492" cy="283448"/>
          </a:xfrm>
          <a:prstGeom prst="round2DiagRect">
            <a:avLst>
              <a:gd name="adj1" fmla="val 39988"/>
              <a:gd name="adj2" fmla="val 0"/>
            </a:avLst>
          </a:prstGeom>
          <a:solidFill>
            <a:srgbClr val="1257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515"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a:ln>
                  <a:noFill/>
                </a:ln>
                <a:solidFill>
                  <a:prstClr val="white"/>
                </a:solidFill>
                <a:effectLst/>
                <a:uLnTx/>
                <a:uFillTx/>
                <a:latin typeface="Cambria" panose="02040503050406030204" pitchFamily="18" charset="0"/>
                <a:ea typeface="+mn-ea"/>
                <a:cs typeface="+mn-cs"/>
                <a:sym typeface="Arial"/>
              </a:rPr>
              <a:t>7</a:t>
            </a:r>
            <a:endPar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sym typeface="Arial"/>
            </a:endParaRPr>
          </a:p>
        </p:txBody>
      </p:sp>
      <p:sp>
        <p:nvSpPr>
          <p:cNvPr id="3" name="1">
            <a:hlinkClick r:id="rId12" action="ppaction://hlinksldjump"/>
            <a:extLst>
              <a:ext uri="{FF2B5EF4-FFF2-40B4-BE49-F238E27FC236}">
                <a16:creationId xmlns:a16="http://schemas.microsoft.com/office/drawing/2014/main" id="{A61AE1AA-91D7-FCB7-1186-ED1F5E1F2CCD}"/>
              </a:ext>
            </a:extLst>
          </p:cNvPr>
          <p:cNvSpPr/>
          <p:nvPr/>
        </p:nvSpPr>
        <p:spPr>
          <a:xfrm>
            <a:off x="215188" y="3863417"/>
            <a:ext cx="360492" cy="283448"/>
          </a:xfrm>
          <a:prstGeom prst="round2DiagRect">
            <a:avLst>
              <a:gd name="adj1" fmla="val 39988"/>
              <a:gd name="adj2" fmla="val 0"/>
            </a:avLst>
          </a:prstGeom>
          <a:solidFill>
            <a:srgbClr val="1257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515"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a:ln>
                  <a:noFill/>
                </a:ln>
                <a:solidFill>
                  <a:prstClr val="white"/>
                </a:solidFill>
                <a:effectLst/>
                <a:uLnTx/>
                <a:uFillTx/>
                <a:latin typeface="Cambria" panose="02040503050406030204" pitchFamily="18" charset="0"/>
                <a:ea typeface="+mn-ea"/>
                <a:cs typeface="+mn-cs"/>
                <a:sym typeface="Arial"/>
              </a:rPr>
              <a:t>8</a:t>
            </a:r>
            <a:endPar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sym typeface="Arial"/>
            </a:endParaRPr>
          </a:p>
        </p:txBody>
      </p:sp>
      <p:sp>
        <p:nvSpPr>
          <p:cNvPr id="6" name="1">
            <a:hlinkClick r:id="rId13" action="ppaction://hlinksldjump"/>
            <a:extLst>
              <a:ext uri="{FF2B5EF4-FFF2-40B4-BE49-F238E27FC236}">
                <a16:creationId xmlns:a16="http://schemas.microsoft.com/office/drawing/2014/main" id="{B7B80D0F-9625-C5AF-859C-42E9A3F709E2}"/>
              </a:ext>
            </a:extLst>
          </p:cNvPr>
          <p:cNvSpPr/>
          <p:nvPr/>
        </p:nvSpPr>
        <p:spPr>
          <a:xfrm>
            <a:off x="215188" y="4263363"/>
            <a:ext cx="360492" cy="283448"/>
          </a:xfrm>
          <a:prstGeom prst="round2DiagRect">
            <a:avLst>
              <a:gd name="adj1" fmla="val 39988"/>
              <a:gd name="adj2" fmla="val 0"/>
            </a:avLst>
          </a:prstGeom>
          <a:solidFill>
            <a:srgbClr val="1257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515"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a:ln>
                  <a:noFill/>
                </a:ln>
                <a:solidFill>
                  <a:prstClr val="white"/>
                </a:solidFill>
                <a:effectLst/>
                <a:uLnTx/>
                <a:uFillTx/>
                <a:latin typeface="Cambria" panose="02040503050406030204" pitchFamily="18" charset="0"/>
                <a:ea typeface="+mn-ea"/>
                <a:cs typeface="+mn-cs"/>
                <a:sym typeface="Arial"/>
              </a:rPr>
              <a:t>9</a:t>
            </a:r>
            <a:endPar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sym typeface="Arial"/>
            </a:endParaRPr>
          </a:p>
        </p:txBody>
      </p:sp>
      <p:graphicFrame>
        <p:nvGraphicFramePr>
          <p:cNvPr id="7" name="Table 7">
            <a:extLst>
              <a:ext uri="{FF2B5EF4-FFF2-40B4-BE49-F238E27FC236}">
                <a16:creationId xmlns:a16="http://schemas.microsoft.com/office/drawing/2014/main" id="{E4592F0F-52C8-3DC3-4579-0D4CF094AF5D}"/>
              </a:ext>
            </a:extLst>
          </p:cNvPr>
          <p:cNvGraphicFramePr>
            <a:graphicFrameLocks noGrp="1"/>
          </p:cNvGraphicFramePr>
          <p:nvPr>
            <p:extLst>
              <p:ext uri="{D42A27DB-BD31-4B8C-83A1-F6EECF244321}">
                <p14:modId xmlns:p14="http://schemas.microsoft.com/office/powerpoint/2010/main" val="1117678205"/>
              </p:ext>
            </p:extLst>
          </p:nvPr>
        </p:nvGraphicFramePr>
        <p:xfrm>
          <a:off x="1543088" y="1015094"/>
          <a:ext cx="5768835" cy="396240"/>
        </p:xfrm>
        <a:graphic>
          <a:graphicData uri="http://schemas.openxmlformats.org/drawingml/2006/table">
            <a:tbl>
              <a:tblPr firstRow="1" bandRow="1">
                <a:tableStyleId>{284E427A-3D55-4303-BF80-6455036E1DE7}</a:tableStyleId>
              </a:tblPr>
              <a:tblGrid>
                <a:gridCol w="384589">
                  <a:extLst>
                    <a:ext uri="{9D8B030D-6E8A-4147-A177-3AD203B41FA5}">
                      <a16:colId xmlns:a16="http://schemas.microsoft.com/office/drawing/2014/main" val="3528587620"/>
                    </a:ext>
                  </a:extLst>
                </a:gridCol>
                <a:gridCol w="384589">
                  <a:extLst>
                    <a:ext uri="{9D8B030D-6E8A-4147-A177-3AD203B41FA5}">
                      <a16:colId xmlns:a16="http://schemas.microsoft.com/office/drawing/2014/main" val="1923957936"/>
                    </a:ext>
                  </a:extLst>
                </a:gridCol>
                <a:gridCol w="384589">
                  <a:extLst>
                    <a:ext uri="{9D8B030D-6E8A-4147-A177-3AD203B41FA5}">
                      <a16:colId xmlns:a16="http://schemas.microsoft.com/office/drawing/2014/main" val="4014877960"/>
                    </a:ext>
                  </a:extLst>
                </a:gridCol>
                <a:gridCol w="384589">
                  <a:extLst>
                    <a:ext uri="{9D8B030D-6E8A-4147-A177-3AD203B41FA5}">
                      <a16:colId xmlns:a16="http://schemas.microsoft.com/office/drawing/2014/main" val="2447482321"/>
                    </a:ext>
                  </a:extLst>
                </a:gridCol>
                <a:gridCol w="384589">
                  <a:extLst>
                    <a:ext uri="{9D8B030D-6E8A-4147-A177-3AD203B41FA5}">
                      <a16:colId xmlns:a16="http://schemas.microsoft.com/office/drawing/2014/main" val="2251036317"/>
                    </a:ext>
                  </a:extLst>
                </a:gridCol>
                <a:gridCol w="384589">
                  <a:extLst>
                    <a:ext uri="{9D8B030D-6E8A-4147-A177-3AD203B41FA5}">
                      <a16:colId xmlns:a16="http://schemas.microsoft.com/office/drawing/2014/main" val="3289467576"/>
                    </a:ext>
                  </a:extLst>
                </a:gridCol>
                <a:gridCol w="384589">
                  <a:extLst>
                    <a:ext uri="{9D8B030D-6E8A-4147-A177-3AD203B41FA5}">
                      <a16:colId xmlns:a16="http://schemas.microsoft.com/office/drawing/2014/main" val="251750374"/>
                    </a:ext>
                  </a:extLst>
                </a:gridCol>
                <a:gridCol w="384589">
                  <a:extLst>
                    <a:ext uri="{9D8B030D-6E8A-4147-A177-3AD203B41FA5}">
                      <a16:colId xmlns:a16="http://schemas.microsoft.com/office/drawing/2014/main" val="507892107"/>
                    </a:ext>
                  </a:extLst>
                </a:gridCol>
                <a:gridCol w="384589">
                  <a:extLst>
                    <a:ext uri="{9D8B030D-6E8A-4147-A177-3AD203B41FA5}">
                      <a16:colId xmlns:a16="http://schemas.microsoft.com/office/drawing/2014/main" val="2014958155"/>
                    </a:ext>
                  </a:extLst>
                </a:gridCol>
                <a:gridCol w="384589">
                  <a:extLst>
                    <a:ext uri="{9D8B030D-6E8A-4147-A177-3AD203B41FA5}">
                      <a16:colId xmlns:a16="http://schemas.microsoft.com/office/drawing/2014/main" val="1061793075"/>
                    </a:ext>
                  </a:extLst>
                </a:gridCol>
                <a:gridCol w="384589">
                  <a:extLst>
                    <a:ext uri="{9D8B030D-6E8A-4147-A177-3AD203B41FA5}">
                      <a16:colId xmlns:a16="http://schemas.microsoft.com/office/drawing/2014/main" val="817339824"/>
                    </a:ext>
                  </a:extLst>
                </a:gridCol>
                <a:gridCol w="384589">
                  <a:extLst>
                    <a:ext uri="{9D8B030D-6E8A-4147-A177-3AD203B41FA5}">
                      <a16:colId xmlns:a16="http://schemas.microsoft.com/office/drawing/2014/main" val="3927149601"/>
                    </a:ext>
                  </a:extLst>
                </a:gridCol>
                <a:gridCol w="384589">
                  <a:extLst>
                    <a:ext uri="{9D8B030D-6E8A-4147-A177-3AD203B41FA5}">
                      <a16:colId xmlns:a16="http://schemas.microsoft.com/office/drawing/2014/main" val="3503529086"/>
                    </a:ext>
                  </a:extLst>
                </a:gridCol>
                <a:gridCol w="384589">
                  <a:extLst>
                    <a:ext uri="{9D8B030D-6E8A-4147-A177-3AD203B41FA5}">
                      <a16:colId xmlns:a16="http://schemas.microsoft.com/office/drawing/2014/main" val="3530779574"/>
                    </a:ext>
                  </a:extLst>
                </a:gridCol>
                <a:gridCol w="384589">
                  <a:extLst>
                    <a:ext uri="{9D8B030D-6E8A-4147-A177-3AD203B41FA5}">
                      <a16:colId xmlns:a16="http://schemas.microsoft.com/office/drawing/2014/main" val="1309452330"/>
                    </a:ext>
                  </a:extLst>
                </a:gridCol>
              </a:tblGrid>
              <a:tr h="370840">
                <a:tc>
                  <a:txBody>
                    <a:bodyPr/>
                    <a:lstStyle/>
                    <a:p>
                      <a:pPr algn="ctr"/>
                      <a:r>
                        <a:rPr lang="en-US" sz="2000">
                          <a:solidFill>
                            <a:schemeClr val="tx1"/>
                          </a:solidFill>
                          <a:latin typeface="Times New Roman" panose="02020603050405020304" pitchFamily="18" charset="0"/>
                          <a:cs typeface="Times New Roman" panose="02020603050405020304" pitchFamily="18" charset="0"/>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B183"/>
                    </a:solidFill>
                  </a:tcPr>
                </a:tc>
                <a:tc>
                  <a:txBody>
                    <a:bodyPr/>
                    <a:lstStyle/>
                    <a:p>
                      <a:pPr algn="ctr"/>
                      <a:r>
                        <a:rPr lang="en-US" sz="2000">
                          <a:solidFill>
                            <a:schemeClr val="tx1"/>
                          </a:solidFill>
                          <a:latin typeface="Times New Roman" panose="02020603050405020304" pitchFamily="18" charset="0"/>
                          <a:cs typeface="Times New Roman" panose="02020603050405020304" pitchFamily="18" charset="0"/>
                        </a:rPr>
                        <a:t>Ì</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B183"/>
                    </a:solidFill>
                  </a:tcPr>
                </a:tc>
                <a:tc>
                  <a:txBody>
                    <a:bodyPr/>
                    <a:lstStyle/>
                    <a:p>
                      <a:pPr algn="ctr"/>
                      <a:r>
                        <a:rPr lang="en-US" sz="2000">
                          <a:solidFill>
                            <a:schemeClr val="tx1"/>
                          </a:solidFill>
                          <a:latin typeface="Times New Roman" panose="02020603050405020304" pitchFamily="18" charset="0"/>
                          <a:cs typeface="Times New Roman" panose="02020603050405020304" pitchFamily="18"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B183"/>
                    </a:solidFill>
                  </a:tcPr>
                </a:tc>
                <a:tc>
                  <a:txBody>
                    <a:bodyPr/>
                    <a:lstStyle/>
                    <a:p>
                      <a:pPr algn="ctr"/>
                      <a:r>
                        <a:rPr lang="en-US" sz="2000">
                          <a:solidFill>
                            <a:schemeClr val="tx1"/>
                          </a:solidFill>
                          <a:latin typeface="Times New Roman" panose="02020603050405020304" pitchFamily="18" charset="0"/>
                          <a:cs typeface="Times New Roman" panose="02020603050405020304" pitchFamily="18" charset="0"/>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B183"/>
                    </a:solidFill>
                  </a:tcPr>
                </a:tc>
                <a:tc>
                  <a:txBody>
                    <a:bodyPr/>
                    <a:lstStyle/>
                    <a:p>
                      <a:pPr algn="ctr"/>
                      <a:r>
                        <a:rPr lang="en-US" sz="2000">
                          <a:solidFill>
                            <a:schemeClr val="tx1"/>
                          </a:solidFill>
                          <a:latin typeface="Times New Roman" panose="02020603050405020304" pitchFamily="18" charset="0"/>
                          <a:cs typeface="Times New Roman" panose="02020603050405020304" pitchFamily="18" charset="0"/>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B183"/>
                    </a:solidFill>
                  </a:tcPr>
                </a:tc>
                <a:tc>
                  <a:txBody>
                    <a:bodyPr/>
                    <a:lstStyle/>
                    <a:p>
                      <a:pPr algn="ctr"/>
                      <a:r>
                        <a:rPr lang="en-US" sz="2000">
                          <a:solidFill>
                            <a:schemeClr val="tx1"/>
                          </a:solidFill>
                          <a:latin typeface="Times New Roman" panose="02020603050405020304" pitchFamily="18" charset="0"/>
                          <a:cs typeface="Times New Roman" panose="02020603050405020304" pitchFamily="18" charset="0"/>
                        </a:rPr>
                        <a:t>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B183"/>
                    </a:solidFill>
                  </a:tcPr>
                </a:tc>
                <a:tc>
                  <a:txBody>
                    <a:bodyPr/>
                    <a:lstStyle/>
                    <a:p>
                      <a:pPr algn="ctr"/>
                      <a:r>
                        <a:rPr lang="en-US" sz="2000">
                          <a:solidFill>
                            <a:schemeClr val="tx1"/>
                          </a:solidFill>
                          <a:latin typeface="Times New Roman" panose="02020603050405020304" pitchFamily="18" charset="0"/>
                          <a:cs typeface="Times New Roman" panose="02020603050405020304" pitchFamily="18" charset="0"/>
                        </a:rPr>
                        <a:t>Ố</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B183"/>
                    </a:solidFill>
                  </a:tcPr>
                </a:tc>
                <a:tc>
                  <a:txBody>
                    <a:bodyPr/>
                    <a:lstStyle/>
                    <a:p>
                      <a:pPr algn="ctr"/>
                      <a:r>
                        <a:rPr lang="en-US" sz="2000">
                          <a:solidFill>
                            <a:schemeClr val="tx1"/>
                          </a:solidFill>
                          <a:latin typeface="Times New Roman" panose="02020603050405020304" pitchFamily="18" charset="0"/>
                          <a:cs typeface="Times New Roman" panose="02020603050405020304" pitchFamily="18"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B183"/>
                    </a:solidFill>
                  </a:tcPr>
                </a:tc>
                <a:tc>
                  <a:txBody>
                    <a:bodyPr/>
                    <a:lstStyle/>
                    <a:p>
                      <a:pPr algn="ctr"/>
                      <a:r>
                        <a:rPr lang="en-US" sz="2000">
                          <a:solidFill>
                            <a:schemeClr val="tx1"/>
                          </a:solidFill>
                          <a:latin typeface="Times New Roman" panose="02020603050405020304" pitchFamily="18" charset="0"/>
                          <a:cs typeface="Times New Roman" panose="02020603050405020304" pitchFamily="18" charset="0"/>
                        </a:rPr>
                        <a:t>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B183"/>
                    </a:solidFill>
                  </a:tcPr>
                </a:tc>
                <a:tc>
                  <a:txBody>
                    <a:bodyPr/>
                    <a:lstStyle/>
                    <a:p>
                      <a:pPr algn="ctr"/>
                      <a:r>
                        <a:rPr lang="en-US" sz="2000">
                          <a:solidFill>
                            <a:schemeClr val="tx1"/>
                          </a:solidFill>
                          <a:latin typeface="Times New Roman" panose="02020603050405020304" pitchFamily="18" charset="0"/>
                          <a:cs typeface="Times New Roman" panose="02020603050405020304" pitchFamily="18" charset="0"/>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r>
                        <a:rPr lang="en-US" sz="2000">
                          <a:solidFill>
                            <a:schemeClr val="tx1"/>
                          </a:solidFill>
                          <a:latin typeface="Times New Roman" panose="02020603050405020304" pitchFamily="18" charset="0"/>
                          <a:cs typeface="Times New Roman" panose="02020603050405020304" pitchFamily="18" charset="0"/>
                        </a:rPr>
                        <a:t>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B183"/>
                    </a:solidFill>
                  </a:tcPr>
                </a:tc>
                <a:tc>
                  <a:txBody>
                    <a:bodyPr/>
                    <a:lstStyle/>
                    <a:p>
                      <a:pPr algn="ctr"/>
                      <a:r>
                        <a:rPr lang="en-US" sz="2000">
                          <a:solidFill>
                            <a:schemeClr val="tx1"/>
                          </a:solidFill>
                          <a:latin typeface="Times New Roman" panose="02020603050405020304" pitchFamily="18" charset="0"/>
                          <a:cs typeface="Times New Roman" panose="02020603050405020304" pitchFamily="18" charset="0"/>
                        </a:rPr>
                        <a:t>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B183"/>
                    </a:solidFill>
                  </a:tcPr>
                </a:tc>
                <a:tc>
                  <a:txBody>
                    <a:bodyPr/>
                    <a:lstStyle/>
                    <a:p>
                      <a:pPr algn="ctr"/>
                      <a:r>
                        <a:rPr lang="en-US" sz="2000">
                          <a:solidFill>
                            <a:schemeClr val="tx1"/>
                          </a:solidFill>
                          <a:latin typeface="Times New Roman" panose="02020603050405020304" pitchFamily="18" charset="0"/>
                          <a:cs typeface="Times New Roman" panose="02020603050405020304" pitchFamily="18" charset="0"/>
                        </a:rPr>
                        <a: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B183"/>
                    </a:solidFill>
                  </a:tcPr>
                </a:tc>
                <a:tc>
                  <a:txBody>
                    <a:bodyPr/>
                    <a:lstStyle/>
                    <a:p>
                      <a:pPr algn="ctr"/>
                      <a:r>
                        <a:rPr lang="en-US" sz="2000">
                          <a:solidFill>
                            <a:schemeClr val="tx1"/>
                          </a:solidFill>
                          <a:latin typeface="Times New Roman" panose="02020603050405020304" pitchFamily="18" charset="0"/>
                          <a:cs typeface="Times New Roman" panose="02020603050405020304" pitchFamily="18" charset="0"/>
                        </a:rPr>
                        <a:t>Ệ</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B183"/>
                    </a:solidFill>
                  </a:tcPr>
                </a:tc>
                <a:tc>
                  <a:txBody>
                    <a:bodyPr/>
                    <a:lstStyle/>
                    <a:p>
                      <a:pPr algn="ctr"/>
                      <a:r>
                        <a:rPr lang="en-US" sz="2000">
                          <a:solidFill>
                            <a:schemeClr val="tx1"/>
                          </a:solidFill>
                          <a:latin typeface="Times New Roman" panose="02020603050405020304" pitchFamily="18" charset="0"/>
                          <a:cs typeface="Times New Roman" panose="02020603050405020304" pitchFamily="18"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B183"/>
                    </a:solidFill>
                  </a:tcPr>
                </a:tc>
                <a:extLst>
                  <a:ext uri="{0D108BD9-81ED-4DB2-BD59-A6C34878D82A}">
                    <a16:rowId xmlns:a16="http://schemas.microsoft.com/office/drawing/2014/main" val="2137379544"/>
                  </a:ext>
                </a:extLst>
              </a:tr>
            </a:tbl>
          </a:graphicData>
        </a:graphic>
      </p:graphicFrame>
      <p:graphicFrame>
        <p:nvGraphicFramePr>
          <p:cNvPr id="8" name="Table 7">
            <a:extLst>
              <a:ext uri="{FF2B5EF4-FFF2-40B4-BE49-F238E27FC236}">
                <a16:creationId xmlns:a16="http://schemas.microsoft.com/office/drawing/2014/main" id="{9E68322A-4546-618B-8897-471063D1212A}"/>
              </a:ext>
            </a:extLst>
          </p:cNvPr>
          <p:cNvGraphicFramePr>
            <a:graphicFrameLocks noGrp="1"/>
          </p:cNvGraphicFramePr>
          <p:nvPr>
            <p:extLst>
              <p:ext uri="{D42A27DB-BD31-4B8C-83A1-F6EECF244321}">
                <p14:modId xmlns:p14="http://schemas.microsoft.com/office/powerpoint/2010/main" val="2817778557"/>
              </p:ext>
            </p:extLst>
          </p:nvPr>
        </p:nvGraphicFramePr>
        <p:xfrm>
          <a:off x="2696855" y="1411334"/>
          <a:ext cx="3076712" cy="396240"/>
        </p:xfrm>
        <a:graphic>
          <a:graphicData uri="http://schemas.openxmlformats.org/drawingml/2006/table">
            <a:tbl>
              <a:tblPr firstRow="1" bandRow="1">
                <a:tableStyleId>{284E427A-3D55-4303-BF80-6455036E1DE7}</a:tableStyleId>
              </a:tblPr>
              <a:tblGrid>
                <a:gridCol w="384589">
                  <a:extLst>
                    <a:ext uri="{9D8B030D-6E8A-4147-A177-3AD203B41FA5}">
                      <a16:colId xmlns:a16="http://schemas.microsoft.com/office/drawing/2014/main" val="3528587620"/>
                    </a:ext>
                  </a:extLst>
                </a:gridCol>
                <a:gridCol w="384589">
                  <a:extLst>
                    <a:ext uri="{9D8B030D-6E8A-4147-A177-3AD203B41FA5}">
                      <a16:colId xmlns:a16="http://schemas.microsoft.com/office/drawing/2014/main" val="1923957936"/>
                    </a:ext>
                  </a:extLst>
                </a:gridCol>
                <a:gridCol w="384589">
                  <a:extLst>
                    <a:ext uri="{9D8B030D-6E8A-4147-A177-3AD203B41FA5}">
                      <a16:colId xmlns:a16="http://schemas.microsoft.com/office/drawing/2014/main" val="4014877960"/>
                    </a:ext>
                  </a:extLst>
                </a:gridCol>
                <a:gridCol w="384589">
                  <a:extLst>
                    <a:ext uri="{9D8B030D-6E8A-4147-A177-3AD203B41FA5}">
                      <a16:colId xmlns:a16="http://schemas.microsoft.com/office/drawing/2014/main" val="2447482321"/>
                    </a:ext>
                  </a:extLst>
                </a:gridCol>
                <a:gridCol w="384589">
                  <a:extLst>
                    <a:ext uri="{9D8B030D-6E8A-4147-A177-3AD203B41FA5}">
                      <a16:colId xmlns:a16="http://schemas.microsoft.com/office/drawing/2014/main" val="2251036317"/>
                    </a:ext>
                  </a:extLst>
                </a:gridCol>
                <a:gridCol w="384589">
                  <a:extLst>
                    <a:ext uri="{9D8B030D-6E8A-4147-A177-3AD203B41FA5}">
                      <a16:colId xmlns:a16="http://schemas.microsoft.com/office/drawing/2014/main" val="3289467576"/>
                    </a:ext>
                  </a:extLst>
                </a:gridCol>
                <a:gridCol w="384589">
                  <a:extLst>
                    <a:ext uri="{9D8B030D-6E8A-4147-A177-3AD203B41FA5}">
                      <a16:colId xmlns:a16="http://schemas.microsoft.com/office/drawing/2014/main" val="251750374"/>
                    </a:ext>
                  </a:extLst>
                </a:gridCol>
                <a:gridCol w="384589">
                  <a:extLst>
                    <a:ext uri="{9D8B030D-6E8A-4147-A177-3AD203B41FA5}">
                      <a16:colId xmlns:a16="http://schemas.microsoft.com/office/drawing/2014/main" val="507892107"/>
                    </a:ext>
                  </a:extLst>
                </a:gridCol>
              </a:tblGrid>
              <a:tr h="370840">
                <a:tc>
                  <a:txBody>
                    <a:bodyPr/>
                    <a:lstStyle/>
                    <a:p>
                      <a:pPr algn="ctr"/>
                      <a:r>
                        <a:rPr lang="en-US" sz="2000">
                          <a:solidFill>
                            <a:schemeClr val="tx1"/>
                          </a:solidFill>
                          <a:latin typeface="Times New Roman" panose="02020603050405020304" pitchFamily="18" charset="0"/>
                          <a:cs typeface="Times New Roman" panose="02020603050405020304" pitchFamily="18" charset="0"/>
                        </a:rPr>
                        <a:t>Đ</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B183"/>
                    </a:solidFill>
                  </a:tcPr>
                </a:tc>
                <a:tc>
                  <a:txBody>
                    <a:bodyPr/>
                    <a:lstStyle/>
                    <a:p>
                      <a:pPr algn="ctr"/>
                      <a:r>
                        <a:rPr lang="en-US" sz="2000">
                          <a:solidFill>
                            <a:schemeClr val="tx1"/>
                          </a:solidFill>
                          <a:latin typeface="Times New Roman" panose="02020603050405020304" pitchFamily="18" charset="0"/>
                          <a:cs typeface="Times New Roman" panose="02020603050405020304" pitchFamily="18" charset="0"/>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B183"/>
                    </a:solidFill>
                  </a:tcPr>
                </a:tc>
                <a:tc>
                  <a:txBody>
                    <a:bodyPr/>
                    <a:lstStyle/>
                    <a:p>
                      <a:pPr algn="ctr"/>
                      <a:r>
                        <a:rPr lang="en-US" sz="2000">
                          <a:solidFill>
                            <a:schemeClr val="tx1"/>
                          </a:solidFill>
                          <a:latin typeface="Times New Roman" panose="02020603050405020304" pitchFamily="18" charset="0"/>
                          <a:cs typeface="Times New Roman" panose="02020603050405020304" pitchFamily="18" charset="0"/>
                        </a:rPr>
                        <a:t>Ể</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B183"/>
                    </a:solidFill>
                  </a:tcPr>
                </a:tc>
                <a:tc>
                  <a:txBody>
                    <a:bodyPr/>
                    <a:lstStyle/>
                    <a:p>
                      <a:pPr algn="ctr"/>
                      <a:r>
                        <a:rPr lang="en-US" sz="2000">
                          <a:solidFill>
                            <a:schemeClr val="tx1"/>
                          </a:solidFill>
                          <a:latin typeface="Times New Roman" panose="02020603050405020304" pitchFamily="18" charset="0"/>
                          <a:cs typeface="Times New Roman" panose="02020603050405020304" pitchFamily="18" charset="0"/>
                        </a:rPr>
                        <a:t>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B183"/>
                    </a:solidFill>
                  </a:tcPr>
                </a:tc>
                <a:tc>
                  <a:txBody>
                    <a:bodyPr/>
                    <a:lstStyle/>
                    <a:p>
                      <a:pPr algn="ctr"/>
                      <a:r>
                        <a:rPr lang="en-US" sz="2000">
                          <a:solidFill>
                            <a:schemeClr val="tx1"/>
                          </a:solidFill>
                          <a:latin typeface="Times New Roman" panose="02020603050405020304" pitchFamily="18" charset="0"/>
                          <a:cs typeface="Times New Roman" panose="02020603050405020304" pitchFamily="18"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B183"/>
                    </a:solidFill>
                  </a:tcPr>
                </a:tc>
                <a:tc>
                  <a:txBody>
                    <a:bodyPr/>
                    <a:lstStyle/>
                    <a:p>
                      <a:pPr algn="ctr"/>
                      <a:r>
                        <a:rPr lang="en-US" sz="2000">
                          <a:solidFill>
                            <a:schemeClr val="tx1"/>
                          </a:solidFill>
                          <a:latin typeface="Times New Roman" panose="02020603050405020304" pitchFamily="18" charset="0"/>
                          <a:cs typeface="Times New Roman" panose="02020603050405020304" pitchFamily="18" charset="0"/>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B183"/>
                    </a:solidFill>
                  </a:tcPr>
                </a:tc>
                <a:tc>
                  <a:txBody>
                    <a:bodyPr/>
                    <a:lstStyle/>
                    <a:p>
                      <a:pPr algn="ctr"/>
                      <a:r>
                        <a:rPr lang="en-US" sz="2000">
                          <a:solidFill>
                            <a:schemeClr val="tx1"/>
                          </a:solidFill>
                          <a:latin typeface="Times New Roman" panose="02020603050405020304" pitchFamily="18" charset="0"/>
                          <a:cs typeface="Times New Roman" panose="02020603050405020304" pitchFamily="18" charset="0"/>
                        </a:rPr>
                        <a:t>Ì</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r>
                        <a:rPr lang="en-US" sz="2000">
                          <a:solidFill>
                            <a:schemeClr val="tx1"/>
                          </a:solidFill>
                          <a:latin typeface="Times New Roman" panose="02020603050405020304" pitchFamily="18" charset="0"/>
                          <a:cs typeface="Times New Roman" panose="02020603050405020304" pitchFamily="18"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B183"/>
                    </a:solidFill>
                  </a:tcPr>
                </a:tc>
                <a:extLst>
                  <a:ext uri="{0D108BD9-81ED-4DB2-BD59-A6C34878D82A}">
                    <a16:rowId xmlns:a16="http://schemas.microsoft.com/office/drawing/2014/main" val="2137379544"/>
                  </a:ext>
                </a:extLst>
              </a:tr>
            </a:tbl>
          </a:graphicData>
        </a:graphic>
      </p:graphicFrame>
      <p:graphicFrame>
        <p:nvGraphicFramePr>
          <p:cNvPr id="9" name="Table 8">
            <a:extLst>
              <a:ext uri="{FF2B5EF4-FFF2-40B4-BE49-F238E27FC236}">
                <a16:creationId xmlns:a16="http://schemas.microsoft.com/office/drawing/2014/main" id="{A7D5D3BA-DD40-D425-E442-23844635B20B}"/>
              </a:ext>
            </a:extLst>
          </p:cNvPr>
          <p:cNvGraphicFramePr>
            <a:graphicFrameLocks noGrp="1"/>
          </p:cNvGraphicFramePr>
          <p:nvPr>
            <p:extLst>
              <p:ext uri="{D42A27DB-BD31-4B8C-83A1-F6EECF244321}">
                <p14:modId xmlns:p14="http://schemas.microsoft.com/office/powerpoint/2010/main" val="3529237991"/>
              </p:ext>
            </p:extLst>
          </p:nvPr>
        </p:nvGraphicFramePr>
        <p:xfrm>
          <a:off x="3850621" y="1798446"/>
          <a:ext cx="1922945" cy="396240"/>
        </p:xfrm>
        <a:graphic>
          <a:graphicData uri="http://schemas.openxmlformats.org/drawingml/2006/table">
            <a:tbl>
              <a:tblPr firstRow="1" bandRow="1">
                <a:tableStyleId>{284E427A-3D55-4303-BF80-6455036E1DE7}</a:tableStyleId>
              </a:tblPr>
              <a:tblGrid>
                <a:gridCol w="384589">
                  <a:extLst>
                    <a:ext uri="{9D8B030D-6E8A-4147-A177-3AD203B41FA5}">
                      <a16:colId xmlns:a16="http://schemas.microsoft.com/office/drawing/2014/main" val="3528587620"/>
                    </a:ext>
                  </a:extLst>
                </a:gridCol>
                <a:gridCol w="384589">
                  <a:extLst>
                    <a:ext uri="{9D8B030D-6E8A-4147-A177-3AD203B41FA5}">
                      <a16:colId xmlns:a16="http://schemas.microsoft.com/office/drawing/2014/main" val="1923957936"/>
                    </a:ext>
                  </a:extLst>
                </a:gridCol>
                <a:gridCol w="384589">
                  <a:extLst>
                    <a:ext uri="{9D8B030D-6E8A-4147-A177-3AD203B41FA5}">
                      <a16:colId xmlns:a16="http://schemas.microsoft.com/office/drawing/2014/main" val="4014877960"/>
                    </a:ext>
                  </a:extLst>
                </a:gridCol>
                <a:gridCol w="384589">
                  <a:extLst>
                    <a:ext uri="{9D8B030D-6E8A-4147-A177-3AD203B41FA5}">
                      <a16:colId xmlns:a16="http://schemas.microsoft.com/office/drawing/2014/main" val="2447482321"/>
                    </a:ext>
                  </a:extLst>
                </a:gridCol>
                <a:gridCol w="384589">
                  <a:extLst>
                    <a:ext uri="{9D8B030D-6E8A-4147-A177-3AD203B41FA5}">
                      <a16:colId xmlns:a16="http://schemas.microsoft.com/office/drawing/2014/main" val="2251036317"/>
                    </a:ext>
                  </a:extLst>
                </a:gridCol>
              </a:tblGrid>
              <a:tr h="370840">
                <a:tc>
                  <a:txBody>
                    <a:bodyPr/>
                    <a:lstStyle/>
                    <a:p>
                      <a:pPr algn="ctr"/>
                      <a:r>
                        <a:rPr lang="en-US" sz="2000">
                          <a:solidFill>
                            <a:schemeClr val="tx1"/>
                          </a:solidFill>
                          <a:latin typeface="Times New Roman" panose="02020603050405020304" pitchFamily="18" charset="0"/>
                          <a:cs typeface="Times New Roman" panose="02020603050405020304" pitchFamily="18" charset="0"/>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B183"/>
                    </a:solidFill>
                  </a:tcPr>
                </a:tc>
                <a:tc>
                  <a:txBody>
                    <a:bodyPr/>
                    <a:lstStyle/>
                    <a:p>
                      <a:pPr algn="ctr"/>
                      <a:r>
                        <a:rPr lang="en-US" sz="2000">
                          <a:solidFill>
                            <a:schemeClr val="tx1"/>
                          </a:solidFill>
                          <a:latin typeface="Times New Roman" panose="02020603050405020304" pitchFamily="18" charset="0"/>
                          <a:cs typeface="Times New Roman" panose="02020603050405020304" pitchFamily="18" charset="0"/>
                        </a:rPr>
                        <a:t>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B183"/>
                    </a:solidFill>
                  </a:tcPr>
                </a:tc>
                <a:tc>
                  <a:txBody>
                    <a:bodyPr/>
                    <a:lstStyle/>
                    <a:p>
                      <a:pPr algn="ctr"/>
                      <a:r>
                        <a:rPr lang="en-US" sz="2000">
                          <a:solidFill>
                            <a:schemeClr val="tx1"/>
                          </a:solidFill>
                          <a:latin typeface="Times New Roman" panose="02020603050405020304" pitchFamily="18" charset="0"/>
                          <a:cs typeface="Times New Roman" panose="02020603050405020304" pitchFamily="18" charset="0"/>
                        </a:rPr>
                        <a:t>À</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B183"/>
                    </a:solidFill>
                  </a:tcPr>
                </a:tc>
                <a:tc>
                  <a:txBody>
                    <a:bodyPr/>
                    <a:lstStyle/>
                    <a:p>
                      <a:pPr algn="ctr"/>
                      <a:r>
                        <a:rPr lang="en-US" sz="2000">
                          <a:solidFill>
                            <a:schemeClr val="tx1"/>
                          </a:solidFill>
                          <a:latin typeface="Times New Roman" panose="02020603050405020304" pitchFamily="18" charset="0"/>
                          <a:cs typeface="Times New Roman" panose="02020603050405020304" pitchFamily="18"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r>
                        <a:rPr lang="en-US" sz="2000">
                          <a:solidFill>
                            <a:schemeClr val="tx1"/>
                          </a:solidFill>
                          <a:latin typeface="Times New Roman" panose="02020603050405020304" pitchFamily="18" charset="0"/>
                          <a:cs typeface="Times New Roman" panose="02020603050405020304" pitchFamily="18" charset="0"/>
                        </a:rPr>
                        <a:t>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B183"/>
                    </a:solidFill>
                  </a:tcPr>
                </a:tc>
                <a:extLst>
                  <a:ext uri="{0D108BD9-81ED-4DB2-BD59-A6C34878D82A}">
                    <a16:rowId xmlns:a16="http://schemas.microsoft.com/office/drawing/2014/main" val="2137379544"/>
                  </a:ext>
                </a:extLst>
              </a:tr>
            </a:tbl>
          </a:graphicData>
        </a:graphic>
      </p:graphicFrame>
      <p:graphicFrame>
        <p:nvGraphicFramePr>
          <p:cNvPr id="10" name="Table 9">
            <a:extLst>
              <a:ext uri="{FF2B5EF4-FFF2-40B4-BE49-F238E27FC236}">
                <a16:creationId xmlns:a16="http://schemas.microsoft.com/office/drawing/2014/main" id="{EFF28198-3024-FC08-AB5F-FB7612E52D8E}"/>
              </a:ext>
            </a:extLst>
          </p:cNvPr>
          <p:cNvGraphicFramePr>
            <a:graphicFrameLocks noGrp="1"/>
          </p:cNvGraphicFramePr>
          <p:nvPr>
            <p:extLst>
              <p:ext uri="{D42A27DB-BD31-4B8C-83A1-F6EECF244321}">
                <p14:modId xmlns:p14="http://schemas.microsoft.com/office/powerpoint/2010/main" val="3464514545"/>
              </p:ext>
            </p:extLst>
          </p:nvPr>
        </p:nvGraphicFramePr>
        <p:xfrm>
          <a:off x="1927676" y="2203814"/>
          <a:ext cx="4999657" cy="396240"/>
        </p:xfrm>
        <a:graphic>
          <a:graphicData uri="http://schemas.openxmlformats.org/drawingml/2006/table">
            <a:tbl>
              <a:tblPr firstRow="1" bandRow="1">
                <a:tableStyleId>{284E427A-3D55-4303-BF80-6455036E1DE7}</a:tableStyleId>
              </a:tblPr>
              <a:tblGrid>
                <a:gridCol w="384589">
                  <a:extLst>
                    <a:ext uri="{9D8B030D-6E8A-4147-A177-3AD203B41FA5}">
                      <a16:colId xmlns:a16="http://schemas.microsoft.com/office/drawing/2014/main" val="3528587620"/>
                    </a:ext>
                  </a:extLst>
                </a:gridCol>
                <a:gridCol w="384589">
                  <a:extLst>
                    <a:ext uri="{9D8B030D-6E8A-4147-A177-3AD203B41FA5}">
                      <a16:colId xmlns:a16="http://schemas.microsoft.com/office/drawing/2014/main" val="1923957936"/>
                    </a:ext>
                  </a:extLst>
                </a:gridCol>
                <a:gridCol w="384589">
                  <a:extLst>
                    <a:ext uri="{9D8B030D-6E8A-4147-A177-3AD203B41FA5}">
                      <a16:colId xmlns:a16="http://schemas.microsoft.com/office/drawing/2014/main" val="4014877960"/>
                    </a:ext>
                  </a:extLst>
                </a:gridCol>
                <a:gridCol w="384589">
                  <a:extLst>
                    <a:ext uri="{9D8B030D-6E8A-4147-A177-3AD203B41FA5}">
                      <a16:colId xmlns:a16="http://schemas.microsoft.com/office/drawing/2014/main" val="2447482321"/>
                    </a:ext>
                  </a:extLst>
                </a:gridCol>
                <a:gridCol w="384589">
                  <a:extLst>
                    <a:ext uri="{9D8B030D-6E8A-4147-A177-3AD203B41FA5}">
                      <a16:colId xmlns:a16="http://schemas.microsoft.com/office/drawing/2014/main" val="2251036317"/>
                    </a:ext>
                  </a:extLst>
                </a:gridCol>
                <a:gridCol w="384589">
                  <a:extLst>
                    <a:ext uri="{9D8B030D-6E8A-4147-A177-3AD203B41FA5}">
                      <a16:colId xmlns:a16="http://schemas.microsoft.com/office/drawing/2014/main" val="3289467576"/>
                    </a:ext>
                  </a:extLst>
                </a:gridCol>
                <a:gridCol w="384589">
                  <a:extLst>
                    <a:ext uri="{9D8B030D-6E8A-4147-A177-3AD203B41FA5}">
                      <a16:colId xmlns:a16="http://schemas.microsoft.com/office/drawing/2014/main" val="251750374"/>
                    </a:ext>
                  </a:extLst>
                </a:gridCol>
                <a:gridCol w="384589">
                  <a:extLst>
                    <a:ext uri="{9D8B030D-6E8A-4147-A177-3AD203B41FA5}">
                      <a16:colId xmlns:a16="http://schemas.microsoft.com/office/drawing/2014/main" val="507892107"/>
                    </a:ext>
                  </a:extLst>
                </a:gridCol>
                <a:gridCol w="384589">
                  <a:extLst>
                    <a:ext uri="{9D8B030D-6E8A-4147-A177-3AD203B41FA5}">
                      <a16:colId xmlns:a16="http://schemas.microsoft.com/office/drawing/2014/main" val="2014958155"/>
                    </a:ext>
                  </a:extLst>
                </a:gridCol>
                <a:gridCol w="384589">
                  <a:extLst>
                    <a:ext uri="{9D8B030D-6E8A-4147-A177-3AD203B41FA5}">
                      <a16:colId xmlns:a16="http://schemas.microsoft.com/office/drawing/2014/main" val="1061793075"/>
                    </a:ext>
                  </a:extLst>
                </a:gridCol>
                <a:gridCol w="384589">
                  <a:extLst>
                    <a:ext uri="{9D8B030D-6E8A-4147-A177-3AD203B41FA5}">
                      <a16:colId xmlns:a16="http://schemas.microsoft.com/office/drawing/2014/main" val="817339824"/>
                    </a:ext>
                  </a:extLst>
                </a:gridCol>
                <a:gridCol w="384589">
                  <a:extLst>
                    <a:ext uri="{9D8B030D-6E8A-4147-A177-3AD203B41FA5}">
                      <a16:colId xmlns:a16="http://schemas.microsoft.com/office/drawing/2014/main" val="3927149601"/>
                    </a:ext>
                  </a:extLst>
                </a:gridCol>
                <a:gridCol w="384589">
                  <a:extLst>
                    <a:ext uri="{9D8B030D-6E8A-4147-A177-3AD203B41FA5}">
                      <a16:colId xmlns:a16="http://schemas.microsoft.com/office/drawing/2014/main" val="3503529086"/>
                    </a:ext>
                  </a:extLst>
                </a:gridCol>
              </a:tblGrid>
              <a:tr h="370840">
                <a:tc>
                  <a:txBody>
                    <a:bodyPr/>
                    <a:lstStyle/>
                    <a:p>
                      <a:pPr algn="ctr"/>
                      <a:r>
                        <a:rPr lang="en-US" sz="2000">
                          <a:solidFill>
                            <a:schemeClr val="tx1"/>
                          </a:solidFill>
                          <a:latin typeface="Times New Roman" panose="02020603050405020304" pitchFamily="18" charset="0"/>
                          <a:cs typeface="Times New Roman" panose="02020603050405020304" pitchFamily="18"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B183"/>
                    </a:solidFill>
                  </a:tcPr>
                </a:tc>
                <a:tc>
                  <a:txBody>
                    <a:bodyPr/>
                    <a:lstStyle/>
                    <a:p>
                      <a:pPr algn="ctr"/>
                      <a:r>
                        <a:rPr lang="en-US" sz="2000">
                          <a:solidFill>
                            <a:schemeClr val="tx1"/>
                          </a:solidFill>
                          <a:latin typeface="Times New Roman" panose="02020603050405020304" pitchFamily="18" charset="0"/>
                          <a:cs typeface="Times New Roman" panose="02020603050405020304" pitchFamily="18" charset="0"/>
                        </a:rPr>
                        <a:t>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B183"/>
                    </a:solidFill>
                  </a:tcPr>
                </a:tc>
                <a:tc>
                  <a:txBody>
                    <a:bodyPr/>
                    <a:lstStyle/>
                    <a:p>
                      <a:pPr algn="ctr"/>
                      <a:r>
                        <a:rPr lang="en-US" sz="2000">
                          <a:solidFill>
                            <a:schemeClr val="tx1"/>
                          </a:solidFill>
                          <a:latin typeface="Times New Roman" panose="02020603050405020304" pitchFamily="18" charset="0"/>
                          <a:cs typeface="Times New Roman" panose="02020603050405020304" pitchFamily="18" charset="0"/>
                        </a:rPr>
                        <a:t>Ư</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B183"/>
                    </a:solidFill>
                  </a:tcPr>
                </a:tc>
                <a:tc>
                  <a:txBody>
                    <a:bodyPr/>
                    <a:lstStyle/>
                    <a:p>
                      <a:pPr algn="ctr"/>
                      <a:r>
                        <a:rPr lang="en-US" sz="2000">
                          <a:solidFill>
                            <a:schemeClr val="tx1"/>
                          </a:solidFill>
                          <a:latin typeface="Times New Roman" panose="02020603050405020304" pitchFamily="18" charset="0"/>
                          <a:cs typeface="Times New Roman" panose="02020603050405020304" pitchFamily="18" charset="0"/>
                        </a:rPr>
                        <a:t>Ờ</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B183"/>
                    </a:solidFill>
                  </a:tcPr>
                </a:tc>
                <a:tc>
                  <a:txBody>
                    <a:bodyPr/>
                    <a:lstStyle/>
                    <a:p>
                      <a:pPr algn="ctr"/>
                      <a:r>
                        <a:rPr lang="en-US" sz="2000">
                          <a:solidFill>
                            <a:schemeClr val="tx1"/>
                          </a:solidFill>
                          <a:latin typeface="Times New Roman" panose="02020603050405020304" pitchFamily="18" charset="0"/>
                          <a:cs typeface="Times New Roman" panose="02020603050405020304" pitchFamily="18" charset="0"/>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B183"/>
                    </a:solidFill>
                  </a:tcPr>
                </a:tc>
                <a:tc>
                  <a:txBody>
                    <a:bodyPr/>
                    <a:lstStyle/>
                    <a:p>
                      <a:pPr algn="ctr"/>
                      <a:r>
                        <a:rPr lang="en-US" sz="2000">
                          <a:solidFill>
                            <a:schemeClr val="tx1"/>
                          </a:solidFill>
                          <a:latin typeface="Times New Roman" panose="02020603050405020304" pitchFamily="18" charset="0"/>
                          <a:cs typeface="Times New Roman" panose="02020603050405020304" pitchFamily="18" charset="0"/>
                        </a:rPr>
                        <a:t>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B183"/>
                    </a:solidFill>
                  </a:tcPr>
                </a:tc>
                <a:tc>
                  <a:txBody>
                    <a:bodyPr/>
                    <a:lstStyle/>
                    <a:p>
                      <a:pPr algn="ctr"/>
                      <a:r>
                        <a:rPr lang="en-US" sz="2000">
                          <a:solidFill>
                            <a:schemeClr val="tx1"/>
                          </a:solidFill>
                          <a:latin typeface="Times New Roman" panose="02020603050405020304" pitchFamily="18" charset="0"/>
                          <a:cs typeface="Times New Roman" panose="02020603050405020304" pitchFamily="18" charset="0"/>
                        </a:rPr>
                        <a:t>Ể</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B183"/>
                    </a:solidFill>
                  </a:tcPr>
                </a:tc>
                <a:tc>
                  <a:txBody>
                    <a:bodyPr/>
                    <a:lstStyle/>
                    <a:p>
                      <a:pPr algn="ctr"/>
                      <a:r>
                        <a:rPr lang="en-US" sz="2000">
                          <a:solidFill>
                            <a:schemeClr val="tx1"/>
                          </a:solidFill>
                          <a:latin typeface="Times New Roman" panose="02020603050405020304" pitchFamily="18" charset="0"/>
                          <a:cs typeface="Times New Roman" panose="02020603050405020304" pitchFamily="18" charset="0"/>
                        </a:rPr>
                        <a:t>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B183"/>
                    </a:solidFill>
                  </a:tcPr>
                </a:tc>
                <a:tc>
                  <a:txBody>
                    <a:bodyPr/>
                    <a:lstStyle/>
                    <a:p>
                      <a:pPr algn="ctr"/>
                      <a:r>
                        <a:rPr lang="en-US" sz="2000">
                          <a:solidFill>
                            <a:schemeClr val="tx1"/>
                          </a:solidFill>
                          <a:latin typeface="Times New Roman" panose="02020603050405020304" pitchFamily="18" charset="0"/>
                          <a:cs typeface="Times New Roman" panose="02020603050405020304" pitchFamily="18" charset="0"/>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r>
                        <a:rPr lang="en-US" sz="2000">
                          <a:solidFill>
                            <a:schemeClr val="tx1"/>
                          </a:solidFill>
                          <a:latin typeface="Times New Roman" panose="02020603050405020304" pitchFamily="18" charset="0"/>
                          <a:cs typeface="Times New Roman" panose="02020603050405020304" pitchFamily="18" charset="0"/>
                        </a:rPr>
                        <a:t>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B183"/>
                    </a:solidFill>
                  </a:tcPr>
                </a:tc>
                <a:tc>
                  <a:txBody>
                    <a:bodyPr/>
                    <a:lstStyle/>
                    <a:p>
                      <a:pPr algn="ctr"/>
                      <a:r>
                        <a:rPr lang="en-US" sz="2000">
                          <a:solidFill>
                            <a:schemeClr val="tx1"/>
                          </a:solidFill>
                          <a:latin typeface="Times New Roman" panose="02020603050405020304" pitchFamily="18" charset="0"/>
                          <a:cs typeface="Times New Roman" panose="02020603050405020304" pitchFamily="18" charset="0"/>
                        </a:rPr>
                        <a: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B183"/>
                    </a:solidFill>
                  </a:tcPr>
                </a:tc>
                <a:tc>
                  <a:txBody>
                    <a:bodyPr/>
                    <a:lstStyle/>
                    <a:p>
                      <a:pPr algn="ctr"/>
                      <a:r>
                        <a:rPr lang="en-US" sz="2000">
                          <a:solidFill>
                            <a:schemeClr val="tx1"/>
                          </a:solidFill>
                          <a:latin typeface="Times New Roman" panose="02020603050405020304" pitchFamily="18" charset="0"/>
                          <a:cs typeface="Times New Roman" panose="02020603050405020304" pitchFamily="18" charset="0"/>
                        </a:rPr>
                        <a:t>Ệ</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B183"/>
                    </a:solidFill>
                  </a:tcPr>
                </a:tc>
                <a:tc>
                  <a:txBody>
                    <a:bodyPr/>
                    <a:lstStyle/>
                    <a:p>
                      <a:pPr algn="ctr"/>
                      <a:r>
                        <a:rPr lang="en-US" sz="2000">
                          <a:solidFill>
                            <a:schemeClr val="tx1"/>
                          </a:solidFill>
                          <a:latin typeface="Times New Roman" panose="02020603050405020304" pitchFamily="18" charset="0"/>
                          <a:cs typeface="Times New Roman" panose="02020603050405020304" pitchFamily="18"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B183"/>
                    </a:solidFill>
                  </a:tcPr>
                </a:tc>
                <a:extLst>
                  <a:ext uri="{0D108BD9-81ED-4DB2-BD59-A6C34878D82A}">
                    <a16:rowId xmlns:a16="http://schemas.microsoft.com/office/drawing/2014/main" val="2137379544"/>
                  </a:ext>
                </a:extLst>
              </a:tr>
            </a:tbl>
          </a:graphicData>
        </a:graphic>
      </p:graphicFrame>
      <p:graphicFrame>
        <p:nvGraphicFramePr>
          <p:cNvPr id="11" name="Table 10">
            <a:extLst>
              <a:ext uri="{FF2B5EF4-FFF2-40B4-BE49-F238E27FC236}">
                <a16:creationId xmlns:a16="http://schemas.microsoft.com/office/drawing/2014/main" id="{84EF186E-ED50-06E4-8BC7-E03B6993F936}"/>
              </a:ext>
            </a:extLst>
          </p:cNvPr>
          <p:cNvGraphicFramePr>
            <a:graphicFrameLocks noGrp="1"/>
          </p:cNvGraphicFramePr>
          <p:nvPr>
            <p:extLst>
              <p:ext uri="{D42A27DB-BD31-4B8C-83A1-F6EECF244321}">
                <p14:modId xmlns:p14="http://schemas.microsoft.com/office/powerpoint/2010/main" val="586247521"/>
              </p:ext>
            </p:extLst>
          </p:nvPr>
        </p:nvGraphicFramePr>
        <p:xfrm>
          <a:off x="2312265" y="2593326"/>
          <a:ext cx="3076712" cy="396240"/>
        </p:xfrm>
        <a:graphic>
          <a:graphicData uri="http://schemas.openxmlformats.org/drawingml/2006/table">
            <a:tbl>
              <a:tblPr firstRow="1" bandRow="1">
                <a:tableStyleId>{284E427A-3D55-4303-BF80-6455036E1DE7}</a:tableStyleId>
              </a:tblPr>
              <a:tblGrid>
                <a:gridCol w="384589">
                  <a:extLst>
                    <a:ext uri="{9D8B030D-6E8A-4147-A177-3AD203B41FA5}">
                      <a16:colId xmlns:a16="http://schemas.microsoft.com/office/drawing/2014/main" val="3528587620"/>
                    </a:ext>
                  </a:extLst>
                </a:gridCol>
                <a:gridCol w="384589">
                  <a:extLst>
                    <a:ext uri="{9D8B030D-6E8A-4147-A177-3AD203B41FA5}">
                      <a16:colId xmlns:a16="http://schemas.microsoft.com/office/drawing/2014/main" val="1923957936"/>
                    </a:ext>
                  </a:extLst>
                </a:gridCol>
                <a:gridCol w="384589">
                  <a:extLst>
                    <a:ext uri="{9D8B030D-6E8A-4147-A177-3AD203B41FA5}">
                      <a16:colId xmlns:a16="http://schemas.microsoft.com/office/drawing/2014/main" val="4014877960"/>
                    </a:ext>
                  </a:extLst>
                </a:gridCol>
                <a:gridCol w="384589">
                  <a:extLst>
                    <a:ext uri="{9D8B030D-6E8A-4147-A177-3AD203B41FA5}">
                      <a16:colId xmlns:a16="http://schemas.microsoft.com/office/drawing/2014/main" val="2447482321"/>
                    </a:ext>
                  </a:extLst>
                </a:gridCol>
                <a:gridCol w="384589">
                  <a:extLst>
                    <a:ext uri="{9D8B030D-6E8A-4147-A177-3AD203B41FA5}">
                      <a16:colId xmlns:a16="http://schemas.microsoft.com/office/drawing/2014/main" val="2251036317"/>
                    </a:ext>
                  </a:extLst>
                </a:gridCol>
                <a:gridCol w="384589">
                  <a:extLst>
                    <a:ext uri="{9D8B030D-6E8A-4147-A177-3AD203B41FA5}">
                      <a16:colId xmlns:a16="http://schemas.microsoft.com/office/drawing/2014/main" val="3289467576"/>
                    </a:ext>
                  </a:extLst>
                </a:gridCol>
                <a:gridCol w="384589">
                  <a:extLst>
                    <a:ext uri="{9D8B030D-6E8A-4147-A177-3AD203B41FA5}">
                      <a16:colId xmlns:a16="http://schemas.microsoft.com/office/drawing/2014/main" val="251750374"/>
                    </a:ext>
                  </a:extLst>
                </a:gridCol>
                <a:gridCol w="384589">
                  <a:extLst>
                    <a:ext uri="{9D8B030D-6E8A-4147-A177-3AD203B41FA5}">
                      <a16:colId xmlns:a16="http://schemas.microsoft.com/office/drawing/2014/main" val="507892107"/>
                    </a:ext>
                  </a:extLst>
                </a:gridCol>
              </a:tblGrid>
              <a:tr h="370840">
                <a:tc>
                  <a:txBody>
                    <a:bodyPr/>
                    <a:lstStyle/>
                    <a:p>
                      <a:pPr algn="ctr"/>
                      <a:r>
                        <a:rPr lang="en-US" sz="2000">
                          <a:solidFill>
                            <a:schemeClr val="tx1"/>
                          </a:solidFill>
                          <a:latin typeface="Times New Roman" panose="02020603050405020304" pitchFamily="18" charset="0"/>
                          <a:cs typeface="Times New Roman" panose="02020603050405020304" pitchFamily="18" charset="0"/>
                        </a:rPr>
                        <a:t>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B183"/>
                    </a:solidFill>
                  </a:tcPr>
                </a:tc>
                <a:tc>
                  <a:txBody>
                    <a:bodyPr/>
                    <a:lstStyle/>
                    <a:p>
                      <a:pPr algn="ctr"/>
                      <a:r>
                        <a:rPr lang="en-US" sz="2000">
                          <a:solidFill>
                            <a:schemeClr val="tx1"/>
                          </a:solidFill>
                          <a:latin typeface="Times New Roman" panose="02020603050405020304" pitchFamily="18" charset="0"/>
                          <a:cs typeface="Times New Roman" panose="02020603050405020304" pitchFamily="18" charset="0"/>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B183"/>
                    </a:solidFill>
                  </a:tcPr>
                </a:tc>
                <a:tc>
                  <a:txBody>
                    <a:bodyPr/>
                    <a:lstStyle/>
                    <a:p>
                      <a:pPr algn="ctr"/>
                      <a:r>
                        <a:rPr lang="en-US" sz="2000">
                          <a:solidFill>
                            <a:schemeClr val="tx1"/>
                          </a:solidFill>
                          <a:latin typeface="Times New Roman" panose="02020603050405020304" pitchFamily="18" charset="0"/>
                          <a:cs typeface="Times New Roman" panose="02020603050405020304" pitchFamily="18" charset="0"/>
                        </a:rPr>
                        <a:t>È</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B183"/>
                    </a:solidFill>
                  </a:tcPr>
                </a:tc>
                <a:tc>
                  <a:txBody>
                    <a:bodyPr/>
                    <a:lstStyle/>
                    <a:p>
                      <a:pPr algn="ctr"/>
                      <a:r>
                        <a:rPr lang="en-US" sz="2000">
                          <a:solidFill>
                            <a:schemeClr val="tx1"/>
                          </a:solidFill>
                          <a:latin typeface="Times New Roman" panose="02020603050405020304" pitchFamily="18" charset="0"/>
                          <a:cs typeface="Times New Roman" panose="02020603050405020304" pitchFamily="18" charset="0"/>
                        </a:rPr>
                        <a:t>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B183"/>
                    </a:solidFill>
                  </a:tcPr>
                </a:tc>
                <a:tc>
                  <a:txBody>
                    <a:bodyPr/>
                    <a:lstStyle/>
                    <a:p>
                      <a:pPr algn="ctr"/>
                      <a:r>
                        <a:rPr lang="en-US" sz="2000">
                          <a:solidFill>
                            <a:schemeClr val="tx1"/>
                          </a:solidFill>
                          <a:latin typeface="Times New Roman" panose="02020603050405020304" pitchFamily="18" charset="0"/>
                          <a:cs typeface="Times New Roman" panose="02020603050405020304" pitchFamily="18" charset="0"/>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B183"/>
                    </a:solidFill>
                  </a:tcPr>
                </a:tc>
                <a:tc>
                  <a:txBody>
                    <a:bodyPr/>
                    <a:lstStyle/>
                    <a:p>
                      <a:pPr algn="ctr"/>
                      <a:r>
                        <a:rPr lang="en-US" sz="2000">
                          <a:solidFill>
                            <a:schemeClr val="tx1"/>
                          </a:solidFill>
                          <a:latin typeface="Times New Roman" panose="02020603050405020304" pitchFamily="18" charset="0"/>
                          <a:cs typeface="Times New Roman" panose="02020603050405020304" pitchFamily="18" charset="0"/>
                        </a:rPr>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B183"/>
                    </a:solidFill>
                  </a:tcPr>
                </a:tc>
                <a:tc>
                  <a:txBody>
                    <a:bodyPr/>
                    <a:lstStyle/>
                    <a:p>
                      <a:pPr algn="ctr"/>
                      <a:r>
                        <a:rPr lang="en-US" sz="2000">
                          <a:solidFill>
                            <a:schemeClr val="tx1"/>
                          </a:solidFill>
                          <a:latin typeface="Times New Roman" panose="02020603050405020304" pitchFamily="18" charset="0"/>
                          <a:cs typeface="Times New Roman" panose="02020603050405020304" pitchFamily="18" charset="0"/>
                        </a:rPr>
                        <a:t>Á</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B183"/>
                    </a:solidFill>
                  </a:tcPr>
                </a:tc>
                <a:tc>
                  <a:txBody>
                    <a:bodyPr/>
                    <a:lstStyle/>
                    <a:p>
                      <a:pPr algn="ctr"/>
                      <a:r>
                        <a:rPr lang="en-US" sz="2000">
                          <a:solidFill>
                            <a:schemeClr val="tx1"/>
                          </a:solidFill>
                          <a:latin typeface="Times New Roman" panose="02020603050405020304" pitchFamily="18" charset="0"/>
                          <a:cs typeface="Times New Roman" panose="02020603050405020304" pitchFamily="18"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2137379544"/>
                  </a:ext>
                </a:extLst>
              </a:tr>
            </a:tbl>
          </a:graphicData>
        </a:graphic>
      </p:graphicFrame>
      <p:graphicFrame>
        <p:nvGraphicFramePr>
          <p:cNvPr id="12" name="Table 11">
            <a:extLst>
              <a:ext uri="{FF2B5EF4-FFF2-40B4-BE49-F238E27FC236}">
                <a16:creationId xmlns:a16="http://schemas.microsoft.com/office/drawing/2014/main" id="{47C4321A-FE14-D078-5C1D-5C477A2B6E43}"/>
              </a:ext>
            </a:extLst>
          </p:cNvPr>
          <p:cNvGraphicFramePr>
            <a:graphicFrameLocks noGrp="1"/>
          </p:cNvGraphicFramePr>
          <p:nvPr>
            <p:extLst>
              <p:ext uri="{D42A27DB-BD31-4B8C-83A1-F6EECF244321}">
                <p14:modId xmlns:p14="http://schemas.microsoft.com/office/powerpoint/2010/main" val="2727990875"/>
              </p:ext>
            </p:extLst>
          </p:nvPr>
        </p:nvGraphicFramePr>
        <p:xfrm>
          <a:off x="4619800" y="2986202"/>
          <a:ext cx="3461301" cy="396240"/>
        </p:xfrm>
        <a:graphic>
          <a:graphicData uri="http://schemas.openxmlformats.org/drawingml/2006/table">
            <a:tbl>
              <a:tblPr firstRow="1" bandRow="1">
                <a:tableStyleId>{284E427A-3D55-4303-BF80-6455036E1DE7}</a:tableStyleId>
              </a:tblPr>
              <a:tblGrid>
                <a:gridCol w="384589">
                  <a:extLst>
                    <a:ext uri="{9D8B030D-6E8A-4147-A177-3AD203B41FA5}">
                      <a16:colId xmlns:a16="http://schemas.microsoft.com/office/drawing/2014/main" val="3528587620"/>
                    </a:ext>
                  </a:extLst>
                </a:gridCol>
                <a:gridCol w="384589">
                  <a:extLst>
                    <a:ext uri="{9D8B030D-6E8A-4147-A177-3AD203B41FA5}">
                      <a16:colId xmlns:a16="http://schemas.microsoft.com/office/drawing/2014/main" val="1923957936"/>
                    </a:ext>
                  </a:extLst>
                </a:gridCol>
                <a:gridCol w="384589">
                  <a:extLst>
                    <a:ext uri="{9D8B030D-6E8A-4147-A177-3AD203B41FA5}">
                      <a16:colId xmlns:a16="http://schemas.microsoft.com/office/drawing/2014/main" val="4014877960"/>
                    </a:ext>
                  </a:extLst>
                </a:gridCol>
                <a:gridCol w="384589">
                  <a:extLst>
                    <a:ext uri="{9D8B030D-6E8A-4147-A177-3AD203B41FA5}">
                      <a16:colId xmlns:a16="http://schemas.microsoft.com/office/drawing/2014/main" val="2447482321"/>
                    </a:ext>
                  </a:extLst>
                </a:gridCol>
                <a:gridCol w="384589">
                  <a:extLst>
                    <a:ext uri="{9D8B030D-6E8A-4147-A177-3AD203B41FA5}">
                      <a16:colId xmlns:a16="http://schemas.microsoft.com/office/drawing/2014/main" val="2251036317"/>
                    </a:ext>
                  </a:extLst>
                </a:gridCol>
                <a:gridCol w="384589">
                  <a:extLst>
                    <a:ext uri="{9D8B030D-6E8A-4147-A177-3AD203B41FA5}">
                      <a16:colId xmlns:a16="http://schemas.microsoft.com/office/drawing/2014/main" val="3289467576"/>
                    </a:ext>
                  </a:extLst>
                </a:gridCol>
                <a:gridCol w="384589">
                  <a:extLst>
                    <a:ext uri="{9D8B030D-6E8A-4147-A177-3AD203B41FA5}">
                      <a16:colId xmlns:a16="http://schemas.microsoft.com/office/drawing/2014/main" val="251750374"/>
                    </a:ext>
                  </a:extLst>
                </a:gridCol>
                <a:gridCol w="384589">
                  <a:extLst>
                    <a:ext uri="{9D8B030D-6E8A-4147-A177-3AD203B41FA5}">
                      <a16:colId xmlns:a16="http://schemas.microsoft.com/office/drawing/2014/main" val="507892107"/>
                    </a:ext>
                  </a:extLst>
                </a:gridCol>
                <a:gridCol w="384589">
                  <a:extLst>
                    <a:ext uri="{9D8B030D-6E8A-4147-A177-3AD203B41FA5}">
                      <a16:colId xmlns:a16="http://schemas.microsoft.com/office/drawing/2014/main" val="2014958155"/>
                    </a:ext>
                  </a:extLst>
                </a:gridCol>
              </a:tblGrid>
              <a:tr h="370840">
                <a:tc>
                  <a:txBody>
                    <a:bodyPr/>
                    <a:lstStyle/>
                    <a:p>
                      <a:pPr algn="ctr"/>
                      <a:r>
                        <a:rPr lang="en-US" sz="2000">
                          <a:solidFill>
                            <a:schemeClr val="tx1"/>
                          </a:solidFill>
                          <a:latin typeface="Times New Roman" panose="02020603050405020304" pitchFamily="18" charset="0"/>
                          <a:cs typeface="Times New Roman" panose="02020603050405020304" pitchFamily="18"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B183"/>
                    </a:solidFill>
                  </a:tcPr>
                </a:tc>
                <a:tc>
                  <a:txBody>
                    <a:bodyPr/>
                    <a:lstStyle/>
                    <a:p>
                      <a:pPr algn="ctr"/>
                      <a:r>
                        <a:rPr lang="en-US" sz="2000">
                          <a:solidFill>
                            <a:schemeClr val="tx1"/>
                          </a:solidFill>
                          <a:latin typeface="Times New Roman" panose="02020603050405020304" pitchFamily="18" charset="0"/>
                          <a:cs typeface="Times New Roman" panose="02020603050405020304" pitchFamily="18" charset="0"/>
                        </a:rPr>
                        <a:t>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r>
                        <a:rPr lang="en-US" sz="2000">
                          <a:solidFill>
                            <a:schemeClr val="tx1"/>
                          </a:solidFill>
                          <a:latin typeface="Times New Roman" panose="02020603050405020304" pitchFamily="18" charset="0"/>
                          <a:cs typeface="Times New Roman" panose="02020603050405020304" pitchFamily="18" charset="0"/>
                        </a:rPr>
                        <a:t>Ạ</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B183"/>
                    </a:solidFill>
                  </a:tcPr>
                </a:tc>
                <a:tc>
                  <a:txBody>
                    <a:bodyPr/>
                    <a:lstStyle/>
                    <a:p>
                      <a:pPr algn="ctr"/>
                      <a:r>
                        <a:rPr lang="en-US" sz="2000">
                          <a:solidFill>
                            <a:schemeClr val="tx1"/>
                          </a:solidFill>
                          <a:latin typeface="Times New Roman" panose="02020603050405020304" pitchFamily="18" charset="0"/>
                          <a:cs typeface="Times New Roman" panose="02020603050405020304" pitchFamily="18" charset="0"/>
                        </a:rPr>
                        <a:t>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B183"/>
                    </a:solidFill>
                  </a:tcPr>
                </a:tc>
                <a:tc>
                  <a:txBody>
                    <a:bodyPr/>
                    <a:lstStyle/>
                    <a:p>
                      <a:pPr algn="ctr"/>
                      <a:r>
                        <a:rPr lang="en-US" sz="2000">
                          <a:solidFill>
                            <a:schemeClr val="tx1"/>
                          </a:solidFill>
                          <a:latin typeface="Times New Roman" panose="02020603050405020304" pitchFamily="18" charset="0"/>
                          <a:cs typeface="Times New Roman" panose="02020603050405020304" pitchFamily="18"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B183"/>
                    </a:solidFill>
                  </a:tcPr>
                </a:tc>
                <a:tc>
                  <a:txBody>
                    <a:bodyPr/>
                    <a:lstStyle/>
                    <a:p>
                      <a:pPr algn="ctr"/>
                      <a:r>
                        <a:rPr lang="en-US" sz="2000">
                          <a:solidFill>
                            <a:schemeClr val="tx1"/>
                          </a:solidFill>
                          <a:latin typeface="Times New Roman" panose="02020603050405020304" pitchFamily="18" charset="0"/>
                          <a:cs typeface="Times New Roman" panose="02020603050405020304" pitchFamily="18" charset="0"/>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B183"/>
                    </a:solidFill>
                  </a:tcPr>
                </a:tc>
                <a:tc>
                  <a:txBody>
                    <a:bodyPr/>
                    <a:lstStyle/>
                    <a:p>
                      <a:pPr algn="ctr"/>
                      <a:r>
                        <a:rPr lang="en-US" sz="2000">
                          <a:solidFill>
                            <a:schemeClr val="tx1"/>
                          </a:solidFill>
                          <a:latin typeface="Times New Roman" panose="02020603050405020304" pitchFamily="18" charset="0"/>
                          <a:cs typeface="Times New Roman" panose="02020603050405020304" pitchFamily="18" charset="0"/>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B183"/>
                    </a:solidFill>
                  </a:tcPr>
                </a:tc>
                <a:tc>
                  <a:txBody>
                    <a:bodyPr/>
                    <a:lstStyle/>
                    <a:p>
                      <a:pPr algn="ctr"/>
                      <a:r>
                        <a:rPr lang="en-US" sz="2000">
                          <a:solidFill>
                            <a:schemeClr val="tx1"/>
                          </a:solidFill>
                          <a:latin typeface="Times New Roman" panose="02020603050405020304" pitchFamily="18" charset="0"/>
                          <a:cs typeface="Times New Roman" panose="02020603050405020304" pitchFamily="18" charset="0"/>
                        </a:rPr>
                        <a:t>Ê</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B183"/>
                    </a:solidFill>
                  </a:tcPr>
                </a:tc>
                <a:tc>
                  <a:txBody>
                    <a:bodyPr/>
                    <a:lstStyle/>
                    <a:p>
                      <a:pPr algn="ctr"/>
                      <a:r>
                        <a:rPr lang="en-US" sz="2000">
                          <a:solidFill>
                            <a:schemeClr val="tx1"/>
                          </a:solidFill>
                          <a:latin typeface="Times New Roman" panose="02020603050405020304" pitchFamily="18" charset="0"/>
                          <a:cs typeface="Times New Roman" panose="02020603050405020304" pitchFamily="18"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B183"/>
                    </a:solidFill>
                  </a:tcPr>
                </a:tc>
                <a:extLst>
                  <a:ext uri="{0D108BD9-81ED-4DB2-BD59-A6C34878D82A}">
                    <a16:rowId xmlns:a16="http://schemas.microsoft.com/office/drawing/2014/main" val="2137379544"/>
                  </a:ext>
                </a:extLst>
              </a:tr>
            </a:tbl>
          </a:graphicData>
        </a:graphic>
      </p:graphicFrame>
      <p:graphicFrame>
        <p:nvGraphicFramePr>
          <p:cNvPr id="13" name="Table 12">
            <a:extLst>
              <a:ext uri="{FF2B5EF4-FFF2-40B4-BE49-F238E27FC236}">
                <a16:creationId xmlns:a16="http://schemas.microsoft.com/office/drawing/2014/main" id="{B0CFBCFF-81D5-B74D-ED66-EFD89E70335D}"/>
              </a:ext>
            </a:extLst>
          </p:cNvPr>
          <p:cNvGraphicFramePr>
            <a:graphicFrameLocks noGrp="1"/>
          </p:cNvGraphicFramePr>
          <p:nvPr>
            <p:extLst>
              <p:ext uri="{D42A27DB-BD31-4B8C-83A1-F6EECF244321}">
                <p14:modId xmlns:p14="http://schemas.microsoft.com/office/powerpoint/2010/main" val="2805139859"/>
              </p:ext>
            </p:extLst>
          </p:nvPr>
        </p:nvGraphicFramePr>
        <p:xfrm>
          <a:off x="2310971" y="3395672"/>
          <a:ext cx="3076712" cy="396240"/>
        </p:xfrm>
        <a:graphic>
          <a:graphicData uri="http://schemas.openxmlformats.org/drawingml/2006/table">
            <a:tbl>
              <a:tblPr firstRow="1" bandRow="1">
                <a:tableStyleId>{284E427A-3D55-4303-BF80-6455036E1DE7}</a:tableStyleId>
              </a:tblPr>
              <a:tblGrid>
                <a:gridCol w="384589">
                  <a:extLst>
                    <a:ext uri="{9D8B030D-6E8A-4147-A177-3AD203B41FA5}">
                      <a16:colId xmlns:a16="http://schemas.microsoft.com/office/drawing/2014/main" val="3528587620"/>
                    </a:ext>
                  </a:extLst>
                </a:gridCol>
                <a:gridCol w="384589">
                  <a:extLst>
                    <a:ext uri="{9D8B030D-6E8A-4147-A177-3AD203B41FA5}">
                      <a16:colId xmlns:a16="http://schemas.microsoft.com/office/drawing/2014/main" val="1923957936"/>
                    </a:ext>
                  </a:extLst>
                </a:gridCol>
                <a:gridCol w="384589">
                  <a:extLst>
                    <a:ext uri="{9D8B030D-6E8A-4147-A177-3AD203B41FA5}">
                      <a16:colId xmlns:a16="http://schemas.microsoft.com/office/drawing/2014/main" val="4014877960"/>
                    </a:ext>
                  </a:extLst>
                </a:gridCol>
                <a:gridCol w="384589">
                  <a:extLst>
                    <a:ext uri="{9D8B030D-6E8A-4147-A177-3AD203B41FA5}">
                      <a16:colId xmlns:a16="http://schemas.microsoft.com/office/drawing/2014/main" val="2447482321"/>
                    </a:ext>
                  </a:extLst>
                </a:gridCol>
                <a:gridCol w="384589">
                  <a:extLst>
                    <a:ext uri="{9D8B030D-6E8A-4147-A177-3AD203B41FA5}">
                      <a16:colId xmlns:a16="http://schemas.microsoft.com/office/drawing/2014/main" val="2251036317"/>
                    </a:ext>
                  </a:extLst>
                </a:gridCol>
                <a:gridCol w="384589">
                  <a:extLst>
                    <a:ext uri="{9D8B030D-6E8A-4147-A177-3AD203B41FA5}">
                      <a16:colId xmlns:a16="http://schemas.microsoft.com/office/drawing/2014/main" val="3289467576"/>
                    </a:ext>
                  </a:extLst>
                </a:gridCol>
                <a:gridCol w="384589">
                  <a:extLst>
                    <a:ext uri="{9D8B030D-6E8A-4147-A177-3AD203B41FA5}">
                      <a16:colId xmlns:a16="http://schemas.microsoft.com/office/drawing/2014/main" val="251750374"/>
                    </a:ext>
                  </a:extLst>
                </a:gridCol>
                <a:gridCol w="384589">
                  <a:extLst>
                    <a:ext uri="{9D8B030D-6E8A-4147-A177-3AD203B41FA5}">
                      <a16:colId xmlns:a16="http://schemas.microsoft.com/office/drawing/2014/main" val="507892107"/>
                    </a:ext>
                  </a:extLst>
                </a:gridCol>
              </a:tblGrid>
              <a:tr h="370840">
                <a:tc>
                  <a:txBody>
                    <a:bodyPr/>
                    <a:lstStyle/>
                    <a:p>
                      <a:pPr algn="ctr"/>
                      <a:r>
                        <a:rPr lang="en-US" sz="2000">
                          <a:solidFill>
                            <a:schemeClr val="tx1"/>
                          </a:solidFill>
                          <a:latin typeface="Times New Roman" panose="02020603050405020304" pitchFamily="18" charset="0"/>
                          <a:cs typeface="Times New Roman" panose="02020603050405020304" pitchFamily="18" charset="0"/>
                        </a:rPr>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B183"/>
                    </a:solidFill>
                  </a:tcPr>
                </a:tc>
                <a:tc>
                  <a:txBody>
                    <a:bodyPr/>
                    <a:lstStyle/>
                    <a:p>
                      <a:pPr algn="ctr"/>
                      <a:r>
                        <a:rPr lang="en-US" sz="2000">
                          <a:solidFill>
                            <a:schemeClr val="tx1"/>
                          </a:solidFill>
                          <a:latin typeface="Times New Roman" panose="02020603050405020304" pitchFamily="18" charset="0"/>
                          <a:cs typeface="Times New Roman" panose="02020603050405020304" pitchFamily="18" charset="0"/>
                        </a:rPr>
                        <a:t>Ó</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B183"/>
                    </a:solidFill>
                  </a:tcPr>
                </a:tc>
                <a:tc>
                  <a:txBody>
                    <a:bodyPr/>
                    <a:lstStyle/>
                    <a:p>
                      <a:pPr algn="ctr"/>
                      <a:r>
                        <a:rPr lang="en-US" sz="2000">
                          <a:solidFill>
                            <a:schemeClr val="tx1"/>
                          </a:solidFill>
                          <a:latin typeface="Times New Roman" panose="02020603050405020304" pitchFamily="18" charset="0"/>
                          <a:cs typeface="Times New Roman" panose="02020603050405020304" pitchFamily="18" charset="0"/>
                        </a:rPr>
                        <a:t>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B183"/>
                    </a:solidFill>
                  </a:tcPr>
                </a:tc>
                <a:tc>
                  <a:txBody>
                    <a:bodyPr/>
                    <a:lstStyle/>
                    <a:p>
                      <a:pPr algn="ctr"/>
                      <a:r>
                        <a:rPr lang="en-US" sz="2000">
                          <a:solidFill>
                            <a:schemeClr val="tx1"/>
                          </a:solidFill>
                          <a:latin typeface="Times New Roman" panose="02020603050405020304" pitchFamily="18" charset="0"/>
                          <a:cs typeface="Times New Roman" panose="02020603050405020304" pitchFamily="18"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B183"/>
                    </a:solidFill>
                  </a:tcPr>
                </a:tc>
                <a:tc>
                  <a:txBody>
                    <a:bodyPr/>
                    <a:lstStyle/>
                    <a:p>
                      <a:pPr algn="ctr"/>
                      <a:r>
                        <a:rPr lang="en-US" sz="2000">
                          <a:solidFill>
                            <a:schemeClr val="tx1"/>
                          </a:solidFill>
                          <a:latin typeface="Times New Roman" panose="02020603050405020304" pitchFamily="18" charset="0"/>
                          <a:cs typeface="Times New Roman" panose="02020603050405020304" pitchFamily="18" charset="0"/>
                        </a:rPr>
                        <a:t>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B183"/>
                    </a:solidFill>
                  </a:tcPr>
                </a:tc>
                <a:tc>
                  <a:txBody>
                    <a:bodyPr/>
                    <a:lstStyle/>
                    <a:p>
                      <a:pPr algn="ctr"/>
                      <a:r>
                        <a:rPr lang="en-US" sz="2000">
                          <a:solidFill>
                            <a:schemeClr val="tx1"/>
                          </a:solidFill>
                          <a:latin typeface="Times New Roman" panose="02020603050405020304" pitchFamily="18" charset="0"/>
                          <a:cs typeface="Times New Roman" panose="02020603050405020304" pitchFamily="18" charset="0"/>
                        </a:rPr>
                        <a:t>Ụ</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B183"/>
                    </a:solidFill>
                  </a:tcPr>
                </a:tc>
                <a:tc>
                  <a:txBody>
                    <a:bodyPr/>
                    <a:lstStyle/>
                    <a:p>
                      <a:pPr algn="ctr"/>
                      <a:r>
                        <a:rPr lang="en-US" sz="2000">
                          <a:solidFill>
                            <a:schemeClr val="tx1"/>
                          </a:solidFill>
                          <a:latin typeface="Times New Roman" panose="02020603050405020304" pitchFamily="18" charset="0"/>
                          <a:cs typeface="Times New Roman" panose="02020603050405020304" pitchFamily="18" charset="0"/>
                        </a:rPr>
                        <a:t>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B183"/>
                    </a:solidFill>
                  </a:tcPr>
                </a:tc>
                <a:tc>
                  <a:txBody>
                    <a:bodyPr/>
                    <a:lstStyle/>
                    <a:p>
                      <a:pPr algn="ctr"/>
                      <a:r>
                        <a:rPr lang="en-US" sz="2000">
                          <a:solidFill>
                            <a:schemeClr val="tx1"/>
                          </a:solidFill>
                          <a:latin typeface="Times New Roman" panose="02020603050405020304" pitchFamily="18" charset="0"/>
                          <a:cs typeface="Times New Roman" panose="02020603050405020304" pitchFamily="18" charset="0"/>
                        </a:rPr>
                        <a:t>Ư</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2137379544"/>
                  </a:ext>
                </a:extLst>
              </a:tr>
            </a:tbl>
          </a:graphicData>
        </a:graphic>
      </p:graphicFrame>
      <p:graphicFrame>
        <p:nvGraphicFramePr>
          <p:cNvPr id="14" name="Table 13">
            <a:extLst>
              <a:ext uri="{FF2B5EF4-FFF2-40B4-BE49-F238E27FC236}">
                <a16:creationId xmlns:a16="http://schemas.microsoft.com/office/drawing/2014/main" id="{003EDD6E-99A9-41E5-8A62-E42BCDE73D51}"/>
              </a:ext>
            </a:extLst>
          </p:cNvPr>
          <p:cNvGraphicFramePr>
            <a:graphicFrameLocks noGrp="1"/>
          </p:cNvGraphicFramePr>
          <p:nvPr>
            <p:extLst>
              <p:ext uri="{D42A27DB-BD31-4B8C-83A1-F6EECF244321}">
                <p14:modId xmlns:p14="http://schemas.microsoft.com/office/powerpoint/2010/main" val="230407779"/>
              </p:ext>
            </p:extLst>
          </p:nvPr>
        </p:nvGraphicFramePr>
        <p:xfrm>
          <a:off x="3849327" y="3795392"/>
          <a:ext cx="2307534" cy="396240"/>
        </p:xfrm>
        <a:graphic>
          <a:graphicData uri="http://schemas.openxmlformats.org/drawingml/2006/table">
            <a:tbl>
              <a:tblPr firstRow="1" bandRow="1">
                <a:tableStyleId>{284E427A-3D55-4303-BF80-6455036E1DE7}</a:tableStyleId>
              </a:tblPr>
              <a:tblGrid>
                <a:gridCol w="384589">
                  <a:extLst>
                    <a:ext uri="{9D8B030D-6E8A-4147-A177-3AD203B41FA5}">
                      <a16:colId xmlns:a16="http://schemas.microsoft.com/office/drawing/2014/main" val="3528587620"/>
                    </a:ext>
                  </a:extLst>
                </a:gridCol>
                <a:gridCol w="384589">
                  <a:extLst>
                    <a:ext uri="{9D8B030D-6E8A-4147-A177-3AD203B41FA5}">
                      <a16:colId xmlns:a16="http://schemas.microsoft.com/office/drawing/2014/main" val="1923957936"/>
                    </a:ext>
                  </a:extLst>
                </a:gridCol>
                <a:gridCol w="384589">
                  <a:extLst>
                    <a:ext uri="{9D8B030D-6E8A-4147-A177-3AD203B41FA5}">
                      <a16:colId xmlns:a16="http://schemas.microsoft.com/office/drawing/2014/main" val="4014877960"/>
                    </a:ext>
                  </a:extLst>
                </a:gridCol>
                <a:gridCol w="384589">
                  <a:extLst>
                    <a:ext uri="{9D8B030D-6E8A-4147-A177-3AD203B41FA5}">
                      <a16:colId xmlns:a16="http://schemas.microsoft.com/office/drawing/2014/main" val="2447482321"/>
                    </a:ext>
                  </a:extLst>
                </a:gridCol>
                <a:gridCol w="384589">
                  <a:extLst>
                    <a:ext uri="{9D8B030D-6E8A-4147-A177-3AD203B41FA5}">
                      <a16:colId xmlns:a16="http://schemas.microsoft.com/office/drawing/2014/main" val="2251036317"/>
                    </a:ext>
                  </a:extLst>
                </a:gridCol>
                <a:gridCol w="384589">
                  <a:extLst>
                    <a:ext uri="{9D8B030D-6E8A-4147-A177-3AD203B41FA5}">
                      <a16:colId xmlns:a16="http://schemas.microsoft.com/office/drawing/2014/main" val="3289467576"/>
                    </a:ext>
                  </a:extLst>
                </a:gridCol>
              </a:tblGrid>
              <a:tr h="370840">
                <a:tc>
                  <a:txBody>
                    <a:bodyPr/>
                    <a:lstStyle/>
                    <a:p>
                      <a:pPr algn="ctr"/>
                      <a:r>
                        <a:rPr lang="en-US" sz="2000">
                          <a:solidFill>
                            <a:schemeClr val="tx1"/>
                          </a:solidFill>
                          <a:latin typeface="Times New Roman" panose="02020603050405020304" pitchFamily="18" charset="0"/>
                          <a:cs typeface="Times New Roman" panose="02020603050405020304" pitchFamily="18" charset="0"/>
                        </a:rPr>
                        <a:t>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B183"/>
                    </a:solidFill>
                  </a:tcPr>
                </a:tc>
                <a:tc>
                  <a:txBody>
                    <a:bodyPr/>
                    <a:lstStyle/>
                    <a:p>
                      <a:pPr algn="ctr"/>
                      <a:r>
                        <a:rPr lang="en-US" sz="2000">
                          <a:solidFill>
                            <a:schemeClr val="tx1"/>
                          </a:solidFill>
                          <a:latin typeface="Times New Roman" panose="02020603050405020304" pitchFamily="18" charset="0"/>
                          <a:cs typeface="Times New Roman" panose="02020603050405020304" pitchFamily="18" charset="0"/>
                        </a:rPr>
                        <a:t>Á</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B183"/>
                    </a:solidFill>
                  </a:tcPr>
                </a:tc>
                <a:tc>
                  <a:txBody>
                    <a:bodyPr/>
                    <a:lstStyle/>
                    <a:p>
                      <a:pPr algn="ctr"/>
                      <a:r>
                        <a:rPr lang="en-US" sz="2000">
                          <a:solidFill>
                            <a:schemeClr val="tx1"/>
                          </a:solidFill>
                          <a:latin typeface="Times New Roman" panose="02020603050405020304" pitchFamily="18" charset="0"/>
                          <a:cs typeface="Times New Roman" panose="02020603050405020304" pitchFamily="18" charset="0"/>
                        </a:rPr>
                        <a:t>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B183"/>
                    </a:solidFill>
                  </a:tcPr>
                </a:tc>
                <a:tc>
                  <a:txBody>
                    <a:bodyPr/>
                    <a:lstStyle/>
                    <a:p>
                      <a:pPr algn="ctr"/>
                      <a:r>
                        <a:rPr lang="en-US" sz="2000">
                          <a:solidFill>
                            <a:schemeClr val="tx1"/>
                          </a:solidFill>
                          <a:latin typeface="Times New Roman" panose="02020603050405020304" pitchFamily="18" charset="0"/>
                          <a:cs typeface="Times New Roman" panose="02020603050405020304" pitchFamily="18" charset="0"/>
                        </a:rPr>
                        <a:t>Ờ</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r>
                        <a:rPr lang="en-US" sz="2000">
                          <a:solidFill>
                            <a:schemeClr val="tx1"/>
                          </a:solidFill>
                          <a:latin typeface="Times New Roman" panose="02020603050405020304" pitchFamily="18" charset="0"/>
                          <a:cs typeface="Times New Roman" panose="02020603050405020304" pitchFamily="18" charset="0"/>
                        </a:rPr>
                        <a:t>Đ</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B183"/>
                    </a:solidFill>
                  </a:tcPr>
                </a:tc>
                <a:tc>
                  <a:txBody>
                    <a:bodyPr/>
                    <a:lstStyle/>
                    <a:p>
                      <a:pPr algn="ctr"/>
                      <a:r>
                        <a:rPr lang="en-US" sz="2000">
                          <a:solidFill>
                            <a:schemeClr val="tx1"/>
                          </a:solidFill>
                          <a:latin typeface="Times New Roman" panose="02020603050405020304" pitchFamily="18" charset="0"/>
                          <a:cs typeface="Times New Roman" panose="02020603050405020304" pitchFamily="18" charset="0"/>
                        </a:rPr>
                        <a:t>Ỏ</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B183"/>
                    </a:solidFill>
                  </a:tcPr>
                </a:tc>
                <a:extLst>
                  <a:ext uri="{0D108BD9-81ED-4DB2-BD59-A6C34878D82A}">
                    <a16:rowId xmlns:a16="http://schemas.microsoft.com/office/drawing/2014/main" val="2137379544"/>
                  </a:ext>
                </a:extLst>
              </a:tr>
            </a:tbl>
          </a:graphicData>
        </a:graphic>
      </p:graphicFrame>
      <p:graphicFrame>
        <p:nvGraphicFramePr>
          <p:cNvPr id="15" name="Table 14">
            <a:extLst>
              <a:ext uri="{FF2B5EF4-FFF2-40B4-BE49-F238E27FC236}">
                <a16:creationId xmlns:a16="http://schemas.microsoft.com/office/drawing/2014/main" id="{593DCD6B-CB7F-8246-74AE-FD21C5B75D52}"/>
              </a:ext>
            </a:extLst>
          </p:cNvPr>
          <p:cNvGraphicFramePr>
            <a:graphicFrameLocks noGrp="1"/>
          </p:cNvGraphicFramePr>
          <p:nvPr>
            <p:extLst>
              <p:ext uri="{D42A27DB-BD31-4B8C-83A1-F6EECF244321}">
                <p14:modId xmlns:p14="http://schemas.microsoft.com/office/powerpoint/2010/main" val="3867826206"/>
              </p:ext>
            </p:extLst>
          </p:nvPr>
        </p:nvGraphicFramePr>
        <p:xfrm>
          <a:off x="773910" y="4193146"/>
          <a:ext cx="6538013" cy="396240"/>
        </p:xfrm>
        <a:graphic>
          <a:graphicData uri="http://schemas.openxmlformats.org/drawingml/2006/table">
            <a:tbl>
              <a:tblPr firstRow="1" bandRow="1">
                <a:tableStyleId>{284E427A-3D55-4303-BF80-6455036E1DE7}</a:tableStyleId>
              </a:tblPr>
              <a:tblGrid>
                <a:gridCol w="384589">
                  <a:extLst>
                    <a:ext uri="{9D8B030D-6E8A-4147-A177-3AD203B41FA5}">
                      <a16:colId xmlns:a16="http://schemas.microsoft.com/office/drawing/2014/main" val="3528587620"/>
                    </a:ext>
                  </a:extLst>
                </a:gridCol>
                <a:gridCol w="384589">
                  <a:extLst>
                    <a:ext uri="{9D8B030D-6E8A-4147-A177-3AD203B41FA5}">
                      <a16:colId xmlns:a16="http://schemas.microsoft.com/office/drawing/2014/main" val="1923957936"/>
                    </a:ext>
                  </a:extLst>
                </a:gridCol>
                <a:gridCol w="384589">
                  <a:extLst>
                    <a:ext uri="{9D8B030D-6E8A-4147-A177-3AD203B41FA5}">
                      <a16:colId xmlns:a16="http://schemas.microsoft.com/office/drawing/2014/main" val="4014877960"/>
                    </a:ext>
                  </a:extLst>
                </a:gridCol>
                <a:gridCol w="384589">
                  <a:extLst>
                    <a:ext uri="{9D8B030D-6E8A-4147-A177-3AD203B41FA5}">
                      <a16:colId xmlns:a16="http://schemas.microsoft.com/office/drawing/2014/main" val="2447482321"/>
                    </a:ext>
                  </a:extLst>
                </a:gridCol>
                <a:gridCol w="384589">
                  <a:extLst>
                    <a:ext uri="{9D8B030D-6E8A-4147-A177-3AD203B41FA5}">
                      <a16:colId xmlns:a16="http://schemas.microsoft.com/office/drawing/2014/main" val="2251036317"/>
                    </a:ext>
                  </a:extLst>
                </a:gridCol>
                <a:gridCol w="384589">
                  <a:extLst>
                    <a:ext uri="{9D8B030D-6E8A-4147-A177-3AD203B41FA5}">
                      <a16:colId xmlns:a16="http://schemas.microsoft.com/office/drawing/2014/main" val="3289467576"/>
                    </a:ext>
                  </a:extLst>
                </a:gridCol>
                <a:gridCol w="384589">
                  <a:extLst>
                    <a:ext uri="{9D8B030D-6E8A-4147-A177-3AD203B41FA5}">
                      <a16:colId xmlns:a16="http://schemas.microsoft.com/office/drawing/2014/main" val="251750374"/>
                    </a:ext>
                  </a:extLst>
                </a:gridCol>
                <a:gridCol w="384589">
                  <a:extLst>
                    <a:ext uri="{9D8B030D-6E8A-4147-A177-3AD203B41FA5}">
                      <a16:colId xmlns:a16="http://schemas.microsoft.com/office/drawing/2014/main" val="507892107"/>
                    </a:ext>
                  </a:extLst>
                </a:gridCol>
                <a:gridCol w="384589">
                  <a:extLst>
                    <a:ext uri="{9D8B030D-6E8A-4147-A177-3AD203B41FA5}">
                      <a16:colId xmlns:a16="http://schemas.microsoft.com/office/drawing/2014/main" val="2014958155"/>
                    </a:ext>
                  </a:extLst>
                </a:gridCol>
                <a:gridCol w="384589">
                  <a:extLst>
                    <a:ext uri="{9D8B030D-6E8A-4147-A177-3AD203B41FA5}">
                      <a16:colId xmlns:a16="http://schemas.microsoft.com/office/drawing/2014/main" val="1061793075"/>
                    </a:ext>
                  </a:extLst>
                </a:gridCol>
                <a:gridCol w="384589">
                  <a:extLst>
                    <a:ext uri="{9D8B030D-6E8A-4147-A177-3AD203B41FA5}">
                      <a16:colId xmlns:a16="http://schemas.microsoft.com/office/drawing/2014/main" val="817339824"/>
                    </a:ext>
                  </a:extLst>
                </a:gridCol>
                <a:gridCol w="384589">
                  <a:extLst>
                    <a:ext uri="{9D8B030D-6E8A-4147-A177-3AD203B41FA5}">
                      <a16:colId xmlns:a16="http://schemas.microsoft.com/office/drawing/2014/main" val="3927149601"/>
                    </a:ext>
                  </a:extLst>
                </a:gridCol>
                <a:gridCol w="384589">
                  <a:extLst>
                    <a:ext uri="{9D8B030D-6E8A-4147-A177-3AD203B41FA5}">
                      <a16:colId xmlns:a16="http://schemas.microsoft.com/office/drawing/2014/main" val="3503529086"/>
                    </a:ext>
                  </a:extLst>
                </a:gridCol>
                <a:gridCol w="384589">
                  <a:extLst>
                    <a:ext uri="{9D8B030D-6E8A-4147-A177-3AD203B41FA5}">
                      <a16:colId xmlns:a16="http://schemas.microsoft.com/office/drawing/2014/main" val="3530779574"/>
                    </a:ext>
                  </a:extLst>
                </a:gridCol>
                <a:gridCol w="384589">
                  <a:extLst>
                    <a:ext uri="{9D8B030D-6E8A-4147-A177-3AD203B41FA5}">
                      <a16:colId xmlns:a16="http://schemas.microsoft.com/office/drawing/2014/main" val="1309452330"/>
                    </a:ext>
                  </a:extLst>
                </a:gridCol>
                <a:gridCol w="384589">
                  <a:extLst>
                    <a:ext uri="{9D8B030D-6E8A-4147-A177-3AD203B41FA5}">
                      <a16:colId xmlns:a16="http://schemas.microsoft.com/office/drawing/2014/main" val="3791503546"/>
                    </a:ext>
                  </a:extLst>
                </a:gridCol>
                <a:gridCol w="384589">
                  <a:extLst>
                    <a:ext uri="{9D8B030D-6E8A-4147-A177-3AD203B41FA5}">
                      <a16:colId xmlns:a16="http://schemas.microsoft.com/office/drawing/2014/main" val="3141068349"/>
                    </a:ext>
                  </a:extLst>
                </a:gridCol>
              </a:tblGrid>
              <a:tr h="370840">
                <a:tc>
                  <a:txBody>
                    <a:bodyPr/>
                    <a:lstStyle/>
                    <a:p>
                      <a:pPr algn="ctr"/>
                      <a:r>
                        <a:rPr lang="en-US" sz="2000">
                          <a:solidFill>
                            <a:schemeClr val="tx1"/>
                          </a:solidFill>
                          <a:latin typeface="Times New Roman" panose="02020603050405020304" pitchFamily="18" charset="0"/>
                          <a:cs typeface="Times New Roman" panose="02020603050405020304" pitchFamily="18" charset="0"/>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B183"/>
                    </a:solidFill>
                  </a:tcPr>
                </a:tc>
                <a:tc>
                  <a:txBody>
                    <a:bodyPr/>
                    <a:lstStyle/>
                    <a:p>
                      <a:pPr algn="ctr"/>
                      <a:r>
                        <a:rPr lang="en-US" sz="2000">
                          <a:solidFill>
                            <a:schemeClr val="tx1"/>
                          </a:solidFill>
                          <a:latin typeface="Times New Roman" panose="02020603050405020304" pitchFamily="18" charset="0"/>
                          <a:cs typeface="Times New Roman" panose="02020603050405020304" pitchFamily="18" charset="0"/>
                        </a:rPr>
                        <a:t>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B183"/>
                    </a:solidFill>
                  </a:tcPr>
                </a:tc>
                <a:tc>
                  <a:txBody>
                    <a:bodyPr/>
                    <a:lstStyle/>
                    <a:p>
                      <a:pPr algn="ctr"/>
                      <a:r>
                        <a:rPr lang="en-US" sz="2000">
                          <a:solidFill>
                            <a:schemeClr val="tx1"/>
                          </a:solidFill>
                          <a:latin typeface="Times New Roman" panose="02020603050405020304" pitchFamily="18" charset="0"/>
                          <a:cs typeface="Times New Roman" panose="02020603050405020304" pitchFamily="18" charset="0"/>
                        </a:rPr>
                        <a:t>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B183"/>
                    </a:solidFill>
                  </a:tcPr>
                </a:tc>
                <a:tc>
                  <a:txBody>
                    <a:bodyPr/>
                    <a:lstStyle/>
                    <a:p>
                      <a:pPr algn="ctr"/>
                      <a:r>
                        <a:rPr lang="en-US" sz="2000">
                          <a:solidFill>
                            <a:schemeClr val="tx1"/>
                          </a:solidFill>
                          <a:latin typeface="Times New Roman" panose="02020603050405020304" pitchFamily="18" charset="0"/>
                          <a:cs typeface="Times New Roman" panose="02020603050405020304" pitchFamily="18" charset="0"/>
                        </a:rPr>
                        <a: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B183"/>
                    </a:solidFill>
                  </a:tcPr>
                </a:tc>
                <a:tc>
                  <a:txBody>
                    <a:bodyPr/>
                    <a:lstStyle/>
                    <a:p>
                      <a:pPr algn="ctr"/>
                      <a:r>
                        <a:rPr lang="en-US" sz="2000">
                          <a:solidFill>
                            <a:schemeClr val="tx1"/>
                          </a:solidFill>
                          <a:latin typeface="Times New Roman" panose="02020603050405020304" pitchFamily="18" charset="0"/>
                          <a:cs typeface="Times New Roman" panose="02020603050405020304" pitchFamily="18" charset="0"/>
                        </a:rPr>
                        <a:t>Ệ</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B183"/>
                    </a:solidFill>
                  </a:tcPr>
                </a:tc>
                <a:tc>
                  <a:txBody>
                    <a:bodyPr/>
                    <a:lstStyle/>
                    <a:p>
                      <a:pPr algn="ctr"/>
                      <a:r>
                        <a:rPr lang="en-US" sz="2000">
                          <a:solidFill>
                            <a:schemeClr val="tx1"/>
                          </a:solidFill>
                          <a:latin typeface="Times New Roman" panose="02020603050405020304" pitchFamily="18" charset="0"/>
                          <a:cs typeface="Times New Roman" panose="02020603050405020304" pitchFamily="18"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B183"/>
                    </a:solidFill>
                  </a:tcPr>
                </a:tc>
                <a:tc>
                  <a:txBody>
                    <a:bodyPr/>
                    <a:lstStyle/>
                    <a:p>
                      <a:pPr algn="ctr"/>
                      <a:r>
                        <a:rPr lang="en-US" sz="2000">
                          <a:solidFill>
                            <a:schemeClr val="tx1"/>
                          </a:solidFill>
                          <a:latin typeface="Times New Roman" panose="02020603050405020304" pitchFamily="18" charset="0"/>
                          <a:cs typeface="Times New Roman" panose="02020603050405020304" pitchFamily="18"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B183"/>
                    </a:solidFill>
                  </a:tcPr>
                </a:tc>
                <a:tc>
                  <a:txBody>
                    <a:bodyPr/>
                    <a:lstStyle/>
                    <a:p>
                      <a:pPr algn="ctr"/>
                      <a:r>
                        <a:rPr lang="en-US" sz="2000">
                          <a:solidFill>
                            <a:schemeClr val="tx1"/>
                          </a:solidFill>
                          <a:latin typeface="Times New Roman" panose="02020603050405020304" pitchFamily="18" charset="0"/>
                          <a:cs typeface="Times New Roman" panose="02020603050405020304" pitchFamily="18" charset="0"/>
                        </a:rPr>
                        <a:t>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B183"/>
                    </a:solidFill>
                  </a:tcPr>
                </a:tc>
                <a:tc>
                  <a:txBody>
                    <a:bodyPr/>
                    <a:lstStyle/>
                    <a:p>
                      <a:pPr algn="ctr"/>
                      <a:r>
                        <a:rPr lang="en-US" sz="2000">
                          <a:solidFill>
                            <a:schemeClr val="tx1"/>
                          </a:solidFill>
                          <a:latin typeface="Times New Roman" panose="02020603050405020304" pitchFamily="18" charset="0"/>
                          <a:cs typeface="Times New Roman" panose="02020603050405020304" pitchFamily="18" charset="0"/>
                        </a:rPr>
                        <a:t>Ắ</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B183"/>
                    </a:solidFill>
                  </a:tcPr>
                </a:tc>
                <a:tc>
                  <a:txBody>
                    <a:bodyPr/>
                    <a:lstStyle/>
                    <a:p>
                      <a:pPr algn="ctr"/>
                      <a:r>
                        <a:rPr lang="en-US" sz="2000">
                          <a:solidFill>
                            <a:schemeClr val="tx1"/>
                          </a:solidFill>
                          <a:latin typeface="Times New Roman" panose="02020603050405020304" pitchFamily="18" charset="0"/>
                          <a:cs typeface="Times New Roman" panose="02020603050405020304" pitchFamily="18"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B183"/>
                    </a:solidFill>
                  </a:tcPr>
                </a:tc>
                <a:tc>
                  <a:txBody>
                    <a:bodyPr/>
                    <a:lstStyle/>
                    <a:p>
                      <a:pPr algn="ctr"/>
                      <a:r>
                        <a:rPr lang="en-US" sz="2000">
                          <a:solidFill>
                            <a:schemeClr val="tx1"/>
                          </a:solidFill>
                          <a:latin typeface="Times New Roman" panose="02020603050405020304" pitchFamily="18" charset="0"/>
                          <a:cs typeface="Times New Roman" panose="02020603050405020304" pitchFamily="18" charset="0"/>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B183"/>
                    </a:solidFill>
                  </a:tcPr>
                </a:tc>
                <a:tc>
                  <a:txBody>
                    <a:bodyPr/>
                    <a:lstStyle/>
                    <a:p>
                      <a:pPr algn="ctr"/>
                      <a:r>
                        <a:rPr lang="en-US" sz="2000">
                          <a:solidFill>
                            <a:schemeClr val="tx1"/>
                          </a:solidFill>
                          <a:latin typeface="Times New Roman" panose="02020603050405020304" pitchFamily="18" charset="0"/>
                          <a:cs typeface="Times New Roman" panose="02020603050405020304" pitchFamily="18" charset="0"/>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r>
                        <a:rPr lang="en-US" sz="2000">
                          <a:solidFill>
                            <a:schemeClr val="tx1"/>
                          </a:solidFill>
                          <a:latin typeface="Times New Roman" panose="02020603050405020304" pitchFamily="18" charset="0"/>
                          <a:cs typeface="Times New Roman" panose="02020603050405020304" pitchFamily="18" charset="0"/>
                        </a:rPr>
                        <a:t>Ệ</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B183"/>
                    </a:solidFill>
                  </a:tcPr>
                </a:tc>
                <a:tc>
                  <a:txBody>
                    <a:bodyPr/>
                    <a:lstStyle/>
                    <a:p>
                      <a:pPr algn="ctr"/>
                      <a:r>
                        <a:rPr lang="en-US" sz="2000">
                          <a:solidFill>
                            <a:schemeClr val="tx1"/>
                          </a:solidFill>
                          <a:latin typeface="Times New Roman" panose="02020603050405020304" pitchFamily="18" charset="0"/>
                          <a:cs typeface="Times New Roman" panose="02020603050405020304" pitchFamily="18"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B183"/>
                    </a:solidFill>
                  </a:tcPr>
                </a:tc>
                <a:tc>
                  <a:txBody>
                    <a:bodyPr/>
                    <a:lstStyle/>
                    <a:p>
                      <a:pPr algn="ctr"/>
                      <a:r>
                        <a:rPr lang="en-US" sz="2000">
                          <a:solidFill>
                            <a:schemeClr val="tx1"/>
                          </a:solidFill>
                          <a:latin typeface="Times New Roman" panose="02020603050405020304" pitchFamily="18" charset="0"/>
                          <a:cs typeface="Times New Roman" panose="02020603050405020304" pitchFamily="18" charset="0"/>
                        </a:rPr>
                        <a:t>Đ</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B183"/>
                    </a:solidFill>
                  </a:tcPr>
                </a:tc>
                <a:tc>
                  <a:txBody>
                    <a:bodyPr/>
                    <a:lstStyle/>
                    <a:p>
                      <a:pPr algn="ctr"/>
                      <a:r>
                        <a:rPr lang="en-US" sz="2000">
                          <a:solidFill>
                            <a:schemeClr val="tx1"/>
                          </a:solidFill>
                          <a:latin typeface="Times New Roman" panose="02020603050405020304" pitchFamily="18" charset="0"/>
                          <a:cs typeface="Times New Roman" panose="02020603050405020304" pitchFamily="18" charset="0"/>
                        </a:rPr>
                        <a:t>Ạ</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B183"/>
                    </a:solidFill>
                  </a:tcPr>
                </a:tc>
                <a:tc>
                  <a:txBody>
                    <a:bodyPr/>
                    <a:lstStyle/>
                    <a:p>
                      <a:pPr algn="ctr"/>
                      <a:r>
                        <a:rPr lang="en-US" sz="2000">
                          <a:solidFill>
                            <a:schemeClr val="tx1"/>
                          </a:solidFill>
                          <a:latin typeface="Times New Roman" panose="02020603050405020304" pitchFamily="18" charset="0"/>
                          <a:cs typeface="Times New Roman" panose="02020603050405020304" pitchFamily="18" charset="0"/>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B183"/>
                    </a:solidFill>
                  </a:tcPr>
                </a:tc>
                <a:extLst>
                  <a:ext uri="{0D108BD9-81ED-4DB2-BD59-A6C34878D82A}">
                    <a16:rowId xmlns:a16="http://schemas.microsoft.com/office/drawing/2014/main" val="2137379544"/>
                  </a:ext>
                </a:extLst>
              </a:tr>
            </a:tbl>
          </a:graphicData>
        </a:graphic>
      </p:graphicFrame>
      <p:graphicFrame>
        <p:nvGraphicFramePr>
          <p:cNvPr id="19" name="Table 7">
            <a:extLst>
              <a:ext uri="{FF2B5EF4-FFF2-40B4-BE49-F238E27FC236}">
                <a16:creationId xmlns:a16="http://schemas.microsoft.com/office/drawing/2014/main" id="{FD102EC7-8782-CA4F-2982-BCE071D6792F}"/>
              </a:ext>
            </a:extLst>
          </p:cNvPr>
          <p:cNvGraphicFramePr>
            <a:graphicFrameLocks noGrp="1"/>
          </p:cNvGraphicFramePr>
          <p:nvPr>
            <p:extLst>
              <p:ext uri="{D42A27DB-BD31-4B8C-83A1-F6EECF244321}">
                <p14:modId xmlns:p14="http://schemas.microsoft.com/office/powerpoint/2010/main" val="1357460869"/>
              </p:ext>
            </p:extLst>
          </p:nvPr>
        </p:nvGraphicFramePr>
        <p:xfrm>
          <a:off x="1543088" y="1021891"/>
          <a:ext cx="5768835" cy="396240"/>
        </p:xfrm>
        <a:graphic>
          <a:graphicData uri="http://schemas.openxmlformats.org/drawingml/2006/table">
            <a:tbl>
              <a:tblPr firstRow="1" bandRow="1">
                <a:tableStyleId>{284E427A-3D55-4303-BF80-6455036E1DE7}</a:tableStyleId>
              </a:tblPr>
              <a:tblGrid>
                <a:gridCol w="384589">
                  <a:extLst>
                    <a:ext uri="{9D8B030D-6E8A-4147-A177-3AD203B41FA5}">
                      <a16:colId xmlns:a16="http://schemas.microsoft.com/office/drawing/2014/main" val="3528587620"/>
                    </a:ext>
                  </a:extLst>
                </a:gridCol>
                <a:gridCol w="384589">
                  <a:extLst>
                    <a:ext uri="{9D8B030D-6E8A-4147-A177-3AD203B41FA5}">
                      <a16:colId xmlns:a16="http://schemas.microsoft.com/office/drawing/2014/main" val="1923957936"/>
                    </a:ext>
                  </a:extLst>
                </a:gridCol>
                <a:gridCol w="384589">
                  <a:extLst>
                    <a:ext uri="{9D8B030D-6E8A-4147-A177-3AD203B41FA5}">
                      <a16:colId xmlns:a16="http://schemas.microsoft.com/office/drawing/2014/main" val="4014877960"/>
                    </a:ext>
                  </a:extLst>
                </a:gridCol>
                <a:gridCol w="384589">
                  <a:extLst>
                    <a:ext uri="{9D8B030D-6E8A-4147-A177-3AD203B41FA5}">
                      <a16:colId xmlns:a16="http://schemas.microsoft.com/office/drawing/2014/main" val="2447482321"/>
                    </a:ext>
                  </a:extLst>
                </a:gridCol>
                <a:gridCol w="384589">
                  <a:extLst>
                    <a:ext uri="{9D8B030D-6E8A-4147-A177-3AD203B41FA5}">
                      <a16:colId xmlns:a16="http://schemas.microsoft.com/office/drawing/2014/main" val="2251036317"/>
                    </a:ext>
                  </a:extLst>
                </a:gridCol>
                <a:gridCol w="384589">
                  <a:extLst>
                    <a:ext uri="{9D8B030D-6E8A-4147-A177-3AD203B41FA5}">
                      <a16:colId xmlns:a16="http://schemas.microsoft.com/office/drawing/2014/main" val="3289467576"/>
                    </a:ext>
                  </a:extLst>
                </a:gridCol>
                <a:gridCol w="384589">
                  <a:extLst>
                    <a:ext uri="{9D8B030D-6E8A-4147-A177-3AD203B41FA5}">
                      <a16:colId xmlns:a16="http://schemas.microsoft.com/office/drawing/2014/main" val="251750374"/>
                    </a:ext>
                  </a:extLst>
                </a:gridCol>
                <a:gridCol w="384589">
                  <a:extLst>
                    <a:ext uri="{9D8B030D-6E8A-4147-A177-3AD203B41FA5}">
                      <a16:colId xmlns:a16="http://schemas.microsoft.com/office/drawing/2014/main" val="507892107"/>
                    </a:ext>
                  </a:extLst>
                </a:gridCol>
                <a:gridCol w="384589">
                  <a:extLst>
                    <a:ext uri="{9D8B030D-6E8A-4147-A177-3AD203B41FA5}">
                      <a16:colId xmlns:a16="http://schemas.microsoft.com/office/drawing/2014/main" val="2014958155"/>
                    </a:ext>
                  </a:extLst>
                </a:gridCol>
                <a:gridCol w="384589">
                  <a:extLst>
                    <a:ext uri="{9D8B030D-6E8A-4147-A177-3AD203B41FA5}">
                      <a16:colId xmlns:a16="http://schemas.microsoft.com/office/drawing/2014/main" val="1061793075"/>
                    </a:ext>
                  </a:extLst>
                </a:gridCol>
                <a:gridCol w="384589">
                  <a:extLst>
                    <a:ext uri="{9D8B030D-6E8A-4147-A177-3AD203B41FA5}">
                      <a16:colId xmlns:a16="http://schemas.microsoft.com/office/drawing/2014/main" val="817339824"/>
                    </a:ext>
                  </a:extLst>
                </a:gridCol>
                <a:gridCol w="384589">
                  <a:extLst>
                    <a:ext uri="{9D8B030D-6E8A-4147-A177-3AD203B41FA5}">
                      <a16:colId xmlns:a16="http://schemas.microsoft.com/office/drawing/2014/main" val="3927149601"/>
                    </a:ext>
                  </a:extLst>
                </a:gridCol>
                <a:gridCol w="384589">
                  <a:extLst>
                    <a:ext uri="{9D8B030D-6E8A-4147-A177-3AD203B41FA5}">
                      <a16:colId xmlns:a16="http://schemas.microsoft.com/office/drawing/2014/main" val="3503529086"/>
                    </a:ext>
                  </a:extLst>
                </a:gridCol>
                <a:gridCol w="384589">
                  <a:extLst>
                    <a:ext uri="{9D8B030D-6E8A-4147-A177-3AD203B41FA5}">
                      <a16:colId xmlns:a16="http://schemas.microsoft.com/office/drawing/2014/main" val="3530779574"/>
                    </a:ext>
                  </a:extLst>
                </a:gridCol>
                <a:gridCol w="384589">
                  <a:extLst>
                    <a:ext uri="{9D8B030D-6E8A-4147-A177-3AD203B41FA5}">
                      <a16:colId xmlns:a16="http://schemas.microsoft.com/office/drawing/2014/main" val="1309452330"/>
                    </a:ext>
                  </a:extLst>
                </a:gridCol>
              </a:tblGrid>
              <a:tr h="370840">
                <a:tc>
                  <a:txBody>
                    <a:bodyPr/>
                    <a:lstStyle/>
                    <a:p>
                      <a:pPr algn="ctr"/>
                      <a:r>
                        <a:rPr lang="en-US" sz="2000">
                          <a:solidFill>
                            <a:srgbClr val="FFD966"/>
                          </a:solidFill>
                          <a:latin typeface="Times New Roman" panose="02020603050405020304" pitchFamily="18" charset="0"/>
                          <a:cs typeface="Times New Roman" panose="02020603050405020304" pitchFamily="18" charset="0"/>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2000">
                          <a:solidFill>
                            <a:srgbClr val="FFD966"/>
                          </a:solidFill>
                          <a:latin typeface="Times New Roman" panose="02020603050405020304" pitchFamily="18" charset="0"/>
                          <a:cs typeface="Times New Roman" panose="02020603050405020304" pitchFamily="18" charset="0"/>
                        </a:rPr>
                        <a:t>Ì</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2000">
                          <a:solidFill>
                            <a:srgbClr val="FFD966"/>
                          </a:solidFill>
                          <a:latin typeface="Times New Roman" panose="02020603050405020304" pitchFamily="18" charset="0"/>
                          <a:cs typeface="Times New Roman" panose="02020603050405020304" pitchFamily="18"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2000">
                          <a:solidFill>
                            <a:srgbClr val="FFD966"/>
                          </a:solidFill>
                          <a:latin typeface="Times New Roman" panose="02020603050405020304" pitchFamily="18" charset="0"/>
                          <a:cs typeface="Times New Roman" panose="02020603050405020304" pitchFamily="18" charset="0"/>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2000">
                          <a:solidFill>
                            <a:srgbClr val="FFD966"/>
                          </a:solidFill>
                          <a:latin typeface="Times New Roman" panose="02020603050405020304" pitchFamily="18" charset="0"/>
                          <a:cs typeface="Times New Roman" panose="02020603050405020304" pitchFamily="18" charset="0"/>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2000">
                          <a:solidFill>
                            <a:srgbClr val="FFD966"/>
                          </a:solidFill>
                          <a:latin typeface="Times New Roman" panose="02020603050405020304" pitchFamily="18" charset="0"/>
                          <a:cs typeface="Times New Roman" panose="02020603050405020304" pitchFamily="18" charset="0"/>
                        </a:rPr>
                        <a:t>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2000">
                          <a:solidFill>
                            <a:srgbClr val="FFD966"/>
                          </a:solidFill>
                          <a:latin typeface="Times New Roman" panose="02020603050405020304" pitchFamily="18" charset="0"/>
                          <a:cs typeface="Times New Roman" panose="02020603050405020304" pitchFamily="18" charset="0"/>
                        </a:rPr>
                        <a:t>Ố</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2000">
                          <a:solidFill>
                            <a:srgbClr val="FFD966"/>
                          </a:solidFill>
                          <a:latin typeface="Times New Roman" panose="02020603050405020304" pitchFamily="18" charset="0"/>
                          <a:cs typeface="Times New Roman" panose="02020603050405020304" pitchFamily="18"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2000">
                          <a:solidFill>
                            <a:srgbClr val="FFD966"/>
                          </a:solidFill>
                          <a:latin typeface="Times New Roman" panose="02020603050405020304" pitchFamily="18" charset="0"/>
                          <a:cs typeface="Times New Roman" panose="02020603050405020304" pitchFamily="18" charset="0"/>
                        </a:rPr>
                        <a:t>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2000">
                          <a:solidFill>
                            <a:srgbClr val="FFD966"/>
                          </a:solidFill>
                          <a:latin typeface="Times New Roman" panose="02020603050405020304" pitchFamily="18" charset="0"/>
                          <a:cs typeface="Times New Roman" panose="02020603050405020304" pitchFamily="18" charset="0"/>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2000">
                          <a:solidFill>
                            <a:srgbClr val="FFD966"/>
                          </a:solidFill>
                          <a:latin typeface="Times New Roman" panose="02020603050405020304" pitchFamily="18" charset="0"/>
                          <a:cs typeface="Times New Roman" panose="02020603050405020304" pitchFamily="18" charset="0"/>
                        </a:rPr>
                        <a:t>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2000">
                          <a:solidFill>
                            <a:srgbClr val="FFD966"/>
                          </a:solidFill>
                          <a:latin typeface="Times New Roman" panose="02020603050405020304" pitchFamily="18" charset="0"/>
                          <a:cs typeface="Times New Roman" panose="02020603050405020304" pitchFamily="18" charset="0"/>
                        </a:rPr>
                        <a:t>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2000">
                          <a:solidFill>
                            <a:srgbClr val="FFD966"/>
                          </a:solidFill>
                          <a:latin typeface="Times New Roman" panose="02020603050405020304" pitchFamily="18" charset="0"/>
                          <a:cs typeface="Times New Roman" panose="02020603050405020304" pitchFamily="18" charset="0"/>
                        </a:rPr>
                        <a: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2000">
                          <a:solidFill>
                            <a:srgbClr val="FFD966"/>
                          </a:solidFill>
                          <a:latin typeface="Times New Roman" panose="02020603050405020304" pitchFamily="18" charset="0"/>
                          <a:cs typeface="Times New Roman" panose="02020603050405020304" pitchFamily="18" charset="0"/>
                        </a:rPr>
                        <a:t>Ệ</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2000">
                          <a:solidFill>
                            <a:srgbClr val="FFD966"/>
                          </a:solidFill>
                          <a:latin typeface="Times New Roman" panose="02020603050405020304" pitchFamily="18" charset="0"/>
                          <a:cs typeface="Times New Roman" panose="02020603050405020304" pitchFamily="18"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2137379544"/>
                  </a:ext>
                </a:extLst>
              </a:tr>
            </a:tbl>
          </a:graphicData>
        </a:graphic>
      </p:graphicFrame>
      <p:graphicFrame>
        <p:nvGraphicFramePr>
          <p:cNvPr id="20" name="Table 19">
            <a:extLst>
              <a:ext uri="{FF2B5EF4-FFF2-40B4-BE49-F238E27FC236}">
                <a16:creationId xmlns:a16="http://schemas.microsoft.com/office/drawing/2014/main" id="{F957CA58-C911-6775-2AF3-8C4C2A40939A}"/>
              </a:ext>
            </a:extLst>
          </p:cNvPr>
          <p:cNvGraphicFramePr>
            <a:graphicFrameLocks noGrp="1"/>
          </p:cNvGraphicFramePr>
          <p:nvPr>
            <p:extLst>
              <p:ext uri="{D42A27DB-BD31-4B8C-83A1-F6EECF244321}">
                <p14:modId xmlns:p14="http://schemas.microsoft.com/office/powerpoint/2010/main" val="3333320913"/>
              </p:ext>
            </p:extLst>
          </p:nvPr>
        </p:nvGraphicFramePr>
        <p:xfrm>
          <a:off x="2696855" y="1418131"/>
          <a:ext cx="3076712" cy="396240"/>
        </p:xfrm>
        <a:graphic>
          <a:graphicData uri="http://schemas.openxmlformats.org/drawingml/2006/table">
            <a:tbl>
              <a:tblPr firstRow="1" bandRow="1">
                <a:tableStyleId>{284E427A-3D55-4303-BF80-6455036E1DE7}</a:tableStyleId>
              </a:tblPr>
              <a:tblGrid>
                <a:gridCol w="384589">
                  <a:extLst>
                    <a:ext uri="{9D8B030D-6E8A-4147-A177-3AD203B41FA5}">
                      <a16:colId xmlns:a16="http://schemas.microsoft.com/office/drawing/2014/main" val="3528587620"/>
                    </a:ext>
                  </a:extLst>
                </a:gridCol>
                <a:gridCol w="384589">
                  <a:extLst>
                    <a:ext uri="{9D8B030D-6E8A-4147-A177-3AD203B41FA5}">
                      <a16:colId xmlns:a16="http://schemas.microsoft.com/office/drawing/2014/main" val="1923957936"/>
                    </a:ext>
                  </a:extLst>
                </a:gridCol>
                <a:gridCol w="384589">
                  <a:extLst>
                    <a:ext uri="{9D8B030D-6E8A-4147-A177-3AD203B41FA5}">
                      <a16:colId xmlns:a16="http://schemas.microsoft.com/office/drawing/2014/main" val="4014877960"/>
                    </a:ext>
                  </a:extLst>
                </a:gridCol>
                <a:gridCol w="384589">
                  <a:extLst>
                    <a:ext uri="{9D8B030D-6E8A-4147-A177-3AD203B41FA5}">
                      <a16:colId xmlns:a16="http://schemas.microsoft.com/office/drawing/2014/main" val="2447482321"/>
                    </a:ext>
                  </a:extLst>
                </a:gridCol>
                <a:gridCol w="384589">
                  <a:extLst>
                    <a:ext uri="{9D8B030D-6E8A-4147-A177-3AD203B41FA5}">
                      <a16:colId xmlns:a16="http://schemas.microsoft.com/office/drawing/2014/main" val="2251036317"/>
                    </a:ext>
                  </a:extLst>
                </a:gridCol>
                <a:gridCol w="384589">
                  <a:extLst>
                    <a:ext uri="{9D8B030D-6E8A-4147-A177-3AD203B41FA5}">
                      <a16:colId xmlns:a16="http://schemas.microsoft.com/office/drawing/2014/main" val="3289467576"/>
                    </a:ext>
                  </a:extLst>
                </a:gridCol>
                <a:gridCol w="384589">
                  <a:extLst>
                    <a:ext uri="{9D8B030D-6E8A-4147-A177-3AD203B41FA5}">
                      <a16:colId xmlns:a16="http://schemas.microsoft.com/office/drawing/2014/main" val="251750374"/>
                    </a:ext>
                  </a:extLst>
                </a:gridCol>
                <a:gridCol w="384589">
                  <a:extLst>
                    <a:ext uri="{9D8B030D-6E8A-4147-A177-3AD203B41FA5}">
                      <a16:colId xmlns:a16="http://schemas.microsoft.com/office/drawing/2014/main" val="507892107"/>
                    </a:ext>
                  </a:extLst>
                </a:gridCol>
              </a:tblGrid>
              <a:tr h="370840">
                <a:tc>
                  <a:txBody>
                    <a:bodyPr/>
                    <a:lstStyle/>
                    <a:p>
                      <a:pPr algn="ctr"/>
                      <a:r>
                        <a:rPr lang="en-US" sz="2000">
                          <a:solidFill>
                            <a:srgbClr val="FFD966"/>
                          </a:solidFill>
                          <a:latin typeface="Times New Roman" panose="02020603050405020304" pitchFamily="18" charset="0"/>
                          <a:cs typeface="Times New Roman" panose="02020603050405020304" pitchFamily="18" charset="0"/>
                        </a:rPr>
                        <a:t>Đ</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2000">
                          <a:solidFill>
                            <a:srgbClr val="FFD966"/>
                          </a:solidFill>
                          <a:latin typeface="Times New Roman" panose="02020603050405020304" pitchFamily="18" charset="0"/>
                          <a:cs typeface="Times New Roman" panose="02020603050405020304" pitchFamily="18" charset="0"/>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2000">
                          <a:solidFill>
                            <a:srgbClr val="FFD966"/>
                          </a:solidFill>
                          <a:latin typeface="Times New Roman" panose="02020603050405020304" pitchFamily="18" charset="0"/>
                          <a:cs typeface="Times New Roman" panose="02020603050405020304" pitchFamily="18" charset="0"/>
                        </a:rPr>
                        <a:t>Ể</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2000">
                          <a:solidFill>
                            <a:srgbClr val="FFD966"/>
                          </a:solidFill>
                          <a:latin typeface="Times New Roman" panose="02020603050405020304" pitchFamily="18" charset="0"/>
                          <a:cs typeface="Times New Roman" panose="02020603050405020304" pitchFamily="18" charset="0"/>
                        </a:rPr>
                        <a:t>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2000">
                          <a:solidFill>
                            <a:srgbClr val="FFD966"/>
                          </a:solidFill>
                          <a:latin typeface="Times New Roman" panose="02020603050405020304" pitchFamily="18" charset="0"/>
                          <a:cs typeface="Times New Roman" panose="02020603050405020304" pitchFamily="18"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2000">
                          <a:solidFill>
                            <a:srgbClr val="FFD966"/>
                          </a:solidFill>
                          <a:latin typeface="Times New Roman" panose="02020603050405020304" pitchFamily="18" charset="0"/>
                          <a:cs typeface="Times New Roman" panose="02020603050405020304" pitchFamily="18" charset="0"/>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2000">
                          <a:solidFill>
                            <a:srgbClr val="FFD966"/>
                          </a:solidFill>
                          <a:latin typeface="Times New Roman" panose="02020603050405020304" pitchFamily="18" charset="0"/>
                          <a:cs typeface="Times New Roman" panose="02020603050405020304" pitchFamily="18" charset="0"/>
                        </a:rPr>
                        <a:t>Ì</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2000">
                          <a:solidFill>
                            <a:srgbClr val="FFD966"/>
                          </a:solidFill>
                          <a:latin typeface="Times New Roman" panose="02020603050405020304" pitchFamily="18" charset="0"/>
                          <a:cs typeface="Times New Roman" panose="02020603050405020304" pitchFamily="18"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2137379544"/>
                  </a:ext>
                </a:extLst>
              </a:tr>
            </a:tbl>
          </a:graphicData>
        </a:graphic>
      </p:graphicFrame>
      <p:graphicFrame>
        <p:nvGraphicFramePr>
          <p:cNvPr id="21" name="Table 20">
            <a:extLst>
              <a:ext uri="{FF2B5EF4-FFF2-40B4-BE49-F238E27FC236}">
                <a16:creationId xmlns:a16="http://schemas.microsoft.com/office/drawing/2014/main" id="{B79E9C3B-CD98-6D95-CEDF-F5C24CC7FEF6}"/>
              </a:ext>
            </a:extLst>
          </p:cNvPr>
          <p:cNvGraphicFramePr>
            <a:graphicFrameLocks noGrp="1"/>
          </p:cNvGraphicFramePr>
          <p:nvPr>
            <p:extLst>
              <p:ext uri="{D42A27DB-BD31-4B8C-83A1-F6EECF244321}">
                <p14:modId xmlns:p14="http://schemas.microsoft.com/office/powerpoint/2010/main" val="60459128"/>
              </p:ext>
            </p:extLst>
          </p:nvPr>
        </p:nvGraphicFramePr>
        <p:xfrm>
          <a:off x="3850621" y="1805243"/>
          <a:ext cx="1922945" cy="396240"/>
        </p:xfrm>
        <a:graphic>
          <a:graphicData uri="http://schemas.openxmlformats.org/drawingml/2006/table">
            <a:tbl>
              <a:tblPr firstRow="1" bandRow="1">
                <a:tableStyleId>{284E427A-3D55-4303-BF80-6455036E1DE7}</a:tableStyleId>
              </a:tblPr>
              <a:tblGrid>
                <a:gridCol w="384589">
                  <a:extLst>
                    <a:ext uri="{9D8B030D-6E8A-4147-A177-3AD203B41FA5}">
                      <a16:colId xmlns:a16="http://schemas.microsoft.com/office/drawing/2014/main" val="3528587620"/>
                    </a:ext>
                  </a:extLst>
                </a:gridCol>
                <a:gridCol w="384589">
                  <a:extLst>
                    <a:ext uri="{9D8B030D-6E8A-4147-A177-3AD203B41FA5}">
                      <a16:colId xmlns:a16="http://schemas.microsoft.com/office/drawing/2014/main" val="1923957936"/>
                    </a:ext>
                  </a:extLst>
                </a:gridCol>
                <a:gridCol w="384589">
                  <a:extLst>
                    <a:ext uri="{9D8B030D-6E8A-4147-A177-3AD203B41FA5}">
                      <a16:colId xmlns:a16="http://schemas.microsoft.com/office/drawing/2014/main" val="4014877960"/>
                    </a:ext>
                  </a:extLst>
                </a:gridCol>
                <a:gridCol w="384589">
                  <a:extLst>
                    <a:ext uri="{9D8B030D-6E8A-4147-A177-3AD203B41FA5}">
                      <a16:colId xmlns:a16="http://schemas.microsoft.com/office/drawing/2014/main" val="2447482321"/>
                    </a:ext>
                  </a:extLst>
                </a:gridCol>
                <a:gridCol w="384589">
                  <a:extLst>
                    <a:ext uri="{9D8B030D-6E8A-4147-A177-3AD203B41FA5}">
                      <a16:colId xmlns:a16="http://schemas.microsoft.com/office/drawing/2014/main" val="2251036317"/>
                    </a:ext>
                  </a:extLst>
                </a:gridCol>
              </a:tblGrid>
              <a:tr h="370840">
                <a:tc>
                  <a:txBody>
                    <a:bodyPr/>
                    <a:lstStyle/>
                    <a:p>
                      <a:pPr algn="ctr"/>
                      <a:r>
                        <a:rPr lang="en-US" sz="2000">
                          <a:solidFill>
                            <a:srgbClr val="FFD966"/>
                          </a:solidFill>
                          <a:latin typeface="Times New Roman" panose="02020603050405020304" pitchFamily="18" charset="0"/>
                          <a:cs typeface="Times New Roman" panose="02020603050405020304" pitchFamily="18" charset="0"/>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2000">
                          <a:solidFill>
                            <a:srgbClr val="FFD966"/>
                          </a:solidFill>
                          <a:latin typeface="Times New Roman" panose="02020603050405020304" pitchFamily="18" charset="0"/>
                          <a:cs typeface="Times New Roman" panose="02020603050405020304" pitchFamily="18" charset="0"/>
                        </a:rPr>
                        <a:t>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2000">
                          <a:solidFill>
                            <a:srgbClr val="FFD966"/>
                          </a:solidFill>
                          <a:latin typeface="Times New Roman" panose="02020603050405020304" pitchFamily="18" charset="0"/>
                          <a:cs typeface="Times New Roman" panose="02020603050405020304" pitchFamily="18" charset="0"/>
                        </a:rPr>
                        <a:t>À</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2000">
                          <a:solidFill>
                            <a:srgbClr val="FFD966"/>
                          </a:solidFill>
                          <a:latin typeface="Times New Roman" panose="02020603050405020304" pitchFamily="18" charset="0"/>
                          <a:cs typeface="Times New Roman" panose="02020603050405020304" pitchFamily="18"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2000">
                          <a:solidFill>
                            <a:srgbClr val="FFD966"/>
                          </a:solidFill>
                          <a:latin typeface="Times New Roman" panose="02020603050405020304" pitchFamily="18" charset="0"/>
                          <a:cs typeface="Times New Roman" panose="02020603050405020304" pitchFamily="18" charset="0"/>
                        </a:rPr>
                        <a:t>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2137379544"/>
                  </a:ext>
                </a:extLst>
              </a:tr>
            </a:tbl>
          </a:graphicData>
        </a:graphic>
      </p:graphicFrame>
      <p:graphicFrame>
        <p:nvGraphicFramePr>
          <p:cNvPr id="22" name="Table 21">
            <a:extLst>
              <a:ext uri="{FF2B5EF4-FFF2-40B4-BE49-F238E27FC236}">
                <a16:creationId xmlns:a16="http://schemas.microsoft.com/office/drawing/2014/main" id="{46797322-3843-C423-0C91-433DCD704713}"/>
              </a:ext>
            </a:extLst>
          </p:cNvPr>
          <p:cNvGraphicFramePr>
            <a:graphicFrameLocks noGrp="1"/>
          </p:cNvGraphicFramePr>
          <p:nvPr>
            <p:extLst>
              <p:ext uri="{D42A27DB-BD31-4B8C-83A1-F6EECF244321}">
                <p14:modId xmlns:p14="http://schemas.microsoft.com/office/powerpoint/2010/main" val="1713405005"/>
              </p:ext>
            </p:extLst>
          </p:nvPr>
        </p:nvGraphicFramePr>
        <p:xfrm>
          <a:off x="1927676" y="2210611"/>
          <a:ext cx="4999657" cy="396240"/>
        </p:xfrm>
        <a:graphic>
          <a:graphicData uri="http://schemas.openxmlformats.org/drawingml/2006/table">
            <a:tbl>
              <a:tblPr firstRow="1" bandRow="1">
                <a:tableStyleId>{284E427A-3D55-4303-BF80-6455036E1DE7}</a:tableStyleId>
              </a:tblPr>
              <a:tblGrid>
                <a:gridCol w="384589">
                  <a:extLst>
                    <a:ext uri="{9D8B030D-6E8A-4147-A177-3AD203B41FA5}">
                      <a16:colId xmlns:a16="http://schemas.microsoft.com/office/drawing/2014/main" val="3528587620"/>
                    </a:ext>
                  </a:extLst>
                </a:gridCol>
                <a:gridCol w="384589">
                  <a:extLst>
                    <a:ext uri="{9D8B030D-6E8A-4147-A177-3AD203B41FA5}">
                      <a16:colId xmlns:a16="http://schemas.microsoft.com/office/drawing/2014/main" val="1923957936"/>
                    </a:ext>
                  </a:extLst>
                </a:gridCol>
                <a:gridCol w="384589">
                  <a:extLst>
                    <a:ext uri="{9D8B030D-6E8A-4147-A177-3AD203B41FA5}">
                      <a16:colId xmlns:a16="http://schemas.microsoft.com/office/drawing/2014/main" val="4014877960"/>
                    </a:ext>
                  </a:extLst>
                </a:gridCol>
                <a:gridCol w="384589">
                  <a:extLst>
                    <a:ext uri="{9D8B030D-6E8A-4147-A177-3AD203B41FA5}">
                      <a16:colId xmlns:a16="http://schemas.microsoft.com/office/drawing/2014/main" val="2447482321"/>
                    </a:ext>
                  </a:extLst>
                </a:gridCol>
                <a:gridCol w="384589">
                  <a:extLst>
                    <a:ext uri="{9D8B030D-6E8A-4147-A177-3AD203B41FA5}">
                      <a16:colId xmlns:a16="http://schemas.microsoft.com/office/drawing/2014/main" val="2251036317"/>
                    </a:ext>
                  </a:extLst>
                </a:gridCol>
                <a:gridCol w="384589">
                  <a:extLst>
                    <a:ext uri="{9D8B030D-6E8A-4147-A177-3AD203B41FA5}">
                      <a16:colId xmlns:a16="http://schemas.microsoft.com/office/drawing/2014/main" val="3289467576"/>
                    </a:ext>
                  </a:extLst>
                </a:gridCol>
                <a:gridCol w="384589">
                  <a:extLst>
                    <a:ext uri="{9D8B030D-6E8A-4147-A177-3AD203B41FA5}">
                      <a16:colId xmlns:a16="http://schemas.microsoft.com/office/drawing/2014/main" val="251750374"/>
                    </a:ext>
                  </a:extLst>
                </a:gridCol>
                <a:gridCol w="384589">
                  <a:extLst>
                    <a:ext uri="{9D8B030D-6E8A-4147-A177-3AD203B41FA5}">
                      <a16:colId xmlns:a16="http://schemas.microsoft.com/office/drawing/2014/main" val="507892107"/>
                    </a:ext>
                  </a:extLst>
                </a:gridCol>
                <a:gridCol w="384589">
                  <a:extLst>
                    <a:ext uri="{9D8B030D-6E8A-4147-A177-3AD203B41FA5}">
                      <a16:colId xmlns:a16="http://schemas.microsoft.com/office/drawing/2014/main" val="2014958155"/>
                    </a:ext>
                  </a:extLst>
                </a:gridCol>
                <a:gridCol w="384589">
                  <a:extLst>
                    <a:ext uri="{9D8B030D-6E8A-4147-A177-3AD203B41FA5}">
                      <a16:colId xmlns:a16="http://schemas.microsoft.com/office/drawing/2014/main" val="1061793075"/>
                    </a:ext>
                  </a:extLst>
                </a:gridCol>
                <a:gridCol w="384589">
                  <a:extLst>
                    <a:ext uri="{9D8B030D-6E8A-4147-A177-3AD203B41FA5}">
                      <a16:colId xmlns:a16="http://schemas.microsoft.com/office/drawing/2014/main" val="817339824"/>
                    </a:ext>
                  </a:extLst>
                </a:gridCol>
                <a:gridCol w="384589">
                  <a:extLst>
                    <a:ext uri="{9D8B030D-6E8A-4147-A177-3AD203B41FA5}">
                      <a16:colId xmlns:a16="http://schemas.microsoft.com/office/drawing/2014/main" val="3927149601"/>
                    </a:ext>
                  </a:extLst>
                </a:gridCol>
                <a:gridCol w="384589">
                  <a:extLst>
                    <a:ext uri="{9D8B030D-6E8A-4147-A177-3AD203B41FA5}">
                      <a16:colId xmlns:a16="http://schemas.microsoft.com/office/drawing/2014/main" val="3503529086"/>
                    </a:ext>
                  </a:extLst>
                </a:gridCol>
              </a:tblGrid>
              <a:tr h="370840">
                <a:tc>
                  <a:txBody>
                    <a:bodyPr/>
                    <a:lstStyle/>
                    <a:p>
                      <a:pPr algn="ctr"/>
                      <a:r>
                        <a:rPr lang="en-US" sz="2000">
                          <a:solidFill>
                            <a:srgbClr val="FFD966"/>
                          </a:solidFill>
                          <a:latin typeface="Times New Roman" panose="02020603050405020304" pitchFamily="18" charset="0"/>
                          <a:cs typeface="Times New Roman" panose="02020603050405020304" pitchFamily="18"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2000">
                          <a:solidFill>
                            <a:srgbClr val="FFD966"/>
                          </a:solidFill>
                          <a:latin typeface="Times New Roman" panose="02020603050405020304" pitchFamily="18" charset="0"/>
                          <a:cs typeface="Times New Roman" panose="02020603050405020304" pitchFamily="18" charset="0"/>
                        </a:rPr>
                        <a:t>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2000">
                          <a:solidFill>
                            <a:srgbClr val="FFD966"/>
                          </a:solidFill>
                          <a:latin typeface="Times New Roman" panose="02020603050405020304" pitchFamily="18" charset="0"/>
                          <a:cs typeface="Times New Roman" panose="02020603050405020304" pitchFamily="18" charset="0"/>
                        </a:rPr>
                        <a:t>Ư</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2000">
                          <a:solidFill>
                            <a:srgbClr val="FFD966"/>
                          </a:solidFill>
                          <a:latin typeface="Times New Roman" panose="02020603050405020304" pitchFamily="18" charset="0"/>
                          <a:cs typeface="Times New Roman" panose="02020603050405020304" pitchFamily="18" charset="0"/>
                        </a:rPr>
                        <a:t>Ờ</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2000">
                          <a:solidFill>
                            <a:srgbClr val="FFD966"/>
                          </a:solidFill>
                          <a:latin typeface="Times New Roman" panose="02020603050405020304" pitchFamily="18" charset="0"/>
                          <a:cs typeface="Times New Roman" panose="02020603050405020304" pitchFamily="18" charset="0"/>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2000">
                          <a:solidFill>
                            <a:srgbClr val="FFD966"/>
                          </a:solidFill>
                          <a:latin typeface="Times New Roman" panose="02020603050405020304" pitchFamily="18" charset="0"/>
                          <a:cs typeface="Times New Roman" panose="02020603050405020304" pitchFamily="18" charset="0"/>
                        </a:rPr>
                        <a:t>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2000">
                          <a:solidFill>
                            <a:srgbClr val="FFD966"/>
                          </a:solidFill>
                          <a:latin typeface="Times New Roman" panose="02020603050405020304" pitchFamily="18" charset="0"/>
                          <a:cs typeface="Times New Roman" panose="02020603050405020304" pitchFamily="18" charset="0"/>
                        </a:rPr>
                        <a:t>Ể</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2000">
                          <a:solidFill>
                            <a:srgbClr val="FFD966"/>
                          </a:solidFill>
                          <a:latin typeface="Times New Roman" panose="02020603050405020304" pitchFamily="18" charset="0"/>
                          <a:cs typeface="Times New Roman" panose="02020603050405020304" pitchFamily="18" charset="0"/>
                        </a:rPr>
                        <a:t>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2000">
                          <a:solidFill>
                            <a:srgbClr val="FFD966"/>
                          </a:solidFill>
                          <a:latin typeface="Times New Roman" panose="02020603050405020304" pitchFamily="18" charset="0"/>
                          <a:cs typeface="Times New Roman" panose="02020603050405020304" pitchFamily="18" charset="0"/>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2000">
                          <a:solidFill>
                            <a:srgbClr val="FFD966"/>
                          </a:solidFill>
                          <a:latin typeface="Times New Roman" panose="02020603050405020304" pitchFamily="18" charset="0"/>
                          <a:cs typeface="Times New Roman" panose="02020603050405020304" pitchFamily="18" charset="0"/>
                        </a:rPr>
                        <a:t>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2000">
                          <a:solidFill>
                            <a:srgbClr val="FFD966"/>
                          </a:solidFill>
                          <a:latin typeface="Times New Roman" panose="02020603050405020304" pitchFamily="18" charset="0"/>
                          <a:cs typeface="Times New Roman" panose="02020603050405020304" pitchFamily="18" charset="0"/>
                        </a:rPr>
                        <a: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2000">
                          <a:solidFill>
                            <a:srgbClr val="FFD966"/>
                          </a:solidFill>
                          <a:latin typeface="Times New Roman" panose="02020603050405020304" pitchFamily="18" charset="0"/>
                          <a:cs typeface="Times New Roman" panose="02020603050405020304" pitchFamily="18" charset="0"/>
                        </a:rPr>
                        <a:t>Ệ</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2000">
                          <a:solidFill>
                            <a:srgbClr val="FFD966"/>
                          </a:solidFill>
                          <a:latin typeface="Times New Roman" panose="02020603050405020304" pitchFamily="18" charset="0"/>
                          <a:cs typeface="Times New Roman" panose="02020603050405020304" pitchFamily="18"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2137379544"/>
                  </a:ext>
                </a:extLst>
              </a:tr>
            </a:tbl>
          </a:graphicData>
        </a:graphic>
      </p:graphicFrame>
      <p:graphicFrame>
        <p:nvGraphicFramePr>
          <p:cNvPr id="23" name="Table 22">
            <a:extLst>
              <a:ext uri="{FF2B5EF4-FFF2-40B4-BE49-F238E27FC236}">
                <a16:creationId xmlns:a16="http://schemas.microsoft.com/office/drawing/2014/main" id="{6ED986A6-AAB0-4FBB-650C-527809D08A00}"/>
              </a:ext>
            </a:extLst>
          </p:cNvPr>
          <p:cNvGraphicFramePr>
            <a:graphicFrameLocks noGrp="1"/>
          </p:cNvGraphicFramePr>
          <p:nvPr>
            <p:extLst>
              <p:ext uri="{D42A27DB-BD31-4B8C-83A1-F6EECF244321}">
                <p14:modId xmlns:p14="http://schemas.microsoft.com/office/powerpoint/2010/main" val="1895162331"/>
              </p:ext>
            </p:extLst>
          </p:nvPr>
        </p:nvGraphicFramePr>
        <p:xfrm>
          <a:off x="2312265" y="2600123"/>
          <a:ext cx="3076712" cy="396240"/>
        </p:xfrm>
        <a:graphic>
          <a:graphicData uri="http://schemas.openxmlformats.org/drawingml/2006/table">
            <a:tbl>
              <a:tblPr firstRow="1" bandRow="1">
                <a:tableStyleId>{284E427A-3D55-4303-BF80-6455036E1DE7}</a:tableStyleId>
              </a:tblPr>
              <a:tblGrid>
                <a:gridCol w="384589">
                  <a:extLst>
                    <a:ext uri="{9D8B030D-6E8A-4147-A177-3AD203B41FA5}">
                      <a16:colId xmlns:a16="http://schemas.microsoft.com/office/drawing/2014/main" val="3528587620"/>
                    </a:ext>
                  </a:extLst>
                </a:gridCol>
                <a:gridCol w="384589">
                  <a:extLst>
                    <a:ext uri="{9D8B030D-6E8A-4147-A177-3AD203B41FA5}">
                      <a16:colId xmlns:a16="http://schemas.microsoft.com/office/drawing/2014/main" val="1923957936"/>
                    </a:ext>
                  </a:extLst>
                </a:gridCol>
                <a:gridCol w="384589">
                  <a:extLst>
                    <a:ext uri="{9D8B030D-6E8A-4147-A177-3AD203B41FA5}">
                      <a16:colId xmlns:a16="http://schemas.microsoft.com/office/drawing/2014/main" val="4014877960"/>
                    </a:ext>
                  </a:extLst>
                </a:gridCol>
                <a:gridCol w="384589">
                  <a:extLst>
                    <a:ext uri="{9D8B030D-6E8A-4147-A177-3AD203B41FA5}">
                      <a16:colId xmlns:a16="http://schemas.microsoft.com/office/drawing/2014/main" val="2447482321"/>
                    </a:ext>
                  </a:extLst>
                </a:gridCol>
                <a:gridCol w="384589">
                  <a:extLst>
                    <a:ext uri="{9D8B030D-6E8A-4147-A177-3AD203B41FA5}">
                      <a16:colId xmlns:a16="http://schemas.microsoft.com/office/drawing/2014/main" val="2251036317"/>
                    </a:ext>
                  </a:extLst>
                </a:gridCol>
                <a:gridCol w="384589">
                  <a:extLst>
                    <a:ext uri="{9D8B030D-6E8A-4147-A177-3AD203B41FA5}">
                      <a16:colId xmlns:a16="http://schemas.microsoft.com/office/drawing/2014/main" val="3289467576"/>
                    </a:ext>
                  </a:extLst>
                </a:gridCol>
                <a:gridCol w="384589">
                  <a:extLst>
                    <a:ext uri="{9D8B030D-6E8A-4147-A177-3AD203B41FA5}">
                      <a16:colId xmlns:a16="http://schemas.microsoft.com/office/drawing/2014/main" val="251750374"/>
                    </a:ext>
                  </a:extLst>
                </a:gridCol>
                <a:gridCol w="384589">
                  <a:extLst>
                    <a:ext uri="{9D8B030D-6E8A-4147-A177-3AD203B41FA5}">
                      <a16:colId xmlns:a16="http://schemas.microsoft.com/office/drawing/2014/main" val="507892107"/>
                    </a:ext>
                  </a:extLst>
                </a:gridCol>
              </a:tblGrid>
              <a:tr h="370840">
                <a:tc>
                  <a:txBody>
                    <a:bodyPr/>
                    <a:lstStyle/>
                    <a:p>
                      <a:pPr algn="ctr"/>
                      <a:r>
                        <a:rPr lang="en-US" sz="2000">
                          <a:solidFill>
                            <a:srgbClr val="FFD966"/>
                          </a:solidFill>
                          <a:latin typeface="Times New Roman" panose="02020603050405020304" pitchFamily="18" charset="0"/>
                          <a:cs typeface="Times New Roman" panose="02020603050405020304" pitchFamily="18" charset="0"/>
                        </a:rPr>
                        <a:t>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2000">
                          <a:solidFill>
                            <a:srgbClr val="FFD966"/>
                          </a:solidFill>
                          <a:latin typeface="Times New Roman" panose="02020603050405020304" pitchFamily="18" charset="0"/>
                          <a:cs typeface="Times New Roman" panose="02020603050405020304" pitchFamily="18" charset="0"/>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2000">
                          <a:solidFill>
                            <a:srgbClr val="FFD966"/>
                          </a:solidFill>
                          <a:latin typeface="Times New Roman" panose="02020603050405020304" pitchFamily="18" charset="0"/>
                          <a:cs typeface="Times New Roman" panose="02020603050405020304" pitchFamily="18" charset="0"/>
                        </a:rPr>
                        <a:t>È</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2000">
                          <a:solidFill>
                            <a:srgbClr val="FFD966"/>
                          </a:solidFill>
                          <a:latin typeface="Times New Roman" panose="02020603050405020304" pitchFamily="18" charset="0"/>
                          <a:cs typeface="Times New Roman" panose="02020603050405020304" pitchFamily="18" charset="0"/>
                        </a:rPr>
                        <a:t>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2000">
                          <a:solidFill>
                            <a:srgbClr val="FFD966"/>
                          </a:solidFill>
                          <a:latin typeface="Times New Roman" panose="02020603050405020304" pitchFamily="18" charset="0"/>
                          <a:cs typeface="Times New Roman" panose="02020603050405020304" pitchFamily="18" charset="0"/>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2000">
                          <a:solidFill>
                            <a:srgbClr val="FFD966"/>
                          </a:solidFill>
                          <a:latin typeface="Times New Roman" panose="02020603050405020304" pitchFamily="18" charset="0"/>
                          <a:cs typeface="Times New Roman" panose="02020603050405020304" pitchFamily="18" charset="0"/>
                        </a:rPr>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2000">
                          <a:solidFill>
                            <a:srgbClr val="FFD966"/>
                          </a:solidFill>
                          <a:latin typeface="Times New Roman" panose="02020603050405020304" pitchFamily="18" charset="0"/>
                          <a:cs typeface="Times New Roman" panose="02020603050405020304" pitchFamily="18" charset="0"/>
                        </a:rPr>
                        <a:t>Á</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2000">
                          <a:solidFill>
                            <a:srgbClr val="FFD966"/>
                          </a:solidFill>
                          <a:latin typeface="Times New Roman" panose="02020603050405020304" pitchFamily="18" charset="0"/>
                          <a:cs typeface="Times New Roman" panose="02020603050405020304" pitchFamily="18"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2137379544"/>
                  </a:ext>
                </a:extLst>
              </a:tr>
            </a:tbl>
          </a:graphicData>
        </a:graphic>
      </p:graphicFrame>
      <p:graphicFrame>
        <p:nvGraphicFramePr>
          <p:cNvPr id="24" name="Table 23">
            <a:extLst>
              <a:ext uri="{FF2B5EF4-FFF2-40B4-BE49-F238E27FC236}">
                <a16:creationId xmlns:a16="http://schemas.microsoft.com/office/drawing/2014/main" id="{AF2997F9-BBFB-E259-8846-1E36DF94A484}"/>
              </a:ext>
            </a:extLst>
          </p:cNvPr>
          <p:cNvGraphicFramePr>
            <a:graphicFrameLocks noGrp="1"/>
          </p:cNvGraphicFramePr>
          <p:nvPr>
            <p:extLst>
              <p:ext uri="{D42A27DB-BD31-4B8C-83A1-F6EECF244321}">
                <p14:modId xmlns:p14="http://schemas.microsoft.com/office/powerpoint/2010/main" val="3409937079"/>
              </p:ext>
            </p:extLst>
          </p:nvPr>
        </p:nvGraphicFramePr>
        <p:xfrm>
          <a:off x="4619800" y="2992999"/>
          <a:ext cx="3461301" cy="396240"/>
        </p:xfrm>
        <a:graphic>
          <a:graphicData uri="http://schemas.openxmlformats.org/drawingml/2006/table">
            <a:tbl>
              <a:tblPr firstRow="1" bandRow="1">
                <a:tableStyleId>{284E427A-3D55-4303-BF80-6455036E1DE7}</a:tableStyleId>
              </a:tblPr>
              <a:tblGrid>
                <a:gridCol w="384589">
                  <a:extLst>
                    <a:ext uri="{9D8B030D-6E8A-4147-A177-3AD203B41FA5}">
                      <a16:colId xmlns:a16="http://schemas.microsoft.com/office/drawing/2014/main" val="3528587620"/>
                    </a:ext>
                  </a:extLst>
                </a:gridCol>
                <a:gridCol w="384589">
                  <a:extLst>
                    <a:ext uri="{9D8B030D-6E8A-4147-A177-3AD203B41FA5}">
                      <a16:colId xmlns:a16="http://schemas.microsoft.com/office/drawing/2014/main" val="1923957936"/>
                    </a:ext>
                  </a:extLst>
                </a:gridCol>
                <a:gridCol w="384589">
                  <a:extLst>
                    <a:ext uri="{9D8B030D-6E8A-4147-A177-3AD203B41FA5}">
                      <a16:colId xmlns:a16="http://schemas.microsoft.com/office/drawing/2014/main" val="4014877960"/>
                    </a:ext>
                  </a:extLst>
                </a:gridCol>
                <a:gridCol w="384589">
                  <a:extLst>
                    <a:ext uri="{9D8B030D-6E8A-4147-A177-3AD203B41FA5}">
                      <a16:colId xmlns:a16="http://schemas.microsoft.com/office/drawing/2014/main" val="2447482321"/>
                    </a:ext>
                  </a:extLst>
                </a:gridCol>
                <a:gridCol w="384589">
                  <a:extLst>
                    <a:ext uri="{9D8B030D-6E8A-4147-A177-3AD203B41FA5}">
                      <a16:colId xmlns:a16="http://schemas.microsoft.com/office/drawing/2014/main" val="2251036317"/>
                    </a:ext>
                  </a:extLst>
                </a:gridCol>
                <a:gridCol w="384589">
                  <a:extLst>
                    <a:ext uri="{9D8B030D-6E8A-4147-A177-3AD203B41FA5}">
                      <a16:colId xmlns:a16="http://schemas.microsoft.com/office/drawing/2014/main" val="3289467576"/>
                    </a:ext>
                  </a:extLst>
                </a:gridCol>
                <a:gridCol w="384589">
                  <a:extLst>
                    <a:ext uri="{9D8B030D-6E8A-4147-A177-3AD203B41FA5}">
                      <a16:colId xmlns:a16="http://schemas.microsoft.com/office/drawing/2014/main" val="251750374"/>
                    </a:ext>
                  </a:extLst>
                </a:gridCol>
                <a:gridCol w="384589">
                  <a:extLst>
                    <a:ext uri="{9D8B030D-6E8A-4147-A177-3AD203B41FA5}">
                      <a16:colId xmlns:a16="http://schemas.microsoft.com/office/drawing/2014/main" val="507892107"/>
                    </a:ext>
                  </a:extLst>
                </a:gridCol>
                <a:gridCol w="384589">
                  <a:extLst>
                    <a:ext uri="{9D8B030D-6E8A-4147-A177-3AD203B41FA5}">
                      <a16:colId xmlns:a16="http://schemas.microsoft.com/office/drawing/2014/main" val="2014958155"/>
                    </a:ext>
                  </a:extLst>
                </a:gridCol>
              </a:tblGrid>
              <a:tr h="370840">
                <a:tc>
                  <a:txBody>
                    <a:bodyPr/>
                    <a:lstStyle/>
                    <a:p>
                      <a:pPr algn="ctr"/>
                      <a:r>
                        <a:rPr lang="en-US" sz="2000">
                          <a:solidFill>
                            <a:srgbClr val="FFD966"/>
                          </a:solidFill>
                          <a:latin typeface="Times New Roman" panose="02020603050405020304" pitchFamily="18" charset="0"/>
                          <a:cs typeface="Times New Roman" panose="02020603050405020304" pitchFamily="18"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2000">
                          <a:solidFill>
                            <a:srgbClr val="FFD966"/>
                          </a:solidFill>
                          <a:latin typeface="Times New Roman" panose="02020603050405020304" pitchFamily="18" charset="0"/>
                          <a:cs typeface="Times New Roman" panose="02020603050405020304" pitchFamily="18" charset="0"/>
                        </a:rPr>
                        <a:t>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2000">
                          <a:solidFill>
                            <a:srgbClr val="FFD966"/>
                          </a:solidFill>
                          <a:latin typeface="Times New Roman" panose="02020603050405020304" pitchFamily="18" charset="0"/>
                          <a:cs typeface="Times New Roman" panose="02020603050405020304" pitchFamily="18" charset="0"/>
                        </a:rPr>
                        <a:t>Ạ</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2000">
                          <a:solidFill>
                            <a:srgbClr val="FFD966"/>
                          </a:solidFill>
                          <a:latin typeface="Times New Roman" panose="02020603050405020304" pitchFamily="18" charset="0"/>
                          <a:cs typeface="Times New Roman" panose="02020603050405020304" pitchFamily="18" charset="0"/>
                        </a:rPr>
                        <a:t>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2000">
                          <a:solidFill>
                            <a:srgbClr val="FFD966"/>
                          </a:solidFill>
                          <a:latin typeface="Times New Roman" panose="02020603050405020304" pitchFamily="18" charset="0"/>
                          <a:cs typeface="Times New Roman" panose="02020603050405020304" pitchFamily="18"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2000">
                          <a:solidFill>
                            <a:srgbClr val="FFD966"/>
                          </a:solidFill>
                          <a:latin typeface="Times New Roman" panose="02020603050405020304" pitchFamily="18" charset="0"/>
                          <a:cs typeface="Times New Roman" panose="02020603050405020304" pitchFamily="18" charset="0"/>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2000">
                          <a:solidFill>
                            <a:srgbClr val="FFD966"/>
                          </a:solidFill>
                          <a:latin typeface="Times New Roman" panose="02020603050405020304" pitchFamily="18" charset="0"/>
                          <a:cs typeface="Times New Roman" panose="02020603050405020304" pitchFamily="18" charset="0"/>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2000">
                          <a:solidFill>
                            <a:srgbClr val="FFD966"/>
                          </a:solidFill>
                          <a:latin typeface="Times New Roman" panose="02020603050405020304" pitchFamily="18" charset="0"/>
                          <a:cs typeface="Times New Roman" panose="02020603050405020304" pitchFamily="18" charset="0"/>
                        </a:rPr>
                        <a:t>Ê</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2000">
                          <a:solidFill>
                            <a:srgbClr val="FFD966"/>
                          </a:solidFill>
                          <a:latin typeface="Times New Roman" panose="02020603050405020304" pitchFamily="18" charset="0"/>
                          <a:cs typeface="Times New Roman" panose="02020603050405020304" pitchFamily="18"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2137379544"/>
                  </a:ext>
                </a:extLst>
              </a:tr>
            </a:tbl>
          </a:graphicData>
        </a:graphic>
      </p:graphicFrame>
      <p:graphicFrame>
        <p:nvGraphicFramePr>
          <p:cNvPr id="25" name="Table 24">
            <a:extLst>
              <a:ext uri="{FF2B5EF4-FFF2-40B4-BE49-F238E27FC236}">
                <a16:creationId xmlns:a16="http://schemas.microsoft.com/office/drawing/2014/main" id="{4C20D218-1F70-93A8-0F3F-FC46FA50B27B}"/>
              </a:ext>
            </a:extLst>
          </p:cNvPr>
          <p:cNvGraphicFramePr>
            <a:graphicFrameLocks noGrp="1"/>
          </p:cNvGraphicFramePr>
          <p:nvPr>
            <p:extLst>
              <p:ext uri="{D42A27DB-BD31-4B8C-83A1-F6EECF244321}">
                <p14:modId xmlns:p14="http://schemas.microsoft.com/office/powerpoint/2010/main" val="82715247"/>
              </p:ext>
            </p:extLst>
          </p:nvPr>
        </p:nvGraphicFramePr>
        <p:xfrm>
          <a:off x="2310971" y="3402469"/>
          <a:ext cx="3076712" cy="396240"/>
        </p:xfrm>
        <a:graphic>
          <a:graphicData uri="http://schemas.openxmlformats.org/drawingml/2006/table">
            <a:tbl>
              <a:tblPr firstRow="1" bandRow="1">
                <a:tableStyleId>{284E427A-3D55-4303-BF80-6455036E1DE7}</a:tableStyleId>
              </a:tblPr>
              <a:tblGrid>
                <a:gridCol w="384589">
                  <a:extLst>
                    <a:ext uri="{9D8B030D-6E8A-4147-A177-3AD203B41FA5}">
                      <a16:colId xmlns:a16="http://schemas.microsoft.com/office/drawing/2014/main" val="3528587620"/>
                    </a:ext>
                  </a:extLst>
                </a:gridCol>
                <a:gridCol w="384589">
                  <a:extLst>
                    <a:ext uri="{9D8B030D-6E8A-4147-A177-3AD203B41FA5}">
                      <a16:colId xmlns:a16="http://schemas.microsoft.com/office/drawing/2014/main" val="1923957936"/>
                    </a:ext>
                  </a:extLst>
                </a:gridCol>
                <a:gridCol w="384589">
                  <a:extLst>
                    <a:ext uri="{9D8B030D-6E8A-4147-A177-3AD203B41FA5}">
                      <a16:colId xmlns:a16="http://schemas.microsoft.com/office/drawing/2014/main" val="4014877960"/>
                    </a:ext>
                  </a:extLst>
                </a:gridCol>
                <a:gridCol w="384589">
                  <a:extLst>
                    <a:ext uri="{9D8B030D-6E8A-4147-A177-3AD203B41FA5}">
                      <a16:colId xmlns:a16="http://schemas.microsoft.com/office/drawing/2014/main" val="2447482321"/>
                    </a:ext>
                  </a:extLst>
                </a:gridCol>
                <a:gridCol w="384589">
                  <a:extLst>
                    <a:ext uri="{9D8B030D-6E8A-4147-A177-3AD203B41FA5}">
                      <a16:colId xmlns:a16="http://schemas.microsoft.com/office/drawing/2014/main" val="2251036317"/>
                    </a:ext>
                  </a:extLst>
                </a:gridCol>
                <a:gridCol w="384589">
                  <a:extLst>
                    <a:ext uri="{9D8B030D-6E8A-4147-A177-3AD203B41FA5}">
                      <a16:colId xmlns:a16="http://schemas.microsoft.com/office/drawing/2014/main" val="3289467576"/>
                    </a:ext>
                  </a:extLst>
                </a:gridCol>
                <a:gridCol w="384589">
                  <a:extLst>
                    <a:ext uri="{9D8B030D-6E8A-4147-A177-3AD203B41FA5}">
                      <a16:colId xmlns:a16="http://schemas.microsoft.com/office/drawing/2014/main" val="251750374"/>
                    </a:ext>
                  </a:extLst>
                </a:gridCol>
                <a:gridCol w="384589">
                  <a:extLst>
                    <a:ext uri="{9D8B030D-6E8A-4147-A177-3AD203B41FA5}">
                      <a16:colId xmlns:a16="http://schemas.microsoft.com/office/drawing/2014/main" val="507892107"/>
                    </a:ext>
                  </a:extLst>
                </a:gridCol>
              </a:tblGrid>
              <a:tr h="370840">
                <a:tc>
                  <a:txBody>
                    <a:bodyPr/>
                    <a:lstStyle/>
                    <a:p>
                      <a:pPr algn="ctr"/>
                      <a:r>
                        <a:rPr lang="en-US" sz="2000">
                          <a:solidFill>
                            <a:srgbClr val="FFD966"/>
                          </a:solidFill>
                          <a:latin typeface="Times New Roman" panose="02020603050405020304" pitchFamily="18" charset="0"/>
                          <a:cs typeface="Times New Roman" panose="02020603050405020304" pitchFamily="18" charset="0"/>
                        </a:rPr>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2000">
                          <a:solidFill>
                            <a:srgbClr val="FFD966"/>
                          </a:solidFill>
                          <a:latin typeface="Times New Roman" panose="02020603050405020304" pitchFamily="18" charset="0"/>
                          <a:cs typeface="Times New Roman" panose="02020603050405020304" pitchFamily="18" charset="0"/>
                        </a:rPr>
                        <a:t>Ó</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2000">
                          <a:solidFill>
                            <a:srgbClr val="FFD966"/>
                          </a:solidFill>
                          <a:latin typeface="Times New Roman" panose="02020603050405020304" pitchFamily="18" charset="0"/>
                          <a:cs typeface="Times New Roman" panose="02020603050405020304" pitchFamily="18" charset="0"/>
                        </a:rPr>
                        <a:t>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2000">
                          <a:solidFill>
                            <a:srgbClr val="FFD966"/>
                          </a:solidFill>
                          <a:latin typeface="Times New Roman" panose="02020603050405020304" pitchFamily="18" charset="0"/>
                          <a:cs typeface="Times New Roman" panose="02020603050405020304" pitchFamily="18"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2000">
                          <a:solidFill>
                            <a:srgbClr val="FFD966"/>
                          </a:solidFill>
                          <a:latin typeface="Times New Roman" panose="02020603050405020304" pitchFamily="18" charset="0"/>
                          <a:cs typeface="Times New Roman" panose="02020603050405020304" pitchFamily="18" charset="0"/>
                        </a:rPr>
                        <a:t>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2000">
                          <a:solidFill>
                            <a:srgbClr val="FFD966"/>
                          </a:solidFill>
                          <a:latin typeface="Times New Roman" panose="02020603050405020304" pitchFamily="18" charset="0"/>
                          <a:cs typeface="Times New Roman" panose="02020603050405020304" pitchFamily="18" charset="0"/>
                        </a:rPr>
                        <a:t>Ụ</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2000">
                          <a:solidFill>
                            <a:srgbClr val="FFD966"/>
                          </a:solidFill>
                          <a:latin typeface="Times New Roman" panose="02020603050405020304" pitchFamily="18" charset="0"/>
                          <a:cs typeface="Times New Roman" panose="02020603050405020304" pitchFamily="18" charset="0"/>
                        </a:rPr>
                        <a:t>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2000">
                          <a:solidFill>
                            <a:srgbClr val="FFD966"/>
                          </a:solidFill>
                          <a:latin typeface="Times New Roman" panose="02020603050405020304" pitchFamily="18" charset="0"/>
                          <a:cs typeface="Times New Roman" panose="02020603050405020304" pitchFamily="18" charset="0"/>
                        </a:rPr>
                        <a:t>Ư</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2137379544"/>
                  </a:ext>
                </a:extLst>
              </a:tr>
            </a:tbl>
          </a:graphicData>
        </a:graphic>
      </p:graphicFrame>
      <p:graphicFrame>
        <p:nvGraphicFramePr>
          <p:cNvPr id="26" name="Table 25">
            <a:extLst>
              <a:ext uri="{FF2B5EF4-FFF2-40B4-BE49-F238E27FC236}">
                <a16:creationId xmlns:a16="http://schemas.microsoft.com/office/drawing/2014/main" id="{1D6E1F73-F48B-3796-1F5F-9CB2B723C473}"/>
              </a:ext>
            </a:extLst>
          </p:cNvPr>
          <p:cNvGraphicFramePr>
            <a:graphicFrameLocks noGrp="1"/>
          </p:cNvGraphicFramePr>
          <p:nvPr>
            <p:extLst>
              <p:ext uri="{D42A27DB-BD31-4B8C-83A1-F6EECF244321}">
                <p14:modId xmlns:p14="http://schemas.microsoft.com/office/powerpoint/2010/main" val="2041741153"/>
              </p:ext>
            </p:extLst>
          </p:nvPr>
        </p:nvGraphicFramePr>
        <p:xfrm>
          <a:off x="3849327" y="3802189"/>
          <a:ext cx="2307534" cy="396240"/>
        </p:xfrm>
        <a:graphic>
          <a:graphicData uri="http://schemas.openxmlformats.org/drawingml/2006/table">
            <a:tbl>
              <a:tblPr firstRow="1" bandRow="1">
                <a:tableStyleId>{284E427A-3D55-4303-BF80-6455036E1DE7}</a:tableStyleId>
              </a:tblPr>
              <a:tblGrid>
                <a:gridCol w="384589">
                  <a:extLst>
                    <a:ext uri="{9D8B030D-6E8A-4147-A177-3AD203B41FA5}">
                      <a16:colId xmlns:a16="http://schemas.microsoft.com/office/drawing/2014/main" val="3528587620"/>
                    </a:ext>
                  </a:extLst>
                </a:gridCol>
                <a:gridCol w="384589">
                  <a:extLst>
                    <a:ext uri="{9D8B030D-6E8A-4147-A177-3AD203B41FA5}">
                      <a16:colId xmlns:a16="http://schemas.microsoft.com/office/drawing/2014/main" val="1923957936"/>
                    </a:ext>
                  </a:extLst>
                </a:gridCol>
                <a:gridCol w="384589">
                  <a:extLst>
                    <a:ext uri="{9D8B030D-6E8A-4147-A177-3AD203B41FA5}">
                      <a16:colId xmlns:a16="http://schemas.microsoft.com/office/drawing/2014/main" val="4014877960"/>
                    </a:ext>
                  </a:extLst>
                </a:gridCol>
                <a:gridCol w="384589">
                  <a:extLst>
                    <a:ext uri="{9D8B030D-6E8A-4147-A177-3AD203B41FA5}">
                      <a16:colId xmlns:a16="http://schemas.microsoft.com/office/drawing/2014/main" val="2447482321"/>
                    </a:ext>
                  </a:extLst>
                </a:gridCol>
                <a:gridCol w="384589">
                  <a:extLst>
                    <a:ext uri="{9D8B030D-6E8A-4147-A177-3AD203B41FA5}">
                      <a16:colId xmlns:a16="http://schemas.microsoft.com/office/drawing/2014/main" val="2251036317"/>
                    </a:ext>
                  </a:extLst>
                </a:gridCol>
                <a:gridCol w="384589">
                  <a:extLst>
                    <a:ext uri="{9D8B030D-6E8A-4147-A177-3AD203B41FA5}">
                      <a16:colId xmlns:a16="http://schemas.microsoft.com/office/drawing/2014/main" val="3289467576"/>
                    </a:ext>
                  </a:extLst>
                </a:gridCol>
              </a:tblGrid>
              <a:tr h="370840">
                <a:tc>
                  <a:txBody>
                    <a:bodyPr/>
                    <a:lstStyle/>
                    <a:p>
                      <a:pPr algn="ctr"/>
                      <a:r>
                        <a:rPr lang="en-US" sz="2000">
                          <a:solidFill>
                            <a:srgbClr val="FFD966"/>
                          </a:solidFill>
                          <a:latin typeface="Times New Roman" panose="02020603050405020304" pitchFamily="18" charset="0"/>
                          <a:cs typeface="Times New Roman" panose="02020603050405020304" pitchFamily="18" charset="0"/>
                        </a:rPr>
                        <a:t>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2000">
                          <a:solidFill>
                            <a:srgbClr val="FFD966"/>
                          </a:solidFill>
                          <a:latin typeface="Times New Roman" panose="02020603050405020304" pitchFamily="18" charset="0"/>
                          <a:cs typeface="Times New Roman" panose="02020603050405020304" pitchFamily="18" charset="0"/>
                        </a:rPr>
                        <a:t>Á</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2000">
                          <a:solidFill>
                            <a:srgbClr val="FFD966"/>
                          </a:solidFill>
                          <a:latin typeface="Times New Roman" panose="02020603050405020304" pitchFamily="18" charset="0"/>
                          <a:cs typeface="Times New Roman" panose="02020603050405020304" pitchFamily="18" charset="0"/>
                        </a:rPr>
                        <a:t>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2000">
                          <a:solidFill>
                            <a:srgbClr val="FFD966"/>
                          </a:solidFill>
                          <a:latin typeface="Times New Roman" panose="02020603050405020304" pitchFamily="18" charset="0"/>
                          <a:cs typeface="Times New Roman" panose="02020603050405020304" pitchFamily="18" charset="0"/>
                        </a:rPr>
                        <a:t>Ờ</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2000">
                          <a:solidFill>
                            <a:srgbClr val="FFD966"/>
                          </a:solidFill>
                          <a:latin typeface="Times New Roman" panose="02020603050405020304" pitchFamily="18" charset="0"/>
                          <a:cs typeface="Times New Roman" panose="02020603050405020304" pitchFamily="18" charset="0"/>
                        </a:rPr>
                        <a:t>Đ</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2000">
                          <a:solidFill>
                            <a:srgbClr val="FFD966"/>
                          </a:solidFill>
                          <a:latin typeface="Times New Roman" panose="02020603050405020304" pitchFamily="18" charset="0"/>
                          <a:cs typeface="Times New Roman" panose="02020603050405020304" pitchFamily="18" charset="0"/>
                        </a:rPr>
                        <a:t>Ỏ</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2137379544"/>
                  </a:ext>
                </a:extLst>
              </a:tr>
            </a:tbl>
          </a:graphicData>
        </a:graphic>
      </p:graphicFrame>
      <p:graphicFrame>
        <p:nvGraphicFramePr>
          <p:cNvPr id="27" name="Table 26">
            <a:extLst>
              <a:ext uri="{FF2B5EF4-FFF2-40B4-BE49-F238E27FC236}">
                <a16:creationId xmlns:a16="http://schemas.microsoft.com/office/drawing/2014/main" id="{5143FD63-DD55-7923-7A12-8EAE5F201D8C}"/>
              </a:ext>
            </a:extLst>
          </p:cNvPr>
          <p:cNvGraphicFramePr>
            <a:graphicFrameLocks noGrp="1"/>
          </p:cNvGraphicFramePr>
          <p:nvPr>
            <p:extLst>
              <p:ext uri="{D42A27DB-BD31-4B8C-83A1-F6EECF244321}">
                <p14:modId xmlns:p14="http://schemas.microsoft.com/office/powerpoint/2010/main" val="1532401130"/>
              </p:ext>
            </p:extLst>
          </p:nvPr>
        </p:nvGraphicFramePr>
        <p:xfrm>
          <a:off x="773910" y="4199943"/>
          <a:ext cx="6538013" cy="396240"/>
        </p:xfrm>
        <a:graphic>
          <a:graphicData uri="http://schemas.openxmlformats.org/drawingml/2006/table">
            <a:tbl>
              <a:tblPr firstRow="1" bandRow="1">
                <a:tableStyleId>{284E427A-3D55-4303-BF80-6455036E1DE7}</a:tableStyleId>
              </a:tblPr>
              <a:tblGrid>
                <a:gridCol w="384589">
                  <a:extLst>
                    <a:ext uri="{9D8B030D-6E8A-4147-A177-3AD203B41FA5}">
                      <a16:colId xmlns:a16="http://schemas.microsoft.com/office/drawing/2014/main" val="3528587620"/>
                    </a:ext>
                  </a:extLst>
                </a:gridCol>
                <a:gridCol w="384589">
                  <a:extLst>
                    <a:ext uri="{9D8B030D-6E8A-4147-A177-3AD203B41FA5}">
                      <a16:colId xmlns:a16="http://schemas.microsoft.com/office/drawing/2014/main" val="1923957936"/>
                    </a:ext>
                  </a:extLst>
                </a:gridCol>
                <a:gridCol w="384589">
                  <a:extLst>
                    <a:ext uri="{9D8B030D-6E8A-4147-A177-3AD203B41FA5}">
                      <a16:colId xmlns:a16="http://schemas.microsoft.com/office/drawing/2014/main" val="4014877960"/>
                    </a:ext>
                  </a:extLst>
                </a:gridCol>
                <a:gridCol w="384589">
                  <a:extLst>
                    <a:ext uri="{9D8B030D-6E8A-4147-A177-3AD203B41FA5}">
                      <a16:colId xmlns:a16="http://schemas.microsoft.com/office/drawing/2014/main" val="2447482321"/>
                    </a:ext>
                  </a:extLst>
                </a:gridCol>
                <a:gridCol w="384589">
                  <a:extLst>
                    <a:ext uri="{9D8B030D-6E8A-4147-A177-3AD203B41FA5}">
                      <a16:colId xmlns:a16="http://schemas.microsoft.com/office/drawing/2014/main" val="2251036317"/>
                    </a:ext>
                  </a:extLst>
                </a:gridCol>
                <a:gridCol w="384589">
                  <a:extLst>
                    <a:ext uri="{9D8B030D-6E8A-4147-A177-3AD203B41FA5}">
                      <a16:colId xmlns:a16="http://schemas.microsoft.com/office/drawing/2014/main" val="3289467576"/>
                    </a:ext>
                  </a:extLst>
                </a:gridCol>
                <a:gridCol w="384589">
                  <a:extLst>
                    <a:ext uri="{9D8B030D-6E8A-4147-A177-3AD203B41FA5}">
                      <a16:colId xmlns:a16="http://schemas.microsoft.com/office/drawing/2014/main" val="251750374"/>
                    </a:ext>
                  </a:extLst>
                </a:gridCol>
                <a:gridCol w="384589">
                  <a:extLst>
                    <a:ext uri="{9D8B030D-6E8A-4147-A177-3AD203B41FA5}">
                      <a16:colId xmlns:a16="http://schemas.microsoft.com/office/drawing/2014/main" val="507892107"/>
                    </a:ext>
                  </a:extLst>
                </a:gridCol>
                <a:gridCol w="384589">
                  <a:extLst>
                    <a:ext uri="{9D8B030D-6E8A-4147-A177-3AD203B41FA5}">
                      <a16:colId xmlns:a16="http://schemas.microsoft.com/office/drawing/2014/main" val="2014958155"/>
                    </a:ext>
                  </a:extLst>
                </a:gridCol>
                <a:gridCol w="384589">
                  <a:extLst>
                    <a:ext uri="{9D8B030D-6E8A-4147-A177-3AD203B41FA5}">
                      <a16:colId xmlns:a16="http://schemas.microsoft.com/office/drawing/2014/main" val="1061793075"/>
                    </a:ext>
                  </a:extLst>
                </a:gridCol>
                <a:gridCol w="384589">
                  <a:extLst>
                    <a:ext uri="{9D8B030D-6E8A-4147-A177-3AD203B41FA5}">
                      <a16:colId xmlns:a16="http://schemas.microsoft.com/office/drawing/2014/main" val="817339824"/>
                    </a:ext>
                  </a:extLst>
                </a:gridCol>
                <a:gridCol w="384589">
                  <a:extLst>
                    <a:ext uri="{9D8B030D-6E8A-4147-A177-3AD203B41FA5}">
                      <a16:colId xmlns:a16="http://schemas.microsoft.com/office/drawing/2014/main" val="3927149601"/>
                    </a:ext>
                  </a:extLst>
                </a:gridCol>
                <a:gridCol w="384589">
                  <a:extLst>
                    <a:ext uri="{9D8B030D-6E8A-4147-A177-3AD203B41FA5}">
                      <a16:colId xmlns:a16="http://schemas.microsoft.com/office/drawing/2014/main" val="3503529086"/>
                    </a:ext>
                  </a:extLst>
                </a:gridCol>
                <a:gridCol w="384589">
                  <a:extLst>
                    <a:ext uri="{9D8B030D-6E8A-4147-A177-3AD203B41FA5}">
                      <a16:colId xmlns:a16="http://schemas.microsoft.com/office/drawing/2014/main" val="3530779574"/>
                    </a:ext>
                  </a:extLst>
                </a:gridCol>
                <a:gridCol w="384589">
                  <a:extLst>
                    <a:ext uri="{9D8B030D-6E8A-4147-A177-3AD203B41FA5}">
                      <a16:colId xmlns:a16="http://schemas.microsoft.com/office/drawing/2014/main" val="1309452330"/>
                    </a:ext>
                  </a:extLst>
                </a:gridCol>
                <a:gridCol w="384589">
                  <a:extLst>
                    <a:ext uri="{9D8B030D-6E8A-4147-A177-3AD203B41FA5}">
                      <a16:colId xmlns:a16="http://schemas.microsoft.com/office/drawing/2014/main" val="3791503546"/>
                    </a:ext>
                  </a:extLst>
                </a:gridCol>
                <a:gridCol w="384589">
                  <a:extLst>
                    <a:ext uri="{9D8B030D-6E8A-4147-A177-3AD203B41FA5}">
                      <a16:colId xmlns:a16="http://schemas.microsoft.com/office/drawing/2014/main" val="3141068349"/>
                    </a:ext>
                  </a:extLst>
                </a:gridCol>
              </a:tblGrid>
              <a:tr h="370840">
                <a:tc>
                  <a:txBody>
                    <a:bodyPr/>
                    <a:lstStyle/>
                    <a:p>
                      <a:pPr algn="ctr"/>
                      <a:r>
                        <a:rPr lang="en-US" sz="2000">
                          <a:solidFill>
                            <a:srgbClr val="FFD966"/>
                          </a:solidFill>
                          <a:latin typeface="Times New Roman" panose="02020603050405020304" pitchFamily="18" charset="0"/>
                          <a:cs typeface="Times New Roman" panose="02020603050405020304" pitchFamily="18" charset="0"/>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2000">
                          <a:solidFill>
                            <a:srgbClr val="FFD966"/>
                          </a:solidFill>
                          <a:latin typeface="Times New Roman" panose="02020603050405020304" pitchFamily="18" charset="0"/>
                          <a:cs typeface="Times New Roman" panose="02020603050405020304" pitchFamily="18" charset="0"/>
                        </a:rPr>
                        <a:t>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2000">
                          <a:solidFill>
                            <a:srgbClr val="FFD966"/>
                          </a:solidFill>
                          <a:latin typeface="Times New Roman" panose="02020603050405020304" pitchFamily="18" charset="0"/>
                          <a:cs typeface="Times New Roman" panose="02020603050405020304" pitchFamily="18" charset="0"/>
                        </a:rPr>
                        <a:t>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2000">
                          <a:solidFill>
                            <a:srgbClr val="FFD966"/>
                          </a:solidFill>
                          <a:latin typeface="Times New Roman" panose="02020603050405020304" pitchFamily="18" charset="0"/>
                          <a:cs typeface="Times New Roman" panose="02020603050405020304" pitchFamily="18" charset="0"/>
                        </a:rPr>
                        <a: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2000">
                          <a:solidFill>
                            <a:srgbClr val="FFD966"/>
                          </a:solidFill>
                          <a:latin typeface="Times New Roman" panose="02020603050405020304" pitchFamily="18" charset="0"/>
                          <a:cs typeface="Times New Roman" panose="02020603050405020304" pitchFamily="18" charset="0"/>
                        </a:rPr>
                        <a:t>Ệ</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2000">
                          <a:solidFill>
                            <a:srgbClr val="FFD966"/>
                          </a:solidFill>
                          <a:latin typeface="Times New Roman" panose="02020603050405020304" pitchFamily="18" charset="0"/>
                          <a:cs typeface="Times New Roman" panose="02020603050405020304" pitchFamily="18"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2000">
                          <a:solidFill>
                            <a:srgbClr val="FFD966"/>
                          </a:solidFill>
                          <a:latin typeface="Times New Roman" panose="02020603050405020304" pitchFamily="18" charset="0"/>
                          <a:cs typeface="Times New Roman" panose="02020603050405020304" pitchFamily="18"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2000">
                          <a:solidFill>
                            <a:srgbClr val="FFD966"/>
                          </a:solidFill>
                          <a:latin typeface="Times New Roman" panose="02020603050405020304" pitchFamily="18" charset="0"/>
                          <a:cs typeface="Times New Roman" panose="02020603050405020304" pitchFamily="18" charset="0"/>
                        </a:rPr>
                        <a:t>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2000">
                          <a:solidFill>
                            <a:srgbClr val="FFD966"/>
                          </a:solidFill>
                          <a:latin typeface="Times New Roman" panose="02020603050405020304" pitchFamily="18" charset="0"/>
                          <a:cs typeface="Times New Roman" panose="02020603050405020304" pitchFamily="18" charset="0"/>
                        </a:rPr>
                        <a:t>Ắ</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2000">
                          <a:solidFill>
                            <a:srgbClr val="FFD966"/>
                          </a:solidFill>
                          <a:latin typeface="Times New Roman" panose="02020603050405020304" pitchFamily="18" charset="0"/>
                          <a:cs typeface="Times New Roman" panose="02020603050405020304" pitchFamily="18"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2000">
                          <a:solidFill>
                            <a:srgbClr val="FFD966"/>
                          </a:solidFill>
                          <a:latin typeface="Times New Roman" panose="02020603050405020304" pitchFamily="18" charset="0"/>
                          <a:cs typeface="Times New Roman" panose="02020603050405020304" pitchFamily="18" charset="0"/>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2000">
                          <a:solidFill>
                            <a:srgbClr val="FFD966"/>
                          </a:solidFill>
                          <a:latin typeface="Times New Roman" panose="02020603050405020304" pitchFamily="18" charset="0"/>
                          <a:cs typeface="Times New Roman" panose="02020603050405020304" pitchFamily="18" charset="0"/>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2000">
                          <a:solidFill>
                            <a:srgbClr val="FFD966"/>
                          </a:solidFill>
                          <a:latin typeface="Times New Roman" panose="02020603050405020304" pitchFamily="18" charset="0"/>
                          <a:cs typeface="Times New Roman" panose="02020603050405020304" pitchFamily="18" charset="0"/>
                        </a:rPr>
                        <a:t>Ệ</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2000">
                          <a:solidFill>
                            <a:srgbClr val="FFD966"/>
                          </a:solidFill>
                          <a:latin typeface="Times New Roman" panose="02020603050405020304" pitchFamily="18" charset="0"/>
                          <a:cs typeface="Times New Roman" panose="02020603050405020304" pitchFamily="18"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2000">
                          <a:solidFill>
                            <a:srgbClr val="FFD966"/>
                          </a:solidFill>
                          <a:latin typeface="Times New Roman" panose="02020603050405020304" pitchFamily="18" charset="0"/>
                          <a:cs typeface="Times New Roman" panose="02020603050405020304" pitchFamily="18" charset="0"/>
                        </a:rPr>
                        <a:t>Đ</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2000">
                          <a:solidFill>
                            <a:srgbClr val="FFD966"/>
                          </a:solidFill>
                          <a:latin typeface="Times New Roman" panose="02020603050405020304" pitchFamily="18" charset="0"/>
                          <a:cs typeface="Times New Roman" panose="02020603050405020304" pitchFamily="18" charset="0"/>
                        </a:rPr>
                        <a:t>Ạ</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2000">
                          <a:solidFill>
                            <a:srgbClr val="FFD966"/>
                          </a:solidFill>
                          <a:latin typeface="Times New Roman" panose="02020603050405020304" pitchFamily="18" charset="0"/>
                          <a:cs typeface="Times New Roman" panose="02020603050405020304" pitchFamily="18" charset="0"/>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2137379544"/>
                  </a:ext>
                </a:extLst>
              </a:tr>
            </a:tbl>
          </a:graphicData>
        </a:graphic>
      </p:graphicFrame>
    </p:spTree>
    <p:extLst>
      <p:ext uri="{BB962C8B-B14F-4D97-AF65-F5344CB8AC3E}">
        <p14:creationId xmlns:p14="http://schemas.microsoft.com/office/powerpoint/2010/main" val="41791973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7"/>
                    </p:tgtEl>
                  </p:cond>
                </p:stCondLst>
                <p:endSync evt="end" delay="0">
                  <p:rtn val="all"/>
                </p:endSync>
                <p:childTnLst>
                  <p:par>
                    <p:cTn id="3" fill="hold">
                      <p:stCondLst>
                        <p:cond delay="0"/>
                      </p:stCondLst>
                      <p:childTnLst>
                        <p:par>
                          <p:cTn id="4" fill="hold">
                            <p:stCondLst>
                              <p:cond delay="0"/>
                            </p:stCondLst>
                            <p:childTnLst>
                              <p:par>
                                <p:cTn id="5" presetID="22" presetClass="exit" presetSubtype="1" fill="hold" grpId="0" nodeType="clickEffect">
                                  <p:stCondLst>
                                    <p:cond delay="0"/>
                                  </p:stCondLst>
                                  <p:childTnLst>
                                    <p:animEffect transition="out" filter="wipe(up)">
                                      <p:cBhvr>
                                        <p:cTn id="6" dur="500"/>
                                        <p:tgtEl>
                                          <p:spTgt spid="117"/>
                                        </p:tgtEl>
                                      </p:cBhvr>
                                    </p:animEffect>
                                    <p:set>
                                      <p:cBhvr>
                                        <p:cTn id="7" dur="1" fill="hold">
                                          <p:stCondLst>
                                            <p:cond delay="499"/>
                                          </p:stCondLst>
                                        </p:cTn>
                                        <p:tgtEl>
                                          <p:spTgt spid="117"/>
                                        </p:tgtEl>
                                        <p:attrNameLst>
                                          <p:attrName>style.visibility</p:attrName>
                                        </p:attrNameLst>
                                      </p:cBhvr>
                                      <p:to>
                                        <p:strVal val="hidden"/>
                                      </p:to>
                                    </p:set>
                                  </p:childTnLst>
                                </p:cTn>
                              </p:par>
                            </p:childTnLst>
                          </p:cTn>
                        </p:par>
                      </p:childTnLst>
                    </p:cTn>
                  </p:par>
                </p:childTnLst>
              </p:cTn>
              <p:nextCondLst>
                <p:cond evt="onClick" delay="0">
                  <p:tgtEl>
                    <p:spTgt spid="117"/>
                  </p:tgtEl>
                </p:cond>
              </p:nextCondLst>
            </p:seq>
            <p:seq concurrent="1" nextAc="seek">
              <p:cTn id="8" restart="whenNotActive" fill="hold" evtFilter="cancelBubble" nodeType="interactiveSeq">
                <p:stCondLst>
                  <p:cond evt="onClick" delay="0">
                    <p:tgtEl>
                      <p:spTgt spid="119"/>
                    </p:tgtEl>
                  </p:cond>
                </p:stCondLst>
                <p:endSync evt="end" delay="0">
                  <p:rtn val="all"/>
                </p:endSync>
                <p:childTnLst>
                  <p:par>
                    <p:cTn id="9" fill="hold">
                      <p:stCondLst>
                        <p:cond delay="0"/>
                      </p:stCondLst>
                      <p:childTnLst>
                        <p:par>
                          <p:cTn id="10" fill="hold">
                            <p:stCondLst>
                              <p:cond delay="0"/>
                            </p:stCondLst>
                            <p:childTnLst>
                              <p:par>
                                <p:cTn id="11" presetID="22" presetClass="exit" presetSubtype="1" fill="hold" grpId="0" nodeType="clickEffect">
                                  <p:stCondLst>
                                    <p:cond delay="0"/>
                                  </p:stCondLst>
                                  <p:childTnLst>
                                    <p:animEffect transition="out" filter="wipe(up)">
                                      <p:cBhvr>
                                        <p:cTn id="12" dur="500"/>
                                        <p:tgtEl>
                                          <p:spTgt spid="119"/>
                                        </p:tgtEl>
                                      </p:cBhvr>
                                    </p:animEffect>
                                    <p:set>
                                      <p:cBhvr>
                                        <p:cTn id="13" dur="1" fill="hold">
                                          <p:stCondLst>
                                            <p:cond delay="499"/>
                                          </p:stCondLst>
                                        </p:cTn>
                                        <p:tgtEl>
                                          <p:spTgt spid="119"/>
                                        </p:tgtEl>
                                        <p:attrNameLst>
                                          <p:attrName>style.visibility</p:attrName>
                                        </p:attrNameLst>
                                      </p:cBhvr>
                                      <p:to>
                                        <p:strVal val="hidden"/>
                                      </p:to>
                                    </p:set>
                                  </p:childTnLst>
                                </p:cTn>
                              </p:par>
                            </p:childTnLst>
                          </p:cTn>
                        </p:par>
                      </p:childTnLst>
                    </p:cTn>
                  </p:par>
                </p:childTnLst>
              </p:cTn>
              <p:nextCondLst>
                <p:cond evt="onClick" delay="0">
                  <p:tgtEl>
                    <p:spTgt spid="119"/>
                  </p:tgtEl>
                </p:cond>
              </p:nextCondLst>
            </p:seq>
            <p:seq concurrent="1" nextAc="seek">
              <p:cTn id="14" restart="whenNotActive" fill="hold" evtFilter="cancelBubble" nodeType="interactiveSeq">
                <p:stCondLst>
                  <p:cond evt="onClick" delay="0">
                    <p:tgtEl>
                      <p:spTgt spid="120"/>
                    </p:tgtEl>
                  </p:cond>
                </p:stCondLst>
                <p:endSync evt="end" delay="0">
                  <p:rtn val="all"/>
                </p:endSync>
                <p:childTnLst>
                  <p:par>
                    <p:cTn id="15" fill="hold">
                      <p:stCondLst>
                        <p:cond delay="0"/>
                      </p:stCondLst>
                      <p:childTnLst>
                        <p:par>
                          <p:cTn id="16" fill="hold">
                            <p:stCondLst>
                              <p:cond delay="0"/>
                            </p:stCondLst>
                            <p:childTnLst>
                              <p:par>
                                <p:cTn id="17" presetID="22" presetClass="exit" presetSubtype="1" fill="hold" grpId="0" nodeType="clickEffect">
                                  <p:stCondLst>
                                    <p:cond delay="0"/>
                                  </p:stCondLst>
                                  <p:childTnLst>
                                    <p:animEffect transition="out" filter="wipe(up)">
                                      <p:cBhvr>
                                        <p:cTn id="18" dur="500"/>
                                        <p:tgtEl>
                                          <p:spTgt spid="120"/>
                                        </p:tgtEl>
                                      </p:cBhvr>
                                    </p:animEffect>
                                    <p:set>
                                      <p:cBhvr>
                                        <p:cTn id="19" dur="1" fill="hold">
                                          <p:stCondLst>
                                            <p:cond delay="499"/>
                                          </p:stCondLst>
                                        </p:cTn>
                                        <p:tgtEl>
                                          <p:spTgt spid="120"/>
                                        </p:tgtEl>
                                        <p:attrNameLst>
                                          <p:attrName>style.visibility</p:attrName>
                                        </p:attrNameLst>
                                      </p:cBhvr>
                                      <p:to>
                                        <p:strVal val="hidden"/>
                                      </p:to>
                                    </p:set>
                                  </p:childTnLst>
                                </p:cTn>
                              </p:par>
                            </p:childTnLst>
                          </p:cTn>
                        </p:par>
                      </p:childTnLst>
                    </p:cTn>
                  </p:par>
                </p:childTnLst>
              </p:cTn>
              <p:nextCondLst>
                <p:cond evt="onClick" delay="0">
                  <p:tgtEl>
                    <p:spTgt spid="120"/>
                  </p:tgtEl>
                </p:cond>
              </p:nextCondLst>
            </p:seq>
            <p:seq concurrent="1" nextAc="seek">
              <p:cTn id="20" restart="whenNotActive" fill="hold" evtFilter="cancelBubble" nodeType="interactiveSeq">
                <p:stCondLst>
                  <p:cond evt="onClick" delay="0">
                    <p:tgtEl>
                      <p:spTgt spid="121"/>
                    </p:tgtEl>
                  </p:cond>
                </p:stCondLst>
                <p:endSync evt="end" delay="0">
                  <p:rtn val="all"/>
                </p:endSync>
                <p:childTnLst>
                  <p:par>
                    <p:cTn id="21" fill="hold">
                      <p:stCondLst>
                        <p:cond delay="0"/>
                      </p:stCondLst>
                      <p:childTnLst>
                        <p:par>
                          <p:cTn id="22" fill="hold">
                            <p:stCondLst>
                              <p:cond delay="0"/>
                            </p:stCondLst>
                            <p:childTnLst>
                              <p:par>
                                <p:cTn id="23" presetID="22" presetClass="exit" presetSubtype="1" fill="hold" grpId="0" nodeType="clickEffect">
                                  <p:stCondLst>
                                    <p:cond delay="0"/>
                                  </p:stCondLst>
                                  <p:childTnLst>
                                    <p:animEffect transition="out" filter="wipe(up)">
                                      <p:cBhvr>
                                        <p:cTn id="24" dur="500"/>
                                        <p:tgtEl>
                                          <p:spTgt spid="121"/>
                                        </p:tgtEl>
                                      </p:cBhvr>
                                    </p:animEffect>
                                    <p:set>
                                      <p:cBhvr>
                                        <p:cTn id="25" dur="1" fill="hold">
                                          <p:stCondLst>
                                            <p:cond delay="499"/>
                                          </p:stCondLst>
                                        </p:cTn>
                                        <p:tgtEl>
                                          <p:spTgt spid="121"/>
                                        </p:tgtEl>
                                        <p:attrNameLst>
                                          <p:attrName>style.visibility</p:attrName>
                                        </p:attrNameLst>
                                      </p:cBhvr>
                                      <p:to>
                                        <p:strVal val="hidden"/>
                                      </p:to>
                                    </p:set>
                                  </p:childTnLst>
                                </p:cTn>
                              </p:par>
                            </p:childTnLst>
                          </p:cTn>
                        </p:par>
                      </p:childTnLst>
                    </p:cTn>
                  </p:par>
                </p:childTnLst>
              </p:cTn>
              <p:nextCondLst>
                <p:cond evt="onClick" delay="0">
                  <p:tgtEl>
                    <p:spTgt spid="121"/>
                  </p:tgtEl>
                </p:cond>
              </p:nextCondLst>
            </p:seq>
            <p:seq concurrent="1" nextAc="seek">
              <p:cTn id="26" restart="whenNotActive" fill="hold" evtFilter="cancelBubble" nodeType="interactiveSeq">
                <p:stCondLst>
                  <p:cond evt="onClick" delay="0">
                    <p:tgtEl>
                      <p:spTgt spid="349"/>
                    </p:tgtEl>
                  </p:cond>
                </p:stCondLst>
                <p:endSync evt="end" delay="0">
                  <p:rtn val="all"/>
                </p:endSync>
                <p:childTnLst>
                  <p:par>
                    <p:cTn id="27" fill="hold">
                      <p:stCondLst>
                        <p:cond delay="0"/>
                      </p:stCondLst>
                      <p:childTnLst>
                        <p:par>
                          <p:cTn id="28" fill="hold">
                            <p:stCondLst>
                              <p:cond delay="0"/>
                            </p:stCondLst>
                            <p:childTnLst>
                              <p:par>
                                <p:cTn id="29" presetID="22" presetClass="exit" presetSubtype="1" fill="hold" grpId="0" nodeType="clickEffect">
                                  <p:stCondLst>
                                    <p:cond delay="0"/>
                                  </p:stCondLst>
                                  <p:childTnLst>
                                    <p:animEffect transition="out" filter="wipe(up)">
                                      <p:cBhvr>
                                        <p:cTn id="30" dur="500"/>
                                        <p:tgtEl>
                                          <p:spTgt spid="349"/>
                                        </p:tgtEl>
                                      </p:cBhvr>
                                    </p:animEffect>
                                    <p:set>
                                      <p:cBhvr>
                                        <p:cTn id="31" dur="1" fill="hold">
                                          <p:stCondLst>
                                            <p:cond delay="499"/>
                                          </p:stCondLst>
                                        </p:cTn>
                                        <p:tgtEl>
                                          <p:spTgt spid="349"/>
                                        </p:tgtEl>
                                        <p:attrNameLst>
                                          <p:attrName>style.visibility</p:attrName>
                                        </p:attrNameLst>
                                      </p:cBhvr>
                                      <p:to>
                                        <p:strVal val="hidden"/>
                                      </p:to>
                                    </p:set>
                                  </p:childTnLst>
                                </p:cTn>
                              </p:par>
                            </p:childTnLst>
                          </p:cTn>
                        </p:par>
                      </p:childTnLst>
                    </p:cTn>
                  </p:par>
                </p:childTnLst>
              </p:cTn>
              <p:nextCondLst>
                <p:cond evt="onClick" delay="0">
                  <p:tgtEl>
                    <p:spTgt spid="349"/>
                  </p:tgtEl>
                </p:cond>
              </p:nextCondLst>
            </p:seq>
            <p:seq concurrent="1" nextAc="seek">
              <p:cTn id="32" restart="whenNotActive" fill="hold" evtFilter="cancelBubble" nodeType="interactiveSeq">
                <p:stCondLst>
                  <p:cond evt="onClick" delay="0">
                    <p:tgtEl>
                      <p:spTgt spid="5"/>
                    </p:tgtEl>
                  </p:cond>
                </p:stCondLst>
                <p:endSync evt="end" delay="0">
                  <p:rtn val="all"/>
                </p:endSync>
                <p:childTnLst>
                  <p:par>
                    <p:cTn id="33" fill="hold">
                      <p:stCondLst>
                        <p:cond delay="0"/>
                      </p:stCondLst>
                      <p:childTnLst>
                        <p:par>
                          <p:cTn id="34" fill="hold">
                            <p:stCondLst>
                              <p:cond delay="0"/>
                            </p:stCondLst>
                            <p:childTnLst>
                              <p:par>
                                <p:cTn id="35" presetID="22" presetClass="exit" presetSubtype="1" fill="hold" grpId="0" nodeType="clickEffect">
                                  <p:stCondLst>
                                    <p:cond delay="0"/>
                                  </p:stCondLst>
                                  <p:childTnLst>
                                    <p:animEffect transition="out" filter="wipe(up)">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38" restart="whenNotActive" fill="hold" evtFilter="cancelBubble" nodeType="interactiveSeq">
                <p:stCondLst>
                  <p:cond evt="onClick" delay="0">
                    <p:tgtEl>
                      <p:spTgt spid="2"/>
                    </p:tgtEl>
                  </p:cond>
                </p:stCondLst>
                <p:endSync evt="end" delay="0">
                  <p:rtn val="all"/>
                </p:endSync>
                <p:childTnLst>
                  <p:par>
                    <p:cTn id="39" fill="hold">
                      <p:stCondLst>
                        <p:cond delay="0"/>
                      </p:stCondLst>
                      <p:childTnLst>
                        <p:par>
                          <p:cTn id="40" fill="hold">
                            <p:stCondLst>
                              <p:cond delay="0"/>
                            </p:stCondLst>
                            <p:childTnLst>
                              <p:par>
                                <p:cTn id="41" presetID="22" presetClass="exit" presetSubtype="1" fill="hold" grpId="0" nodeType="clickEffect">
                                  <p:stCondLst>
                                    <p:cond delay="0"/>
                                  </p:stCondLst>
                                  <p:childTnLst>
                                    <p:animEffect transition="out" filter="wipe(up)">
                                      <p:cBhvr>
                                        <p:cTn id="42" dur="500"/>
                                        <p:tgtEl>
                                          <p:spTgt spid="2"/>
                                        </p:tgtEl>
                                      </p:cBhvr>
                                    </p:animEffect>
                                    <p:set>
                                      <p:cBhvr>
                                        <p:cTn id="43" dur="1" fill="hold">
                                          <p:stCondLst>
                                            <p:cond delay="4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44" restart="whenNotActive" fill="hold" evtFilter="cancelBubble" nodeType="interactiveSeq">
                <p:stCondLst>
                  <p:cond evt="onClick" delay="0">
                    <p:tgtEl>
                      <p:spTgt spid="3"/>
                    </p:tgtEl>
                  </p:cond>
                </p:stCondLst>
                <p:endSync evt="end" delay="0">
                  <p:rtn val="all"/>
                </p:endSync>
                <p:childTnLst>
                  <p:par>
                    <p:cTn id="45" fill="hold">
                      <p:stCondLst>
                        <p:cond delay="0"/>
                      </p:stCondLst>
                      <p:childTnLst>
                        <p:par>
                          <p:cTn id="46" fill="hold">
                            <p:stCondLst>
                              <p:cond delay="0"/>
                            </p:stCondLst>
                            <p:childTnLst>
                              <p:par>
                                <p:cTn id="47" presetID="22" presetClass="exit" presetSubtype="1" fill="hold" grpId="0" nodeType="clickEffect">
                                  <p:stCondLst>
                                    <p:cond delay="0"/>
                                  </p:stCondLst>
                                  <p:childTnLst>
                                    <p:animEffect transition="out" filter="wipe(up)">
                                      <p:cBhvr>
                                        <p:cTn id="48" dur="500"/>
                                        <p:tgtEl>
                                          <p:spTgt spid="3"/>
                                        </p:tgtEl>
                                      </p:cBhvr>
                                    </p:animEffect>
                                    <p:set>
                                      <p:cBhvr>
                                        <p:cTn id="49"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50" restart="whenNotActive" fill="hold" evtFilter="cancelBubble" nodeType="interactiveSeq">
                <p:stCondLst>
                  <p:cond evt="onClick" delay="0">
                    <p:tgtEl>
                      <p:spTgt spid="6"/>
                    </p:tgtEl>
                  </p:cond>
                </p:stCondLst>
                <p:endSync evt="end" delay="0">
                  <p:rtn val="all"/>
                </p:endSync>
                <p:childTnLst>
                  <p:par>
                    <p:cTn id="51" fill="hold">
                      <p:stCondLst>
                        <p:cond delay="0"/>
                      </p:stCondLst>
                      <p:childTnLst>
                        <p:par>
                          <p:cTn id="52" fill="hold">
                            <p:stCondLst>
                              <p:cond delay="0"/>
                            </p:stCondLst>
                            <p:childTnLst>
                              <p:par>
                                <p:cTn id="53" presetID="22" presetClass="exit" presetSubtype="1" fill="hold" grpId="0" nodeType="clickEffect">
                                  <p:stCondLst>
                                    <p:cond delay="0"/>
                                  </p:stCondLst>
                                  <p:childTnLst>
                                    <p:animEffect transition="out" filter="wipe(up)">
                                      <p:cBhvr>
                                        <p:cTn id="54" dur="500"/>
                                        <p:tgtEl>
                                          <p:spTgt spid="6"/>
                                        </p:tgtEl>
                                      </p:cBhvr>
                                    </p:animEffect>
                                    <p:set>
                                      <p:cBhvr>
                                        <p:cTn id="55"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56" restart="whenNotActive" fill="hold" evtFilter="cancelBubble" nodeType="interactiveSeq">
                <p:stCondLst>
                  <p:cond evt="onClick" delay="0">
                    <p:tgtEl>
                      <p:spTgt spid="19"/>
                    </p:tgtEl>
                  </p:cond>
                </p:stCondLst>
                <p:endSync evt="end" delay="0">
                  <p:rtn val="all"/>
                </p:endSync>
                <p:childTnLst>
                  <p:par>
                    <p:cTn id="57" fill="hold">
                      <p:stCondLst>
                        <p:cond delay="0"/>
                      </p:stCondLst>
                      <p:childTnLst>
                        <p:par>
                          <p:cTn id="58" fill="hold">
                            <p:stCondLst>
                              <p:cond delay="0"/>
                            </p:stCondLst>
                            <p:childTnLst>
                              <p:par>
                                <p:cTn id="59" presetID="16" presetClass="exit" presetSubtype="21" fill="hold" nodeType="clickEffect">
                                  <p:stCondLst>
                                    <p:cond delay="0"/>
                                  </p:stCondLst>
                                  <p:childTnLst>
                                    <p:animEffect transition="out" filter="barn(inVertical)">
                                      <p:cBhvr>
                                        <p:cTn id="60" dur="500"/>
                                        <p:tgtEl>
                                          <p:spTgt spid="19"/>
                                        </p:tgtEl>
                                      </p:cBhvr>
                                    </p:animEffect>
                                    <p:set>
                                      <p:cBhvr>
                                        <p:cTn id="61"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62" restart="whenNotActive" fill="hold" evtFilter="cancelBubble" nodeType="interactiveSeq">
                <p:stCondLst>
                  <p:cond evt="onClick" delay="0">
                    <p:tgtEl>
                      <p:spTgt spid="20"/>
                    </p:tgtEl>
                  </p:cond>
                </p:stCondLst>
                <p:endSync evt="end" delay="0">
                  <p:rtn val="all"/>
                </p:endSync>
                <p:childTnLst>
                  <p:par>
                    <p:cTn id="63" fill="hold">
                      <p:stCondLst>
                        <p:cond delay="0"/>
                      </p:stCondLst>
                      <p:childTnLst>
                        <p:par>
                          <p:cTn id="64" fill="hold">
                            <p:stCondLst>
                              <p:cond delay="0"/>
                            </p:stCondLst>
                            <p:childTnLst>
                              <p:par>
                                <p:cTn id="65" presetID="16" presetClass="exit" presetSubtype="21" fill="hold" nodeType="clickEffect">
                                  <p:stCondLst>
                                    <p:cond delay="0"/>
                                  </p:stCondLst>
                                  <p:childTnLst>
                                    <p:animEffect transition="out" filter="barn(inVertical)">
                                      <p:cBhvr>
                                        <p:cTn id="66" dur="500"/>
                                        <p:tgtEl>
                                          <p:spTgt spid="20"/>
                                        </p:tgtEl>
                                      </p:cBhvr>
                                    </p:animEffect>
                                    <p:set>
                                      <p:cBhvr>
                                        <p:cTn id="67"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68" restart="whenNotActive" fill="hold" evtFilter="cancelBubble" nodeType="interactiveSeq">
                <p:stCondLst>
                  <p:cond evt="onClick" delay="0">
                    <p:tgtEl>
                      <p:spTgt spid="21"/>
                    </p:tgtEl>
                  </p:cond>
                </p:stCondLst>
                <p:endSync evt="end" delay="0">
                  <p:rtn val="all"/>
                </p:endSync>
                <p:childTnLst>
                  <p:par>
                    <p:cTn id="69" fill="hold">
                      <p:stCondLst>
                        <p:cond delay="0"/>
                      </p:stCondLst>
                      <p:childTnLst>
                        <p:par>
                          <p:cTn id="70" fill="hold">
                            <p:stCondLst>
                              <p:cond delay="0"/>
                            </p:stCondLst>
                            <p:childTnLst>
                              <p:par>
                                <p:cTn id="71" presetID="16" presetClass="exit" presetSubtype="21" fill="hold" nodeType="clickEffect">
                                  <p:stCondLst>
                                    <p:cond delay="0"/>
                                  </p:stCondLst>
                                  <p:childTnLst>
                                    <p:animEffect transition="out" filter="barn(inVertical)">
                                      <p:cBhvr>
                                        <p:cTn id="72" dur="500"/>
                                        <p:tgtEl>
                                          <p:spTgt spid="21"/>
                                        </p:tgtEl>
                                      </p:cBhvr>
                                    </p:animEffect>
                                    <p:set>
                                      <p:cBhvr>
                                        <p:cTn id="73"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74" restart="whenNotActive" fill="hold" evtFilter="cancelBubble" nodeType="interactiveSeq">
                <p:stCondLst>
                  <p:cond evt="onClick" delay="0">
                    <p:tgtEl>
                      <p:spTgt spid="22"/>
                    </p:tgtEl>
                  </p:cond>
                </p:stCondLst>
                <p:endSync evt="end" delay="0">
                  <p:rtn val="all"/>
                </p:endSync>
                <p:childTnLst>
                  <p:par>
                    <p:cTn id="75" fill="hold">
                      <p:stCondLst>
                        <p:cond delay="0"/>
                      </p:stCondLst>
                      <p:childTnLst>
                        <p:par>
                          <p:cTn id="76" fill="hold">
                            <p:stCondLst>
                              <p:cond delay="0"/>
                            </p:stCondLst>
                            <p:childTnLst>
                              <p:par>
                                <p:cTn id="77" presetID="16" presetClass="exit" presetSubtype="21" fill="hold" nodeType="clickEffect">
                                  <p:stCondLst>
                                    <p:cond delay="0"/>
                                  </p:stCondLst>
                                  <p:childTnLst>
                                    <p:animEffect transition="out" filter="barn(inVertical)">
                                      <p:cBhvr>
                                        <p:cTn id="78" dur="500"/>
                                        <p:tgtEl>
                                          <p:spTgt spid="22"/>
                                        </p:tgtEl>
                                      </p:cBhvr>
                                    </p:animEffect>
                                    <p:set>
                                      <p:cBhvr>
                                        <p:cTn id="79"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80" restart="whenNotActive" fill="hold" evtFilter="cancelBubble" nodeType="interactiveSeq">
                <p:stCondLst>
                  <p:cond evt="onClick" delay="0">
                    <p:tgtEl>
                      <p:spTgt spid="23"/>
                    </p:tgtEl>
                  </p:cond>
                </p:stCondLst>
                <p:endSync evt="end" delay="0">
                  <p:rtn val="all"/>
                </p:endSync>
                <p:childTnLst>
                  <p:par>
                    <p:cTn id="81" fill="hold">
                      <p:stCondLst>
                        <p:cond delay="0"/>
                      </p:stCondLst>
                      <p:childTnLst>
                        <p:par>
                          <p:cTn id="82" fill="hold">
                            <p:stCondLst>
                              <p:cond delay="0"/>
                            </p:stCondLst>
                            <p:childTnLst>
                              <p:par>
                                <p:cTn id="83" presetID="16" presetClass="exit" presetSubtype="21" fill="hold" nodeType="clickEffect">
                                  <p:stCondLst>
                                    <p:cond delay="0"/>
                                  </p:stCondLst>
                                  <p:childTnLst>
                                    <p:animEffect transition="out" filter="barn(inVertical)">
                                      <p:cBhvr>
                                        <p:cTn id="84" dur="500"/>
                                        <p:tgtEl>
                                          <p:spTgt spid="23"/>
                                        </p:tgtEl>
                                      </p:cBhvr>
                                    </p:animEffect>
                                    <p:set>
                                      <p:cBhvr>
                                        <p:cTn id="85"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86" restart="whenNotActive" fill="hold" evtFilter="cancelBubble" nodeType="interactiveSeq">
                <p:stCondLst>
                  <p:cond evt="onClick" delay="0">
                    <p:tgtEl>
                      <p:spTgt spid="24"/>
                    </p:tgtEl>
                  </p:cond>
                </p:stCondLst>
                <p:endSync evt="end" delay="0">
                  <p:rtn val="all"/>
                </p:endSync>
                <p:childTnLst>
                  <p:par>
                    <p:cTn id="87" fill="hold">
                      <p:stCondLst>
                        <p:cond delay="0"/>
                      </p:stCondLst>
                      <p:childTnLst>
                        <p:par>
                          <p:cTn id="88" fill="hold">
                            <p:stCondLst>
                              <p:cond delay="0"/>
                            </p:stCondLst>
                            <p:childTnLst>
                              <p:par>
                                <p:cTn id="89" presetID="16" presetClass="exit" presetSubtype="21" fill="hold" nodeType="clickEffect">
                                  <p:stCondLst>
                                    <p:cond delay="0"/>
                                  </p:stCondLst>
                                  <p:childTnLst>
                                    <p:animEffect transition="out" filter="barn(inVertical)">
                                      <p:cBhvr>
                                        <p:cTn id="90" dur="500"/>
                                        <p:tgtEl>
                                          <p:spTgt spid="24"/>
                                        </p:tgtEl>
                                      </p:cBhvr>
                                    </p:animEffect>
                                    <p:set>
                                      <p:cBhvr>
                                        <p:cTn id="91"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92" restart="whenNotActive" fill="hold" evtFilter="cancelBubble" nodeType="interactiveSeq">
                <p:stCondLst>
                  <p:cond evt="onClick" delay="0">
                    <p:tgtEl>
                      <p:spTgt spid="25"/>
                    </p:tgtEl>
                  </p:cond>
                </p:stCondLst>
                <p:endSync evt="end" delay="0">
                  <p:rtn val="all"/>
                </p:endSync>
                <p:childTnLst>
                  <p:par>
                    <p:cTn id="93" fill="hold">
                      <p:stCondLst>
                        <p:cond delay="0"/>
                      </p:stCondLst>
                      <p:childTnLst>
                        <p:par>
                          <p:cTn id="94" fill="hold">
                            <p:stCondLst>
                              <p:cond delay="0"/>
                            </p:stCondLst>
                            <p:childTnLst>
                              <p:par>
                                <p:cTn id="95" presetID="16" presetClass="exit" presetSubtype="21" fill="hold" nodeType="clickEffect">
                                  <p:stCondLst>
                                    <p:cond delay="0"/>
                                  </p:stCondLst>
                                  <p:childTnLst>
                                    <p:animEffect transition="out" filter="barn(inVertical)">
                                      <p:cBhvr>
                                        <p:cTn id="96" dur="500"/>
                                        <p:tgtEl>
                                          <p:spTgt spid="25"/>
                                        </p:tgtEl>
                                      </p:cBhvr>
                                    </p:animEffect>
                                    <p:set>
                                      <p:cBhvr>
                                        <p:cTn id="97"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98" restart="whenNotActive" fill="hold" evtFilter="cancelBubble" nodeType="interactiveSeq">
                <p:stCondLst>
                  <p:cond evt="onClick" delay="0">
                    <p:tgtEl>
                      <p:spTgt spid="26"/>
                    </p:tgtEl>
                  </p:cond>
                </p:stCondLst>
                <p:endSync evt="end" delay="0">
                  <p:rtn val="all"/>
                </p:endSync>
                <p:childTnLst>
                  <p:par>
                    <p:cTn id="99" fill="hold">
                      <p:stCondLst>
                        <p:cond delay="0"/>
                      </p:stCondLst>
                      <p:childTnLst>
                        <p:par>
                          <p:cTn id="100" fill="hold">
                            <p:stCondLst>
                              <p:cond delay="0"/>
                            </p:stCondLst>
                            <p:childTnLst>
                              <p:par>
                                <p:cTn id="101" presetID="16" presetClass="exit" presetSubtype="21" fill="hold" nodeType="clickEffect">
                                  <p:stCondLst>
                                    <p:cond delay="0"/>
                                  </p:stCondLst>
                                  <p:childTnLst>
                                    <p:animEffect transition="out" filter="barn(inVertical)">
                                      <p:cBhvr>
                                        <p:cTn id="102" dur="500"/>
                                        <p:tgtEl>
                                          <p:spTgt spid="26"/>
                                        </p:tgtEl>
                                      </p:cBhvr>
                                    </p:animEffect>
                                    <p:set>
                                      <p:cBhvr>
                                        <p:cTn id="103"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04" restart="whenNotActive" fill="hold" evtFilter="cancelBubble" nodeType="interactiveSeq">
                <p:stCondLst>
                  <p:cond evt="onClick" delay="0">
                    <p:tgtEl>
                      <p:spTgt spid="27"/>
                    </p:tgtEl>
                  </p:cond>
                </p:stCondLst>
                <p:endSync evt="end" delay="0">
                  <p:rtn val="all"/>
                </p:endSync>
                <p:childTnLst>
                  <p:par>
                    <p:cTn id="105" fill="hold">
                      <p:stCondLst>
                        <p:cond delay="0"/>
                      </p:stCondLst>
                      <p:childTnLst>
                        <p:par>
                          <p:cTn id="106" fill="hold">
                            <p:stCondLst>
                              <p:cond delay="0"/>
                            </p:stCondLst>
                            <p:childTnLst>
                              <p:par>
                                <p:cTn id="107" presetID="16" presetClass="exit" presetSubtype="21" fill="hold" nodeType="clickEffect">
                                  <p:stCondLst>
                                    <p:cond delay="0"/>
                                  </p:stCondLst>
                                  <p:childTnLst>
                                    <p:animEffect transition="out" filter="barn(inVertical)">
                                      <p:cBhvr>
                                        <p:cTn id="108" dur="500"/>
                                        <p:tgtEl>
                                          <p:spTgt spid="27"/>
                                        </p:tgtEl>
                                      </p:cBhvr>
                                    </p:animEffect>
                                    <p:set>
                                      <p:cBhvr>
                                        <p:cTn id="109"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childTnLst>
        </p:cTn>
      </p:par>
    </p:tnLst>
    <p:bldLst>
      <p:bldP spid="117" grpId="0" animBg="1"/>
      <p:bldP spid="119" grpId="0" animBg="1"/>
      <p:bldP spid="120" grpId="0" animBg="1"/>
      <p:bldP spid="121" grpId="0" animBg="1"/>
      <p:bldP spid="349" grpId="0" animBg="1"/>
      <p:bldP spid="5" grpId="0" animBg="1"/>
      <p:bldP spid="2" grpId="0" animBg="1"/>
      <p:bldP spid="3" grpId="0" animBg="1"/>
      <p:bldP spid="6"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8FAE389-3032-FC9E-5C4A-8C38533A7A6C}"/>
              </a:ext>
            </a:extLst>
          </p:cNvPr>
          <p:cNvPicPr>
            <a:picLocks noChangeAspect="1"/>
          </p:cNvPicPr>
          <p:nvPr/>
        </p:nvPicPr>
        <p:blipFill>
          <a:blip r:embed="rId2"/>
          <a:stretch>
            <a:fillRect/>
          </a:stretch>
        </p:blipFill>
        <p:spPr>
          <a:xfrm>
            <a:off x="0" y="1255"/>
            <a:ext cx="9144000" cy="5140990"/>
          </a:xfrm>
          <a:prstGeom prst="rect">
            <a:avLst/>
          </a:prstGeom>
        </p:spPr>
      </p:pic>
      <p:pic>
        <p:nvPicPr>
          <p:cNvPr id="6" name="图片 37">
            <a:extLst>
              <a:ext uri="{FF2B5EF4-FFF2-40B4-BE49-F238E27FC236}">
                <a16:creationId xmlns:a16="http://schemas.microsoft.com/office/drawing/2014/main" id="{ED128366-7C87-8987-6D59-BEC64E020EAE}"/>
              </a:ext>
            </a:extLst>
          </p:cNvPr>
          <p:cNvPicPr>
            <a:picLocks noChangeAspect="1"/>
          </p:cNvPicPr>
          <p:nvPr/>
        </p:nvPicPr>
        <p:blipFill>
          <a:blip r:embed="rId3"/>
          <a:stretch>
            <a:fillRect/>
          </a:stretch>
        </p:blipFill>
        <p:spPr>
          <a:xfrm>
            <a:off x="2757233" y="3901895"/>
            <a:ext cx="1718823" cy="822841"/>
          </a:xfrm>
          <a:prstGeom prst="rect">
            <a:avLst/>
          </a:prstGeom>
        </p:spPr>
      </p:pic>
      <p:sp>
        <p:nvSpPr>
          <p:cNvPr id="15" name="Rectangle: Folded Corner 14">
            <a:extLst>
              <a:ext uri="{FF2B5EF4-FFF2-40B4-BE49-F238E27FC236}">
                <a16:creationId xmlns:a16="http://schemas.microsoft.com/office/drawing/2014/main" id="{43DBF4F5-99FC-421A-9499-35139D85BD33}"/>
              </a:ext>
            </a:extLst>
          </p:cNvPr>
          <p:cNvSpPr/>
          <p:nvPr/>
        </p:nvSpPr>
        <p:spPr>
          <a:xfrm>
            <a:off x="1913206" y="970671"/>
            <a:ext cx="5409021" cy="2737471"/>
          </a:xfrm>
          <a:prstGeom prst="foldedCorner">
            <a:avLst/>
          </a:prstGeom>
          <a:solidFill>
            <a:srgbClr val="FAA5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515"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6" name="Rectangle 15">
            <a:extLst>
              <a:ext uri="{FF2B5EF4-FFF2-40B4-BE49-F238E27FC236}">
                <a16:creationId xmlns:a16="http://schemas.microsoft.com/office/drawing/2014/main" id="{73542330-D9CE-47F9-96C4-A49EA21F964B}"/>
              </a:ext>
            </a:extLst>
          </p:cNvPr>
          <p:cNvSpPr/>
          <p:nvPr/>
        </p:nvSpPr>
        <p:spPr>
          <a:xfrm rot="19010495">
            <a:off x="1581600" y="1475265"/>
            <a:ext cx="706975" cy="360589"/>
          </a:xfrm>
          <a:prstGeom prst="rect">
            <a:avLst/>
          </a:prstGeom>
          <a:solidFill>
            <a:schemeClr val="accent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515"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7" name="Rectangle 16">
            <a:extLst>
              <a:ext uri="{FF2B5EF4-FFF2-40B4-BE49-F238E27FC236}">
                <a16:creationId xmlns:a16="http://schemas.microsoft.com/office/drawing/2014/main" id="{E7881C87-298B-44F1-BA3F-15F860C6F206}"/>
              </a:ext>
            </a:extLst>
          </p:cNvPr>
          <p:cNvSpPr/>
          <p:nvPr/>
        </p:nvSpPr>
        <p:spPr>
          <a:xfrm>
            <a:off x="2281018" y="1181079"/>
            <a:ext cx="4949775" cy="2303307"/>
          </a:xfrm>
          <a:prstGeom prst="rect">
            <a:avLst/>
          </a:prstGeom>
          <a:solidFill>
            <a:srgbClr val="0C9B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515"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9" name="TextBox 18">
            <a:extLst>
              <a:ext uri="{FF2B5EF4-FFF2-40B4-BE49-F238E27FC236}">
                <a16:creationId xmlns:a16="http://schemas.microsoft.com/office/drawing/2014/main" id="{D3298975-E4D6-4EF0-A0DD-C34A6B315261}"/>
              </a:ext>
            </a:extLst>
          </p:cNvPr>
          <p:cNvSpPr txBox="1"/>
          <p:nvPr/>
        </p:nvSpPr>
        <p:spPr>
          <a:xfrm>
            <a:off x="2251614" y="1137622"/>
            <a:ext cx="4979180" cy="4965462"/>
          </a:xfrm>
          <a:prstGeom prst="rect">
            <a:avLst/>
          </a:prstGeom>
          <a:noFill/>
        </p:spPr>
        <p:txBody>
          <a:bodyPr wrap="square" rtlCol="0">
            <a:spAutoFit/>
          </a:bodyPr>
          <a:lstStyle/>
          <a:p>
            <a:pPr algn="just">
              <a:spcAft>
                <a:spcPts val="800"/>
              </a:spcAft>
            </a:pPr>
            <a:r>
              <a:rPr lang="nl-NL" sz="24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Hàng</a:t>
            </a:r>
            <a:r>
              <a:rPr lang="vi-VN" sz="24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ngang 1: </a:t>
            </a:r>
            <a:r>
              <a:rPr lang="en-US" sz="2400">
                <a:solidFill>
                  <a:schemeClr val="bg1"/>
                </a:solidFill>
                <a:effectLst/>
                <a:latin typeface="Times New Roman" panose="02020603050405020304" pitchFamily="18" charset="0"/>
                <a:ea typeface="Segoe UI" panose="020B0502040204020203" pitchFamily="34" charset="0"/>
                <a:cs typeface="Times New Roman" panose="02020603050405020304" pitchFamily="18" charset="0"/>
              </a:rPr>
              <a:t>Sự kiện xảy ra trong truyện dẫn đến những đột biến trong câu chuyện, làm bộc lộ những nét bản chất của đời sống và của nhân vật, đồng thời thể hiện rõ tư tưởng nghệ thuật của nhà văn</a:t>
            </a:r>
            <a:r>
              <a:rPr lang="vi-VN" sz="2400">
                <a:solidFill>
                  <a:schemeClr val="bg1"/>
                </a:solidFill>
                <a:effectLst/>
                <a:latin typeface="Times New Roman" panose="02020603050405020304" pitchFamily="18" charset="0"/>
                <a:ea typeface="Segoe UI" panose="020B0502040204020203" pitchFamily="34" charset="0"/>
                <a:cs typeface="Times New Roman" panose="02020603050405020304" pitchFamily="18" charset="0"/>
              </a:rPr>
              <a:t> được gọi là gì?</a:t>
            </a:r>
            <a:endParaRPr lang="en-US" sz="24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685800" rtl="0" eaLnBrk="1" fontAlgn="auto" latinLnBrk="0" hangingPunct="1">
              <a:spcBef>
                <a:spcPts val="0"/>
              </a:spcBef>
              <a:spcAft>
                <a:spcPts val="0"/>
              </a:spcAft>
              <a:buClrTx/>
              <a:buSzTx/>
              <a:buFont typeface="Arial"/>
              <a:buNone/>
              <a:tabLst/>
              <a:defRPr/>
            </a:pPr>
            <a:endParaRPr kumimoji="0" lang="en-US" sz="16600" b="0" i="0" u="none" strike="noStrike" kern="1200" cap="none" spc="0" normalizeH="0" baseline="0" noProof="0">
              <a:ln>
                <a:noFill/>
              </a:ln>
              <a:solidFill>
                <a:schemeClr val="bg1"/>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endParaRPr>
          </a:p>
        </p:txBody>
      </p:sp>
      <p:pic>
        <p:nvPicPr>
          <p:cNvPr id="21" name="Graphic 20" descr="Home">
            <a:hlinkClick r:id="rId4" action="ppaction://hlinksldjump"/>
            <a:extLst>
              <a:ext uri="{FF2B5EF4-FFF2-40B4-BE49-F238E27FC236}">
                <a16:creationId xmlns:a16="http://schemas.microsoft.com/office/drawing/2014/main" id="{80E7BF02-E7AD-4CEB-AAF4-90930AB673C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8070827" y="747155"/>
            <a:ext cx="908404" cy="908404"/>
          </a:xfrm>
          <a:prstGeom prst="rect">
            <a:avLst/>
          </a:prstGeom>
        </p:spPr>
      </p:pic>
      <p:sp>
        <p:nvSpPr>
          <p:cNvPr id="2" name="1">
            <a:hlinkClick r:id="rId7" action="ppaction://hlinksldjump"/>
            <a:extLst>
              <a:ext uri="{FF2B5EF4-FFF2-40B4-BE49-F238E27FC236}">
                <a16:creationId xmlns:a16="http://schemas.microsoft.com/office/drawing/2014/main" id="{6C7532E1-A330-EDF0-8C16-64F05D0B62CF}"/>
              </a:ext>
            </a:extLst>
          </p:cNvPr>
          <p:cNvSpPr/>
          <p:nvPr/>
        </p:nvSpPr>
        <p:spPr>
          <a:xfrm>
            <a:off x="482807" y="372679"/>
            <a:ext cx="368971" cy="402639"/>
          </a:xfrm>
          <a:prstGeom prst="round2DiagRect">
            <a:avLst>
              <a:gd name="adj1" fmla="val 39988"/>
              <a:gd name="adj2" fmla="val 0"/>
            </a:avLst>
          </a:prstGeom>
          <a:solidFill>
            <a:srgbClr val="1257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515" rtl="0" eaLnBrk="1" fontAlgn="auto" latinLnBrk="0" hangingPunct="1">
              <a:lnSpc>
                <a:spcPct val="100000"/>
              </a:lnSpc>
              <a:spcBef>
                <a:spcPts val="0"/>
              </a:spcBef>
              <a:spcAft>
                <a:spcPts val="0"/>
              </a:spcAft>
              <a:buClrTx/>
              <a:buSzTx/>
              <a:buFont typeface="Arial"/>
              <a:buNone/>
              <a:tabLst/>
              <a:defRPr/>
            </a:pPr>
            <a:r>
              <a:rPr kumimoji="0" lang="vi-VN" sz="24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sym typeface="Arial"/>
              </a:rPr>
              <a:t>1</a:t>
            </a:r>
            <a:endPar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sym typeface="Arial"/>
            </a:endParaRPr>
          </a:p>
        </p:txBody>
      </p:sp>
      <p:graphicFrame>
        <p:nvGraphicFramePr>
          <p:cNvPr id="3" name="Table 7">
            <a:extLst>
              <a:ext uri="{FF2B5EF4-FFF2-40B4-BE49-F238E27FC236}">
                <a16:creationId xmlns:a16="http://schemas.microsoft.com/office/drawing/2014/main" id="{A1A868AE-6D9C-05DE-6461-438FF40C7134}"/>
              </a:ext>
            </a:extLst>
          </p:cNvPr>
          <p:cNvGraphicFramePr>
            <a:graphicFrameLocks noGrp="1"/>
          </p:cNvGraphicFramePr>
          <p:nvPr>
            <p:extLst>
              <p:ext uri="{D42A27DB-BD31-4B8C-83A1-F6EECF244321}">
                <p14:modId xmlns:p14="http://schemas.microsoft.com/office/powerpoint/2010/main" val="2943717443"/>
              </p:ext>
            </p:extLst>
          </p:nvPr>
        </p:nvGraphicFramePr>
        <p:xfrm>
          <a:off x="1819186" y="423954"/>
          <a:ext cx="5768835" cy="396240"/>
        </p:xfrm>
        <a:graphic>
          <a:graphicData uri="http://schemas.openxmlformats.org/drawingml/2006/table">
            <a:tbl>
              <a:tblPr firstRow="1" bandRow="1">
                <a:tableStyleId>{284E427A-3D55-4303-BF80-6455036E1DE7}</a:tableStyleId>
              </a:tblPr>
              <a:tblGrid>
                <a:gridCol w="384589">
                  <a:extLst>
                    <a:ext uri="{9D8B030D-6E8A-4147-A177-3AD203B41FA5}">
                      <a16:colId xmlns:a16="http://schemas.microsoft.com/office/drawing/2014/main" val="3528587620"/>
                    </a:ext>
                  </a:extLst>
                </a:gridCol>
                <a:gridCol w="384589">
                  <a:extLst>
                    <a:ext uri="{9D8B030D-6E8A-4147-A177-3AD203B41FA5}">
                      <a16:colId xmlns:a16="http://schemas.microsoft.com/office/drawing/2014/main" val="1923957936"/>
                    </a:ext>
                  </a:extLst>
                </a:gridCol>
                <a:gridCol w="384589">
                  <a:extLst>
                    <a:ext uri="{9D8B030D-6E8A-4147-A177-3AD203B41FA5}">
                      <a16:colId xmlns:a16="http://schemas.microsoft.com/office/drawing/2014/main" val="4014877960"/>
                    </a:ext>
                  </a:extLst>
                </a:gridCol>
                <a:gridCol w="384589">
                  <a:extLst>
                    <a:ext uri="{9D8B030D-6E8A-4147-A177-3AD203B41FA5}">
                      <a16:colId xmlns:a16="http://schemas.microsoft.com/office/drawing/2014/main" val="2447482321"/>
                    </a:ext>
                  </a:extLst>
                </a:gridCol>
                <a:gridCol w="384589">
                  <a:extLst>
                    <a:ext uri="{9D8B030D-6E8A-4147-A177-3AD203B41FA5}">
                      <a16:colId xmlns:a16="http://schemas.microsoft.com/office/drawing/2014/main" val="2251036317"/>
                    </a:ext>
                  </a:extLst>
                </a:gridCol>
                <a:gridCol w="384589">
                  <a:extLst>
                    <a:ext uri="{9D8B030D-6E8A-4147-A177-3AD203B41FA5}">
                      <a16:colId xmlns:a16="http://schemas.microsoft.com/office/drawing/2014/main" val="3289467576"/>
                    </a:ext>
                  </a:extLst>
                </a:gridCol>
                <a:gridCol w="384589">
                  <a:extLst>
                    <a:ext uri="{9D8B030D-6E8A-4147-A177-3AD203B41FA5}">
                      <a16:colId xmlns:a16="http://schemas.microsoft.com/office/drawing/2014/main" val="251750374"/>
                    </a:ext>
                  </a:extLst>
                </a:gridCol>
                <a:gridCol w="384589">
                  <a:extLst>
                    <a:ext uri="{9D8B030D-6E8A-4147-A177-3AD203B41FA5}">
                      <a16:colId xmlns:a16="http://schemas.microsoft.com/office/drawing/2014/main" val="507892107"/>
                    </a:ext>
                  </a:extLst>
                </a:gridCol>
                <a:gridCol w="384589">
                  <a:extLst>
                    <a:ext uri="{9D8B030D-6E8A-4147-A177-3AD203B41FA5}">
                      <a16:colId xmlns:a16="http://schemas.microsoft.com/office/drawing/2014/main" val="2014958155"/>
                    </a:ext>
                  </a:extLst>
                </a:gridCol>
                <a:gridCol w="384589">
                  <a:extLst>
                    <a:ext uri="{9D8B030D-6E8A-4147-A177-3AD203B41FA5}">
                      <a16:colId xmlns:a16="http://schemas.microsoft.com/office/drawing/2014/main" val="1061793075"/>
                    </a:ext>
                  </a:extLst>
                </a:gridCol>
                <a:gridCol w="384589">
                  <a:extLst>
                    <a:ext uri="{9D8B030D-6E8A-4147-A177-3AD203B41FA5}">
                      <a16:colId xmlns:a16="http://schemas.microsoft.com/office/drawing/2014/main" val="817339824"/>
                    </a:ext>
                  </a:extLst>
                </a:gridCol>
                <a:gridCol w="384589">
                  <a:extLst>
                    <a:ext uri="{9D8B030D-6E8A-4147-A177-3AD203B41FA5}">
                      <a16:colId xmlns:a16="http://schemas.microsoft.com/office/drawing/2014/main" val="3927149601"/>
                    </a:ext>
                  </a:extLst>
                </a:gridCol>
                <a:gridCol w="384589">
                  <a:extLst>
                    <a:ext uri="{9D8B030D-6E8A-4147-A177-3AD203B41FA5}">
                      <a16:colId xmlns:a16="http://schemas.microsoft.com/office/drawing/2014/main" val="3503529086"/>
                    </a:ext>
                  </a:extLst>
                </a:gridCol>
                <a:gridCol w="384589">
                  <a:extLst>
                    <a:ext uri="{9D8B030D-6E8A-4147-A177-3AD203B41FA5}">
                      <a16:colId xmlns:a16="http://schemas.microsoft.com/office/drawing/2014/main" val="3530779574"/>
                    </a:ext>
                  </a:extLst>
                </a:gridCol>
                <a:gridCol w="384589">
                  <a:extLst>
                    <a:ext uri="{9D8B030D-6E8A-4147-A177-3AD203B41FA5}">
                      <a16:colId xmlns:a16="http://schemas.microsoft.com/office/drawing/2014/main" val="1309452330"/>
                    </a:ext>
                  </a:extLst>
                </a:gridCol>
              </a:tblGrid>
              <a:tr h="370840">
                <a:tc>
                  <a:txBody>
                    <a:bodyPr/>
                    <a:lstStyle/>
                    <a:p>
                      <a:pPr algn="ctr"/>
                      <a:r>
                        <a:rPr lang="en-US" sz="2000">
                          <a:solidFill>
                            <a:schemeClr val="tx1"/>
                          </a:solidFill>
                          <a:latin typeface="Times New Roman" panose="02020603050405020304" pitchFamily="18" charset="0"/>
                          <a:cs typeface="Times New Roman" panose="02020603050405020304" pitchFamily="18" charset="0"/>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B183"/>
                    </a:solidFill>
                  </a:tcPr>
                </a:tc>
                <a:tc>
                  <a:txBody>
                    <a:bodyPr/>
                    <a:lstStyle/>
                    <a:p>
                      <a:pPr algn="ctr"/>
                      <a:r>
                        <a:rPr lang="en-US" sz="2000">
                          <a:solidFill>
                            <a:schemeClr val="tx1"/>
                          </a:solidFill>
                          <a:latin typeface="Times New Roman" panose="02020603050405020304" pitchFamily="18" charset="0"/>
                          <a:cs typeface="Times New Roman" panose="02020603050405020304" pitchFamily="18" charset="0"/>
                        </a:rPr>
                        <a:t>Ì</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B183"/>
                    </a:solidFill>
                  </a:tcPr>
                </a:tc>
                <a:tc>
                  <a:txBody>
                    <a:bodyPr/>
                    <a:lstStyle/>
                    <a:p>
                      <a:pPr algn="ctr"/>
                      <a:r>
                        <a:rPr lang="en-US" sz="2000">
                          <a:solidFill>
                            <a:schemeClr val="tx1"/>
                          </a:solidFill>
                          <a:latin typeface="Times New Roman" panose="02020603050405020304" pitchFamily="18" charset="0"/>
                          <a:cs typeface="Times New Roman" panose="02020603050405020304" pitchFamily="18"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B183"/>
                    </a:solidFill>
                  </a:tcPr>
                </a:tc>
                <a:tc>
                  <a:txBody>
                    <a:bodyPr/>
                    <a:lstStyle/>
                    <a:p>
                      <a:pPr algn="ctr"/>
                      <a:r>
                        <a:rPr lang="en-US" sz="2000">
                          <a:solidFill>
                            <a:schemeClr val="tx1"/>
                          </a:solidFill>
                          <a:latin typeface="Times New Roman" panose="02020603050405020304" pitchFamily="18" charset="0"/>
                          <a:cs typeface="Times New Roman" panose="02020603050405020304" pitchFamily="18" charset="0"/>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B183"/>
                    </a:solidFill>
                  </a:tcPr>
                </a:tc>
                <a:tc>
                  <a:txBody>
                    <a:bodyPr/>
                    <a:lstStyle/>
                    <a:p>
                      <a:pPr algn="ctr"/>
                      <a:r>
                        <a:rPr lang="en-US" sz="2000">
                          <a:solidFill>
                            <a:schemeClr val="tx1"/>
                          </a:solidFill>
                          <a:latin typeface="Times New Roman" panose="02020603050405020304" pitchFamily="18" charset="0"/>
                          <a:cs typeface="Times New Roman" panose="02020603050405020304" pitchFamily="18" charset="0"/>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B183"/>
                    </a:solidFill>
                  </a:tcPr>
                </a:tc>
                <a:tc>
                  <a:txBody>
                    <a:bodyPr/>
                    <a:lstStyle/>
                    <a:p>
                      <a:pPr algn="ctr"/>
                      <a:r>
                        <a:rPr lang="en-US" sz="2000">
                          <a:solidFill>
                            <a:schemeClr val="tx1"/>
                          </a:solidFill>
                          <a:latin typeface="Times New Roman" panose="02020603050405020304" pitchFamily="18" charset="0"/>
                          <a:cs typeface="Times New Roman" panose="02020603050405020304" pitchFamily="18" charset="0"/>
                        </a:rPr>
                        <a:t>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B183"/>
                    </a:solidFill>
                  </a:tcPr>
                </a:tc>
                <a:tc>
                  <a:txBody>
                    <a:bodyPr/>
                    <a:lstStyle/>
                    <a:p>
                      <a:pPr algn="ctr"/>
                      <a:r>
                        <a:rPr lang="en-US" sz="2000">
                          <a:solidFill>
                            <a:schemeClr val="tx1"/>
                          </a:solidFill>
                          <a:latin typeface="Times New Roman" panose="02020603050405020304" pitchFamily="18" charset="0"/>
                          <a:cs typeface="Times New Roman" panose="02020603050405020304" pitchFamily="18" charset="0"/>
                        </a:rPr>
                        <a:t>Ố</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B183"/>
                    </a:solidFill>
                  </a:tcPr>
                </a:tc>
                <a:tc>
                  <a:txBody>
                    <a:bodyPr/>
                    <a:lstStyle/>
                    <a:p>
                      <a:pPr algn="ctr"/>
                      <a:r>
                        <a:rPr lang="en-US" sz="2000">
                          <a:solidFill>
                            <a:schemeClr val="tx1"/>
                          </a:solidFill>
                          <a:latin typeface="Times New Roman" panose="02020603050405020304" pitchFamily="18" charset="0"/>
                          <a:cs typeface="Times New Roman" panose="02020603050405020304" pitchFamily="18"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B183"/>
                    </a:solidFill>
                  </a:tcPr>
                </a:tc>
                <a:tc>
                  <a:txBody>
                    <a:bodyPr/>
                    <a:lstStyle/>
                    <a:p>
                      <a:pPr algn="ctr"/>
                      <a:r>
                        <a:rPr lang="en-US" sz="2000">
                          <a:solidFill>
                            <a:schemeClr val="tx1"/>
                          </a:solidFill>
                          <a:latin typeface="Times New Roman" panose="02020603050405020304" pitchFamily="18" charset="0"/>
                          <a:cs typeface="Times New Roman" panose="02020603050405020304" pitchFamily="18" charset="0"/>
                        </a:rPr>
                        <a:t>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B183"/>
                    </a:solidFill>
                  </a:tcPr>
                </a:tc>
                <a:tc>
                  <a:txBody>
                    <a:bodyPr/>
                    <a:lstStyle/>
                    <a:p>
                      <a:pPr algn="ctr"/>
                      <a:r>
                        <a:rPr lang="en-US" sz="2000">
                          <a:solidFill>
                            <a:schemeClr val="tx1"/>
                          </a:solidFill>
                          <a:latin typeface="Times New Roman" panose="02020603050405020304" pitchFamily="18" charset="0"/>
                          <a:cs typeface="Times New Roman" panose="02020603050405020304" pitchFamily="18" charset="0"/>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r>
                        <a:rPr lang="en-US" sz="2000">
                          <a:solidFill>
                            <a:schemeClr val="tx1"/>
                          </a:solidFill>
                          <a:latin typeface="Times New Roman" panose="02020603050405020304" pitchFamily="18" charset="0"/>
                          <a:cs typeface="Times New Roman" panose="02020603050405020304" pitchFamily="18" charset="0"/>
                        </a:rPr>
                        <a:t>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B183"/>
                    </a:solidFill>
                  </a:tcPr>
                </a:tc>
                <a:tc>
                  <a:txBody>
                    <a:bodyPr/>
                    <a:lstStyle/>
                    <a:p>
                      <a:pPr algn="ctr"/>
                      <a:r>
                        <a:rPr lang="en-US" sz="2000">
                          <a:solidFill>
                            <a:schemeClr val="tx1"/>
                          </a:solidFill>
                          <a:latin typeface="Times New Roman" panose="02020603050405020304" pitchFamily="18" charset="0"/>
                          <a:cs typeface="Times New Roman" panose="02020603050405020304" pitchFamily="18" charset="0"/>
                        </a:rPr>
                        <a:t>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B183"/>
                    </a:solidFill>
                  </a:tcPr>
                </a:tc>
                <a:tc>
                  <a:txBody>
                    <a:bodyPr/>
                    <a:lstStyle/>
                    <a:p>
                      <a:pPr algn="ctr"/>
                      <a:r>
                        <a:rPr lang="en-US" sz="2000">
                          <a:solidFill>
                            <a:schemeClr val="tx1"/>
                          </a:solidFill>
                          <a:latin typeface="Times New Roman" panose="02020603050405020304" pitchFamily="18" charset="0"/>
                          <a:cs typeface="Times New Roman" panose="02020603050405020304" pitchFamily="18" charset="0"/>
                        </a:rPr>
                        <a: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B183"/>
                    </a:solidFill>
                  </a:tcPr>
                </a:tc>
                <a:tc>
                  <a:txBody>
                    <a:bodyPr/>
                    <a:lstStyle/>
                    <a:p>
                      <a:pPr algn="ctr"/>
                      <a:r>
                        <a:rPr lang="en-US" sz="2000">
                          <a:solidFill>
                            <a:schemeClr val="tx1"/>
                          </a:solidFill>
                          <a:latin typeface="Times New Roman" panose="02020603050405020304" pitchFamily="18" charset="0"/>
                          <a:cs typeface="Times New Roman" panose="02020603050405020304" pitchFamily="18" charset="0"/>
                        </a:rPr>
                        <a:t>Ệ</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B183"/>
                    </a:solidFill>
                  </a:tcPr>
                </a:tc>
                <a:tc>
                  <a:txBody>
                    <a:bodyPr/>
                    <a:lstStyle/>
                    <a:p>
                      <a:pPr algn="ctr"/>
                      <a:r>
                        <a:rPr lang="en-US" sz="2000">
                          <a:solidFill>
                            <a:schemeClr val="tx1"/>
                          </a:solidFill>
                          <a:latin typeface="Times New Roman" panose="02020603050405020304" pitchFamily="18" charset="0"/>
                          <a:cs typeface="Times New Roman" panose="02020603050405020304" pitchFamily="18"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B183"/>
                    </a:solidFill>
                  </a:tcPr>
                </a:tc>
                <a:extLst>
                  <a:ext uri="{0D108BD9-81ED-4DB2-BD59-A6C34878D82A}">
                    <a16:rowId xmlns:a16="http://schemas.microsoft.com/office/drawing/2014/main" val="2137379544"/>
                  </a:ext>
                </a:extLst>
              </a:tr>
            </a:tbl>
          </a:graphicData>
        </a:graphic>
      </p:graphicFrame>
      <p:graphicFrame>
        <p:nvGraphicFramePr>
          <p:cNvPr id="4" name="Table 7">
            <a:extLst>
              <a:ext uri="{FF2B5EF4-FFF2-40B4-BE49-F238E27FC236}">
                <a16:creationId xmlns:a16="http://schemas.microsoft.com/office/drawing/2014/main" id="{45C810DA-DEAD-7C41-087D-BC3F1CC8360F}"/>
              </a:ext>
            </a:extLst>
          </p:cNvPr>
          <p:cNvGraphicFramePr>
            <a:graphicFrameLocks noGrp="1"/>
          </p:cNvGraphicFramePr>
          <p:nvPr>
            <p:extLst>
              <p:ext uri="{D42A27DB-BD31-4B8C-83A1-F6EECF244321}">
                <p14:modId xmlns:p14="http://schemas.microsoft.com/office/powerpoint/2010/main" val="4128408518"/>
              </p:ext>
            </p:extLst>
          </p:nvPr>
        </p:nvGraphicFramePr>
        <p:xfrm>
          <a:off x="1819186" y="430751"/>
          <a:ext cx="5768835" cy="396240"/>
        </p:xfrm>
        <a:graphic>
          <a:graphicData uri="http://schemas.openxmlformats.org/drawingml/2006/table">
            <a:tbl>
              <a:tblPr firstRow="1" bandRow="1">
                <a:tableStyleId>{284E427A-3D55-4303-BF80-6455036E1DE7}</a:tableStyleId>
              </a:tblPr>
              <a:tblGrid>
                <a:gridCol w="384589">
                  <a:extLst>
                    <a:ext uri="{9D8B030D-6E8A-4147-A177-3AD203B41FA5}">
                      <a16:colId xmlns:a16="http://schemas.microsoft.com/office/drawing/2014/main" val="3528587620"/>
                    </a:ext>
                  </a:extLst>
                </a:gridCol>
                <a:gridCol w="384589">
                  <a:extLst>
                    <a:ext uri="{9D8B030D-6E8A-4147-A177-3AD203B41FA5}">
                      <a16:colId xmlns:a16="http://schemas.microsoft.com/office/drawing/2014/main" val="1923957936"/>
                    </a:ext>
                  </a:extLst>
                </a:gridCol>
                <a:gridCol w="384589">
                  <a:extLst>
                    <a:ext uri="{9D8B030D-6E8A-4147-A177-3AD203B41FA5}">
                      <a16:colId xmlns:a16="http://schemas.microsoft.com/office/drawing/2014/main" val="4014877960"/>
                    </a:ext>
                  </a:extLst>
                </a:gridCol>
                <a:gridCol w="384589">
                  <a:extLst>
                    <a:ext uri="{9D8B030D-6E8A-4147-A177-3AD203B41FA5}">
                      <a16:colId xmlns:a16="http://schemas.microsoft.com/office/drawing/2014/main" val="2447482321"/>
                    </a:ext>
                  </a:extLst>
                </a:gridCol>
                <a:gridCol w="384589">
                  <a:extLst>
                    <a:ext uri="{9D8B030D-6E8A-4147-A177-3AD203B41FA5}">
                      <a16:colId xmlns:a16="http://schemas.microsoft.com/office/drawing/2014/main" val="2251036317"/>
                    </a:ext>
                  </a:extLst>
                </a:gridCol>
                <a:gridCol w="384589">
                  <a:extLst>
                    <a:ext uri="{9D8B030D-6E8A-4147-A177-3AD203B41FA5}">
                      <a16:colId xmlns:a16="http://schemas.microsoft.com/office/drawing/2014/main" val="3289467576"/>
                    </a:ext>
                  </a:extLst>
                </a:gridCol>
                <a:gridCol w="384589">
                  <a:extLst>
                    <a:ext uri="{9D8B030D-6E8A-4147-A177-3AD203B41FA5}">
                      <a16:colId xmlns:a16="http://schemas.microsoft.com/office/drawing/2014/main" val="251750374"/>
                    </a:ext>
                  </a:extLst>
                </a:gridCol>
                <a:gridCol w="384589">
                  <a:extLst>
                    <a:ext uri="{9D8B030D-6E8A-4147-A177-3AD203B41FA5}">
                      <a16:colId xmlns:a16="http://schemas.microsoft.com/office/drawing/2014/main" val="507892107"/>
                    </a:ext>
                  </a:extLst>
                </a:gridCol>
                <a:gridCol w="384589">
                  <a:extLst>
                    <a:ext uri="{9D8B030D-6E8A-4147-A177-3AD203B41FA5}">
                      <a16:colId xmlns:a16="http://schemas.microsoft.com/office/drawing/2014/main" val="2014958155"/>
                    </a:ext>
                  </a:extLst>
                </a:gridCol>
                <a:gridCol w="384589">
                  <a:extLst>
                    <a:ext uri="{9D8B030D-6E8A-4147-A177-3AD203B41FA5}">
                      <a16:colId xmlns:a16="http://schemas.microsoft.com/office/drawing/2014/main" val="1061793075"/>
                    </a:ext>
                  </a:extLst>
                </a:gridCol>
                <a:gridCol w="384589">
                  <a:extLst>
                    <a:ext uri="{9D8B030D-6E8A-4147-A177-3AD203B41FA5}">
                      <a16:colId xmlns:a16="http://schemas.microsoft.com/office/drawing/2014/main" val="817339824"/>
                    </a:ext>
                  </a:extLst>
                </a:gridCol>
                <a:gridCol w="384589">
                  <a:extLst>
                    <a:ext uri="{9D8B030D-6E8A-4147-A177-3AD203B41FA5}">
                      <a16:colId xmlns:a16="http://schemas.microsoft.com/office/drawing/2014/main" val="3927149601"/>
                    </a:ext>
                  </a:extLst>
                </a:gridCol>
                <a:gridCol w="384589">
                  <a:extLst>
                    <a:ext uri="{9D8B030D-6E8A-4147-A177-3AD203B41FA5}">
                      <a16:colId xmlns:a16="http://schemas.microsoft.com/office/drawing/2014/main" val="3503529086"/>
                    </a:ext>
                  </a:extLst>
                </a:gridCol>
                <a:gridCol w="384589">
                  <a:extLst>
                    <a:ext uri="{9D8B030D-6E8A-4147-A177-3AD203B41FA5}">
                      <a16:colId xmlns:a16="http://schemas.microsoft.com/office/drawing/2014/main" val="3530779574"/>
                    </a:ext>
                  </a:extLst>
                </a:gridCol>
                <a:gridCol w="384589">
                  <a:extLst>
                    <a:ext uri="{9D8B030D-6E8A-4147-A177-3AD203B41FA5}">
                      <a16:colId xmlns:a16="http://schemas.microsoft.com/office/drawing/2014/main" val="1309452330"/>
                    </a:ext>
                  </a:extLst>
                </a:gridCol>
              </a:tblGrid>
              <a:tr h="370840">
                <a:tc>
                  <a:txBody>
                    <a:bodyPr/>
                    <a:lstStyle/>
                    <a:p>
                      <a:pPr algn="ctr"/>
                      <a:r>
                        <a:rPr lang="en-US" sz="2000">
                          <a:solidFill>
                            <a:srgbClr val="FFD966"/>
                          </a:solidFill>
                          <a:latin typeface="Times New Roman" panose="02020603050405020304" pitchFamily="18" charset="0"/>
                          <a:cs typeface="Times New Roman" panose="02020603050405020304" pitchFamily="18" charset="0"/>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2000">
                          <a:solidFill>
                            <a:srgbClr val="FFD966"/>
                          </a:solidFill>
                          <a:latin typeface="Times New Roman" panose="02020603050405020304" pitchFamily="18" charset="0"/>
                          <a:cs typeface="Times New Roman" panose="02020603050405020304" pitchFamily="18" charset="0"/>
                        </a:rPr>
                        <a:t>Ì</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2000">
                          <a:solidFill>
                            <a:srgbClr val="FFD966"/>
                          </a:solidFill>
                          <a:latin typeface="Times New Roman" panose="02020603050405020304" pitchFamily="18" charset="0"/>
                          <a:cs typeface="Times New Roman" panose="02020603050405020304" pitchFamily="18"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2000">
                          <a:solidFill>
                            <a:srgbClr val="FFD966"/>
                          </a:solidFill>
                          <a:latin typeface="Times New Roman" panose="02020603050405020304" pitchFamily="18" charset="0"/>
                          <a:cs typeface="Times New Roman" panose="02020603050405020304" pitchFamily="18" charset="0"/>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2000">
                          <a:solidFill>
                            <a:srgbClr val="FFD966"/>
                          </a:solidFill>
                          <a:latin typeface="Times New Roman" panose="02020603050405020304" pitchFamily="18" charset="0"/>
                          <a:cs typeface="Times New Roman" panose="02020603050405020304" pitchFamily="18" charset="0"/>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2000">
                          <a:solidFill>
                            <a:srgbClr val="FFD966"/>
                          </a:solidFill>
                          <a:latin typeface="Times New Roman" panose="02020603050405020304" pitchFamily="18" charset="0"/>
                          <a:cs typeface="Times New Roman" panose="02020603050405020304" pitchFamily="18" charset="0"/>
                        </a:rPr>
                        <a:t>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2000">
                          <a:solidFill>
                            <a:srgbClr val="FFD966"/>
                          </a:solidFill>
                          <a:latin typeface="Times New Roman" panose="02020603050405020304" pitchFamily="18" charset="0"/>
                          <a:cs typeface="Times New Roman" panose="02020603050405020304" pitchFamily="18" charset="0"/>
                        </a:rPr>
                        <a:t>Ố</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2000">
                          <a:solidFill>
                            <a:srgbClr val="FFD966"/>
                          </a:solidFill>
                          <a:latin typeface="Times New Roman" panose="02020603050405020304" pitchFamily="18" charset="0"/>
                          <a:cs typeface="Times New Roman" panose="02020603050405020304" pitchFamily="18"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2000">
                          <a:solidFill>
                            <a:srgbClr val="FFD966"/>
                          </a:solidFill>
                          <a:latin typeface="Times New Roman" panose="02020603050405020304" pitchFamily="18" charset="0"/>
                          <a:cs typeface="Times New Roman" panose="02020603050405020304" pitchFamily="18" charset="0"/>
                        </a:rPr>
                        <a:t>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2000">
                          <a:solidFill>
                            <a:srgbClr val="FFD966"/>
                          </a:solidFill>
                          <a:latin typeface="Times New Roman" panose="02020603050405020304" pitchFamily="18" charset="0"/>
                          <a:cs typeface="Times New Roman" panose="02020603050405020304" pitchFamily="18" charset="0"/>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2000">
                          <a:solidFill>
                            <a:srgbClr val="FFD966"/>
                          </a:solidFill>
                          <a:latin typeface="Times New Roman" panose="02020603050405020304" pitchFamily="18" charset="0"/>
                          <a:cs typeface="Times New Roman" panose="02020603050405020304" pitchFamily="18" charset="0"/>
                        </a:rPr>
                        <a:t>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2000">
                          <a:solidFill>
                            <a:srgbClr val="FFD966"/>
                          </a:solidFill>
                          <a:latin typeface="Times New Roman" panose="02020603050405020304" pitchFamily="18" charset="0"/>
                          <a:cs typeface="Times New Roman" panose="02020603050405020304" pitchFamily="18" charset="0"/>
                        </a:rPr>
                        <a:t>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2000">
                          <a:solidFill>
                            <a:srgbClr val="FFD966"/>
                          </a:solidFill>
                          <a:latin typeface="Times New Roman" panose="02020603050405020304" pitchFamily="18" charset="0"/>
                          <a:cs typeface="Times New Roman" panose="02020603050405020304" pitchFamily="18" charset="0"/>
                        </a:rPr>
                        <a: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2000">
                          <a:solidFill>
                            <a:srgbClr val="FFD966"/>
                          </a:solidFill>
                          <a:latin typeface="Times New Roman" panose="02020603050405020304" pitchFamily="18" charset="0"/>
                          <a:cs typeface="Times New Roman" panose="02020603050405020304" pitchFamily="18" charset="0"/>
                        </a:rPr>
                        <a:t>Ệ</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2000">
                          <a:solidFill>
                            <a:srgbClr val="FFD966"/>
                          </a:solidFill>
                          <a:latin typeface="Times New Roman" panose="02020603050405020304" pitchFamily="18" charset="0"/>
                          <a:cs typeface="Times New Roman" panose="02020603050405020304" pitchFamily="18"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2137379544"/>
                  </a:ext>
                </a:extLst>
              </a:tr>
            </a:tbl>
          </a:graphicData>
        </a:graphic>
      </p:graphicFrame>
    </p:spTree>
    <p:extLst>
      <p:ext uri="{BB962C8B-B14F-4D97-AF65-F5344CB8AC3E}">
        <p14:creationId xmlns:p14="http://schemas.microsoft.com/office/powerpoint/2010/main" val="5194094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2" presetClass="exit" presetSubtype="1" fill="hold" grpId="0" nodeType="clickEffect">
                                  <p:stCondLst>
                                    <p:cond delay="0"/>
                                  </p:stCondLst>
                                  <p:childTnLst>
                                    <p:animEffect transition="out" filter="wipe(up)">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16" presetClass="exit" presetSubtype="21" fill="hold" nodeType="clickEffect">
                                  <p:stCondLst>
                                    <p:cond delay="0"/>
                                  </p:stCondLst>
                                  <p:childTnLst>
                                    <p:animEffect transition="out" filter="barn(inVertical)">
                                      <p:cBhvr>
                                        <p:cTn id="12" dur="500"/>
                                        <p:tgtEl>
                                          <p:spTgt spid="4"/>
                                        </p:tgtEl>
                                      </p:cBhvr>
                                    </p:animEffect>
                                    <p:set>
                                      <p:cBhvr>
                                        <p:cTn id="13"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2"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711C2DE-8AA0-4E6D-2C16-EDD6A0781DCD}"/>
              </a:ext>
            </a:extLst>
          </p:cNvPr>
          <p:cNvPicPr>
            <a:picLocks noChangeAspect="1"/>
          </p:cNvPicPr>
          <p:nvPr/>
        </p:nvPicPr>
        <p:blipFill>
          <a:blip r:embed="rId2"/>
          <a:stretch>
            <a:fillRect/>
          </a:stretch>
        </p:blipFill>
        <p:spPr>
          <a:xfrm>
            <a:off x="0" y="1255"/>
            <a:ext cx="9144000" cy="5140990"/>
          </a:xfrm>
          <a:prstGeom prst="rect">
            <a:avLst/>
          </a:prstGeom>
        </p:spPr>
      </p:pic>
      <p:sp>
        <p:nvSpPr>
          <p:cNvPr id="15" name="Rectangle: Folded Corner 14">
            <a:extLst>
              <a:ext uri="{FF2B5EF4-FFF2-40B4-BE49-F238E27FC236}">
                <a16:creationId xmlns:a16="http://schemas.microsoft.com/office/drawing/2014/main" id="{43DBF4F5-99FC-421A-9499-35139D85BD33}"/>
              </a:ext>
            </a:extLst>
          </p:cNvPr>
          <p:cNvSpPr/>
          <p:nvPr/>
        </p:nvSpPr>
        <p:spPr>
          <a:xfrm>
            <a:off x="1763789" y="1420053"/>
            <a:ext cx="5370658" cy="2669842"/>
          </a:xfrm>
          <a:prstGeom prst="foldedCorner">
            <a:avLst/>
          </a:prstGeom>
          <a:solidFill>
            <a:srgbClr val="FAA5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515"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6" name="Rectangle 15">
            <a:extLst>
              <a:ext uri="{FF2B5EF4-FFF2-40B4-BE49-F238E27FC236}">
                <a16:creationId xmlns:a16="http://schemas.microsoft.com/office/drawing/2014/main" id="{73542330-D9CE-47F9-96C4-A49EA21F964B}"/>
              </a:ext>
            </a:extLst>
          </p:cNvPr>
          <p:cNvSpPr/>
          <p:nvPr/>
        </p:nvSpPr>
        <p:spPr>
          <a:xfrm rot="19010495">
            <a:off x="1410304" y="1244766"/>
            <a:ext cx="706975" cy="360589"/>
          </a:xfrm>
          <a:prstGeom prst="rect">
            <a:avLst/>
          </a:prstGeom>
          <a:solidFill>
            <a:schemeClr val="accent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515"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7" name="Rectangle 16">
            <a:extLst>
              <a:ext uri="{FF2B5EF4-FFF2-40B4-BE49-F238E27FC236}">
                <a16:creationId xmlns:a16="http://schemas.microsoft.com/office/drawing/2014/main" id="{E7881C87-298B-44F1-BA3F-15F860C6F206}"/>
              </a:ext>
            </a:extLst>
          </p:cNvPr>
          <p:cNvSpPr/>
          <p:nvPr/>
        </p:nvSpPr>
        <p:spPr>
          <a:xfrm>
            <a:off x="2144973" y="1619153"/>
            <a:ext cx="4728311" cy="2164911"/>
          </a:xfrm>
          <a:prstGeom prst="rect">
            <a:avLst/>
          </a:prstGeom>
          <a:solidFill>
            <a:srgbClr val="0C9B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515"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9" name="TextBox 18">
            <a:extLst>
              <a:ext uri="{FF2B5EF4-FFF2-40B4-BE49-F238E27FC236}">
                <a16:creationId xmlns:a16="http://schemas.microsoft.com/office/drawing/2014/main" id="{D3298975-E4D6-4EF0-A0DD-C34A6B315261}"/>
              </a:ext>
            </a:extLst>
          </p:cNvPr>
          <p:cNvSpPr txBox="1"/>
          <p:nvPr/>
        </p:nvSpPr>
        <p:spPr>
          <a:xfrm>
            <a:off x="2188224" y="1602792"/>
            <a:ext cx="4595269" cy="7643118"/>
          </a:xfrm>
          <a:prstGeom prst="rect">
            <a:avLst/>
          </a:prstGeom>
          <a:noFill/>
        </p:spPr>
        <p:txBody>
          <a:bodyPr wrap="square" rtlCol="0">
            <a:spAutoFit/>
          </a:bodyPr>
          <a:lstStyle/>
          <a:p>
            <a:pPr algn="just">
              <a:spcAft>
                <a:spcPts val="800"/>
              </a:spcAft>
            </a:pPr>
            <a:r>
              <a:rPr lang="nl-NL" sz="28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Hàng</a:t>
            </a:r>
            <a:r>
              <a:rPr lang="vi-VN" sz="28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ngang 2: </a:t>
            </a:r>
            <a:r>
              <a:rPr lang="vi-VN" sz="28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“Vị trí, chỗ đứng để xem xét, miêu tả, bình giá sự vật, hiện tượng trong tác phẩm” được gọi là gì?</a:t>
            </a:r>
            <a:endParaRPr lang="en-US" sz="2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685600" rtl="0" eaLnBrk="1" fontAlgn="auto" latinLnBrk="0" hangingPunct="1">
              <a:spcBef>
                <a:spcPts val="0"/>
              </a:spcBef>
              <a:spcAft>
                <a:spcPts val="0"/>
              </a:spcAft>
              <a:buClrTx/>
              <a:buSzTx/>
              <a:buFont typeface="Arial"/>
              <a:buNone/>
              <a:tabLst/>
              <a:defRPr/>
            </a:pPr>
            <a:endParaRPr kumimoji="0" lang="en-US" sz="34400" b="0" i="0" u="none" strike="noStrike" kern="1200" cap="none" spc="0" normalizeH="0" baseline="0" noProof="0">
              <a:ln>
                <a:noFill/>
              </a:ln>
              <a:solidFill>
                <a:schemeClr val="bg1"/>
              </a:solidFill>
              <a:effectLst/>
              <a:uLnTx/>
              <a:uFillTx/>
              <a:latin typeface="Calibri Light" panose="020F0302020204030204"/>
              <a:ea typeface="Times New Roman" panose="02020603050405020304" pitchFamily="18" charset="0"/>
              <a:cs typeface="Times New Roman" panose="02020603050405020304" pitchFamily="18" charset="0"/>
              <a:sym typeface="Arial"/>
            </a:endParaRPr>
          </a:p>
        </p:txBody>
      </p:sp>
      <p:pic>
        <p:nvPicPr>
          <p:cNvPr id="20" name="Graphic 19" descr="Home">
            <a:hlinkClick r:id="rId3" action="ppaction://hlinksldjump"/>
            <a:extLst>
              <a:ext uri="{FF2B5EF4-FFF2-40B4-BE49-F238E27FC236}">
                <a16:creationId xmlns:a16="http://schemas.microsoft.com/office/drawing/2014/main" id="{FF4E75B4-64EF-4348-B41A-0CFB4839C5C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8126228" y="1352357"/>
            <a:ext cx="892027" cy="892027"/>
          </a:xfrm>
          <a:prstGeom prst="rect">
            <a:avLst/>
          </a:prstGeom>
        </p:spPr>
      </p:pic>
      <p:sp>
        <p:nvSpPr>
          <p:cNvPr id="2" name="1">
            <a:hlinkClick r:id="rId6" action="ppaction://hlinksldjump"/>
            <a:extLst>
              <a:ext uri="{FF2B5EF4-FFF2-40B4-BE49-F238E27FC236}">
                <a16:creationId xmlns:a16="http://schemas.microsoft.com/office/drawing/2014/main" id="{2A76AD9E-F526-45C4-48DD-A9234968650A}"/>
              </a:ext>
            </a:extLst>
          </p:cNvPr>
          <p:cNvSpPr/>
          <p:nvPr/>
        </p:nvSpPr>
        <p:spPr>
          <a:xfrm>
            <a:off x="772766" y="445811"/>
            <a:ext cx="368971" cy="353663"/>
          </a:xfrm>
          <a:prstGeom prst="round2DiagRect">
            <a:avLst>
              <a:gd name="adj1" fmla="val 39988"/>
              <a:gd name="adj2" fmla="val 0"/>
            </a:avLst>
          </a:prstGeom>
          <a:solidFill>
            <a:srgbClr val="1257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515" rtl="0" eaLnBrk="1" fontAlgn="auto" latinLnBrk="0" hangingPunct="1">
              <a:lnSpc>
                <a:spcPct val="100000"/>
              </a:lnSpc>
              <a:spcBef>
                <a:spcPts val="0"/>
              </a:spcBef>
              <a:spcAft>
                <a:spcPts val="0"/>
              </a:spcAft>
              <a:buClrTx/>
              <a:buSzTx/>
              <a:buFont typeface="Arial"/>
              <a:buNone/>
              <a:tabLst/>
              <a:defRPr/>
            </a:pPr>
            <a:r>
              <a:rPr kumimoji="0" lang="vi-VN" sz="24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sym typeface="Arial"/>
              </a:rPr>
              <a:t>2</a:t>
            </a:r>
            <a:endPar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sym typeface="Arial"/>
            </a:endParaRPr>
          </a:p>
        </p:txBody>
      </p:sp>
      <p:graphicFrame>
        <p:nvGraphicFramePr>
          <p:cNvPr id="3" name="Table 2">
            <a:extLst>
              <a:ext uri="{FF2B5EF4-FFF2-40B4-BE49-F238E27FC236}">
                <a16:creationId xmlns:a16="http://schemas.microsoft.com/office/drawing/2014/main" id="{54751D61-2117-AF7C-AB5B-DEF63C97ADB5}"/>
              </a:ext>
            </a:extLst>
          </p:cNvPr>
          <p:cNvGraphicFramePr>
            <a:graphicFrameLocks noGrp="1"/>
          </p:cNvGraphicFramePr>
          <p:nvPr>
            <p:extLst>
              <p:ext uri="{D42A27DB-BD31-4B8C-83A1-F6EECF244321}">
                <p14:modId xmlns:p14="http://schemas.microsoft.com/office/powerpoint/2010/main" val="327290053"/>
              </p:ext>
            </p:extLst>
          </p:nvPr>
        </p:nvGraphicFramePr>
        <p:xfrm>
          <a:off x="3262912" y="439014"/>
          <a:ext cx="3076712" cy="396240"/>
        </p:xfrm>
        <a:graphic>
          <a:graphicData uri="http://schemas.openxmlformats.org/drawingml/2006/table">
            <a:tbl>
              <a:tblPr firstRow="1" bandRow="1">
                <a:tableStyleId>{284E427A-3D55-4303-BF80-6455036E1DE7}</a:tableStyleId>
              </a:tblPr>
              <a:tblGrid>
                <a:gridCol w="384589">
                  <a:extLst>
                    <a:ext uri="{9D8B030D-6E8A-4147-A177-3AD203B41FA5}">
                      <a16:colId xmlns:a16="http://schemas.microsoft.com/office/drawing/2014/main" val="3528587620"/>
                    </a:ext>
                  </a:extLst>
                </a:gridCol>
                <a:gridCol w="384589">
                  <a:extLst>
                    <a:ext uri="{9D8B030D-6E8A-4147-A177-3AD203B41FA5}">
                      <a16:colId xmlns:a16="http://schemas.microsoft.com/office/drawing/2014/main" val="1923957936"/>
                    </a:ext>
                  </a:extLst>
                </a:gridCol>
                <a:gridCol w="384589">
                  <a:extLst>
                    <a:ext uri="{9D8B030D-6E8A-4147-A177-3AD203B41FA5}">
                      <a16:colId xmlns:a16="http://schemas.microsoft.com/office/drawing/2014/main" val="4014877960"/>
                    </a:ext>
                  </a:extLst>
                </a:gridCol>
                <a:gridCol w="384589">
                  <a:extLst>
                    <a:ext uri="{9D8B030D-6E8A-4147-A177-3AD203B41FA5}">
                      <a16:colId xmlns:a16="http://schemas.microsoft.com/office/drawing/2014/main" val="2447482321"/>
                    </a:ext>
                  </a:extLst>
                </a:gridCol>
                <a:gridCol w="384589">
                  <a:extLst>
                    <a:ext uri="{9D8B030D-6E8A-4147-A177-3AD203B41FA5}">
                      <a16:colId xmlns:a16="http://schemas.microsoft.com/office/drawing/2014/main" val="2251036317"/>
                    </a:ext>
                  </a:extLst>
                </a:gridCol>
                <a:gridCol w="384589">
                  <a:extLst>
                    <a:ext uri="{9D8B030D-6E8A-4147-A177-3AD203B41FA5}">
                      <a16:colId xmlns:a16="http://schemas.microsoft.com/office/drawing/2014/main" val="3289467576"/>
                    </a:ext>
                  </a:extLst>
                </a:gridCol>
                <a:gridCol w="384589">
                  <a:extLst>
                    <a:ext uri="{9D8B030D-6E8A-4147-A177-3AD203B41FA5}">
                      <a16:colId xmlns:a16="http://schemas.microsoft.com/office/drawing/2014/main" val="251750374"/>
                    </a:ext>
                  </a:extLst>
                </a:gridCol>
                <a:gridCol w="384589">
                  <a:extLst>
                    <a:ext uri="{9D8B030D-6E8A-4147-A177-3AD203B41FA5}">
                      <a16:colId xmlns:a16="http://schemas.microsoft.com/office/drawing/2014/main" val="507892107"/>
                    </a:ext>
                  </a:extLst>
                </a:gridCol>
              </a:tblGrid>
              <a:tr h="370840">
                <a:tc>
                  <a:txBody>
                    <a:bodyPr/>
                    <a:lstStyle/>
                    <a:p>
                      <a:pPr algn="ctr"/>
                      <a:r>
                        <a:rPr lang="en-US" sz="2000">
                          <a:solidFill>
                            <a:schemeClr val="tx1"/>
                          </a:solidFill>
                          <a:latin typeface="Times New Roman" panose="02020603050405020304" pitchFamily="18" charset="0"/>
                          <a:cs typeface="Times New Roman" panose="02020603050405020304" pitchFamily="18" charset="0"/>
                        </a:rPr>
                        <a:t>Đ</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B183"/>
                    </a:solidFill>
                  </a:tcPr>
                </a:tc>
                <a:tc>
                  <a:txBody>
                    <a:bodyPr/>
                    <a:lstStyle/>
                    <a:p>
                      <a:pPr algn="ctr"/>
                      <a:r>
                        <a:rPr lang="en-US" sz="2000">
                          <a:solidFill>
                            <a:schemeClr val="tx1"/>
                          </a:solidFill>
                          <a:latin typeface="Times New Roman" panose="02020603050405020304" pitchFamily="18" charset="0"/>
                          <a:cs typeface="Times New Roman" panose="02020603050405020304" pitchFamily="18" charset="0"/>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B183"/>
                    </a:solidFill>
                  </a:tcPr>
                </a:tc>
                <a:tc>
                  <a:txBody>
                    <a:bodyPr/>
                    <a:lstStyle/>
                    <a:p>
                      <a:pPr algn="ctr"/>
                      <a:r>
                        <a:rPr lang="en-US" sz="2000">
                          <a:solidFill>
                            <a:schemeClr val="tx1"/>
                          </a:solidFill>
                          <a:latin typeface="Times New Roman" panose="02020603050405020304" pitchFamily="18" charset="0"/>
                          <a:cs typeface="Times New Roman" panose="02020603050405020304" pitchFamily="18" charset="0"/>
                        </a:rPr>
                        <a:t>Ể</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B183"/>
                    </a:solidFill>
                  </a:tcPr>
                </a:tc>
                <a:tc>
                  <a:txBody>
                    <a:bodyPr/>
                    <a:lstStyle/>
                    <a:p>
                      <a:pPr algn="ctr"/>
                      <a:r>
                        <a:rPr lang="en-US" sz="2000">
                          <a:solidFill>
                            <a:schemeClr val="tx1"/>
                          </a:solidFill>
                          <a:latin typeface="Times New Roman" panose="02020603050405020304" pitchFamily="18" charset="0"/>
                          <a:cs typeface="Times New Roman" panose="02020603050405020304" pitchFamily="18" charset="0"/>
                        </a:rPr>
                        <a:t>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B183"/>
                    </a:solidFill>
                  </a:tcPr>
                </a:tc>
                <a:tc>
                  <a:txBody>
                    <a:bodyPr/>
                    <a:lstStyle/>
                    <a:p>
                      <a:pPr algn="ctr"/>
                      <a:r>
                        <a:rPr lang="en-US" sz="2000">
                          <a:solidFill>
                            <a:schemeClr val="tx1"/>
                          </a:solidFill>
                          <a:latin typeface="Times New Roman" panose="02020603050405020304" pitchFamily="18" charset="0"/>
                          <a:cs typeface="Times New Roman" panose="02020603050405020304" pitchFamily="18"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B183"/>
                    </a:solidFill>
                  </a:tcPr>
                </a:tc>
                <a:tc>
                  <a:txBody>
                    <a:bodyPr/>
                    <a:lstStyle/>
                    <a:p>
                      <a:pPr algn="ctr"/>
                      <a:r>
                        <a:rPr lang="en-US" sz="2000">
                          <a:solidFill>
                            <a:schemeClr val="tx1"/>
                          </a:solidFill>
                          <a:latin typeface="Times New Roman" panose="02020603050405020304" pitchFamily="18" charset="0"/>
                          <a:cs typeface="Times New Roman" panose="02020603050405020304" pitchFamily="18" charset="0"/>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B183"/>
                    </a:solidFill>
                  </a:tcPr>
                </a:tc>
                <a:tc>
                  <a:txBody>
                    <a:bodyPr/>
                    <a:lstStyle/>
                    <a:p>
                      <a:pPr algn="ctr"/>
                      <a:r>
                        <a:rPr lang="en-US" sz="2000">
                          <a:solidFill>
                            <a:schemeClr val="tx1"/>
                          </a:solidFill>
                          <a:latin typeface="Times New Roman" panose="02020603050405020304" pitchFamily="18" charset="0"/>
                          <a:cs typeface="Times New Roman" panose="02020603050405020304" pitchFamily="18" charset="0"/>
                        </a:rPr>
                        <a:t>Ì</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r>
                        <a:rPr lang="en-US" sz="2000">
                          <a:solidFill>
                            <a:schemeClr val="tx1"/>
                          </a:solidFill>
                          <a:latin typeface="Times New Roman" panose="02020603050405020304" pitchFamily="18" charset="0"/>
                          <a:cs typeface="Times New Roman" panose="02020603050405020304" pitchFamily="18"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B183"/>
                    </a:solidFill>
                  </a:tcPr>
                </a:tc>
                <a:extLst>
                  <a:ext uri="{0D108BD9-81ED-4DB2-BD59-A6C34878D82A}">
                    <a16:rowId xmlns:a16="http://schemas.microsoft.com/office/drawing/2014/main" val="2137379544"/>
                  </a:ext>
                </a:extLst>
              </a:tr>
            </a:tbl>
          </a:graphicData>
        </a:graphic>
      </p:graphicFrame>
      <p:graphicFrame>
        <p:nvGraphicFramePr>
          <p:cNvPr id="4" name="Table 3">
            <a:extLst>
              <a:ext uri="{FF2B5EF4-FFF2-40B4-BE49-F238E27FC236}">
                <a16:creationId xmlns:a16="http://schemas.microsoft.com/office/drawing/2014/main" id="{12377947-19D2-148E-6006-ED7F78038FD4}"/>
              </a:ext>
            </a:extLst>
          </p:cNvPr>
          <p:cNvGraphicFramePr>
            <a:graphicFrameLocks noGrp="1"/>
          </p:cNvGraphicFramePr>
          <p:nvPr>
            <p:extLst>
              <p:ext uri="{D42A27DB-BD31-4B8C-83A1-F6EECF244321}">
                <p14:modId xmlns:p14="http://schemas.microsoft.com/office/powerpoint/2010/main" val="237086117"/>
              </p:ext>
            </p:extLst>
          </p:nvPr>
        </p:nvGraphicFramePr>
        <p:xfrm>
          <a:off x="3262912" y="445811"/>
          <a:ext cx="3076712" cy="396240"/>
        </p:xfrm>
        <a:graphic>
          <a:graphicData uri="http://schemas.openxmlformats.org/drawingml/2006/table">
            <a:tbl>
              <a:tblPr firstRow="1" bandRow="1">
                <a:tableStyleId>{284E427A-3D55-4303-BF80-6455036E1DE7}</a:tableStyleId>
              </a:tblPr>
              <a:tblGrid>
                <a:gridCol w="384589">
                  <a:extLst>
                    <a:ext uri="{9D8B030D-6E8A-4147-A177-3AD203B41FA5}">
                      <a16:colId xmlns:a16="http://schemas.microsoft.com/office/drawing/2014/main" val="3528587620"/>
                    </a:ext>
                  </a:extLst>
                </a:gridCol>
                <a:gridCol w="384589">
                  <a:extLst>
                    <a:ext uri="{9D8B030D-6E8A-4147-A177-3AD203B41FA5}">
                      <a16:colId xmlns:a16="http://schemas.microsoft.com/office/drawing/2014/main" val="1923957936"/>
                    </a:ext>
                  </a:extLst>
                </a:gridCol>
                <a:gridCol w="384589">
                  <a:extLst>
                    <a:ext uri="{9D8B030D-6E8A-4147-A177-3AD203B41FA5}">
                      <a16:colId xmlns:a16="http://schemas.microsoft.com/office/drawing/2014/main" val="4014877960"/>
                    </a:ext>
                  </a:extLst>
                </a:gridCol>
                <a:gridCol w="384589">
                  <a:extLst>
                    <a:ext uri="{9D8B030D-6E8A-4147-A177-3AD203B41FA5}">
                      <a16:colId xmlns:a16="http://schemas.microsoft.com/office/drawing/2014/main" val="2447482321"/>
                    </a:ext>
                  </a:extLst>
                </a:gridCol>
                <a:gridCol w="384589">
                  <a:extLst>
                    <a:ext uri="{9D8B030D-6E8A-4147-A177-3AD203B41FA5}">
                      <a16:colId xmlns:a16="http://schemas.microsoft.com/office/drawing/2014/main" val="2251036317"/>
                    </a:ext>
                  </a:extLst>
                </a:gridCol>
                <a:gridCol w="384589">
                  <a:extLst>
                    <a:ext uri="{9D8B030D-6E8A-4147-A177-3AD203B41FA5}">
                      <a16:colId xmlns:a16="http://schemas.microsoft.com/office/drawing/2014/main" val="3289467576"/>
                    </a:ext>
                  </a:extLst>
                </a:gridCol>
                <a:gridCol w="384589">
                  <a:extLst>
                    <a:ext uri="{9D8B030D-6E8A-4147-A177-3AD203B41FA5}">
                      <a16:colId xmlns:a16="http://schemas.microsoft.com/office/drawing/2014/main" val="251750374"/>
                    </a:ext>
                  </a:extLst>
                </a:gridCol>
                <a:gridCol w="384589">
                  <a:extLst>
                    <a:ext uri="{9D8B030D-6E8A-4147-A177-3AD203B41FA5}">
                      <a16:colId xmlns:a16="http://schemas.microsoft.com/office/drawing/2014/main" val="507892107"/>
                    </a:ext>
                  </a:extLst>
                </a:gridCol>
              </a:tblGrid>
              <a:tr h="370840">
                <a:tc>
                  <a:txBody>
                    <a:bodyPr/>
                    <a:lstStyle/>
                    <a:p>
                      <a:pPr algn="ctr"/>
                      <a:r>
                        <a:rPr lang="en-US" sz="2000">
                          <a:solidFill>
                            <a:srgbClr val="FFD966"/>
                          </a:solidFill>
                          <a:latin typeface="Times New Roman" panose="02020603050405020304" pitchFamily="18" charset="0"/>
                          <a:cs typeface="Times New Roman" panose="02020603050405020304" pitchFamily="18" charset="0"/>
                        </a:rPr>
                        <a:t>Đ</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2000">
                          <a:solidFill>
                            <a:srgbClr val="FFD966"/>
                          </a:solidFill>
                          <a:latin typeface="Times New Roman" panose="02020603050405020304" pitchFamily="18" charset="0"/>
                          <a:cs typeface="Times New Roman" panose="02020603050405020304" pitchFamily="18" charset="0"/>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2000">
                          <a:solidFill>
                            <a:srgbClr val="FFD966"/>
                          </a:solidFill>
                          <a:latin typeface="Times New Roman" panose="02020603050405020304" pitchFamily="18" charset="0"/>
                          <a:cs typeface="Times New Roman" panose="02020603050405020304" pitchFamily="18" charset="0"/>
                        </a:rPr>
                        <a:t>Ể</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2000">
                          <a:solidFill>
                            <a:srgbClr val="FFD966"/>
                          </a:solidFill>
                          <a:latin typeface="Times New Roman" panose="02020603050405020304" pitchFamily="18" charset="0"/>
                          <a:cs typeface="Times New Roman" panose="02020603050405020304" pitchFamily="18" charset="0"/>
                        </a:rPr>
                        <a:t>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2000">
                          <a:solidFill>
                            <a:srgbClr val="FFD966"/>
                          </a:solidFill>
                          <a:latin typeface="Times New Roman" panose="02020603050405020304" pitchFamily="18" charset="0"/>
                          <a:cs typeface="Times New Roman" panose="02020603050405020304" pitchFamily="18"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2000">
                          <a:solidFill>
                            <a:srgbClr val="FFD966"/>
                          </a:solidFill>
                          <a:latin typeface="Times New Roman" panose="02020603050405020304" pitchFamily="18" charset="0"/>
                          <a:cs typeface="Times New Roman" panose="02020603050405020304" pitchFamily="18" charset="0"/>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2000">
                          <a:solidFill>
                            <a:srgbClr val="FFD966"/>
                          </a:solidFill>
                          <a:latin typeface="Times New Roman" panose="02020603050405020304" pitchFamily="18" charset="0"/>
                          <a:cs typeface="Times New Roman" panose="02020603050405020304" pitchFamily="18" charset="0"/>
                        </a:rPr>
                        <a:t>Ì</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2000">
                          <a:solidFill>
                            <a:srgbClr val="FFD966"/>
                          </a:solidFill>
                          <a:latin typeface="Times New Roman" panose="02020603050405020304" pitchFamily="18" charset="0"/>
                          <a:cs typeface="Times New Roman" panose="02020603050405020304" pitchFamily="18"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2137379544"/>
                  </a:ext>
                </a:extLst>
              </a:tr>
            </a:tbl>
          </a:graphicData>
        </a:graphic>
      </p:graphicFrame>
    </p:spTree>
    <p:extLst>
      <p:ext uri="{BB962C8B-B14F-4D97-AF65-F5344CB8AC3E}">
        <p14:creationId xmlns:p14="http://schemas.microsoft.com/office/powerpoint/2010/main" val="13523279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2" presetClass="exit" presetSubtype="1" fill="hold" grpId="0" nodeType="clickEffect">
                                  <p:stCondLst>
                                    <p:cond delay="0"/>
                                  </p:stCondLst>
                                  <p:childTnLst>
                                    <p:animEffect transition="out" filter="wipe(up)">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16" presetClass="exit" presetSubtype="21" fill="hold" nodeType="clickEffect">
                                  <p:stCondLst>
                                    <p:cond delay="0"/>
                                  </p:stCondLst>
                                  <p:childTnLst>
                                    <p:animEffect transition="out" filter="barn(inVertical)">
                                      <p:cBhvr>
                                        <p:cTn id="12" dur="500"/>
                                        <p:tgtEl>
                                          <p:spTgt spid="4"/>
                                        </p:tgtEl>
                                      </p:cBhvr>
                                    </p:animEffect>
                                    <p:set>
                                      <p:cBhvr>
                                        <p:cTn id="13"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2"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6D90AA0-CE80-F022-C81C-A57509258645}"/>
              </a:ext>
            </a:extLst>
          </p:cNvPr>
          <p:cNvPicPr>
            <a:picLocks noChangeAspect="1"/>
          </p:cNvPicPr>
          <p:nvPr/>
        </p:nvPicPr>
        <p:blipFill>
          <a:blip r:embed="rId3"/>
          <a:stretch>
            <a:fillRect/>
          </a:stretch>
        </p:blipFill>
        <p:spPr>
          <a:xfrm>
            <a:off x="0" y="1255"/>
            <a:ext cx="9144000" cy="5140990"/>
          </a:xfrm>
          <a:prstGeom prst="rect">
            <a:avLst/>
          </a:prstGeom>
        </p:spPr>
      </p:pic>
      <p:pic>
        <p:nvPicPr>
          <p:cNvPr id="7" name="图片 37">
            <a:extLst>
              <a:ext uri="{FF2B5EF4-FFF2-40B4-BE49-F238E27FC236}">
                <a16:creationId xmlns:a16="http://schemas.microsoft.com/office/drawing/2014/main" id="{56C28059-5608-0DD3-D39F-7C52ED3EB90A}"/>
              </a:ext>
            </a:extLst>
          </p:cNvPr>
          <p:cNvPicPr>
            <a:picLocks noChangeAspect="1"/>
          </p:cNvPicPr>
          <p:nvPr/>
        </p:nvPicPr>
        <p:blipFill>
          <a:blip r:embed="rId4"/>
          <a:stretch>
            <a:fillRect/>
          </a:stretch>
        </p:blipFill>
        <p:spPr>
          <a:xfrm>
            <a:off x="2757233" y="3901895"/>
            <a:ext cx="1718823" cy="822841"/>
          </a:xfrm>
          <a:prstGeom prst="rect">
            <a:avLst/>
          </a:prstGeom>
        </p:spPr>
      </p:pic>
      <p:grpSp>
        <p:nvGrpSpPr>
          <p:cNvPr id="2" name="Group 1">
            <a:extLst>
              <a:ext uri="{FF2B5EF4-FFF2-40B4-BE49-F238E27FC236}">
                <a16:creationId xmlns:a16="http://schemas.microsoft.com/office/drawing/2014/main" id="{BEE233A9-D7B4-40D9-ACF3-C787E24B451A}"/>
              </a:ext>
            </a:extLst>
          </p:cNvPr>
          <p:cNvGrpSpPr/>
          <p:nvPr/>
        </p:nvGrpSpPr>
        <p:grpSpPr>
          <a:xfrm>
            <a:off x="1275907" y="1117461"/>
            <a:ext cx="6098211" cy="2157367"/>
            <a:chOff x="2286002" y="1494701"/>
            <a:chExt cx="5986461" cy="3791674"/>
          </a:xfrm>
        </p:grpSpPr>
        <p:sp>
          <p:nvSpPr>
            <p:cNvPr id="15" name="Rectangle: Folded Corner 14">
              <a:extLst>
                <a:ext uri="{FF2B5EF4-FFF2-40B4-BE49-F238E27FC236}">
                  <a16:creationId xmlns:a16="http://schemas.microsoft.com/office/drawing/2014/main" id="{43DBF4F5-99FC-421A-9499-35139D85BD33}"/>
                </a:ext>
              </a:extLst>
            </p:cNvPr>
            <p:cNvSpPr/>
            <p:nvPr/>
          </p:nvSpPr>
          <p:spPr>
            <a:xfrm>
              <a:off x="2757488" y="1640382"/>
              <a:ext cx="5514975" cy="3645993"/>
            </a:xfrm>
            <a:prstGeom prst="foldedCorner">
              <a:avLst/>
            </a:prstGeom>
            <a:solidFill>
              <a:srgbClr val="FAA5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515"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6" name="Rectangle 15">
              <a:extLst>
                <a:ext uri="{FF2B5EF4-FFF2-40B4-BE49-F238E27FC236}">
                  <a16:creationId xmlns:a16="http://schemas.microsoft.com/office/drawing/2014/main" id="{73542330-D9CE-47F9-96C4-A49EA21F964B}"/>
                </a:ext>
              </a:extLst>
            </p:cNvPr>
            <p:cNvSpPr/>
            <p:nvPr/>
          </p:nvSpPr>
          <p:spPr>
            <a:xfrm rot="19010495">
              <a:off x="2286002" y="1494701"/>
              <a:ext cx="942975" cy="480958"/>
            </a:xfrm>
            <a:prstGeom prst="rect">
              <a:avLst/>
            </a:prstGeom>
            <a:solidFill>
              <a:schemeClr val="accent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515"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7" name="Rectangle 16">
              <a:extLst>
                <a:ext uri="{FF2B5EF4-FFF2-40B4-BE49-F238E27FC236}">
                  <a16:creationId xmlns:a16="http://schemas.microsoft.com/office/drawing/2014/main" id="{E7881C87-298B-44F1-BA3F-15F860C6F206}"/>
                </a:ext>
              </a:extLst>
            </p:cNvPr>
            <p:cNvSpPr/>
            <p:nvPr/>
          </p:nvSpPr>
          <p:spPr>
            <a:xfrm>
              <a:off x="3054636" y="1929326"/>
              <a:ext cx="4920678" cy="3068104"/>
            </a:xfrm>
            <a:prstGeom prst="rect">
              <a:avLst/>
            </a:prstGeom>
            <a:solidFill>
              <a:srgbClr val="0C9B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515"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sym typeface="Arial"/>
              </a:endParaRPr>
            </a:p>
          </p:txBody>
        </p:sp>
      </p:grpSp>
      <p:sp>
        <p:nvSpPr>
          <p:cNvPr id="19" name="TextBox 18">
            <a:extLst>
              <a:ext uri="{FF2B5EF4-FFF2-40B4-BE49-F238E27FC236}">
                <a16:creationId xmlns:a16="http://schemas.microsoft.com/office/drawing/2014/main" id="{D3298975-E4D6-4EF0-A0DD-C34A6B315261}"/>
              </a:ext>
            </a:extLst>
          </p:cNvPr>
          <p:cNvSpPr txBox="1"/>
          <p:nvPr/>
        </p:nvSpPr>
        <p:spPr>
          <a:xfrm>
            <a:off x="2058890" y="1404450"/>
            <a:ext cx="4876482" cy="4549964"/>
          </a:xfrm>
          <a:prstGeom prst="rect">
            <a:avLst/>
          </a:prstGeom>
          <a:noFill/>
        </p:spPr>
        <p:txBody>
          <a:bodyPr wrap="square" rtlCol="0">
            <a:spAutoFit/>
          </a:bodyPr>
          <a:lstStyle/>
          <a:p>
            <a:pPr algn="just">
              <a:spcAft>
                <a:spcPts val="800"/>
              </a:spcAft>
            </a:pPr>
            <a:r>
              <a:rPr lang="nl-NL" sz="28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Hàng</a:t>
            </a:r>
            <a:r>
              <a:rPr lang="vi-VN" sz="28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ngang 3: </a:t>
            </a:r>
            <a:r>
              <a:rPr lang="vi-VN" sz="28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Nhân vật người “vợ nhặt” hiện lên chủ yếu qua điểm nhìn của ai?</a:t>
            </a:r>
            <a:endParaRPr lang="en-US" sz="2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685600" rtl="0" eaLnBrk="1" fontAlgn="auto" latinLnBrk="0" hangingPunct="1">
              <a:spcBef>
                <a:spcPts val="0"/>
              </a:spcBef>
              <a:spcAft>
                <a:spcPts val="0"/>
              </a:spcAft>
              <a:buClrTx/>
              <a:buSzTx/>
              <a:buFont typeface="Arial"/>
              <a:buNone/>
              <a:tabLst/>
              <a:defRPr/>
            </a:pPr>
            <a:endParaRPr kumimoji="0" lang="en-US" sz="19900" b="0" i="0" u="none" strike="noStrike" kern="1200" cap="none" spc="0" normalizeH="0" baseline="0" noProof="0">
              <a:ln>
                <a:noFill/>
              </a:ln>
              <a:solidFill>
                <a:schemeClr val="bg1"/>
              </a:solidFill>
              <a:effectLst/>
              <a:uLnTx/>
              <a:uFillTx/>
              <a:latin typeface="Calibri Light" panose="020F0302020204030204"/>
              <a:ea typeface="Times New Roman" panose="02020603050405020304" pitchFamily="18" charset="0"/>
              <a:cs typeface="Times New Roman" panose="02020603050405020304" pitchFamily="18" charset="0"/>
              <a:sym typeface="Arial"/>
            </a:endParaRPr>
          </a:p>
        </p:txBody>
      </p:sp>
      <p:pic>
        <p:nvPicPr>
          <p:cNvPr id="20" name="Graphic 19" descr="Home">
            <a:hlinkClick r:id="rId5" action="ppaction://hlinksldjump"/>
            <a:extLst>
              <a:ext uri="{FF2B5EF4-FFF2-40B4-BE49-F238E27FC236}">
                <a16:creationId xmlns:a16="http://schemas.microsoft.com/office/drawing/2014/main" id="{09017410-7EC0-4BAB-B6DE-051CCC554E1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8120933" y="825951"/>
            <a:ext cx="904252" cy="904252"/>
          </a:xfrm>
          <a:prstGeom prst="rect">
            <a:avLst/>
          </a:prstGeom>
        </p:spPr>
      </p:pic>
      <p:sp>
        <p:nvSpPr>
          <p:cNvPr id="3" name="1">
            <a:hlinkClick r:id="rId8" action="ppaction://hlinksldjump"/>
            <a:extLst>
              <a:ext uri="{FF2B5EF4-FFF2-40B4-BE49-F238E27FC236}">
                <a16:creationId xmlns:a16="http://schemas.microsoft.com/office/drawing/2014/main" id="{E5E6821B-2A79-76D1-5771-C891F334CCEA}"/>
              </a:ext>
            </a:extLst>
          </p:cNvPr>
          <p:cNvSpPr/>
          <p:nvPr/>
        </p:nvSpPr>
        <p:spPr>
          <a:xfrm>
            <a:off x="1312250" y="493137"/>
            <a:ext cx="361350" cy="291229"/>
          </a:xfrm>
          <a:prstGeom prst="round2DiagRect">
            <a:avLst>
              <a:gd name="adj1" fmla="val 39988"/>
              <a:gd name="adj2" fmla="val 0"/>
            </a:avLst>
          </a:prstGeom>
          <a:solidFill>
            <a:srgbClr val="1257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515" rtl="0" eaLnBrk="1" fontAlgn="auto" latinLnBrk="0" hangingPunct="1">
              <a:lnSpc>
                <a:spcPct val="100000"/>
              </a:lnSpc>
              <a:spcBef>
                <a:spcPts val="0"/>
              </a:spcBef>
              <a:spcAft>
                <a:spcPts val="0"/>
              </a:spcAft>
              <a:buClrTx/>
              <a:buSzTx/>
              <a:buFont typeface="Arial"/>
              <a:buNone/>
              <a:tabLst/>
              <a:defRPr/>
            </a:pPr>
            <a:r>
              <a:rPr kumimoji="0" lang="vi-VN" sz="24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sym typeface="Arial"/>
              </a:rPr>
              <a:t>3</a:t>
            </a:r>
            <a:endPar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sym typeface="Arial"/>
            </a:endParaRPr>
          </a:p>
        </p:txBody>
      </p:sp>
      <p:graphicFrame>
        <p:nvGraphicFramePr>
          <p:cNvPr id="4" name="Table 3">
            <a:extLst>
              <a:ext uri="{FF2B5EF4-FFF2-40B4-BE49-F238E27FC236}">
                <a16:creationId xmlns:a16="http://schemas.microsoft.com/office/drawing/2014/main" id="{01B9915A-143A-825E-99F7-3301792E0A1B}"/>
              </a:ext>
            </a:extLst>
          </p:cNvPr>
          <p:cNvGraphicFramePr>
            <a:graphicFrameLocks noGrp="1"/>
          </p:cNvGraphicFramePr>
          <p:nvPr>
            <p:extLst>
              <p:ext uri="{D42A27DB-BD31-4B8C-83A1-F6EECF244321}">
                <p14:modId xmlns:p14="http://schemas.microsoft.com/office/powerpoint/2010/main" val="3568729061"/>
              </p:ext>
            </p:extLst>
          </p:nvPr>
        </p:nvGraphicFramePr>
        <p:xfrm>
          <a:off x="4002624" y="513594"/>
          <a:ext cx="1922945" cy="396240"/>
        </p:xfrm>
        <a:graphic>
          <a:graphicData uri="http://schemas.openxmlformats.org/drawingml/2006/table">
            <a:tbl>
              <a:tblPr firstRow="1" bandRow="1">
                <a:tableStyleId>{284E427A-3D55-4303-BF80-6455036E1DE7}</a:tableStyleId>
              </a:tblPr>
              <a:tblGrid>
                <a:gridCol w="384589">
                  <a:extLst>
                    <a:ext uri="{9D8B030D-6E8A-4147-A177-3AD203B41FA5}">
                      <a16:colId xmlns:a16="http://schemas.microsoft.com/office/drawing/2014/main" val="3528587620"/>
                    </a:ext>
                  </a:extLst>
                </a:gridCol>
                <a:gridCol w="384589">
                  <a:extLst>
                    <a:ext uri="{9D8B030D-6E8A-4147-A177-3AD203B41FA5}">
                      <a16:colId xmlns:a16="http://schemas.microsoft.com/office/drawing/2014/main" val="1923957936"/>
                    </a:ext>
                  </a:extLst>
                </a:gridCol>
                <a:gridCol w="384589">
                  <a:extLst>
                    <a:ext uri="{9D8B030D-6E8A-4147-A177-3AD203B41FA5}">
                      <a16:colId xmlns:a16="http://schemas.microsoft.com/office/drawing/2014/main" val="4014877960"/>
                    </a:ext>
                  </a:extLst>
                </a:gridCol>
                <a:gridCol w="384589">
                  <a:extLst>
                    <a:ext uri="{9D8B030D-6E8A-4147-A177-3AD203B41FA5}">
                      <a16:colId xmlns:a16="http://schemas.microsoft.com/office/drawing/2014/main" val="2447482321"/>
                    </a:ext>
                  </a:extLst>
                </a:gridCol>
                <a:gridCol w="384589">
                  <a:extLst>
                    <a:ext uri="{9D8B030D-6E8A-4147-A177-3AD203B41FA5}">
                      <a16:colId xmlns:a16="http://schemas.microsoft.com/office/drawing/2014/main" val="2251036317"/>
                    </a:ext>
                  </a:extLst>
                </a:gridCol>
              </a:tblGrid>
              <a:tr h="370840">
                <a:tc>
                  <a:txBody>
                    <a:bodyPr/>
                    <a:lstStyle/>
                    <a:p>
                      <a:pPr algn="ctr"/>
                      <a:r>
                        <a:rPr lang="en-US" sz="2000">
                          <a:solidFill>
                            <a:schemeClr val="tx1"/>
                          </a:solidFill>
                          <a:latin typeface="Times New Roman" panose="02020603050405020304" pitchFamily="18" charset="0"/>
                          <a:cs typeface="Times New Roman" panose="02020603050405020304" pitchFamily="18" charset="0"/>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B183"/>
                    </a:solidFill>
                  </a:tcPr>
                </a:tc>
                <a:tc>
                  <a:txBody>
                    <a:bodyPr/>
                    <a:lstStyle/>
                    <a:p>
                      <a:pPr algn="ctr"/>
                      <a:r>
                        <a:rPr lang="en-US" sz="2000">
                          <a:solidFill>
                            <a:schemeClr val="tx1"/>
                          </a:solidFill>
                          <a:latin typeface="Times New Roman" panose="02020603050405020304" pitchFamily="18" charset="0"/>
                          <a:cs typeface="Times New Roman" panose="02020603050405020304" pitchFamily="18" charset="0"/>
                        </a:rPr>
                        <a:t>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B183"/>
                    </a:solidFill>
                  </a:tcPr>
                </a:tc>
                <a:tc>
                  <a:txBody>
                    <a:bodyPr/>
                    <a:lstStyle/>
                    <a:p>
                      <a:pPr algn="ctr"/>
                      <a:r>
                        <a:rPr lang="en-US" sz="2000">
                          <a:solidFill>
                            <a:schemeClr val="tx1"/>
                          </a:solidFill>
                          <a:latin typeface="Times New Roman" panose="02020603050405020304" pitchFamily="18" charset="0"/>
                          <a:cs typeface="Times New Roman" panose="02020603050405020304" pitchFamily="18" charset="0"/>
                        </a:rPr>
                        <a:t>À</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B183"/>
                    </a:solidFill>
                  </a:tcPr>
                </a:tc>
                <a:tc>
                  <a:txBody>
                    <a:bodyPr/>
                    <a:lstStyle/>
                    <a:p>
                      <a:pPr algn="ctr"/>
                      <a:r>
                        <a:rPr lang="en-US" sz="2000">
                          <a:solidFill>
                            <a:schemeClr val="tx1"/>
                          </a:solidFill>
                          <a:latin typeface="Times New Roman" panose="02020603050405020304" pitchFamily="18" charset="0"/>
                          <a:cs typeface="Times New Roman" panose="02020603050405020304" pitchFamily="18"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r>
                        <a:rPr lang="en-US" sz="2000">
                          <a:solidFill>
                            <a:schemeClr val="tx1"/>
                          </a:solidFill>
                          <a:latin typeface="Times New Roman" panose="02020603050405020304" pitchFamily="18" charset="0"/>
                          <a:cs typeface="Times New Roman" panose="02020603050405020304" pitchFamily="18" charset="0"/>
                        </a:rPr>
                        <a:t>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B183"/>
                    </a:solidFill>
                  </a:tcPr>
                </a:tc>
                <a:extLst>
                  <a:ext uri="{0D108BD9-81ED-4DB2-BD59-A6C34878D82A}">
                    <a16:rowId xmlns:a16="http://schemas.microsoft.com/office/drawing/2014/main" val="2137379544"/>
                  </a:ext>
                </a:extLst>
              </a:tr>
            </a:tbl>
          </a:graphicData>
        </a:graphic>
      </p:graphicFrame>
      <p:graphicFrame>
        <p:nvGraphicFramePr>
          <p:cNvPr id="5" name="Table 4">
            <a:extLst>
              <a:ext uri="{FF2B5EF4-FFF2-40B4-BE49-F238E27FC236}">
                <a16:creationId xmlns:a16="http://schemas.microsoft.com/office/drawing/2014/main" id="{4FAAED5F-AFA0-FDA9-139D-CD59241940C8}"/>
              </a:ext>
            </a:extLst>
          </p:cNvPr>
          <p:cNvGraphicFramePr>
            <a:graphicFrameLocks noGrp="1"/>
          </p:cNvGraphicFramePr>
          <p:nvPr>
            <p:extLst>
              <p:ext uri="{D42A27DB-BD31-4B8C-83A1-F6EECF244321}">
                <p14:modId xmlns:p14="http://schemas.microsoft.com/office/powerpoint/2010/main" val="2557320911"/>
              </p:ext>
            </p:extLst>
          </p:nvPr>
        </p:nvGraphicFramePr>
        <p:xfrm>
          <a:off x="4002624" y="520391"/>
          <a:ext cx="1922945" cy="396240"/>
        </p:xfrm>
        <a:graphic>
          <a:graphicData uri="http://schemas.openxmlformats.org/drawingml/2006/table">
            <a:tbl>
              <a:tblPr firstRow="1" bandRow="1">
                <a:tableStyleId>{284E427A-3D55-4303-BF80-6455036E1DE7}</a:tableStyleId>
              </a:tblPr>
              <a:tblGrid>
                <a:gridCol w="384589">
                  <a:extLst>
                    <a:ext uri="{9D8B030D-6E8A-4147-A177-3AD203B41FA5}">
                      <a16:colId xmlns:a16="http://schemas.microsoft.com/office/drawing/2014/main" val="3528587620"/>
                    </a:ext>
                  </a:extLst>
                </a:gridCol>
                <a:gridCol w="384589">
                  <a:extLst>
                    <a:ext uri="{9D8B030D-6E8A-4147-A177-3AD203B41FA5}">
                      <a16:colId xmlns:a16="http://schemas.microsoft.com/office/drawing/2014/main" val="1923957936"/>
                    </a:ext>
                  </a:extLst>
                </a:gridCol>
                <a:gridCol w="384589">
                  <a:extLst>
                    <a:ext uri="{9D8B030D-6E8A-4147-A177-3AD203B41FA5}">
                      <a16:colId xmlns:a16="http://schemas.microsoft.com/office/drawing/2014/main" val="4014877960"/>
                    </a:ext>
                  </a:extLst>
                </a:gridCol>
                <a:gridCol w="384589">
                  <a:extLst>
                    <a:ext uri="{9D8B030D-6E8A-4147-A177-3AD203B41FA5}">
                      <a16:colId xmlns:a16="http://schemas.microsoft.com/office/drawing/2014/main" val="2447482321"/>
                    </a:ext>
                  </a:extLst>
                </a:gridCol>
                <a:gridCol w="384589">
                  <a:extLst>
                    <a:ext uri="{9D8B030D-6E8A-4147-A177-3AD203B41FA5}">
                      <a16:colId xmlns:a16="http://schemas.microsoft.com/office/drawing/2014/main" val="2251036317"/>
                    </a:ext>
                  </a:extLst>
                </a:gridCol>
              </a:tblGrid>
              <a:tr h="370840">
                <a:tc>
                  <a:txBody>
                    <a:bodyPr/>
                    <a:lstStyle/>
                    <a:p>
                      <a:pPr algn="ctr"/>
                      <a:r>
                        <a:rPr lang="en-US" sz="2000">
                          <a:solidFill>
                            <a:srgbClr val="FFD966"/>
                          </a:solidFill>
                          <a:latin typeface="Times New Roman" panose="02020603050405020304" pitchFamily="18" charset="0"/>
                          <a:cs typeface="Times New Roman" panose="02020603050405020304" pitchFamily="18" charset="0"/>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2000">
                          <a:solidFill>
                            <a:srgbClr val="FFD966"/>
                          </a:solidFill>
                          <a:latin typeface="Times New Roman" panose="02020603050405020304" pitchFamily="18" charset="0"/>
                          <a:cs typeface="Times New Roman" panose="02020603050405020304" pitchFamily="18" charset="0"/>
                        </a:rPr>
                        <a:t>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2000">
                          <a:solidFill>
                            <a:srgbClr val="FFD966"/>
                          </a:solidFill>
                          <a:latin typeface="Times New Roman" panose="02020603050405020304" pitchFamily="18" charset="0"/>
                          <a:cs typeface="Times New Roman" panose="02020603050405020304" pitchFamily="18" charset="0"/>
                        </a:rPr>
                        <a:t>À</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2000">
                          <a:solidFill>
                            <a:srgbClr val="FFD966"/>
                          </a:solidFill>
                          <a:latin typeface="Times New Roman" panose="02020603050405020304" pitchFamily="18" charset="0"/>
                          <a:cs typeface="Times New Roman" panose="02020603050405020304" pitchFamily="18"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2000">
                          <a:solidFill>
                            <a:srgbClr val="FFD966"/>
                          </a:solidFill>
                          <a:latin typeface="Times New Roman" panose="02020603050405020304" pitchFamily="18" charset="0"/>
                          <a:cs typeface="Times New Roman" panose="02020603050405020304" pitchFamily="18" charset="0"/>
                        </a:rPr>
                        <a:t>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2137379544"/>
                  </a:ext>
                </a:extLst>
              </a:tr>
            </a:tbl>
          </a:graphicData>
        </a:graphic>
      </p:graphicFrame>
    </p:spTree>
    <p:extLst>
      <p:ext uri="{BB962C8B-B14F-4D97-AF65-F5344CB8AC3E}">
        <p14:creationId xmlns:p14="http://schemas.microsoft.com/office/powerpoint/2010/main" val="1112311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2" presetClass="exit" presetSubtype="1" fill="hold" grpId="0" nodeType="clickEffect">
                                  <p:stCondLst>
                                    <p:cond delay="0"/>
                                  </p:stCondLst>
                                  <p:childTnLst>
                                    <p:animEffect transition="out" filter="wipe(up)">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6" presetClass="exit" presetSubtype="21" fill="hold" nodeType="clickEffect">
                                  <p:stCondLst>
                                    <p:cond delay="0"/>
                                  </p:stCondLst>
                                  <p:childTnLst>
                                    <p:animEffect transition="out" filter="barn(inVertical)">
                                      <p:cBhvr>
                                        <p:cTn id="12" dur="500"/>
                                        <p:tgtEl>
                                          <p:spTgt spid="5"/>
                                        </p:tgtEl>
                                      </p:cBhvr>
                                    </p:animEffect>
                                    <p:set>
                                      <p:cBhvr>
                                        <p:cTn id="13"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3"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60BA371-4074-DA20-3855-4E46F7281C25}"/>
              </a:ext>
            </a:extLst>
          </p:cNvPr>
          <p:cNvPicPr>
            <a:picLocks noChangeAspect="1"/>
          </p:cNvPicPr>
          <p:nvPr/>
        </p:nvPicPr>
        <p:blipFill>
          <a:blip r:embed="rId3"/>
          <a:stretch>
            <a:fillRect/>
          </a:stretch>
        </p:blipFill>
        <p:spPr>
          <a:xfrm>
            <a:off x="0" y="1255"/>
            <a:ext cx="9144000" cy="5140990"/>
          </a:xfrm>
          <a:prstGeom prst="rect">
            <a:avLst/>
          </a:prstGeom>
        </p:spPr>
      </p:pic>
      <p:sp>
        <p:nvSpPr>
          <p:cNvPr id="19" name="TextBox 18">
            <a:extLst>
              <a:ext uri="{FF2B5EF4-FFF2-40B4-BE49-F238E27FC236}">
                <a16:creationId xmlns:a16="http://schemas.microsoft.com/office/drawing/2014/main" id="{D3298975-E4D6-4EF0-A0DD-C34A6B315261}"/>
              </a:ext>
            </a:extLst>
          </p:cNvPr>
          <p:cNvSpPr txBox="1"/>
          <p:nvPr/>
        </p:nvSpPr>
        <p:spPr>
          <a:xfrm>
            <a:off x="2558730" y="1920930"/>
            <a:ext cx="4033013" cy="1488484"/>
          </a:xfrm>
          <a:prstGeom prst="rect">
            <a:avLst/>
          </a:prstGeom>
          <a:noFill/>
        </p:spPr>
        <p:txBody>
          <a:bodyPr wrap="square" rtlCol="0">
            <a:spAutoFit/>
          </a:bodyPr>
          <a:lstStyle/>
          <a:p>
            <a:pPr marL="0" marR="0" lvl="0" indent="0" algn="just" defTabSz="685800" rtl="0" eaLnBrk="1" fontAlgn="auto" latinLnBrk="0" hangingPunct="1">
              <a:lnSpc>
                <a:spcPct val="150000"/>
              </a:lnSpc>
              <a:spcBef>
                <a:spcPts val="0"/>
              </a:spcBef>
              <a:spcAft>
                <a:spcPts val="0"/>
              </a:spcAft>
              <a:buClrTx/>
              <a:buSzTx/>
              <a:buFont typeface="Arial"/>
              <a:buNone/>
              <a:tabLst/>
              <a:defRPr/>
            </a:pPr>
            <a:r>
              <a:rPr kumimoji="0" lang="en-US" sz="2100" b="0" i="1" u="none" strike="noStrike" kern="1200" cap="none" spc="0" normalizeH="0" baseline="0" noProof="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Hàng ngang 4: Điền vế còn thiếu vao câu sau: “Yêu trẻ, trẻ đến nhà, ….”</a:t>
            </a:r>
            <a:endParaRPr kumimoji="0" lang="en-US" sz="2100" b="0" i="0" u="none" strike="noStrike" kern="1200" cap="none" spc="0" normalizeH="0" baseline="0" noProof="0">
              <a:ln>
                <a:noFill/>
              </a:ln>
              <a:solidFill>
                <a:prstClr val="white"/>
              </a:solidFill>
              <a:effectLst/>
              <a:uLnTx/>
              <a:uFillTx/>
              <a:latin typeface=".VnTime"/>
              <a:ea typeface="Times New Roman" panose="02020603050405020304" pitchFamily="18" charset="0"/>
              <a:cs typeface="Times New Roman" panose="02020603050405020304" pitchFamily="18" charset="0"/>
              <a:sym typeface="Arial"/>
            </a:endParaRPr>
          </a:p>
        </p:txBody>
      </p:sp>
      <p:pic>
        <p:nvPicPr>
          <p:cNvPr id="10" name="图片 43">
            <a:extLst>
              <a:ext uri="{FF2B5EF4-FFF2-40B4-BE49-F238E27FC236}">
                <a16:creationId xmlns:a16="http://schemas.microsoft.com/office/drawing/2014/main" id="{B4148E5A-913A-BC2C-EA80-3379F54903C4}"/>
              </a:ext>
            </a:extLst>
          </p:cNvPr>
          <p:cNvPicPr>
            <a:picLocks noChangeAspect="1"/>
          </p:cNvPicPr>
          <p:nvPr/>
        </p:nvPicPr>
        <p:blipFill>
          <a:blip r:embed="rId4"/>
          <a:stretch>
            <a:fillRect/>
          </a:stretch>
        </p:blipFill>
        <p:spPr>
          <a:xfrm>
            <a:off x="-19217" y="1270135"/>
            <a:ext cx="792366" cy="457134"/>
          </a:xfrm>
          <a:prstGeom prst="rect">
            <a:avLst/>
          </a:prstGeom>
        </p:spPr>
      </p:pic>
      <p:sp>
        <p:nvSpPr>
          <p:cNvPr id="15" name="Rectangle: Folded Corner 14">
            <a:extLst>
              <a:ext uri="{FF2B5EF4-FFF2-40B4-BE49-F238E27FC236}">
                <a16:creationId xmlns:a16="http://schemas.microsoft.com/office/drawing/2014/main" id="{43DBF4F5-99FC-421A-9499-35139D85BD33}"/>
              </a:ext>
            </a:extLst>
          </p:cNvPr>
          <p:cNvSpPr/>
          <p:nvPr/>
        </p:nvSpPr>
        <p:spPr>
          <a:xfrm>
            <a:off x="2069022" y="973233"/>
            <a:ext cx="5209106" cy="2751820"/>
          </a:xfrm>
          <a:prstGeom prst="foldedCorner">
            <a:avLst/>
          </a:prstGeom>
          <a:solidFill>
            <a:srgbClr val="FAA5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515"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6" name="Rectangle 15">
            <a:extLst>
              <a:ext uri="{FF2B5EF4-FFF2-40B4-BE49-F238E27FC236}">
                <a16:creationId xmlns:a16="http://schemas.microsoft.com/office/drawing/2014/main" id="{73542330-D9CE-47F9-96C4-A49EA21F964B}"/>
              </a:ext>
            </a:extLst>
          </p:cNvPr>
          <p:cNvSpPr/>
          <p:nvPr/>
        </p:nvSpPr>
        <p:spPr>
          <a:xfrm rot="19010495">
            <a:off x="1715537" y="1400274"/>
            <a:ext cx="706975" cy="360589"/>
          </a:xfrm>
          <a:prstGeom prst="rect">
            <a:avLst/>
          </a:prstGeom>
          <a:solidFill>
            <a:schemeClr val="accent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515"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7" name="Rectangle 16">
            <a:extLst>
              <a:ext uri="{FF2B5EF4-FFF2-40B4-BE49-F238E27FC236}">
                <a16:creationId xmlns:a16="http://schemas.microsoft.com/office/drawing/2014/main" id="{E7881C87-298B-44F1-BA3F-15F860C6F206}"/>
              </a:ext>
            </a:extLst>
          </p:cNvPr>
          <p:cNvSpPr/>
          <p:nvPr/>
        </p:nvSpPr>
        <p:spPr>
          <a:xfrm>
            <a:off x="2450204" y="1269410"/>
            <a:ext cx="4438888" cy="2308324"/>
          </a:xfrm>
          <a:prstGeom prst="rect">
            <a:avLst/>
          </a:prstGeom>
          <a:solidFill>
            <a:srgbClr val="0C9B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515"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pic>
        <p:nvPicPr>
          <p:cNvPr id="34" name="Graphic 33" descr="Home">
            <a:hlinkClick r:id="rId5" action="ppaction://hlinksldjump"/>
            <a:extLst>
              <a:ext uri="{FF2B5EF4-FFF2-40B4-BE49-F238E27FC236}">
                <a16:creationId xmlns:a16="http://schemas.microsoft.com/office/drawing/2014/main" id="{263C0D3B-8BC8-49AD-B1B8-8CBD8B68ED7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8053840" y="841184"/>
            <a:ext cx="856452" cy="856452"/>
          </a:xfrm>
          <a:prstGeom prst="rect">
            <a:avLst/>
          </a:prstGeom>
        </p:spPr>
      </p:pic>
      <p:sp>
        <p:nvSpPr>
          <p:cNvPr id="23" name="TextBox 22">
            <a:extLst>
              <a:ext uri="{FF2B5EF4-FFF2-40B4-BE49-F238E27FC236}">
                <a16:creationId xmlns:a16="http://schemas.microsoft.com/office/drawing/2014/main" id="{96A9080A-9F71-02EA-8D7F-544D4E71FFFA}"/>
              </a:ext>
            </a:extLst>
          </p:cNvPr>
          <p:cNvSpPr txBox="1"/>
          <p:nvPr/>
        </p:nvSpPr>
        <p:spPr>
          <a:xfrm>
            <a:off x="2450204" y="1215965"/>
            <a:ext cx="4339447" cy="1938992"/>
          </a:xfrm>
          <a:prstGeom prst="rect">
            <a:avLst/>
          </a:prstGeom>
          <a:noFill/>
        </p:spPr>
        <p:txBody>
          <a:bodyPr wrap="square">
            <a:spAutoFit/>
          </a:bodyPr>
          <a:lstStyle/>
          <a:p>
            <a:pPr algn="just">
              <a:spcAft>
                <a:spcPts val="800"/>
              </a:spcAft>
            </a:pPr>
            <a:r>
              <a:rPr lang="nl-NL" sz="24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Hàng</a:t>
            </a:r>
            <a:r>
              <a:rPr lang="vi-VN" sz="24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ngang 4: </a:t>
            </a:r>
            <a:r>
              <a:rPr lang="vi-VN" sz="24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“Thị lẳng lặng theo chúng vào trong nhà, cái nhà vắng teo đứng rúm ró trên mảnh vườn mọc lổn nhổn những búi cỏ dại” là lời của ai?</a:t>
            </a:r>
            <a:endParaRPr lang="en-US" sz="24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1">
            <a:hlinkClick r:id="rId8" action="ppaction://hlinksldjump"/>
            <a:extLst>
              <a:ext uri="{FF2B5EF4-FFF2-40B4-BE49-F238E27FC236}">
                <a16:creationId xmlns:a16="http://schemas.microsoft.com/office/drawing/2014/main" id="{378BC443-29D3-D626-F12E-E686AB031E1C}"/>
              </a:ext>
            </a:extLst>
          </p:cNvPr>
          <p:cNvSpPr/>
          <p:nvPr/>
        </p:nvSpPr>
        <p:spPr>
          <a:xfrm>
            <a:off x="557504" y="382899"/>
            <a:ext cx="361350" cy="298159"/>
          </a:xfrm>
          <a:prstGeom prst="round2DiagRect">
            <a:avLst>
              <a:gd name="adj1" fmla="val 39988"/>
              <a:gd name="adj2" fmla="val 0"/>
            </a:avLst>
          </a:prstGeom>
          <a:solidFill>
            <a:srgbClr val="1257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515" rtl="0" eaLnBrk="1" fontAlgn="auto" latinLnBrk="0" hangingPunct="1">
              <a:lnSpc>
                <a:spcPct val="100000"/>
              </a:lnSpc>
              <a:spcBef>
                <a:spcPts val="0"/>
              </a:spcBef>
              <a:spcAft>
                <a:spcPts val="0"/>
              </a:spcAft>
              <a:buClrTx/>
              <a:buSzTx/>
              <a:buFont typeface="Arial"/>
              <a:buNone/>
              <a:tabLst/>
              <a:defRPr/>
            </a:pPr>
            <a:r>
              <a:rPr kumimoji="0" lang="vi-VN" sz="24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sym typeface="Arial"/>
              </a:rPr>
              <a:t>4</a:t>
            </a:r>
            <a:endPar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sym typeface="Arial"/>
            </a:endParaRPr>
          </a:p>
        </p:txBody>
      </p:sp>
      <p:graphicFrame>
        <p:nvGraphicFramePr>
          <p:cNvPr id="3" name="Table 2">
            <a:extLst>
              <a:ext uri="{FF2B5EF4-FFF2-40B4-BE49-F238E27FC236}">
                <a16:creationId xmlns:a16="http://schemas.microsoft.com/office/drawing/2014/main" id="{57577E3D-D356-927D-CDF4-A939E534399E}"/>
              </a:ext>
            </a:extLst>
          </p:cNvPr>
          <p:cNvGraphicFramePr>
            <a:graphicFrameLocks noGrp="1"/>
          </p:cNvGraphicFramePr>
          <p:nvPr>
            <p:extLst>
              <p:ext uri="{D42A27DB-BD31-4B8C-83A1-F6EECF244321}">
                <p14:modId xmlns:p14="http://schemas.microsoft.com/office/powerpoint/2010/main" val="1351281772"/>
              </p:ext>
            </p:extLst>
          </p:nvPr>
        </p:nvGraphicFramePr>
        <p:xfrm>
          <a:off x="2278471" y="390151"/>
          <a:ext cx="4999657" cy="396240"/>
        </p:xfrm>
        <a:graphic>
          <a:graphicData uri="http://schemas.openxmlformats.org/drawingml/2006/table">
            <a:tbl>
              <a:tblPr firstRow="1" bandRow="1">
                <a:tableStyleId>{284E427A-3D55-4303-BF80-6455036E1DE7}</a:tableStyleId>
              </a:tblPr>
              <a:tblGrid>
                <a:gridCol w="384589">
                  <a:extLst>
                    <a:ext uri="{9D8B030D-6E8A-4147-A177-3AD203B41FA5}">
                      <a16:colId xmlns:a16="http://schemas.microsoft.com/office/drawing/2014/main" val="3528587620"/>
                    </a:ext>
                  </a:extLst>
                </a:gridCol>
                <a:gridCol w="384589">
                  <a:extLst>
                    <a:ext uri="{9D8B030D-6E8A-4147-A177-3AD203B41FA5}">
                      <a16:colId xmlns:a16="http://schemas.microsoft.com/office/drawing/2014/main" val="1923957936"/>
                    </a:ext>
                  </a:extLst>
                </a:gridCol>
                <a:gridCol w="384589">
                  <a:extLst>
                    <a:ext uri="{9D8B030D-6E8A-4147-A177-3AD203B41FA5}">
                      <a16:colId xmlns:a16="http://schemas.microsoft.com/office/drawing/2014/main" val="4014877960"/>
                    </a:ext>
                  </a:extLst>
                </a:gridCol>
                <a:gridCol w="384589">
                  <a:extLst>
                    <a:ext uri="{9D8B030D-6E8A-4147-A177-3AD203B41FA5}">
                      <a16:colId xmlns:a16="http://schemas.microsoft.com/office/drawing/2014/main" val="2447482321"/>
                    </a:ext>
                  </a:extLst>
                </a:gridCol>
                <a:gridCol w="384589">
                  <a:extLst>
                    <a:ext uri="{9D8B030D-6E8A-4147-A177-3AD203B41FA5}">
                      <a16:colId xmlns:a16="http://schemas.microsoft.com/office/drawing/2014/main" val="2251036317"/>
                    </a:ext>
                  </a:extLst>
                </a:gridCol>
                <a:gridCol w="384589">
                  <a:extLst>
                    <a:ext uri="{9D8B030D-6E8A-4147-A177-3AD203B41FA5}">
                      <a16:colId xmlns:a16="http://schemas.microsoft.com/office/drawing/2014/main" val="3289467576"/>
                    </a:ext>
                  </a:extLst>
                </a:gridCol>
                <a:gridCol w="384589">
                  <a:extLst>
                    <a:ext uri="{9D8B030D-6E8A-4147-A177-3AD203B41FA5}">
                      <a16:colId xmlns:a16="http://schemas.microsoft.com/office/drawing/2014/main" val="251750374"/>
                    </a:ext>
                  </a:extLst>
                </a:gridCol>
                <a:gridCol w="384589">
                  <a:extLst>
                    <a:ext uri="{9D8B030D-6E8A-4147-A177-3AD203B41FA5}">
                      <a16:colId xmlns:a16="http://schemas.microsoft.com/office/drawing/2014/main" val="507892107"/>
                    </a:ext>
                  </a:extLst>
                </a:gridCol>
                <a:gridCol w="384589">
                  <a:extLst>
                    <a:ext uri="{9D8B030D-6E8A-4147-A177-3AD203B41FA5}">
                      <a16:colId xmlns:a16="http://schemas.microsoft.com/office/drawing/2014/main" val="2014958155"/>
                    </a:ext>
                  </a:extLst>
                </a:gridCol>
                <a:gridCol w="384589">
                  <a:extLst>
                    <a:ext uri="{9D8B030D-6E8A-4147-A177-3AD203B41FA5}">
                      <a16:colId xmlns:a16="http://schemas.microsoft.com/office/drawing/2014/main" val="1061793075"/>
                    </a:ext>
                  </a:extLst>
                </a:gridCol>
                <a:gridCol w="384589">
                  <a:extLst>
                    <a:ext uri="{9D8B030D-6E8A-4147-A177-3AD203B41FA5}">
                      <a16:colId xmlns:a16="http://schemas.microsoft.com/office/drawing/2014/main" val="817339824"/>
                    </a:ext>
                  </a:extLst>
                </a:gridCol>
                <a:gridCol w="384589">
                  <a:extLst>
                    <a:ext uri="{9D8B030D-6E8A-4147-A177-3AD203B41FA5}">
                      <a16:colId xmlns:a16="http://schemas.microsoft.com/office/drawing/2014/main" val="3927149601"/>
                    </a:ext>
                  </a:extLst>
                </a:gridCol>
                <a:gridCol w="384589">
                  <a:extLst>
                    <a:ext uri="{9D8B030D-6E8A-4147-A177-3AD203B41FA5}">
                      <a16:colId xmlns:a16="http://schemas.microsoft.com/office/drawing/2014/main" val="3503529086"/>
                    </a:ext>
                  </a:extLst>
                </a:gridCol>
              </a:tblGrid>
              <a:tr h="370840">
                <a:tc>
                  <a:txBody>
                    <a:bodyPr/>
                    <a:lstStyle/>
                    <a:p>
                      <a:pPr algn="ctr"/>
                      <a:r>
                        <a:rPr lang="en-US" sz="2000">
                          <a:solidFill>
                            <a:schemeClr val="tx1"/>
                          </a:solidFill>
                          <a:latin typeface="Times New Roman" panose="02020603050405020304" pitchFamily="18" charset="0"/>
                          <a:cs typeface="Times New Roman" panose="02020603050405020304" pitchFamily="18"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B183"/>
                    </a:solidFill>
                  </a:tcPr>
                </a:tc>
                <a:tc>
                  <a:txBody>
                    <a:bodyPr/>
                    <a:lstStyle/>
                    <a:p>
                      <a:pPr algn="ctr"/>
                      <a:r>
                        <a:rPr lang="en-US" sz="2000">
                          <a:solidFill>
                            <a:schemeClr val="tx1"/>
                          </a:solidFill>
                          <a:latin typeface="Times New Roman" panose="02020603050405020304" pitchFamily="18" charset="0"/>
                          <a:cs typeface="Times New Roman" panose="02020603050405020304" pitchFamily="18" charset="0"/>
                        </a:rPr>
                        <a:t>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B183"/>
                    </a:solidFill>
                  </a:tcPr>
                </a:tc>
                <a:tc>
                  <a:txBody>
                    <a:bodyPr/>
                    <a:lstStyle/>
                    <a:p>
                      <a:pPr algn="ctr"/>
                      <a:r>
                        <a:rPr lang="en-US" sz="2000">
                          <a:solidFill>
                            <a:schemeClr val="tx1"/>
                          </a:solidFill>
                          <a:latin typeface="Times New Roman" panose="02020603050405020304" pitchFamily="18" charset="0"/>
                          <a:cs typeface="Times New Roman" panose="02020603050405020304" pitchFamily="18" charset="0"/>
                        </a:rPr>
                        <a:t>Ư</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B183"/>
                    </a:solidFill>
                  </a:tcPr>
                </a:tc>
                <a:tc>
                  <a:txBody>
                    <a:bodyPr/>
                    <a:lstStyle/>
                    <a:p>
                      <a:pPr algn="ctr"/>
                      <a:r>
                        <a:rPr lang="en-US" sz="2000">
                          <a:solidFill>
                            <a:schemeClr val="tx1"/>
                          </a:solidFill>
                          <a:latin typeface="Times New Roman" panose="02020603050405020304" pitchFamily="18" charset="0"/>
                          <a:cs typeface="Times New Roman" panose="02020603050405020304" pitchFamily="18" charset="0"/>
                        </a:rPr>
                        <a:t>Ờ</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B183"/>
                    </a:solidFill>
                  </a:tcPr>
                </a:tc>
                <a:tc>
                  <a:txBody>
                    <a:bodyPr/>
                    <a:lstStyle/>
                    <a:p>
                      <a:pPr algn="ctr"/>
                      <a:r>
                        <a:rPr lang="en-US" sz="2000">
                          <a:solidFill>
                            <a:schemeClr val="tx1"/>
                          </a:solidFill>
                          <a:latin typeface="Times New Roman" panose="02020603050405020304" pitchFamily="18" charset="0"/>
                          <a:cs typeface="Times New Roman" panose="02020603050405020304" pitchFamily="18" charset="0"/>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B183"/>
                    </a:solidFill>
                  </a:tcPr>
                </a:tc>
                <a:tc>
                  <a:txBody>
                    <a:bodyPr/>
                    <a:lstStyle/>
                    <a:p>
                      <a:pPr algn="ctr"/>
                      <a:r>
                        <a:rPr lang="en-US" sz="2000">
                          <a:solidFill>
                            <a:schemeClr val="tx1"/>
                          </a:solidFill>
                          <a:latin typeface="Times New Roman" panose="02020603050405020304" pitchFamily="18" charset="0"/>
                          <a:cs typeface="Times New Roman" panose="02020603050405020304" pitchFamily="18" charset="0"/>
                        </a:rPr>
                        <a:t>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B183"/>
                    </a:solidFill>
                  </a:tcPr>
                </a:tc>
                <a:tc>
                  <a:txBody>
                    <a:bodyPr/>
                    <a:lstStyle/>
                    <a:p>
                      <a:pPr algn="ctr"/>
                      <a:r>
                        <a:rPr lang="en-US" sz="2000">
                          <a:solidFill>
                            <a:schemeClr val="tx1"/>
                          </a:solidFill>
                          <a:latin typeface="Times New Roman" panose="02020603050405020304" pitchFamily="18" charset="0"/>
                          <a:cs typeface="Times New Roman" panose="02020603050405020304" pitchFamily="18" charset="0"/>
                        </a:rPr>
                        <a:t>Ể</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B183"/>
                    </a:solidFill>
                  </a:tcPr>
                </a:tc>
                <a:tc>
                  <a:txBody>
                    <a:bodyPr/>
                    <a:lstStyle/>
                    <a:p>
                      <a:pPr algn="ctr"/>
                      <a:r>
                        <a:rPr lang="en-US" sz="2000">
                          <a:solidFill>
                            <a:schemeClr val="tx1"/>
                          </a:solidFill>
                          <a:latin typeface="Times New Roman" panose="02020603050405020304" pitchFamily="18" charset="0"/>
                          <a:cs typeface="Times New Roman" panose="02020603050405020304" pitchFamily="18" charset="0"/>
                        </a:rPr>
                        <a:t>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B183"/>
                    </a:solidFill>
                  </a:tcPr>
                </a:tc>
                <a:tc>
                  <a:txBody>
                    <a:bodyPr/>
                    <a:lstStyle/>
                    <a:p>
                      <a:pPr algn="ctr"/>
                      <a:r>
                        <a:rPr lang="en-US" sz="2000">
                          <a:solidFill>
                            <a:schemeClr val="tx1"/>
                          </a:solidFill>
                          <a:latin typeface="Times New Roman" panose="02020603050405020304" pitchFamily="18" charset="0"/>
                          <a:cs typeface="Times New Roman" panose="02020603050405020304" pitchFamily="18" charset="0"/>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r>
                        <a:rPr lang="en-US" sz="2000">
                          <a:solidFill>
                            <a:schemeClr val="tx1"/>
                          </a:solidFill>
                          <a:latin typeface="Times New Roman" panose="02020603050405020304" pitchFamily="18" charset="0"/>
                          <a:cs typeface="Times New Roman" panose="02020603050405020304" pitchFamily="18" charset="0"/>
                        </a:rPr>
                        <a:t>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B183"/>
                    </a:solidFill>
                  </a:tcPr>
                </a:tc>
                <a:tc>
                  <a:txBody>
                    <a:bodyPr/>
                    <a:lstStyle/>
                    <a:p>
                      <a:pPr algn="ctr"/>
                      <a:r>
                        <a:rPr lang="en-US" sz="2000">
                          <a:solidFill>
                            <a:schemeClr val="tx1"/>
                          </a:solidFill>
                          <a:latin typeface="Times New Roman" panose="02020603050405020304" pitchFamily="18" charset="0"/>
                          <a:cs typeface="Times New Roman" panose="02020603050405020304" pitchFamily="18" charset="0"/>
                        </a:rPr>
                        <a: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B183"/>
                    </a:solidFill>
                  </a:tcPr>
                </a:tc>
                <a:tc>
                  <a:txBody>
                    <a:bodyPr/>
                    <a:lstStyle/>
                    <a:p>
                      <a:pPr algn="ctr"/>
                      <a:r>
                        <a:rPr lang="en-US" sz="2000">
                          <a:solidFill>
                            <a:schemeClr val="tx1"/>
                          </a:solidFill>
                          <a:latin typeface="Times New Roman" panose="02020603050405020304" pitchFamily="18" charset="0"/>
                          <a:cs typeface="Times New Roman" panose="02020603050405020304" pitchFamily="18" charset="0"/>
                        </a:rPr>
                        <a:t>Ệ</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B183"/>
                    </a:solidFill>
                  </a:tcPr>
                </a:tc>
                <a:tc>
                  <a:txBody>
                    <a:bodyPr/>
                    <a:lstStyle/>
                    <a:p>
                      <a:pPr algn="ctr"/>
                      <a:r>
                        <a:rPr lang="en-US" sz="2000">
                          <a:solidFill>
                            <a:schemeClr val="tx1"/>
                          </a:solidFill>
                          <a:latin typeface="Times New Roman" panose="02020603050405020304" pitchFamily="18" charset="0"/>
                          <a:cs typeface="Times New Roman" panose="02020603050405020304" pitchFamily="18"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B183"/>
                    </a:solidFill>
                  </a:tcPr>
                </a:tc>
                <a:extLst>
                  <a:ext uri="{0D108BD9-81ED-4DB2-BD59-A6C34878D82A}">
                    <a16:rowId xmlns:a16="http://schemas.microsoft.com/office/drawing/2014/main" val="2137379544"/>
                  </a:ext>
                </a:extLst>
              </a:tr>
            </a:tbl>
          </a:graphicData>
        </a:graphic>
      </p:graphicFrame>
      <p:graphicFrame>
        <p:nvGraphicFramePr>
          <p:cNvPr id="4" name="Table 3">
            <a:extLst>
              <a:ext uri="{FF2B5EF4-FFF2-40B4-BE49-F238E27FC236}">
                <a16:creationId xmlns:a16="http://schemas.microsoft.com/office/drawing/2014/main" id="{4FF16B54-D25D-3CF5-03B1-95F2AAD8B49F}"/>
              </a:ext>
            </a:extLst>
          </p:cNvPr>
          <p:cNvGraphicFramePr>
            <a:graphicFrameLocks noGrp="1"/>
          </p:cNvGraphicFramePr>
          <p:nvPr>
            <p:extLst>
              <p:ext uri="{D42A27DB-BD31-4B8C-83A1-F6EECF244321}">
                <p14:modId xmlns:p14="http://schemas.microsoft.com/office/powerpoint/2010/main" val="289362589"/>
              </p:ext>
            </p:extLst>
          </p:nvPr>
        </p:nvGraphicFramePr>
        <p:xfrm>
          <a:off x="2278471" y="396948"/>
          <a:ext cx="4999657" cy="396240"/>
        </p:xfrm>
        <a:graphic>
          <a:graphicData uri="http://schemas.openxmlformats.org/drawingml/2006/table">
            <a:tbl>
              <a:tblPr firstRow="1" bandRow="1">
                <a:tableStyleId>{284E427A-3D55-4303-BF80-6455036E1DE7}</a:tableStyleId>
              </a:tblPr>
              <a:tblGrid>
                <a:gridCol w="384589">
                  <a:extLst>
                    <a:ext uri="{9D8B030D-6E8A-4147-A177-3AD203B41FA5}">
                      <a16:colId xmlns:a16="http://schemas.microsoft.com/office/drawing/2014/main" val="3528587620"/>
                    </a:ext>
                  </a:extLst>
                </a:gridCol>
                <a:gridCol w="384589">
                  <a:extLst>
                    <a:ext uri="{9D8B030D-6E8A-4147-A177-3AD203B41FA5}">
                      <a16:colId xmlns:a16="http://schemas.microsoft.com/office/drawing/2014/main" val="1923957936"/>
                    </a:ext>
                  </a:extLst>
                </a:gridCol>
                <a:gridCol w="384589">
                  <a:extLst>
                    <a:ext uri="{9D8B030D-6E8A-4147-A177-3AD203B41FA5}">
                      <a16:colId xmlns:a16="http://schemas.microsoft.com/office/drawing/2014/main" val="4014877960"/>
                    </a:ext>
                  </a:extLst>
                </a:gridCol>
                <a:gridCol w="384589">
                  <a:extLst>
                    <a:ext uri="{9D8B030D-6E8A-4147-A177-3AD203B41FA5}">
                      <a16:colId xmlns:a16="http://schemas.microsoft.com/office/drawing/2014/main" val="2447482321"/>
                    </a:ext>
                  </a:extLst>
                </a:gridCol>
                <a:gridCol w="384589">
                  <a:extLst>
                    <a:ext uri="{9D8B030D-6E8A-4147-A177-3AD203B41FA5}">
                      <a16:colId xmlns:a16="http://schemas.microsoft.com/office/drawing/2014/main" val="2251036317"/>
                    </a:ext>
                  </a:extLst>
                </a:gridCol>
                <a:gridCol w="384589">
                  <a:extLst>
                    <a:ext uri="{9D8B030D-6E8A-4147-A177-3AD203B41FA5}">
                      <a16:colId xmlns:a16="http://schemas.microsoft.com/office/drawing/2014/main" val="3289467576"/>
                    </a:ext>
                  </a:extLst>
                </a:gridCol>
                <a:gridCol w="384589">
                  <a:extLst>
                    <a:ext uri="{9D8B030D-6E8A-4147-A177-3AD203B41FA5}">
                      <a16:colId xmlns:a16="http://schemas.microsoft.com/office/drawing/2014/main" val="251750374"/>
                    </a:ext>
                  </a:extLst>
                </a:gridCol>
                <a:gridCol w="384589">
                  <a:extLst>
                    <a:ext uri="{9D8B030D-6E8A-4147-A177-3AD203B41FA5}">
                      <a16:colId xmlns:a16="http://schemas.microsoft.com/office/drawing/2014/main" val="507892107"/>
                    </a:ext>
                  </a:extLst>
                </a:gridCol>
                <a:gridCol w="384589">
                  <a:extLst>
                    <a:ext uri="{9D8B030D-6E8A-4147-A177-3AD203B41FA5}">
                      <a16:colId xmlns:a16="http://schemas.microsoft.com/office/drawing/2014/main" val="2014958155"/>
                    </a:ext>
                  </a:extLst>
                </a:gridCol>
                <a:gridCol w="384589">
                  <a:extLst>
                    <a:ext uri="{9D8B030D-6E8A-4147-A177-3AD203B41FA5}">
                      <a16:colId xmlns:a16="http://schemas.microsoft.com/office/drawing/2014/main" val="1061793075"/>
                    </a:ext>
                  </a:extLst>
                </a:gridCol>
                <a:gridCol w="384589">
                  <a:extLst>
                    <a:ext uri="{9D8B030D-6E8A-4147-A177-3AD203B41FA5}">
                      <a16:colId xmlns:a16="http://schemas.microsoft.com/office/drawing/2014/main" val="817339824"/>
                    </a:ext>
                  </a:extLst>
                </a:gridCol>
                <a:gridCol w="384589">
                  <a:extLst>
                    <a:ext uri="{9D8B030D-6E8A-4147-A177-3AD203B41FA5}">
                      <a16:colId xmlns:a16="http://schemas.microsoft.com/office/drawing/2014/main" val="3927149601"/>
                    </a:ext>
                  </a:extLst>
                </a:gridCol>
                <a:gridCol w="384589">
                  <a:extLst>
                    <a:ext uri="{9D8B030D-6E8A-4147-A177-3AD203B41FA5}">
                      <a16:colId xmlns:a16="http://schemas.microsoft.com/office/drawing/2014/main" val="3503529086"/>
                    </a:ext>
                  </a:extLst>
                </a:gridCol>
              </a:tblGrid>
              <a:tr h="370840">
                <a:tc>
                  <a:txBody>
                    <a:bodyPr/>
                    <a:lstStyle/>
                    <a:p>
                      <a:pPr algn="ctr"/>
                      <a:r>
                        <a:rPr lang="en-US" sz="2000">
                          <a:solidFill>
                            <a:srgbClr val="FFD966"/>
                          </a:solidFill>
                          <a:latin typeface="Times New Roman" panose="02020603050405020304" pitchFamily="18" charset="0"/>
                          <a:cs typeface="Times New Roman" panose="02020603050405020304" pitchFamily="18"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2000">
                          <a:solidFill>
                            <a:srgbClr val="FFD966"/>
                          </a:solidFill>
                          <a:latin typeface="Times New Roman" panose="02020603050405020304" pitchFamily="18" charset="0"/>
                          <a:cs typeface="Times New Roman" panose="02020603050405020304" pitchFamily="18" charset="0"/>
                        </a:rPr>
                        <a:t>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2000">
                          <a:solidFill>
                            <a:srgbClr val="FFD966"/>
                          </a:solidFill>
                          <a:latin typeface="Times New Roman" panose="02020603050405020304" pitchFamily="18" charset="0"/>
                          <a:cs typeface="Times New Roman" panose="02020603050405020304" pitchFamily="18" charset="0"/>
                        </a:rPr>
                        <a:t>Ư</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2000">
                          <a:solidFill>
                            <a:srgbClr val="FFD966"/>
                          </a:solidFill>
                          <a:latin typeface="Times New Roman" panose="02020603050405020304" pitchFamily="18" charset="0"/>
                          <a:cs typeface="Times New Roman" panose="02020603050405020304" pitchFamily="18" charset="0"/>
                        </a:rPr>
                        <a:t>Ờ</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2000">
                          <a:solidFill>
                            <a:srgbClr val="FFD966"/>
                          </a:solidFill>
                          <a:latin typeface="Times New Roman" panose="02020603050405020304" pitchFamily="18" charset="0"/>
                          <a:cs typeface="Times New Roman" panose="02020603050405020304" pitchFamily="18" charset="0"/>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2000">
                          <a:solidFill>
                            <a:srgbClr val="FFD966"/>
                          </a:solidFill>
                          <a:latin typeface="Times New Roman" panose="02020603050405020304" pitchFamily="18" charset="0"/>
                          <a:cs typeface="Times New Roman" panose="02020603050405020304" pitchFamily="18" charset="0"/>
                        </a:rPr>
                        <a:t>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2000">
                          <a:solidFill>
                            <a:srgbClr val="FFD966"/>
                          </a:solidFill>
                          <a:latin typeface="Times New Roman" panose="02020603050405020304" pitchFamily="18" charset="0"/>
                          <a:cs typeface="Times New Roman" panose="02020603050405020304" pitchFamily="18" charset="0"/>
                        </a:rPr>
                        <a:t>Ể</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2000">
                          <a:solidFill>
                            <a:srgbClr val="FFD966"/>
                          </a:solidFill>
                          <a:latin typeface="Times New Roman" panose="02020603050405020304" pitchFamily="18" charset="0"/>
                          <a:cs typeface="Times New Roman" panose="02020603050405020304" pitchFamily="18" charset="0"/>
                        </a:rPr>
                        <a:t>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2000">
                          <a:solidFill>
                            <a:srgbClr val="FFD966"/>
                          </a:solidFill>
                          <a:latin typeface="Times New Roman" panose="02020603050405020304" pitchFamily="18" charset="0"/>
                          <a:cs typeface="Times New Roman" panose="02020603050405020304" pitchFamily="18" charset="0"/>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2000">
                          <a:solidFill>
                            <a:srgbClr val="FFD966"/>
                          </a:solidFill>
                          <a:latin typeface="Times New Roman" panose="02020603050405020304" pitchFamily="18" charset="0"/>
                          <a:cs typeface="Times New Roman" panose="02020603050405020304" pitchFamily="18" charset="0"/>
                        </a:rPr>
                        <a:t>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2000">
                          <a:solidFill>
                            <a:srgbClr val="FFD966"/>
                          </a:solidFill>
                          <a:latin typeface="Times New Roman" panose="02020603050405020304" pitchFamily="18" charset="0"/>
                          <a:cs typeface="Times New Roman" panose="02020603050405020304" pitchFamily="18" charset="0"/>
                        </a:rPr>
                        <a: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2000">
                          <a:solidFill>
                            <a:srgbClr val="FFD966"/>
                          </a:solidFill>
                          <a:latin typeface="Times New Roman" panose="02020603050405020304" pitchFamily="18" charset="0"/>
                          <a:cs typeface="Times New Roman" panose="02020603050405020304" pitchFamily="18" charset="0"/>
                        </a:rPr>
                        <a:t>Ệ</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2000">
                          <a:solidFill>
                            <a:srgbClr val="FFD966"/>
                          </a:solidFill>
                          <a:latin typeface="Times New Roman" panose="02020603050405020304" pitchFamily="18" charset="0"/>
                          <a:cs typeface="Times New Roman" panose="02020603050405020304" pitchFamily="18"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2137379544"/>
                  </a:ext>
                </a:extLst>
              </a:tr>
            </a:tbl>
          </a:graphicData>
        </a:graphic>
      </p:graphicFrame>
    </p:spTree>
    <p:extLst>
      <p:ext uri="{BB962C8B-B14F-4D97-AF65-F5344CB8AC3E}">
        <p14:creationId xmlns:p14="http://schemas.microsoft.com/office/powerpoint/2010/main" val="35642501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2" presetClass="exit" presetSubtype="1" fill="hold" grpId="0" nodeType="clickEffect">
                                  <p:stCondLst>
                                    <p:cond delay="0"/>
                                  </p:stCondLst>
                                  <p:childTnLst>
                                    <p:animEffect transition="out" filter="wipe(up)">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16" presetClass="exit" presetSubtype="21" fill="hold" nodeType="clickEffect">
                                  <p:stCondLst>
                                    <p:cond delay="0"/>
                                  </p:stCondLst>
                                  <p:childTnLst>
                                    <p:animEffect transition="out" filter="barn(inVertical)">
                                      <p:cBhvr>
                                        <p:cTn id="12" dur="500"/>
                                        <p:tgtEl>
                                          <p:spTgt spid="4"/>
                                        </p:tgtEl>
                                      </p:cBhvr>
                                    </p:animEffect>
                                    <p:set>
                                      <p:cBhvr>
                                        <p:cTn id="13"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0000"/>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AEB3E58-F044-98EE-8A5A-41A62A1087C8}"/>
              </a:ext>
            </a:extLst>
          </p:cNvPr>
          <p:cNvPicPr>
            <a:picLocks noChangeAspect="1"/>
          </p:cNvPicPr>
          <p:nvPr/>
        </p:nvPicPr>
        <p:blipFill>
          <a:blip r:embed="rId4"/>
          <a:stretch>
            <a:fillRect/>
          </a:stretch>
        </p:blipFill>
        <p:spPr>
          <a:xfrm>
            <a:off x="0" y="1255"/>
            <a:ext cx="9144000" cy="5140990"/>
          </a:xfrm>
          <a:prstGeom prst="rect">
            <a:avLst/>
          </a:prstGeom>
        </p:spPr>
      </p:pic>
      <p:sp>
        <p:nvSpPr>
          <p:cNvPr id="4" name="Snip Diagonal Corner Rectangle 3"/>
          <p:cNvSpPr/>
          <p:nvPr/>
        </p:nvSpPr>
        <p:spPr>
          <a:xfrm>
            <a:off x="1322363" y="706778"/>
            <a:ext cx="6714675" cy="1463040"/>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i="1">
                <a:solidFill>
                  <a:schemeClr val="tx1"/>
                </a:solidFill>
                <a:latin typeface="+mj-lt"/>
              </a:rPr>
              <a:t>Câu 3: Cụm từ dùng để chỉ tình cảnh của nhân dân ta khi phải chịu hai tầng áp bức, bóc lột của thực dân Pháp và phát xít Nhật</a:t>
            </a:r>
            <a:endParaRPr lang="en-US" sz="2800">
              <a:solidFill>
                <a:schemeClr val="tx1"/>
              </a:solidFill>
              <a:latin typeface="+mj-lt"/>
            </a:endParaRPr>
          </a:p>
        </p:txBody>
      </p:sp>
      <p:sp>
        <p:nvSpPr>
          <p:cNvPr id="5" name="Snip Diagonal Corner Rectangle 4"/>
          <p:cNvSpPr/>
          <p:nvPr/>
        </p:nvSpPr>
        <p:spPr>
          <a:xfrm>
            <a:off x="1695674" y="2302406"/>
            <a:ext cx="6217920" cy="1129284"/>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a:ln>
                  <a:noFill/>
                </a:ln>
                <a:solidFill>
                  <a:prstClr val="white"/>
                </a:solidFill>
                <a:effectLst/>
                <a:uLnTx/>
                <a:uFillTx/>
                <a:latin typeface="Times New Roman" panose="02020603050405020304" pitchFamily="18" charset="0"/>
                <a:ea typeface="+mn-ea"/>
                <a:cs typeface="+mn-cs"/>
                <a:sym typeface="Arial"/>
              </a:rPr>
              <a:t>Một</a:t>
            </a:r>
            <a:r>
              <a:rPr kumimoji="0" lang="en-US" sz="3600" b="1" i="0" u="none" strike="noStrike" kern="0" cap="none" spc="0" normalizeH="0" noProof="0">
                <a:ln>
                  <a:noFill/>
                </a:ln>
                <a:solidFill>
                  <a:prstClr val="white"/>
                </a:solidFill>
                <a:effectLst/>
                <a:uLnTx/>
                <a:uFillTx/>
                <a:latin typeface="Times New Roman" panose="02020603050405020304" pitchFamily="18" charset="0"/>
                <a:ea typeface="+mn-ea"/>
                <a:cs typeface="+mn-cs"/>
                <a:sym typeface="Arial"/>
              </a:rPr>
              <a:t> cổ 2 tròng</a:t>
            </a:r>
            <a:endParaRPr kumimoji="0" lang="en-US" sz="3600" b="1" i="0" u="none" strike="noStrike" kern="0" cap="none" spc="0" normalizeH="0" baseline="0" noProof="0">
              <a:ln>
                <a:noFill/>
              </a:ln>
              <a:solidFill>
                <a:prstClr val="white"/>
              </a:solidFill>
              <a:effectLst/>
              <a:uLnTx/>
              <a:uFillTx/>
              <a:latin typeface="Calibri Light" panose="020F0302020204030204"/>
              <a:ea typeface="+mn-ea"/>
              <a:cs typeface="+mn-cs"/>
              <a:sym typeface="Arial"/>
            </a:endParaRPr>
          </a:p>
        </p:txBody>
      </p:sp>
      <p:sp>
        <p:nvSpPr>
          <p:cNvPr id="3" name="Pentagon 5">
            <a:hlinkClick r:id="rId5" action="ppaction://hlinksldjump"/>
            <a:extLst>
              <a:ext uri="{FF2B5EF4-FFF2-40B4-BE49-F238E27FC236}">
                <a16:creationId xmlns:a16="http://schemas.microsoft.com/office/drawing/2014/main" id="{5C6FE6AA-0740-D184-529A-50F587287DBD}"/>
              </a:ext>
            </a:extLst>
          </p:cNvPr>
          <p:cNvSpPr/>
          <p:nvPr/>
        </p:nvSpPr>
        <p:spPr>
          <a:xfrm flipH="1">
            <a:off x="7542724" y="4539010"/>
            <a:ext cx="1499616" cy="566928"/>
          </a:xfrm>
          <a:prstGeom prst="homePlat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Quay lại </a:t>
            </a:r>
          </a:p>
        </p:txBody>
      </p:sp>
    </p:spTree>
    <p:extLst>
      <p:ext uri="{BB962C8B-B14F-4D97-AF65-F5344CB8AC3E}">
        <p14:creationId xmlns:p14="http://schemas.microsoft.com/office/powerpoint/2010/main" val="3309974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F98596A-0BAD-AAF7-3DB5-C644A949956C}"/>
              </a:ext>
            </a:extLst>
          </p:cNvPr>
          <p:cNvPicPr>
            <a:picLocks noChangeAspect="1"/>
          </p:cNvPicPr>
          <p:nvPr/>
        </p:nvPicPr>
        <p:blipFill>
          <a:blip r:embed="rId3"/>
          <a:stretch>
            <a:fillRect/>
          </a:stretch>
        </p:blipFill>
        <p:spPr>
          <a:xfrm>
            <a:off x="0" y="1255"/>
            <a:ext cx="9144000" cy="5140990"/>
          </a:xfrm>
          <a:prstGeom prst="rect">
            <a:avLst/>
          </a:prstGeom>
        </p:spPr>
      </p:pic>
      <p:sp>
        <p:nvSpPr>
          <p:cNvPr id="15" name="Rectangle: Folded Corner 14">
            <a:extLst>
              <a:ext uri="{FF2B5EF4-FFF2-40B4-BE49-F238E27FC236}">
                <a16:creationId xmlns:a16="http://schemas.microsoft.com/office/drawing/2014/main" id="{43DBF4F5-99FC-421A-9499-35139D85BD33}"/>
              </a:ext>
            </a:extLst>
          </p:cNvPr>
          <p:cNvSpPr/>
          <p:nvPr/>
        </p:nvSpPr>
        <p:spPr>
          <a:xfrm>
            <a:off x="2106970" y="995583"/>
            <a:ext cx="5229495" cy="2729470"/>
          </a:xfrm>
          <a:prstGeom prst="foldedCorner">
            <a:avLst/>
          </a:prstGeom>
          <a:solidFill>
            <a:srgbClr val="FAA5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515"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6" name="Rectangle 15">
            <a:extLst>
              <a:ext uri="{FF2B5EF4-FFF2-40B4-BE49-F238E27FC236}">
                <a16:creationId xmlns:a16="http://schemas.microsoft.com/office/drawing/2014/main" id="{73542330-D9CE-47F9-96C4-A49EA21F964B}"/>
              </a:ext>
            </a:extLst>
          </p:cNvPr>
          <p:cNvSpPr/>
          <p:nvPr/>
        </p:nvSpPr>
        <p:spPr>
          <a:xfrm rot="19010495">
            <a:off x="1715537" y="1400274"/>
            <a:ext cx="706975" cy="360589"/>
          </a:xfrm>
          <a:prstGeom prst="rect">
            <a:avLst/>
          </a:prstGeom>
          <a:solidFill>
            <a:schemeClr val="accent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515"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7" name="Rectangle 16">
            <a:extLst>
              <a:ext uri="{FF2B5EF4-FFF2-40B4-BE49-F238E27FC236}">
                <a16:creationId xmlns:a16="http://schemas.microsoft.com/office/drawing/2014/main" id="{E7881C87-298B-44F1-BA3F-15F860C6F206}"/>
              </a:ext>
            </a:extLst>
          </p:cNvPr>
          <p:cNvSpPr/>
          <p:nvPr/>
        </p:nvSpPr>
        <p:spPr>
          <a:xfrm>
            <a:off x="2400142" y="1207258"/>
            <a:ext cx="4636887" cy="2213263"/>
          </a:xfrm>
          <a:prstGeom prst="rect">
            <a:avLst/>
          </a:prstGeom>
          <a:solidFill>
            <a:srgbClr val="0C9B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515"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9" name="TextBox 18">
            <a:extLst>
              <a:ext uri="{FF2B5EF4-FFF2-40B4-BE49-F238E27FC236}">
                <a16:creationId xmlns:a16="http://schemas.microsoft.com/office/drawing/2014/main" id="{D3298975-E4D6-4EF0-A0DD-C34A6B315261}"/>
              </a:ext>
            </a:extLst>
          </p:cNvPr>
          <p:cNvSpPr txBox="1"/>
          <p:nvPr/>
        </p:nvSpPr>
        <p:spPr>
          <a:xfrm>
            <a:off x="2450207" y="1207258"/>
            <a:ext cx="4636886" cy="2249142"/>
          </a:xfrm>
          <a:prstGeom prst="rect">
            <a:avLst/>
          </a:prstGeom>
          <a:noFill/>
        </p:spPr>
        <p:txBody>
          <a:bodyPr wrap="square" rtlCol="0">
            <a:spAutoFit/>
          </a:bodyPr>
          <a:lstStyle/>
          <a:p>
            <a:pPr algn="just">
              <a:lnSpc>
                <a:spcPct val="150000"/>
              </a:lnSpc>
              <a:spcAft>
                <a:spcPts val="800"/>
              </a:spcAft>
            </a:pPr>
            <a:r>
              <a:rPr lang="nl-NL" sz="24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Hàng</a:t>
            </a:r>
            <a:r>
              <a:rPr lang="vi-VN" sz="24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ngang 5: </a:t>
            </a:r>
            <a:r>
              <a:rPr lang="vi-VN" sz="24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“Chúng mày đợi u nhé. Tao có cái này hay lắm cơ”, “cái này” chính là món ăn nào được nhắc tới trong truyện “Vợ nhặt”? </a:t>
            </a:r>
            <a:endParaRPr lang="en-US" sz="24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4" name="Graphic 33" descr="Home">
            <a:hlinkClick r:id="rId4" action="ppaction://hlinksldjump"/>
            <a:extLst>
              <a:ext uri="{FF2B5EF4-FFF2-40B4-BE49-F238E27FC236}">
                <a16:creationId xmlns:a16="http://schemas.microsoft.com/office/drawing/2014/main" id="{263C0D3B-8BC8-49AD-B1B8-8CBD8B68ED7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7978623" y="768893"/>
            <a:ext cx="876730" cy="876730"/>
          </a:xfrm>
          <a:prstGeom prst="rect">
            <a:avLst/>
          </a:prstGeom>
        </p:spPr>
      </p:pic>
      <p:sp>
        <p:nvSpPr>
          <p:cNvPr id="2" name="1">
            <a:hlinkClick r:id="rId7" action="ppaction://hlinksldjump"/>
            <a:extLst>
              <a:ext uri="{FF2B5EF4-FFF2-40B4-BE49-F238E27FC236}">
                <a16:creationId xmlns:a16="http://schemas.microsoft.com/office/drawing/2014/main" id="{71A821CF-DC50-6AC5-65F4-BAF74FE5D6AD}"/>
              </a:ext>
            </a:extLst>
          </p:cNvPr>
          <p:cNvSpPr/>
          <p:nvPr/>
        </p:nvSpPr>
        <p:spPr>
          <a:xfrm>
            <a:off x="928088" y="446777"/>
            <a:ext cx="360492" cy="297600"/>
          </a:xfrm>
          <a:prstGeom prst="round2DiagRect">
            <a:avLst>
              <a:gd name="adj1" fmla="val 39988"/>
              <a:gd name="adj2" fmla="val 0"/>
            </a:avLst>
          </a:prstGeom>
          <a:solidFill>
            <a:srgbClr val="1257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515"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sym typeface="Arial"/>
              </a:rPr>
              <a:t>5</a:t>
            </a:r>
          </a:p>
        </p:txBody>
      </p:sp>
      <p:graphicFrame>
        <p:nvGraphicFramePr>
          <p:cNvPr id="3" name="Table 2">
            <a:extLst>
              <a:ext uri="{FF2B5EF4-FFF2-40B4-BE49-F238E27FC236}">
                <a16:creationId xmlns:a16="http://schemas.microsoft.com/office/drawing/2014/main" id="{F6D10F0E-D5F2-479A-0440-1F2248A00D51}"/>
              </a:ext>
            </a:extLst>
          </p:cNvPr>
          <p:cNvGraphicFramePr>
            <a:graphicFrameLocks noGrp="1"/>
          </p:cNvGraphicFramePr>
          <p:nvPr>
            <p:extLst>
              <p:ext uri="{D42A27DB-BD31-4B8C-83A1-F6EECF244321}">
                <p14:modId xmlns:p14="http://schemas.microsoft.com/office/powerpoint/2010/main" val="3688342435"/>
              </p:ext>
            </p:extLst>
          </p:nvPr>
        </p:nvGraphicFramePr>
        <p:xfrm>
          <a:off x="3033644" y="441529"/>
          <a:ext cx="3076712" cy="396240"/>
        </p:xfrm>
        <a:graphic>
          <a:graphicData uri="http://schemas.openxmlformats.org/drawingml/2006/table">
            <a:tbl>
              <a:tblPr firstRow="1" bandRow="1">
                <a:tableStyleId>{284E427A-3D55-4303-BF80-6455036E1DE7}</a:tableStyleId>
              </a:tblPr>
              <a:tblGrid>
                <a:gridCol w="384589">
                  <a:extLst>
                    <a:ext uri="{9D8B030D-6E8A-4147-A177-3AD203B41FA5}">
                      <a16:colId xmlns:a16="http://schemas.microsoft.com/office/drawing/2014/main" val="3528587620"/>
                    </a:ext>
                  </a:extLst>
                </a:gridCol>
                <a:gridCol w="384589">
                  <a:extLst>
                    <a:ext uri="{9D8B030D-6E8A-4147-A177-3AD203B41FA5}">
                      <a16:colId xmlns:a16="http://schemas.microsoft.com/office/drawing/2014/main" val="1923957936"/>
                    </a:ext>
                  </a:extLst>
                </a:gridCol>
                <a:gridCol w="384589">
                  <a:extLst>
                    <a:ext uri="{9D8B030D-6E8A-4147-A177-3AD203B41FA5}">
                      <a16:colId xmlns:a16="http://schemas.microsoft.com/office/drawing/2014/main" val="4014877960"/>
                    </a:ext>
                  </a:extLst>
                </a:gridCol>
                <a:gridCol w="384589">
                  <a:extLst>
                    <a:ext uri="{9D8B030D-6E8A-4147-A177-3AD203B41FA5}">
                      <a16:colId xmlns:a16="http://schemas.microsoft.com/office/drawing/2014/main" val="2447482321"/>
                    </a:ext>
                  </a:extLst>
                </a:gridCol>
                <a:gridCol w="384589">
                  <a:extLst>
                    <a:ext uri="{9D8B030D-6E8A-4147-A177-3AD203B41FA5}">
                      <a16:colId xmlns:a16="http://schemas.microsoft.com/office/drawing/2014/main" val="2251036317"/>
                    </a:ext>
                  </a:extLst>
                </a:gridCol>
                <a:gridCol w="384589">
                  <a:extLst>
                    <a:ext uri="{9D8B030D-6E8A-4147-A177-3AD203B41FA5}">
                      <a16:colId xmlns:a16="http://schemas.microsoft.com/office/drawing/2014/main" val="3289467576"/>
                    </a:ext>
                  </a:extLst>
                </a:gridCol>
                <a:gridCol w="384589">
                  <a:extLst>
                    <a:ext uri="{9D8B030D-6E8A-4147-A177-3AD203B41FA5}">
                      <a16:colId xmlns:a16="http://schemas.microsoft.com/office/drawing/2014/main" val="251750374"/>
                    </a:ext>
                  </a:extLst>
                </a:gridCol>
                <a:gridCol w="384589">
                  <a:extLst>
                    <a:ext uri="{9D8B030D-6E8A-4147-A177-3AD203B41FA5}">
                      <a16:colId xmlns:a16="http://schemas.microsoft.com/office/drawing/2014/main" val="507892107"/>
                    </a:ext>
                  </a:extLst>
                </a:gridCol>
              </a:tblGrid>
              <a:tr h="370840">
                <a:tc>
                  <a:txBody>
                    <a:bodyPr/>
                    <a:lstStyle/>
                    <a:p>
                      <a:pPr algn="ctr"/>
                      <a:r>
                        <a:rPr lang="en-US" sz="2000">
                          <a:solidFill>
                            <a:schemeClr val="tx1"/>
                          </a:solidFill>
                          <a:latin typeface="Times New Roman" panose="02020603050405020304" pitchFamily="18" charset="0"/>
                          <a:cs typeface="Times New Roman" panose="02020603050405020304" pitchFamily="18" charset="0"/>
                        </a:rPr>
                        <a:t>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B183"/>
                    </a:solidFill>
                  </a:tcPr>
                </a:tc>
                <a:tc>
                  <a:txBody>
                    <a:bodyPr/>
                    <a:lstStyle/>
                    <a:p>
                      <a:pPr algn="ctr"/>
                      <a:r>
                        <a:rPr lang="en-US" sz="2000">
                          <a:solidFill>
                            <a:schemeClr val="tx1"/>
                          </a:solidFill>
                          <a:latin typeface="Times New Roman" panose="02020603050405020304" pitchFamily="18" charset="0"/>
                          <a:cs typeface="Times New Roman" panose="02020603050405020304" pitchFamily="18" charset="0"/>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B183"/>
                    </a:solidFill>
                  </a:tcPr>
                </a:tc>
                <a:tc>
                  <a:txBody>
                    <a:bodyPr/>
                    <a:lstStyle/>
                    <a:p>
                      <a:pPr algn="ctr"/>
                      <a:r>
                        <a:rPr lang="en-US" sz="2000">
                          <a:solidFill>
                            <a:schemeClr val="tx1"/>
                          </a:solidFill>
                          <a:latin typeface="Times New Roman" panose="02020603050405020304" pitchFamily="18" charset="0"/>
                          <a:cs typeface="Times New Roman" panose="02020603050405020304" pitchFamily="18" charset="0"/>
                        </a:rPr>
                        <a:t>È</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B183"/>
                    </a:solidFill>
                  </a:tcPr>
                </a:tc>
                <a:tc>
                  <a:txBody>
                    <a:bodyPr/>
                    <a:lstStyle/>
                    <a:p>
                      <a:pPr algn="ctr"/>
                      <a:r>
                        <a:rPr lang="en-US" sz="2000">
                          <a:solidFill>
                            <a:schemeClr val="tx1"/>
                          </a:solidFill>
                          <a:latin typeface="Times New Roman" panose="02020603050405020304" pitchFamily="18" charset="0"/>
                          <a:cs typeface="Times New Roman" panose="02020603050405020304" pitchFamily="18" charset="0"/>
                        </a:rPr>
                        <a:t>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B183"/>
                    </a:solidFill>
                  </a:tcPr>
                </a:tc>
                <a:tc>
                  <a:txBody>
                    <a:bodyPr/>
                    <a:lstStyle/>
                    <a:p>
                      <a:pPr algn="ctr"/>
                      <a:r>
                        <a:rPr lang="en-US" sz="2000">
                          <a:solidFill>
                            <a:schemeClr val="tx1"/>
                          </a:solidFill>
                          <a:latin typeface="Times New Roman" panose="02020603050405020304" pitchFamily="18" charset="0"/>
                          <a:cs typeface="Times New Roman" panose="02020603050405020304" pitchFamily="18" charset="0"/>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B183"/>
                    </a:solidFill>
                  </a:tcPr>
                </a:tc>
                <a:tc>
                  <a:txBody>
                    <a:bodyPr/>
                    <a:lstStyle/>
                    <a:p>
                      <a:pPr algn="ctr"/>
                      <a:r>
                        <a:rPr lang="en-US" sz="2000">
                          <a:solidFill>
                            <a:schemeClr val="tx1"/>
                          </a:solidFill>
                          <a:latin typeface="Times New Roman" panose="02020603050405020304" pitchFamily="18" charset="0"/>
                          <a:cs typeface="Times New Roman" panose="02020603050405020304" pitchFamily="18" charset="0"/>
                        </a:rPr>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B183"/>
                    </a:solidFill>
                  </a:tcPr>
                </a:tc>
                <a:tc>
                  <a:txBody>
                    <a:bodyPr/>
                    <a:lstStyle/>
                    <a:p>
                      <a:pPr algn="ctr"/>
                      <a:r>
                        <a:rPr lang="en-US" sz="2000">
                          <a:solidFill>
                            <a:schemeClr val="tx1"/>
                          </a:solidFill>
                          <a:latin typeface="Times New Roman" panose="02020603050405020304" pitchFamily="18" charset="0"/>
                          <a:cs typeface="Times New Roman" panose="02020603050405020304" pitchFamily="18" charset="0"/>
                        </a:rPr>
                        <a:t>Á</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B183"/>
                    </a:solidFill>
                  </a:tcPr>
                </a:tc>
                <a:tc>
                  <a:txBody>
                    <a:bodyPr/>
                    <a:lstStyle/>
                    <a:p>
                      <a:pPr algn="ctr"/>
                      <a:r>
                        <a:rPr lang="en-US" sz="2000">
                          <a:solidFill>
                            <a:schemeClr val="tx1"/>
                          </a:solidFill>
                          <a:latin typeface="Times New Roman" panose="02020603050405020304" pitchFamily="18" charset="0"/>
                          <a:cs typeface="Times New Roman" panose="02020603050405020304" pitchFamily="18"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2137379544"/>
                  </a:ext>
                </a:extLst>
              </a:tr>
            </a:tbl>
          </a:graphicData>
        </a:graphic>
      </p:graphicFrame>
      <p:graphicFrame>
        <p:nvGraphicFramePr>
          <p:cNvPr id="4" name="Table 3">
            <a:extLst>
              <a:ext uri="{FF2B5EF4-FFF2-40B4-BE49-F238E27FC236}">
                <a16:creationId xmlns:a16="http://schemas.microsoft.com/office/drawing/2014/main" id="{DBBB3D92-CC22-35BF-72DE-8A0D1B79AA19}"/>
              </a:ext>
            </a:extLst>
          </p:cNvPr>
          <p:cNvGraphicFramePr>
            <a:graphicFrameLocks noGrp="1"/>
          </p:cNvGraphicFramePr>
          <p:nvPr>
            <p:extLst>
              <p:ext uri="{D42A27DB-BD31-4B8C-83A1-F6EECF244321}">
                <p14:modId xmlns:p14="http://schemas.microsoft.com/office/powerpoint/2010/main" val="1387864470"/>
              </p:ext>
            </p:extLst>
          </p:nvPr>
        </p:nvGraphicFramePr>
        <p:xfrm>
          <a:off x="3033644" y="448326"/>
          <a:ext cx="3076712" cy="396240"/>
        </p:xfrm>
        <a:graphic>
          <a:graphicData uri="http://schemas.openxmlformats.org/drawingml/2006/table">
            <a:tbl>
              <a:tblPr firstRow="1" bandRow="1">
                <a:tableStyleId>{284E427A-3D55-4303-BF80-6455036E1DE7}</a:tableStyleId>
              </a:tblPr>
              <a:tblGrid>
                <a:gridCol w="384589">
                  <a:extLst>
                    <a:ext uri="{9D8B030D-6E8A-4147-A177-3AD203B41FA5}">
                      <a16:colId xmlns:a16="http://schemas.microsoft.com/office/drawing/2014/main" val="3528587620"/>
                    </a:ext>
                  </a:extLst>
                </a:gridCol>
                <a:gridCol w="384589">
                  <a:extLst>
                    <a:ext uri="{9D8B030D-6E8A-4147-A177-3AD203B41FA5}">
                      <a16:colId xmlns:a16="http://schemas.microsoft.com/office/drawing/2014/main" val="1923957936"/>
                    </a:ext>
                  </a:extLst>
                </a:gridCol>
                <a:gridCol w="384589">
                  <a:extLst>
                    <a:ext uri="{9D8B030D-6E8A-4147-A177-3AD203B41FA5}">
                      <a16:colId xmlns:a16="http://schemas.microsoft.com/office/drawing/2014/main" val="4014877960"/>
                    </a:ext>
                  </a:extLst>
                </a:gridCol>
                <a:gridCol w="384589">
                  <a:extLst>
                    <a:ext uri="{9D8B030D-6E8A-4147-A177-3AD203B41FA5}">
                      <a16:colId xmlns:a16="http://schemas.microsoft.com/office/drawing/2014/main" val="2447482321"/>
                    </a:ext>
                  </a:extLst>
                </a:gridCol>
                <a:gridCol w="384589">
                  <a:extLst>
                    <a:ext uri="{9D8B030D-6E8A-4147-A177-3AD203B41FA5}">
                      <a16:colId xmlns:a16="http://schemas.microsoft.com/office/drawing/2014/main" val="2251036317"/>
                    </a:ext>
                  </a:extLst>
                </a:gridCol>
                <a:gridCol w="384589">
                  <a:extLst>
                    <a:ext uri="{9D8B030D-6E8A-4147-A177-3AD203B41FA5}">
                      <a16:colId xmlns:a16="http://schemas.microsoft.com/office/drawing/2014/main" val="3289467576"/>
                    </a:ext>
                  </a:extLst>
                </a:gridCol>
                <a:gridCol w="384589">
                  <a:extLst>
                    <a:ext uri="{9D8B030D-6E8A-4147-A177-3AD203B41FA5}">
                      <a16:colId xmlns:a16="http://schemas.microsoft.com/office/drawing/2014/main" val="251750374"/>
                    </a:ext>
                  </a:extLst>
                </a:gridCol>
                <a:gridCol w="384589">
                  <a:extLst>
                    <a:ext uri="{9D8B030D-6E8A-4147-A177-3AD203B41FA5}">
                      <a16:colId xmlns:a16="http://schemas.microsoft.com/office/drawing/2014/main" val="507892107"/>
                    </a:ext>
                  </a:extLst>
                </a:gridCol>
              </a:tblGrid>
              <a:tr h="370840">
                <a:tc>
                  <a:txBody>
                    <a:bodyPr/>
                    <a:lstStyle/>
                    <a:p>
                      <a:pPr algn="ctr"/>
                      <a:r>
                        <a:rPr lang="en-US" sz="2000">
                          <a:solidFill>
                            <a:srgbClr val="FFD966"/>
                          </a:solidFill>
                          <a:latin typeface="Times New Roman" panose="02020603050405020304" pitchFamily="18" charset="0"/>
                          <a:cs typeface="Times New Roman" panose="02020603050405020304" pitchFamily="18" charset="0"/>
                        </a:rPr>
                        <a:t>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2000">
                          <a:solidFill>
                            <a:srgbClr val="FFD966"/>
                          </a:solidFill>
                          <a:latin typeface="Times New Roman" panose="02020603050405020304" pitchFamily="18" charset="0"/>
                          <a:cs typeface="Times New Roman" panose="02020603050405020304" pitchFamily="18" charset="0"/>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2000">
                          <a:solidFill>
                            <a:srgbClr val="FFD966"/>
                          </a:solidFill>
                          <a:latin typeface="Times New Roman" panose="02020603050405020304" pitchFamily="18" charset="0"/>
                          <a:cs typeface="Times New Roman" panose="02020603050405020304" pitchFamily="18" charset="0"/>
                        </a:rPr>
                        <a:t>È</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2000">
                          <a:solidFill>
                            <a:srgbClr val="FFD966"/>
                          </a:solidFill>
                          <a:latin typeface="Times New Roman" panose="02020603050405020304" pitchFamily="18" charset="0"/>
                          <a:cs typeface="Times New Roman" panose="02020603050405020304" pitchFamily="18" charset="0"/>
                        </a:rPr>
                        <a:t>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2000">
                          <a:solidFill>
                            <a:srgbClr val="FFD966"/>
                          </a:solidFill>
                          <a:latin typeface="Times New Roman" panose="02020603050405020304" pitchFamily="18" charset="0"/>
                          <a:cs typeface="Times New Roman" panose="02020603050405020304" pitchFamily="18" charset="0"/>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2000">
                          <a:solidFill>
                            <a:srgbClr val="FFD966"/>
                          </a:solidFill>
                          <a:latin typeface="Times New Roman" panose="02020603050405020304" pitchFamily="18" charset="0"/>
                          <a:cs typeface="Times New Roman" panose="02020603050405020304" pitchFamily="18" charset="0"/>
                        </a:rPr>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2000">
                          <a:solidFill>
                            <a:srgbClr val="FFD966"/>
                          </a:solidFill>
                          <a:latin typeface="Times New Roman" panose="02020603050405020304" pitchFamily="18" charset="0"/>
                          <a:cs typeface="Times New Roman" panose="02020603050405020304" pitchFamily="18" charset="0"/>
                        </a:rPr>
                        <a:t>Á</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2000">
                          <a:solidFill>
                            <a:srgbClr val="FFD966"/>
                          </a:solidFill>
                          <a:latin typeface="Times New Roman" panose="02020603050405020304" pitchFamily="18" charset="0"/>
                          <a:cs typeface="Times New Roman" panose="02020603050405020304" pitchFamily="18"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2137379544"/>
                  </a:ext>
                </a:extLst>
              </a:tr>
            </a:tbl>
          </a:graphicData>
        </a:graphic>
      </p:graphicFrame>
    </p:spTree>
    <p:extLst>
      <p:ext uri="{BB962C8B-B14F-4D97-AF65-F5344CB8AC3E}">
        <p14:creationId xmlns:p14="http://schemas.microsoft.com/office/powerpoint/2010/main" val="36276503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2" presetClass="exit" presetSubtype="1" fill="hold" grpId="0" nodeType="clickEffect">
                                  <p:stCondLst>
                                    <p:cond delay="0"/>
                                  </p:stCondLst>
                                  <p:childTnLst>
                                    <p:animEffect transition="out" filter="wipe(up)">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16" presetClass="exit" presetSubtype="21" fill="hold" nodeType="clickEffect">
                                  <p:stCondLst>
                                    <p:cond delay="0"/>
                                  </p:stCondLst>
                                  <p:childTnLst>
                                    <p:animEffect transition="out" filter="barn(inVertical)">
                                      <p:cBhvr>
                                        <p:cTn id="12" dur="500"/>
                                        <p:tgtEl>
                                          <p:spTgt spid="4"/>
                                        </p:tgtEl>
                                      </p:cBhvr>
                                    </p:animEffect>
                                    <p:set>
                                      <p:cBhvr>
                                        <p:cTn id="13"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2"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B67C783-851A-4DB4-2FE3-800E6BBAAAF3}"/>
              </a:ext>
            </a:extLst>
          </p:cNvPr>
          <p:cNvPicPr>
            <a:picLocks noChangeAspect="1"/>
          </p:cNvPicPr>
          <p:nvPr/>
        </p:nvPicPr>
        <p:blipFill>
          <a:blip r:embed="rId3"/>
          <a:stretch>
            <a:fillRect/>
          </a:stretch>
        </p:blipFill>
        <p:spPr>
          <a:xfrm>
            <a:off x="0" y="1255"/>
            <a:ext cx="9144000" cy="5140990"/>
          </a:xfrm>
          <a:prstGeom prst="rect">
            <a:avLst/>
          </a:prstGeom>
        </p:spPr>
      </p:pic>
      <p:sp>
        <p:nvSpPr>
          <p:cNvPr id="15" name="Rectangle: Folded Corner 14">
            <a:extLst>
              <a:ext uri="{FF2B5EF4-FFF2-40B4-BE49-F238E27FC236}">
                <a16:creationId xmlns:a16="http://schemas.microsoft.com/office/drawing/2014/main" id="{43DBF4F5-99FC-421A-9499-35139D85BD33}"/>
              </a:ext>
            </a:extLst>
          </p:cNvPr>
          <p:cNvSpPr/>
          <p:nvPr/>
        </p:nvSpPr>
        <p:spPr>
          <a:xfrm>
            <a:off x="2090576" y="1549450"/>
            <a:ext cx="5005957" cy="2388720"/>
          </a:xfrm>
          <a:prstGeom prst="foldedCorner">
            <a:avLst/>
          </a:prstGeom>
          <a:solidFill>
            <a:srgbClr val="FAA5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515"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6" name="Rectangle 15">
            <a:extLst>
              <a:ext uri="{FF2B5EF4-FFF2-40B4-BE49-F238E27FC236}">
                <a16:creationId xmlns:a16="http://schemas.microsoft.com/office/drawing/2014/main" id="{73542330-D9CE-47F9-96C4-A49EA21F964B}"/>
              </a:ext>
            </a:extLst>
          </p:cNvPr>
          <p:cNvSpPr/>
          <p:nvPr/>
        </p:nvSpPr>
        <p:spPr>
          <a:xfrm rot="19010495">
            <a:off x="1715537" y="1400274"/>
            <a:ext cx="706975" cy="360589"/>
          </a:xfrm>
          <a:prstGeom prst="rect">
            <a:avLst/>
          </a:prstGeom>
          <a:solidFill>
            <a:schemeClr val="accent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515"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7" name="Rectangle 16">
            <a:extLst>
              <a:ext uri="{FF2B5EF4-FFF2-40B4-BE49-F238E27FC236}">
                <a16:creationId xmlns:a16="http://schemas.microsoft.com/office/drawing/2014/main" id="{E7881C87-298B-44F1-BA3F-15F860C6F206}"/>
              </a:ext>
            </a:extLst>
          </p:cNvPr>
          <p:cNvSpPr/>
          <p:nvPr/>
        </p:nvSpPr>
        <p:spPr>
          <a:xfrm>
            <a:off x="2323170" y="1727025"/>
            <a:ext cx="4286698" cy="1936957"/>
          </a:xfrm>
          <a:prstGeom prst="rect">
            <a:avLst/>
          </a:prstGeom>
          <a:solidFill>
            <a:srgbClr val="0C9B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515"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9" name="TextBox 18">
            <a:extLst>
              <a:ext uri="{FF2B5EF4-FFF2-40B4-BE49-F238E27FC236}">
                <a16:creationId xmlns:a16="http://schemas.microsoft.com/office/drawing/2014/main" id="{D3298975-E4D6-4EF0-A0DD-C34A6B315261}"/>
              </a:ext>
            </a:extLst>
          </p:cNvPr>
          <p:cNvSpPr txBox="1"/>
          <p:nvPr/>
        </p:nvSpPr>
        <p:spPr>
          <a:xfrm>
            <a:off x="2323170" y="1865717"/>
            <a:ext cx="4097858" cy="1569660"/>
          </a:xfrm>
          <a:prstGeom prst="rect">
            <a:avLst/>
          </a:prstGeom>
          <a:noFill/>
        </p:spPr>
        <p:txBody>
          <a:bodyPr wrap="square" rtlCol="0">
            <a:spAutoFit/>
          </a:bodyPr>
          <a:lstStyle/>
          <a:p>
            <a:pPr algn="just">
              <a:spcAft>
                <a:spcPts val="800"/>
              </a:spcAft>
            </a:pPr>
            <a:r>
              <a:rPr lang="nl-NL" sz="24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Hàng</a:t>
            </a:r>
            <a:r>
              <a:rPr lang="vi-VN" sz="24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ngang 6:  </a:t>
            </a:r>
            <a:r>
              <a:rPr lang="vi-VN" sz="24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Bà cụ Tứ có tâm trạng như thế nào khi thấy người đàn bà lạ gọi mình bằng u?</a:t>
            </a:r>
            <a:endParaRPr lang="en-US" sz="24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4" name="Graphic 33" descr="Home">
            <a:hlinkClick r:id="rId4" action="ppaction://hlinksldjump"/>
            <a:extLst>
              <a:ext uri="{FF2B5EF4-FFF2-40B4-BE49-F238E27FC236}">
                <a16:creationId xmlns:a16="http://schemas.microsoft.com/office/drawing/2014/main" id="{263C0D3B-8BC8-49AD-B1B8-8CBD8B68ED7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8054187" y="703838"/>
            <a:ext cx="876730" cy="876730"/>
          </a:xfrm>
          <a:prstGeom prst="rect">
            <a:avLst/>
          </a:prstGeom>
        </p:spPr>
      </p:pic>
      <p:sp>
        <p:nvSpPr>
          <p:cNvPr id="2" name="1">
            <a:hlinkClick r:id="rId7" action="ppaction://hlinksldjump"/>
            <a:extLst>
              <a:ext uri="{FF2B5EF4-FFF2-40B4-BE49-F238E27FC236}">
                <a16:creationId xmlns:a16="http://schemas.microsoft.com/office/drawing/2014/main" id="{20969E36-450F-0990-4FC7-C189A5AE9BB7}"/>
              </a:ext>
            </a:extLst>
          </p:cNvPr>
          <p:cNvSpPr/>
          <p:nvPr/>
        </p:nvSpPr>
        <p:spPr>
          <a:xfrm>
            <a:off x="1050978" y="533916"/>
            <a:ext cx="428885" cy="339844"/>
          </a:xfrm>
          <a:prstGeom prst="round2DiagRect">
            <a:avLst>
              <a:gd name="adj1" fmla="val 39988"/>
              <a:gd name="adj2" fmla="val 0"/>
            </a:avLst>
          </a:prstGeom>
          <a:solidFill>
            <a:srgbClr val="1257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515"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sym typeface="Arial"/>
              </a:rPr>
              <a:t>6</a:t>
            </a:r>
          </a:p>
        </p:txBody>
      </p:sp>
      <p:graphicFrame>
        <p:nvGraphicFramePr>
          <p:cNvPr id="5" name="Table 4">
            <a:extLst>
              <a:ext uri="{FF2B5EF4-FFF2-40B4-BE49-F238E27FC236}">
                <a16:creationId xmlns:a16="http://schemas.microsoft.com/office/drawing/2014/main" id="{139503D9-287B-EC6B-87CA-FE1F9C040E13}"/>
              </a:ext>
            </a:extLst>
          </p:cNvPr>
          <p:cNvGraphicFramePr>
            <a:graphicFrameLocks noGrp="1"/>
          </p:cNvGraphicFramePr>
          <p:nvPr>
            <p:extLst>
              <p:ext uri="{D42A27DB-BD31-4B8C-83A1-F6EECF244321}">
                <p14:modId xmlns:p14="http://schemas.microsoft.com/office/powerpoint/2010/main" val="3731349390"/>
              </p:ext>
            </p:extLst>
          </p:nvPr>
        </p:nvGraphicFramePr>
        <p:xfrm>
          <a:off x="2959727" y="513915"/>
          <a:ext cx="3461301" cy="396240"/>
        </p:xfrm>
        <a:graphic>
          <a:graphicData uri="http://schemas.openxmlformats.org/drawingml/2006/table">
            <a:tbl>
              <a:tblPr firstRow="1" bandRow="1">
                <a:tableStyleId>{284E427A-3D55-4303-BF80-6455036E1DE7}</a:tableStyleId>
              </a:tblPr>
              <a:tblGrid>
                <a:gridCol w="384589">
                  <a:extLst>
                    <a:ext uri="{9D8B030D-6E8A-4147-A177-3AD203B41FA5}">
                      <a16:colId xmlns:a16="http://schemas.microsoft.com/office/drawing/2014/main" val="3528587620"/>
                    </a:ext>
                  </a:extLst>
                </a:gridCol>
                <a:gridCol w="384589">
                  <a:extLst>
                    <a:ext uri="{9D8B030D-6E8A-4147-A177-3AD203B41FA5}">
                      <a16:colId xmlns:a16="http://schemas.microsoft.com/office/drawing/2014/main" val="1923957936"/>
                    </a:ext>
                  </a:extLst>
                </a:gridCol>
                <a:gridCol w="384589">
                  <a:extLst>
                    <a:ext uri="{9D8B030D-6E8A-4147-A177-3AD203B41FA5}">
                      <a16:colId xmlns:a16="http://schemas.microsoft.com/office/drawing/2014/main" val="4014877960"/>
                    </a:ext>
                  </a:extLst>
                </a:gridCol>
                <a:gridCol w="384589">
                  <a:extLst>
                    <a:ext uri="{9D8B030D-6E8A-4147-A177-3AD203B41FA5}">
                      <a16:colId xmlns:a16="http://schemas.microsoft.com/office/drawing/2014/main" val="2447482321"/>
                    </a:ext>
                  </a:extLst>
                </a:gridCol>
                <a:gridCol w="384589">
                  <a:extLst>
                    <a:ext uri="{9D8B030D-6E8A-4147-A177-3AD203B41FA5}">
                      <a16:colId xmlns:a16="http://schemas.microsoft.com/office/drawing/2014/main" val="2251036317"/>
                    </a:ext>
                  </a:extLst>
                </a:gridCol>
                <a:gridCol w="384589">
                  <a:extLst>
                    <a:ext uri="{9D8B030D-6E8A-4147-A177-3AD203B41FA5}">
                      <a16:colId xmlns:a16="http://schemas.microsoft.com/office/drawing/2014/main" val="3289467576"/>
                    </a:ext>
                  </a:extLst>
                </a:gridCol>
                <a:gridCol w="384589">
                  <a:extLst>
                    <a:ext uri="{9D8B030D-6E8A-4147-A177-3AD203B41FA5}">
                      <a16:colId xmlns:a16="http://schemas.microsoft.com/office/drawing/2014/main" val="251750374"/>
                    </a:ext>
                  </a:extLst>
                </a:gridCol>
                <a:gridCol w="384589">
                  <a:extLst>
                    <a:ext uri="{9D8B030D-6E8A-4147-A177-3AD203B41FA5}">
                      <a16:colId xmlns:a16="http://schemas.microsoft.com/office/drawing/2014/main" val="507892107"/>
                    </a:ext>
                  </a:extLst>
                </a:gridCol>
                <a:gridCol w="384589">
                  <a:extLst>
                    <a:ext uri="{9D8B030D-6E8A-4147-A177-3AD203B41FA5}">
                      <a16:colId xmlns:a16="http://schemas.microsoft.com/office/drawing/2014/main" val="2014958155"/>
                    </a:ext>
                  </a:extLst>
                </a:gridCol>
              </a:tblGrid>
              <a:tr h="370840">
                <a:tc>
                  <a:txBody>
                    <a:bodyPr/>
                    <a:lstStyle/>
                    <a:p>
                      <a:pPr algn="ctr"/>
                      <a:r>
                        <a:rPr lang="en-US" sz="2000">
                          <a:solidFill>
                            <a:schemeClr val="tx1"/>
                          </a:solidFill>
                          <a:latin typeface="Times New Roman" panose="02020603050405020304" pitchFamily="18" charset="0"/>
                          <a:cs typeface="Times New Roman" panose="02020603050405020304" pitchFamily="18"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B183"/>
                    </a:solidFill>
                  </a:tcPr>
                </a:tc>
                <a:tc>
                  <a:txBody>
                    <a:bodyPr/>
                    <a:lstStyle/>
                    <a:p>
                      <a:pPr algn="ctr"/>
                      <a:r>
                        <a:rPr lang="en-US" sz="2000">
                          <a:solidFill>
                            <a:schemeClr val="tx1"/>
                          </a:solidFill>
                          <a:latin typeface="Times New Roman" panose="02020603050405020304" pitchFamily="18" charset="0"/>
                          <a:cs typeface="Times New Roman" panose="02020603050405020304" pitchFamily="18" charset="0"/>
                        </a:rPr>
                        <a:t>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r>
                        <a:rPr lang="en-US" sz="2000">
                          <a:solidFill>
                            <a:schemeClr val="tx1"/>
                          </a:solidFill>
                          <a:latin typeface="Times New Roman" panose="02020603050405020304" pitchFamily="18" charset="0"/>
                          <a:cs typeface="Times New Roman" panose="02020603050405020304" pitchFamily="18" charset="0"/>
                        </a:rPr>
                        <a:t>Ạ</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B183"/>
                    </a:solidFill>
                  </a:tcPr>
                </a:tc>
                <a:tc>
                  <a:txBody>
                    <a:bodyPr/>
                    <a:lstStyle/>
                    <a:p>
                      <a:pPr algn="ctr"/>
                      <a:r>
                        <a:rPr lang="en-US" sz="2000">
                          <a:solidFill>
                            <a:schemeClr val="tx1"/>
                          </a:solidFill>
                          <a:latin typeface="Times New Roman" panose="02020603050405020304" pitchFamily="18" charset="0"/>
                          <a:cs typeface="Times New Roman" panose="02020603050405020304" pitchFamily="18" charset="0"/>
                        </a:rPr>
                        <a:t>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B183"/>
                    </a:solidFill>
                  </a:tcPr>
                </a:tc>
                <a:tc>
                  <a:txBody>
                    <a:bodyPr/>
                    <a:lstStyle/>
                    <a:p>
                      <a:pPr algn="ctr"/>
                      <a:r>
                        <a:rPr lang="en-US" sz="2000">
                          <a:solidFill>
                            <a:schemeClr val="tx1"/>
                          </a:solidFill>
                          <a:latin typeface="Times New Roman" panose="02020603050405020304" pitchFamily="18" charset="0"/>
                          <a:cs typeface="Times New Roman" panose="02020603050405020304" pitchFamily="18"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B183"/>
                    </a:solidFill>
                  </a:tcPr>
                </a:tc>
                <a:tc>
                  <a:txBody>
                    <a:bodyPr/>
                    <a:lstStyle/>
                    <a:p>
                      <a:pPr algn="ctr"/>
                      <a:r>
                        <a:rPr lang="en-US" sz="2000">
                          <a:solidFill>
                            <a:schemeClr val="tx1"/>
                          </a:solidFill>
                          <a:latin typeface="Times New Roman" panose="02020603050405020304" pitchFamily="18" charset="0"/>
                          <a:cs typeface="Times New Roman" panose="02020603050405020304" pitchFamily="18" charset="0"/>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B183"/>
                    </a:solidFill>
                  </a:tcPr>
                </a:tc>
                <a:tc>
                  <a:txBody>
                    <a:bodyPr/>
                    <a:lstStyle/>
                    <a:p>
                      <a:pPr algn="ctr"/>
                      <a:r>
                        <a:rPr lang="en-US" sz="2000">
                          <a:solidFill>
                            <a:schemeClr val="tx1"/>
                          </a:solidFill>
                          <a:latin typeface="Times New Roman" panose="02020603050405020304" pitchFamily="18" charset="0"/>
                          <a:cs typeface="Times New Roman" panose="02020603050405020304" pitchFamily="18" charset="0"/>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B183"/>
                    </a:solidFill>
                  </a:tcPr>
                </a:tc>
                <a:tc>
                  <a:txBody>
                    <a:bodyPr/>
                    <a:lstStyle/>
                    <a:p>
                      <a:pPr algn="ctr"/>
                      <a:r>
                        <a:rPr lang="en-US" sz="2000">
                          <a:solidFill>
                            <a:schemeClr val="tx1"/>
                          </a:solidFill>
                          <a:latin typeface="Times New Roman" panose="02020603050405020304" pitchFamily="18" charset="0"/>
                          <a:cs typeface="Times New Roman" panose="02020603050405020304" pitchFamily="18" charset="0"/>
                        </a:rPr>
                        <a:t>Ê</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B183"/>
                    </a:solidFill>
                  </a:tcPr>
                </a:tc>
                <a:tc>
                  <a:txBody>
                    <a:bodyPr/>
                    <a:lstStyle/>
                    <a:p>
                      <a:pPr algn="ctr"/>
                      <a:r>
                        <a:rPr lang="en-US" sz="2000">
                          <a:solidFill>
                            <a:schemeClr val="tx1"/>
                          </a:solidFill>
                          <a:latin typeface="Times New Roman" panose="02020603050405020304" pitchFamily="18" charset="0"/>
                          <a:cs typeface="Times New Roman" panose="02020603050405020304" pitchFamily="18"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B183"/>
                    </a:solidFill>
                  </a:tcPr>
                </a:tc>
                <a:extLst>
                  <a:ext uri="{0D108BD9-81ED-4DB2-BD59-A6C34878D82A}">
                    <a16:rowId xmlns:a16="http://schemas.microsoft.com/office/drawing/2014/main" val="2137379544"/>
                  </a:ext>
                </a:extLst>
              </a:tr>
            </a:tbl>
          </a:graphicData>
        </a:graphic>
      </p:graphicFrame>
      <p:graphicFrame>
        <p:nvGraphicFramePr>
          <p:cNvPr id="6" name="Table 5">
            <a:extLst>
              <a:ext uri="{FF2B5EF4-FFF2-40B4-BE49-F238E27FC236}">
                <a16:creationId xmlns:a16="http://schemas.microsoft.com/office/drawing/2014/main" id="{4E680ECF-4A0E-EFEF-D33C-314946E4F32C}"/>
              </a:ext>
            </a:extLst>
          </p:cNvPr>
          <p:cNvGraphicFramePr>
            <a:graphicFrameLocks noGrp="1"/>
          </p:cNvGraphicFramePr>
          <p:nvPr>
            <p:extLst>
              <p:ext uri="{D42A27DB-BD31-4B8C-83A1-F6EECF244321}">
                <p14:modId xmlns:p14="http://schemas.microsoft.com/office/powerpoint/2010/main" val="1468444533"/>
              </p:ext>
            </p:extLst>
          </p:nvPr>
        </p:nvGraphicFramePr>
        <p:xfrm>
          <a:off x="2959727" y="520712"/>
          <a:ext cx="3461301" cy="396240"/>
        </p:xfrm>
        <a:graphic>
          <a:graphicData uri="http://schemas.openxmlformats.org/drawingml/2006/table">
            <a:tbl>
              <a:tblPr firstRow="1" bandRow="1">
                <a:tableStyleId>{284E427A-3D55-4303-BF80-6455036E1DE7}</a:tableStyleId>
              </a:tblPr>
              <a:tblGrid>
                <a:gridCol w="384589">
                  <a:extLst>
                    <a:ext uri="{9D8B030D-6E8A-4147-A177-3AD203B41FA5}">
                      <a16:colId xmlns:a16="http://schemas.microsoft.com/office/drawing/2014/main" val="3528587620"/>
                    </a:ext>
                  </a:extLst>
                </a:gridCol>
                <a:gridCol w="384589">
                  <a:extLst>
                    <a:ext uri="{9D8B030D-6E8A-4147-A177-3AD203B41FA5}">
                      <a16:colId xmlns:a16="http://schemas.microsoft.com/office/drawing/2014/main" val="1923957936"/>
                    </a:ext>
                  </a:extLst>
                </a:gridCol>
                <a:gridCol w="384589">
                  <a:extLst>
                    <a:ext uri="{9D8B030D-6E8A-4147-A177-3AD203B41FA5}">
                      <a16:colId xmlns:a16="http://schemas.microsoft.com/office/drawing/2014/main" val="4014877960"/>
                    </a:ext>
                  </a:extLst>
                </a:gridCol>
                <a:gridCol w="384589">
                  <a:extLst>
                    <a:ext uri="{9D8B030D-6E8A-4147-A177-3AD203B41FA5}">
                      <a16:colId xmlns:a16="http://schemas.microsoft.com/office/drawing/2014/main" val="2447482321"/>
                    </a:ext>
                  </a:extLst>
                </a:gridCol>
                <a:gridCol w="384589">
                  <a:extLst>
                    <a:ext uri="{9D8B030D-6E8A-4147-A177-3AD203B41FA5}">
                      <a16:colId xmlns:a16="http://schemas.microsoft.com/office/drawing/2014/main" val="2251036317"/>
                    </a:ext>
                  </a:extLst>
                </a:gridCol>
                <a:gridCol w="384589">
                  <a:extLst>
                    <a:ext uri="{9D8B030D-6E8A-4147-A177-3AD203B41FA5}">
                      <a16:colId xmlns:a16="http://schemas.microsoft.com/office/drawing/2014/main" val="3289467576"/>
                    </a:ext>
                  </a:extLst>
                </a:gridCol>
                <a:gridCol w="384589">
                  <a:extLst>
                    <a:ext uri="{9D8B030D-6E8A-4147-A177-3AD203B41FA5}">
                      <a16:colId xmlns:a16="http://schemas.microsoft.com/office/drawing/2014/main" val="251750374"/>
                    </a:ext>
                  </a:extLst>
                </a:gridCol>
                <a:gridCol w="384589">
                  <a:extLst>
                    <a:ext uri="{9D8B030D-6E8A-4147-A177-3AD203B41FA5}">
                      <a16:colId xmlns:a16="http://schemas.microsoft.com/office/drawing/2014/main" val="507892107"/>
                    </a:ext>
                  </a:extLst>
                </a:gridCol>
                <a:gridCol w="384589">
                  <a:extLst>
                    <a:ext uri="{9D8B030D-6E8A-4147-A177-3AD203B41FA5}">
                      <a16:colId xmlns:a16="http://schemas.microsoft.com/office/drawing/2014/main" val="2014958155"/>
                    </a:ext>
                  </a:extLst>
                </a:gridCol>
              </a:tblGrid>
              <a:tr h="370840">
                <a:tc>
                  <a:txBody>
                    <a:bodyPr/>
                    <a:lstStyle/>
                    <a:p>
                      <a:pPr algn="ctr"/>
                      <a:r>
                        <a:rPr lang="en-US" sz="2000">
                          <a:solidFill>
                            <a:srgbClr val="FFD966"/>
                          </a:solidFill>
                          <a:latin typeface="Times New Roman" panose="02020603050405020304" pitchFamily="18" charset="0"/>
                          <a:cs typeface="Times New Roman" panose="02020603050405020304" pitchFamily="18"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2000">
                          <a:solidFill>
                            <a:srgbClr val="FFD966"/>
                          </a:solidFill>
                          <a:latin typeface="Times New Roman" panose="02020603050405020304" pitchFamily="18" charset="0"/>
                          <a:cs typeface="Times New Roman" panose="02020603050405020304" pitchFamily="18" charset="0"/>
                        </a:rPr>
                        <a:t>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2000">
                          <a:solidFill>
                            <a:srgbClr val="FFD966"/>
                          </a:solidFill>
                          <a:latin typeface="Times New Roman" panose="02020603050405020304" pitchFamily="18" charset="0"/>
                          <a:cs typeface="Times New Roman" panose="02020603050405020304" pitchFamily="18" charset="0"/>
                        </a:rPr>
                        <a:t>Ạ</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2000">
                          <a:solidFill>
                            <a:srgbClr val="FFD966"/>
                          </a:solidFill>
                          <a:latin typeface="Times New Roman" panose="02020603050405020304" pitchFamily="18" charset="0"/>
                          <a:cs typeface="Times New Roman" panose="02020603050405020304" pitchFamily="18" charset="0"/>
                        </a:rPr>
                        <a:t>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2000">
                          <a:solidFill>
                            <a:srgbClr val="FFD966"/>
                          </a:solidFill>
                          <a:latin typeface="Times New Roman" panose="02020603050405020304" pitchFamily="18" charset="0"/>
                          <a:cs typeface="Times New Roman" panose="02020603050405020304" pitchFamily="18"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2000">
                          <a:solidFill>
                            <a:srgbClr val="FFD966"/>
                          </a:solidFill>
                          <a:latin typeface="Times New Roman" panose="02020603050405020304" pitchFamily="18" charset="0"/>
                          <a:cs typeface="Times New Roman" panose="02020603050405020304" pitchFamily="18" charset="0"/>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2000">
                          <a:solidFill>
                            <a:srgbClr val="FFD966"/>
                          </a:solidFill>
                          <a:latin typeface="Times New Roman" panose="02020603050405020304" pitchFamily="18" charset="0"/>
                          <a:cs typeface="Times New Roman" panose="02020603050405020304" pitchFamily="18" charset="0"/>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2000">
                          <a:solidFill>
                            <a:srgbClr val="FFD966"/>
                          </a:solidFill>
                          <a:latin typeface="Times New Roman" panose="02020603050405020304" pitchFamily="18" charset="0"/>
                          <a:cs typeface="Times New Roman" panose="02020603050405020304" pitchFamily="18" charset="0"/>
                        </a:rPr>
                        <a:t>Ê</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2000">
                          <a:solidFill>
                            <a:srgbClr val="FFD966"/>
                          </a:solidFill>
                          <a:latin typeface="Times New Roman" panose="02020603050405020304" pitchFamily="18" charset="0"/>
                          <a:cs typeface="Times New Roman" panose="02020603050405020304" pitchFamily="18"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2137379544"/>
                  </a:ext>
                </a:extLst>
              </a:tr>
            </a:tbl>
          </a:graphicData>
        </a:graphic>
      </p:graphicFrame>
    </p:spTree>
    <p:extLst>
      <p:ext uri="{BB962C8B-B14F-4D97-AF65-F5344CB8AC3E}">
        <p14:creationId xmlns:p14="http://schemas.microsoft.com/office/powerpoint/2010/main" val="37209790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2" presetClass="exit" presetSubtype="1" fill="hold" grpId="0" nodeType="clickEffect">
                                  <p:stCondLst>
                                    <p:cond delay="0"/>
                                  </p:stCondLst>
                                  <p:childTnLst>
                                    <p:animEffect transition="out" filter="wipe(up)">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6" presetClass="exit" presetSubtype="21" fill="hold" nodeType="clickEffect">
                                  <p:stCondLst>
                                    <p:cond delay="0"/>
                                  </p:stCondLst>
                                  <p:childTnLst>
                                    <p:animEffect transition="out" filter="barn(inVertical)">
                                      <p:cBhvr>
                                        <p:cTn id="12" dur="500"/>
                                        <p:tgtEl>
                                          <p:spTgt spid="6"/>
                                        </p:tgtEl>
                                      </p:cBhvr>
                                    </p:animEffect>
                                    <p:set>
                                      <p:cBhvr>
                                        <p:cTn id="1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2"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B67C783-851A-4DB4-2FE3-800E6BBAAAF3}"/>
              </a:ext>
            </a:extLst>
          </p:cNvPr>
          <p:cNvPicPr>
            <a:picLocks noChangeAspect="1"/>
          </p:cNvPicPr>
          <p:nvPr/>
        </p:nvPicPr>
        <p:blipFill>
          <a:blip r:embed="rId3"/>
          <a:stretch>
            <a:fillRect/>
          </a:stretch>
        </p:blipFill>
        <p:spPr>
          <a:xfrm>
            <a:off x="0" y="1255"/>
            <a:ext cx="9144000" cy="5140990"/>
          </a:xfrm>
          <a:prstGeom prst="rect">
            <a:avLst/>
          </a:prstGeom>
        </p:spPr>
      </p:pic>
      <p:sp>
        <p:nvSpPr>
          <p:cNvPr id="15" name="Rectangle: Folded Corner 14">
            <a:extLst>
              <a:ext uri="{FF2B5EF4-FFF2-40B4-BE49-F238E27FC236}">
                <a16:creationId xmlns:a16="http://schemas.microsoft.com/office/drawing/2014/main" id="{43DBF4F5-99FC-421A-9499-35139D85BD33}"/>
              </a:ext>
            </a:extLst>
          </p:cNvPr>
          <p:cNvSpPr/>
          <p:nvPr/>
        </p:nvSpPr>
        <p:spPr>
          <a:xfrm>
            <a:off x="2090576" y="1549450"/>
            <a:ext cx="5005957" cy="2388720"/>
          </a:xfrm>
          <a:prstGeom prst="foldedCorner">
            <a:avLst/>
          </a:prstGeom>
          <a:solidFill>
            <a:srgbClr val="FAA5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515"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6" name="Rectangle 15">
            <a:extLst>
              <a:ext uri="{FF2B5EF4-FFF2-40B4-BE49-F238E27FC236}">
                <a16:creationId xmlns:a16="http://schemas.microsoft.com/office/drawing/2014/main" id="{73542330-D9CE-47F9-96C4-A49EA21F964B}"/>
              </a:ext>
            </a:extLst>
          </p:cNvPr>
          <p:cNvSpPr/>
          <p:nvPr/>
        </p:nvSpPr>
        <p:spPr>
          <a:xfrm rot="19010495">
            <a:off x="1715537" y="1400274"/>
            <a:ext cx="706975" cy="360589"/>
          </a:xfrm>
          <a:prstGeom prst="rect">
            <a:avLst/>
          </a:prstGeom>
          <a:solidFill>
            <a:schemeClr val="accent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515"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7" name="Rectangle 16">
            <a:extLst>
              <a:ext uri="{FF2B5EF4-FFF2-40B4-BE49-F238E27FC236}">
                <a16:creationId xmlns:a16="http://schemas.microsoft.com/office/drawing/2014/main" id="{E7881C87-298B-44F1-BA3F-15F860C6F206}"/>
              </a:ext>
            </a:extLst>
          </p:cNvPr>
          <p:cNvSpPr/>
          <p:nvPr/>
        </p:nvSpPr>
        <p:spPr>
          <a:xfrm>
            <a:off x="2323170" y="1727025"/>
            <a:ext cx="4286698" cy="1936957"/>
          </a:xfrm>
          <a:prstGeom prst="rect">
            <a:avLst/>
          </a:prstGeom>
          <a:solidFill>
            <a:srgbClr val="0C9B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515"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9" name="TextBox 18">
            <a:extLst>
              <a:ext uri="{FF2B5EF4-FFF2-40B4-BE49-F238E27FC236}">
                <a16:creationId xmlns:a16="http://schemas.microsoft.com/office/drawing/2014/main" id="{D3298975-E4D6-4EF0-A0DD-C34A6B315261}"/>
              </a:ext>
            </a:extLst>
          </p:cNvPr>
          <p:cNvSpPr txBox="1"/>
          <p:nvPr/>
        </p:nvSpPr>
        <p:spPr>
          <a:xfrm>
            <a:off x="2323170" y="1865717"/>
            <a:ext cx="4097858" cy="1695144"/>
          </a:xfrm>
          <a:prstGeom prst="rect">
            <a:avLst/>
          </a:prstGeom>
          <a:noFill/>
        </p:spPr>
        <p:txBody>
          <a:bodyPr wrap="square" rtlCol="0">
            <a:spAutoFit/>
          </a:bodyPr>
          <a:lstStyle/>
          <a:p>
            <a:pPr algn="just">
              <a:lnSpc>
                <a:spcPct val="150000"/>
              </a:lnSpc>
              <a:spcAft>
                <a:spcPts val="800"/>
              </a:spcAft>
            </a:pPr>
            <a:r>
              <a:rPr lang="nl-NL" sz="24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Hàng</a:t>
            </a:r>
            <a:r>
              <a:rPr lang="vi-VN" sz="24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ngang 7: </a:t>
            </a:r>
            <a:r>
              <a:rPr lang="vi-VN" sz="24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Trong truyện ngắn “Vợ nhặt”, Tràng sinh sống ở đâu?</a:t>
            </a:r>
            <a:endParaRPr lang="en-US" sz="24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4" name="Graphic 33" descr="Home">
            <a:hlinkClick r:id="rId4" action="ppaction://hlinksldjump"/>
            <a:extLst>
              <a:ext uri="{FF2B5EF4-FFF2-40B4-BE49-F238E27FC236}">
                <a16:creationId xmlns:a16="http://schemas.microsoft.com/office/drawing/2014/main" id="{263C0D3B-8BC8-49AD-B1B8-8CBD8B68ED7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8054187" y="703838"/>
            <a:ext cx="876730" cy="876730"/>
          </a:xfrm>
          <a:prstGeom prst="rect">
            <a:avLst/>
          </a:prstGeom>
        </p:spPr>
      </p:pic>
      <p:sp>
        <p:nvSpPr>
          <p:cNvPr id="6" name="1">
            <a:hlinkClick r:id="rId7" action="ppaction://hlinksldjump"/>
            <a:extLst>
              <a:ext uri="{FF2B5EF4-FFF2-40B4-BE49-F238E27FC236}">
                <a16:creationId xmlns:a16="http://schemas.microsoft.com/office/drawing/2014/main" id="{FE05FD50-8AA2-BB41-C87E-6F5FBD25A4C9}"/>
              </a:ext>
            </a:extLst>
          </p:cNvPr>
          <p:cNvSpPr/>
          <p:nvPr/>
        </p:nvSpPr>
        <p:spPr>
          <a:xfrm>
            <a:off x="942354" y="646625"/>
            <a:ext cx="360492" cy="283448"/>
          </a:xfrm>
          <a:prstGeom prst="round2DiagRect">
            <a:avLst>
              <a:gd name="adj1" fmla="val 39988"/>
              <a:gd name="adj2" fmla="val 0"/>
            </a:avLst>
          </a:prstGeom>
          <a:solidFill>
            <a:srgbClr val="1257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515"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a:ln>
                  <a:noFill/>
                </a:ln>
                <a:solidFill>
                  <a:prstClr val="white"/>
                </a:solidFill>
                <a:effectLst/>
                <a:uLnTx/>
                <a:uFillTx/>
                <a:latin typeface="Cambria" panose="02040503050406030204" pitchFamily="18" charset="0"/>
                <a:ea typeface="+mn-ea"/>
                <a:cs typeface="+mn-cs"/>
                <a:sym typeface="Arial"/>
              </a:rPr>
              <a:t>7</a:t>
            </a:r>
            <a:endPar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sym typeface="Arial"/>
            </a:endParaRPr>
          </a:p>
        </p:txBody>
      </p:sp>
      <p:graphicFrame>
        <p:nvGraphicFramePr>
          <p:cNvPr id="7" name="Table 6">
            <a:extLst>
              <a:ext uri="{FF2B5EF4-FFF2-40B4-BE49-F238E27FC236}">
                <a16:creationId xmlns:a16="http://schemas.microsoft.com/office/drawing/2014/main" id="{5B32C3F8-92E3-88ED-4548-F8377E05DFBB}"/>
              </a:ext>
            </a:extLst>
          </p:cNvPr>
          <p:cNvGraphicFramePr>
            <a:graphicFrameLocks noGrp="1"/>
          </p:cNvGraphicFramePr>
          <p:nvPr>
            <p:extLst>
              <p:ext uri="{D42A27DB-BD31-4B8C-83A1-F6EECF244321}">
                <p14:modId xmlns:p14="http://schemas.microsoft.com/office/powerpoint/2010/main" val="2586783265"/>
              </p:ext>
            </p:extLst>
          </p:nvPr>
        </p:nvGraphicFramePr>
        <p:xfrm>
          <a:off x="3033644" y="573834"/>
          <a:ext cx="3076712" cy="396240"/>
        </p:xfrm>
        <a:graphic>
          <a:graphicData uri="http://schemas.openxmlformats.org/drawingml/2006/table">
            <a:tbl>
              <a:tblPr firstRow="1" bandRow="1">
                <a:tableStyleId>{284E427A-3D55-4303-BF80-6455036E1DE7}</a:tableStyleId>
              </a:tblPr>
              <a:tblGrid>
                <a:gridCol w="384589">
                  <a:extLst>
                    <a:ext uri="{9D8B030D-6E8A-4147-A177-3AD203B41FA5}">
                      <a16:colId xmlns:a16="http://schemas.microsoft.com/office/drawing/2014/main" val="3528587620"/>
                    </a:ext>
                  </a:extLst>
                </a:gridCol>
                <a:gridCol w="384589">
                  <a:extLst>
                    <a:ext uri="{9D8B030D-6E8A-4147-A177-3AD203B41FA5}">
                      <a16:colId xmlns:a16="http://schemas.microsoft.com/office/drawing/2014/main" val="1923957936"/>
                    </a:ext>
                  </a:extLst>
                </a:gridCol>
                <a:gridCol w="384589">
                  <a:extLst>
                    <a:ext uri="{9D8B030D-6E8A-4147-A177-3AD203B41FA5}">
                      <a16:colId xmlns:a16="http://schemas.microsoft.com/office/drawing/2014/main" val="4014877960"/>
                    </a:ext>
                  </a:extLst>
                </a:gridCol>
                <a:gridCol w="384589">
                  <a:extLst>
                    <a:ext uri="{9D8B030D-6E8A-4147-A177-3AD203B41FA5}">
                      <a16:colId xmlns:a16="http://schemas.microsoft.com/office/drawing/2014/main" val="2447482321"/>
                    </a:ext>
                  </a:extLst>
                </a:gridCol>
                <a:gridCol w="384589">
                  <a:extLst>
                    <a:ext uri="{9D8B030D-6E8A-4147-A177-3AD203B41FA5}">
                      <a16:colId xmlns:a16="http://schemas.microsoft.com/office/drawing/2014/main" val="2251036317"/>
                    </a:ext>
                  </a:extLst>
                </a:gridCol>
                <a:gridCol w="384589">
                  <a:extLst>
                    <a:ext uri="{9D8B030D-6E8A-4147-A177-3AD203B41FA5}">
                      <a16:colId xmlns:a16="http://schemas.microsoft.com/office/drawing/2014/main" val="3289467576"/>
                    </a:ext>
                  </a:extLst>
                </a:gridCol>
                <a:gridCol w="384589">
                  <a:extLst>
                    <a:ext uri="{9D8B030D-6E8A-4147-A177-3AD203B41FA5}">
                      <a16:colId xmlns:a16="http://schemas.microsoft.com/office/drawing/2014/main" val="251750374"/>
                    </a:ext>
                  </a:extLst>
                </a:gridCol>
                <a:gridCol w="384589">
                  <a:extLst>
                    <a:ext uri="{9D8B030D-6E8A-4147-A177-3AD203B41FA5}">
                      <a16:colId xmlns:a16="http://schemas.microsoft.com/office/drawing/2014/main" val="507892107"/>
                    </a:ext>
                  </a:extLst>
                </a:gridCol>
              </a:tblGrid>
              <a:tr h="370840">
                <a:tc>
                  <a:txBody>
                    <a:bodyPr/>
                    <a:lstStyle/>
                    <a:p>
                      <a:pPr algn="ctr"/>
                      <a:r>
                        <a:rPr lang="en-US" sz="2000">
                          <a:solidFill>
                            <a:schemeClr val="tx1"/>
                          </a:solidFill>
                          <a:latin typeface="Times New Roman" panose="02020603050405020304" pitchFamily="18" charset="0"/>
                          <a:cs typeface="Times New Roman" panose="02020603050405020304" pitchFamily="18" charset="0"/>
                        </a:rPr>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B183"/>
                    </a:solidFill>
                  </a:tcPr>
                </a:tc>
                <a:tc>
                  <a:txBody>
                    <a:bodyPr/>
                    <a:lstStyle/>
                    <a:p>
                      <a:pPr algn="ctr"/>
                      <a:r>
                        <a:rPr lang="en-US" sz="2000">
                          <a:solidFill>
                            <a:schemeClr val="tx1"/>
                          </a:solidFill>
                          <a:latin typeface="Times New Roman" panose="02020603050405020304" pitchFamily="18" charset="0"/>
                          <a:cs typeface="Times New Roman" panose="02020603050405020304" pitchFamily="18" charset="0"/>
                        </a:rPr>
                        <a:t>Ó</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B183"/>
                    </a:solidFill>
                  </a:tcPr>
                </a:tc>
                <a:tc>
                  <a:txBody>
                    <a:bodyPr/>
                    <a:lstStyle/>
                    <a:p>
                      <a:pPr algn="ctr"/>
                      <a:r>
                        <a:rPr lang="en-US" sz="2000">
                          <a:solidFill>
                            <a:schemeClr val="tx1"/>
                          </a:solidFill>
                          <a:latin typeface="Times New Roman" panose="02020603050405020304" pitchFamily="18" charset="0"/>
                          <a:cs typeface="Times New Roman" panose="02020603050405020304" pitchFamily="18" charset="0"/>
                        </a:rPr>
                        <a:t>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B183"/>
                    </a:solidFill>
                  </a:tcPr>
                </a:tc>
                <a:tc>
                  <a:txBody>
                    <a:bodyPr/>
                    <a:lstStyle/>
                    <a:p>
                      <a:pPr algn="ctr"/>
                      <a:r>
                        <a:rPr lang="en-US" sz="2000">
                          <a:solidFill>
                            <a:schemeClr val="tx1"/>
                          </a:solidFill>
                          <a:latin typeface="Times New Roman" panose="02020603050405020304" pitchFamily="18" charset="0"/>
                          <a:cs typeface="Times New Roman" panose="02020603050405020304" pitchFamily="18"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B183"/>
                    </a:solidFill>
                  </a:tcPr>
                </a:tc>
                <a:tc>
                  <a:txBody>
                    <a:bodyPr/>
                    <a:lstStyle/>
                    <a:p>
                      <a:pPr algn="ctr"/>
                      <a:r>
                        <a:rPr lang="en-US" sz="2000">
                          <a:solidFill>
                            <a:schemeClr val="tx1"/>
                          </a:solidFill>
                          <a:latin typeface="Times New Roman" panose="02020603050405020304" pitchFamily="18" charset="0"/>
                          <a:cs typeface="Times New Roman" panose="02020603050405020304" pitchFamily="18" charset="0"/>
                        </a:rPr>
                        <a:t>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B183"/>
                    </a:solidFill>
                  </a:tcPr>
                </a:tc>
                <a:tc>
                  <a:txBody>
                    <a:bodyPr/>
                    <a:lstStyle/>
                    <a:p>
                      <a:pPr algn="ctr"/>
                      <a:r>
                        <a:rPr lang="en-US" sz="2000">
                          <a:solidFill>
                            <a:schemeClr val="tx1"/>
                          </a:solidFill>
                          <a:latin typeface="Times New Roman" panose="02020603050405020304" pitchFamily="18" charset="0"/>
                          <a:cs typeface="Times New Roman" panose="02020603050405020304" pitchFamily="18" charset="0"/>
                        </a:rPr>
                        <a:t>Ụ</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B183"/>
                    </a:solidFill>
                  </a:tcPr>
                </a:tc>
                <a:tc>
                  <a:txBody>
                    <a:bodyPr/>
                    <a:lstStyle/>
                    <a:p>
                      <a:pPr algn="ctr"/>
                      <a:r>
                        <a:rPr lang="en-US" sz="2000">
                          <a:solidFill>
                            <a:schemeClr val="tx1"/>
                          </a:solidFill>
                          <a:latin typeface="Times New Roman" panose="02020603050405020304" pitchFamily="18" charset="0"/>
                          <a:cs typeface="Times New Roman" panose="02020603050405020304" pitchFamily="18" charset="0"/>
                        </a:rPr>
                        <a:t>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B183"/>
                    </a:solidFill>
                  </a:tcPr>
                </a:tc>
                <a:tc>
                  <a:txBody>
                    <a:bodyPr/>
                    <a:lstStyle/>
                    <a:p>
                      <a:pPr algn="ctr"/>
                      <a:r>
                        <a:rPr lang="en-US" sz="2000">
                          <a:solidFill>
                            <a:schemeClr val="tx1"/>
                          </a:solidFill>
                          <a:latin typeface="Times New Roman" panose="02020603050405020304" pitchFamily="18" charset="0"/>
                          <a:cs typeface="Times New Roman" panose="02020603050405020304" pitchFamily="18" charset="0"/>
                        </a:rPr>
                        <a:t>Ư</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2137379544"/>
                  </a:ext>
                </a:extLst>
              </a:tr>
            </a:tbl>
          </a:graphicData>
        </a:graphic>
      </p:graphicFrame>
      <p:graphicFrame>
        <p:nvGraphicFramePr>
          <p:cNvPr id="8" name="Table 7">
            <a:extLst>
              <a:ext uri="{FF2B5EF4-FFF2-40B4-BE49-F238E27FC236}">
                <a16:creationId xmlns:a16="http://schemas.microsoft.com/office/drawing/2014/main" id="{119FCBD2-20F5-B8A2-A099-956AFB558510}"/>
              </a:ext>
            </a:extLst>
          </p:cNvPr>
          <p:cNvGraphicFramePr>
            <a:graphicFrameLocks noGrp="1"/>
          </p:cNvGraphicFramePr>
          <p:nvPr>
            <p:extLst>
              <p:ext uri="{D42A27DB-BD31-4B8C-83A1-F6EECF244321}">
                <p14:modId xmlns:p14="http://schemas.microsoft.com/office/powerpoint/2010/main" val="80700856"/>
              </p:ext>
            </p:extLst>
          </p:nvPr>
        </p:nvGraphicFramePr>
        <p:xfrm>
          <a:off x="3033644" y="580631"/>
          <a:ext cx="3076712" cy="396240"/>
        </p:xfrm>
        <a:graphic>
          <a:graphicData uri="http://schemas.openxmlformats.org/drawingml/2006/table">
            <a:tbl>
              <a:tblPr firstRow="1" bandRow="1">
                <a:tableStyleId>{284E427A-3D55-4303-BF80-6455036E1DE7}</a:tableStyleId>
              </a:tblPr>
              <a:tblGrid>
                <a:gridCol w="384589">
                  <a:extLst>
                    <a:ext uri="{9D8B030D-6E8A-4147-A177-3AD203B41FA5}">
                      <a16:colId xmlns:a16="http://schemas.microsoft.com/office/drawing/2014/main" val="3528587620"/>
                    </a:ext>
                  </a:extLst>
                </a:gridCol>
                <a:gridCol w="384589">
                  <a:extLst>
                    <a:ext uri="{9D8B030D-6E8A-4147-A177-3AD203B41FA5}">
                      <a16:colId xmlns:a16="http://schemas.microsoft.com/office/drawing/2014/main" val="1923957936"/>
                    </a:ext>
                  </a:extLst>
                </a:gridCol>
                <a:gridCol w="384589">
                  <a:extLst>
                    <a:ext uri="{9D8B030D-6E8A-4147-A177-3AD203B41FA5}">
                      <a16:colId xmlns:a16="http://schemas.microsoft.com/office/drawing/2014/main" val="4014877960"/>
                    </a:ext>
                  </a:extLst>
                </a:gridCol>
                <a:gridCol w="384589">
                  <a:extLst>
                    <a:ext uri="{9D8B030D-6E8A-4147-A177-3AD203B41FA5}">
                      <a16:colId xmlns:a16="http://schemas.microsoft.com/office/drawing/2014/main" val="2447482321"/>
                    </a:ext>
                  </a:extLst>
                </a:gridCol>
                <a:gridCol w="384589">
                  <a:extLst>
                    <a:ext uri="{9D8B030D-6E8A-4147-A177-3AD203B41FA5}">
                      <a16:colId xmlns:a16="http://schemas.microsoft.com/office/drawing/2014/main" val="2251036317"/>
                    </a:ext>
                  </a:extLst>
                </a:gridCol>
                <a:gridCol w="384589">
                  <a:extLst>
                    <a:ext uri="{9D8B030D-6E8A-4147-A177-3AD203B41FA5}">
                      <a16:colId xmlns:a16="http://schemas.microsoft.com/office/drawing/2014/main" val="3289467576"/>
                    </a:ext>
                  </a:extLst>
                </a:gridCol>
                <a:gridCol w="384589">
                  <a:extLst>
                    <a:ext uri="{9D8B030D-6E8A-4147-A177-3AD203B41FA5}">
                      <a16:colId xmlns:a16="http://schemas.microsoft.com/office/drawing/2014/main" val="251750374"/>
                    </a:ext>
                  </a:extLst>
                </a:gridCol>
                <a:gridCol w="384589">
                  <a:extLst>
                    <a:ext uri="{9D8B030D-6E8A-4147-A177-3AD203B41FA5}">
                      <a16:colId xmlns:a16="http://schemas.microsoft.com/office/drawing/2014/main" val="507892107"/>
                    </a:ext>
                  </a:extLst>
                </a:gridCol>
              </a:tblGrid>
              <a:tr h="370840">
                <a:tc>
                  <a:txBody>
                    <a:bodyPr/>
                    <a:lstStyle/>
                    <a:p>
                      <a:pPr algn="ctr"/>
                      <a:r>
                        <a:rPr lang="en-US" sz="2000">
                          <a:solidFill>
                            <a:srgbClr val="FFD966"/>
                          </a:solidFill>
                          <a:latin typeface="Times New Roman" panose="02020603050405020304" pitchFamily="18" charset="0"/>
                          <a:cs typeface="Times New Roman" panose="02020603050405020304" pitchFamily="18" charset="0"/>
                        </a:rPr>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2000">
                          <a:solidFill>
                            <a:srgbClr val="FFD966"/>
                          </a:solidFill>
                          <a:latin typeface="Times New Roman" panose="02020603050405020304" pitchFamily="18" charset="0"/>
                          <a:cs typeface="Times New Roman" panose="02020603050405020304" pitchFamily="18" charset="0"/>
                        </a:rPr>
                        <a:t>Ó</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2000">
                          <a:solidFill>
                            <a:srgbClr val="FFD966"/>
                          </a:solidFill>
                          <a:latin typeface="Times New Roman" panose="02020603050405020304" pitchFamily="18" charset="0"/>
                          <a:cs typeface="Times New Roman" panose="02020603050405020304" pitchFamily="18" charset="0"/>
                        </a:rPr>
                        <a:t>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2000">
                          <a:solidFill>
                            <a:srgbClr val="FFD966"/>
                          </a:solidFill>
                          <a:latin typeface="Times New Roman" panose="02020603050405020304" pitchFamily="18" charset="0"/>
                          <a:cs typeface="Times New Roman" panose="02020603050405020304" pitchFamily="18"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2000">
                          <a:solidFill>
                            <a:srgbClr val="FFD966"/>
                          </a:solidFill>
                          <a:latin typeface="Times New Roman" panose="02020603050405020304" pitchFamily="18" charset="0"/>
                          <a:cs typeface="Times New Roman" panose="02020603050405020304" pitchFamily="18" charset="0"/>
                        </a:rPr>
                        <a:t>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2000">
                          <a:solidFill>
                            <a:srgbClr val="FFD966"/>
                          </a:solidFill>
                          <a:latin typeface="Times New Roman" panose="02020603050405020304" pitchFamily="18" charset="0"/>
                          <a:cs typeface="Times New Roman" panose="02020603050405020304" pitchFamily="18" charset="0"/>
                        </a:rPr>
                        <a:t>Ụ</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2000">
                          <a:solidFill>
                            <a:srgbClr val="FFD966"/>
                          </a:solidFill>
                          <a:latin typeface="Times New Roman" panose="02020603050405020304" pitchFamily="18" charset="0"/>
                          <a:cs typeface="Times New Roman" panose="02020603050405020304" pitchFamily="18" charset="0"/>
                        </a:rPr>
                        <a:t>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2000">
                          <a:solidFill>
                            <a:srgbClr val="FFD966"/>
                          </a:solidFill>
                          <a:latin typeface="Times New Roman" panose="02020603050405020304" pitchFamily="18" charset="0"/>
                          <a:cs typeface="Times New Roman" panose="02020603050405020304" pitchFamily="18" charset="0"/>
                        </a:rPr>
                        <a:t>Ư</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2137379544"/>
                  </a:ext>
                </a:extLst>
              </a:tr>
            </a:tbl>
          </a:graphicData>
        </a:graphic>
      </p:graphicFrame>
    </p:spTree>
    <p:extLst>
      <p:ext uri="{BB962C8B-B14F-4D97-AF65-F5344CB8AC3E}">
        <p14:creationId xmlns:p14="http://schemas.microsoft.com/office/powerpoint/2010/main" val="2352869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2" presetClass="exit" presetSubtype="1" fill="hold" grpId="0" nodeType="clickEffect">
                                  <p:stCondLst>
                                    <p:cond delay="0"/>
                                  </p:stCondLst>
                                  <p:childTnLst>
                                    <p:animEffect transition="out" filter="wipe(up)">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6" presetClass="exit" presetSubtype="21" fill="hold" nodeType="clickEffect">
                                  <p:stCondLst>
                                    <p:cond delay="0"/>
                                  </p:stCondLst>
                                  <p:childTnLst>
                                    <p:animEffect transition="out" filter="barn(inVertical)">
                                      <p:cBhvr>
                                        <p:cTn id="12" dur="500"/>
                                        <p:tgtEl>
                                          <p:spTgt spid="8"/>
                                        </p:tgtEl>
                                      </p:cBhvr>
                                    </p:animEffect>
                                    <p:set>
                                      <p:cBhvr>
                                        <p:cTn id="13"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bldLst>
      <p:bldP spid="6"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B67C783-851A-4DB4-2FE3-800E6BBAAAF3}"/>
              </a:ext>
            </a:extLst>
          </p:cNvPr>
          <p:cNvPicPr>
            <a:picLocks noChangeAspect="1"/>
          </p:cNvPicPr>
          <p:nvPr/>
        </p:nvPicPr>
        <p:blipFill>
          <a:blip r:embed="rId2"/>
          <a:stretch>
            <a:fillRect/>
          </a:stretch>
        </p:blipFill>
        <p:spPr>
          <a:xfrm>
            <a:off x="0" y="1255"/>
            <a:ext cx="9144000" cy="5140990"/>
          </a:xfrm>
          <a:prstGeom prst="rect">
            <a:avLst/>
          </a:prstGeom>
        </p:spPr>
      </p:pic>
      <p:sp>
        <p:nvSpPr>
          <p:cNvPr id="15" name="Rectangle: Folded Corner 14">
            <a:extLst>
              <a:ext uri="{FF2B5EF4-FFF2-40B4-BE49-F238E27FC236}">
                <a16:creationId xmlns:a16="http://schemas.microsoft.com/office/drawing/2014/main" id="{43DBF4F5-99FC-421A-9499-35139D85BD33}"/>
              </a:ext>
            </a:extLst>
          </p:cNvPr>
          <p:cNvSpPr/>
          <p:nvPr/>
        </p:nvSpPr>
        <p:spPr>
          <a:xfrm>
            <a:off x="2090576" y="1549450"/>
            <a:ext cx="5005957" cy="2388720"/>
          </a:xfrm>
          <a:prstGeom prst="foldedCorner">
            <a:avLst/>
          </a:prstGeom>
          <a:solidFill>
            <a:srgbClr val="FAA5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515"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6" name="Rectangle 15">
            <a:extLst>
              <a:ext uri="{FF2B5EF4-FFF2-40B4-BE49-F238E27FC236}">
                <a16:creationId xmlns:a16="http://schemas.microsoft.com/office/drawing/2014/main" id="{73542330-D9CE-47F9-96C4-A49EA21F964B}"/>
              </a:ext>
            </a:extLst>
          </p:cNvPr>
          <p:cNvSpPr/>
          <p:nvPr/>
        </p:nvSpPr>
        <p:spPr>
          <a:xfrm rot="19010495">
            <a:off x="1715537" y="1400274"/>
            <a:ext cx="706975" cy="360589"/>
          </a:xfrm>
          <a:prstGeom prst="rect">
            <a:avLst/>
          </a:prstGeom>
          <a:solidFill>
            <a:schemeClr val="accent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515"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7" name="Rectangle 16">
            <a:extLst>
              <a:ext uri="{FF2B5EF4-FFF2-40B4-BE49-F238E27FC236}">
                <a16:creationId xmlns:a16="http://schemas.microsoft.com/office/drawing/2014/main" id="{E7881C87-298B-44F1-BA3F-15F860C6F206}"/>
              </a:ext>
            </a:extLst>
          </p:cNvPr>
          <p:cNvSpPr/>
          <p:nvPr/>
        </p:nvSpPr>
        <p:spPr>
          <a:xfrm>
            <a:off x="2323170" y="1727025"/>
            <a:ext cx="4286698" cy="1936957"/>
          </a:xfrm>
          <a:prstGeom prst="rect">
            <a:avLst/>
          </a:prstGeom>
          <a:solidFill>
            <a:srgbClr val="0C9B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515"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9" name="TextBox 18">
            <a:extLst>
              <a:ext uri="{FF2B5EF4-FFF2-40B4-BE49-F238E27FC236}">
                <a16:creationId xmlns:a16="http://schemas.microsoft.com/office/drawing/2014/main" id="{D3298975-E4D6-4EF0-A0DD-C34A6B315261}"/>
              </a:ext>
            </a:extLst>
          </p:cNvPr>
          <p:cNvSpPr txBox="1"/>
          <p:nvPr/>
        </p:nvSpPr>
        <p:spPr>
          <a:xfrm>
            <a:off x="2323170" y="1865717"/>
            <a:ext cx="4097858" cy="1695144"/>
          </a:xfrm>
          <a:prstGeom prst="rect">
            <a:avLst/>
          </a:prstGeom>
          <a:noFill/>
        </p:spPr>
        <p:txBody>
          <a:bodyPr wrap="square" rtlCol="0">
            <a:spAutoFit/>
          </a:bodyPr>
          <a:lstStyle/>
          <a:p>
            <a:pPr algn="just">
              <a:lnSpc>
                <a:spcPct val="150000"/>
              </a:lnSpc>
              <a:spcAft>
                <a:spcPts val="800"/>
              </a:spcAft>
            </a:pPr>
            <a:r>
              <a:rPr lang="nl-NL" sz="24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Hàng</a:t>
            </a:r>
            <a:r>
              <a:rPr lang="vi-VN" sz="24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ngang 8: </a:t>
            </a:r>
            <a:r>
              <a:rPr lang="vi-VN" sz="24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Cuối truyện ngắn “Vợ nhặt”, hình ảnh nào phấp phới trong đầu Tràng?</a:t>
            </a:r>
            <a:endParaRPr lang="en-US" sz="24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4" name="Graphic 33" descr="Home">
            <a:hlinkClick r:id="rId3" action="ppaction://hlinksldjump"/>
            <a:extLst>
              <a:ext uri="{FF2B5EF4-FFF2-40B4-BE49-F238E27FC236}">
                <a16:creationId xmlns:a16="http://schemas.microsoft.com/office/drawing/2014/main" id="{263C0D3B-8BC8-49AD-B1B8-8CBD8B68ED7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8054187" y="703838"/>
            <a:ext cx="876730" cy="876730"/>
          </a:xfrm>
          <a:prstGeom prst="rect">
            <a:avLst/>
          </a:prstGeom>
        </p:spPr>
      </p:pic>
      <p:sp>
        <p:nvSpPr>
          <p:cNvPr id="2" name="1">
            <a:hlinkClick r:id="rId6" action="ppaction://hlinksldjump"/>
            <a:extLst>
              <a:ext uri="{FF2B5EF4-FFF2-40B4-BE49-F238E27FC236}">
                <a16:creationId xmlns:a16="http://schemas.microsoft.com/office/drawing/2014/main" id="{4F2AA29F-2438-A359-D441-8E231597DC42}"/>
              </a:ext>
            </a:extLst>
          </p:cNvPr>
          <p:cNvSpPr/>
          <p:nvPr/>
        </p:nvSpPr>
        <p:spPr>
          <a:xfrm>
            <a:off x="2042402" y="406137"/>
            <a:ext cx="397565" cy="396240"/>
          </a:xfrm>
          <a:prstGeom prst="round2DiagRect">
            <a:avLst>
              <a:gd name="adj1" fmla="val 39988"/>
              <a:gd name="adj2" fmla="val 0"/>
            </a:avLst>
          </a:prstGeom>
          <a:solidFill>
            <a:srgbClr val="1257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515"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a:ln>
                  <a:noFill/>
                </a:ln>
                <a:solidFill>
                  <a:prstClr val="white"/>
                </a:solidFill>
                <a:effectLst/>
                <a:uLnTx/>
                <a:uFillTx/>
                <a:latin typeface="Cambria" panose="02040503050406030204" pitchFamily="18" charset="0"/>
                <a:ea typeface="+mn-ea"/>
                <a:cs typeface="+mn-cs"/>
                <a:sym typeface="Arial"/>
              </a:rPr>
              <a:t>8</a:t>
            </a:r>
            <a:endPar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sym typeface="Arial"/>
            </a:endParaRPr>
          </a:p>
        </p:txBody>
      </p:sp>
      <p:graphicFrame>
        <p:nvGraphicFramePr>
          <p:cNvPr id="4" name="Table 3">
            <a:extLst>
              <a:ext uri="{FF2B5EF4-FFF2-40B4-BE49-F238E27FC236}">
                <a16:creationId xmlns:a16="http://schemas.microsoft.com/office/drawing/2014/main" id="{D1C8EEC0-8946-9263-3561-422646A2D4C8}"/>
              </a:ext>
            </a:extLst>
          </p:cNvPr>
          <p:cNvGraphicFramePr>
            <a:graphicFrameLocks noGrp="1"/>
          </p:cNvGraphicFramePr>
          <p:nvPr>
            <p:extLst>
              <p:ext uri="{D42A27DB-BD31-4B8C-83A1-F6EECF244321}">
                <p14:modId xmlns:p14="http://schemas.microsoft.com/office/powerpoint/2010/main" val="2416273815"/>
              </p:ext>
            </p:extLst>
          </p:nvPr>
        </p:nvGraphicFramePr>
        <p:xfrm>
          <a:off x="3759088" y="431607"/>
          <a:ext cx="2307534" cy="396240"/>
        </p:xfrm>
        <a:graphic>
          <a:graphicData uri="http://schemas.openxmlformats.org/drawingml/2006/table">
            <a:tbl>
              <a:tblPr firstRow="1" bandRow="1">
                <a:tableStyleId>{284E427A-3D55-4303-BF80-6455036E1DE7}</a:tableStyleId>
              </a:tblPr>
              <a:tblGrid>
                <a:gridCol w="384589">
                  <a:extLst>
                    <a:ext uri="{9D8B030D-6E8A-4147-A177-3AD203B41FA5}">
                      <a16:colId xmlns:a16="http://schemas.microsoft.com/office/drawing/2014/main" val="3528587620"/>
                    </a:ext>
                  </a:extLst>
                </a:gridCol>
                <a:gridCol w="384589">
                  <a:extLst>
                    <a:ext uri="{9D8B030D-6E8A-4147-A177-3AD203B41FA5}">
                      <a16:colId xmlns:a16="http://schemas.microsoft.com/office/drawing/2014/main" val="1923957936"/>
                    </a:ext>
                  </a:extLst>
                </a:gridCol>
                <a:gridCol w="384589">
                  <a:extLst>
                    <a:ext uri="{9D8B030D-6E8A-4147-A177-3AD203B41FA5}">
                      <a16:colId xmlns:a16="http://schemas.microsoft.com/office/drawing/2014/main" val="4014877960"/>
                    </a:ext>
                  </a:extLst>
                </a:gridCol>
                <a:gridCol w="384589">
                  <a:extLst>
                    <a:ext uri="{9D8B030D-6E8A-4147-A177-3AD203B41FA5}">
                      <a16:colId xmlns:a16="http://schemas.microsoft.com/office/drawing/2014/main" val="2447482321"/>
                    </a:ext>
                  </a:extLst>
                </a:gridCol>
                <a:gridCol w="384589">
                  <a:extLst>
                    <a:ext uri="{9D8B030D-6E8A-4147-A177-3AD203B41FA5}">
                      <a16:colId xmlns:a16="http://schemas.microsoft.com/office/drawing/2014/main" val="2251036317"/>
                    </a:ext>
                  </a:extLst>
                </a:gridCol>
                <a:gridCol w="384589">
                  <a:extLst>
                    <a:ext uri="{9D8B030D-6E8A-4147-A177-3AD203B41FA5}">
                      <a16:colId xmlns:a16="http://schemas.microsoft.com/office/drawing/2014/main" val="3289467576"/>
                    </a:ext>
                  </a:extLst>
                </a:gridCol>
              </a:tblGrid>
              <a:tr h="370840">
                <a:tc>
                  <a:txBody>
                    <a:bodyPr/>
                    <a:lstStyle/>
                    <a:p>
                      <a:pPr algn="ctr"/>
                      <a:r>
                        <a:rPr lang="en-US" sz="2000">
                          <a:solidFill>
                            <a:schemeClr val="tx1"/>
                          </a:solidFill>
                          <a:latin typeface="Times New Roman" panose="02020603050405020304" pitchFamily="18" charset="0"/>
                          <a:cs typeface="Times New Roman" panose="02020603050405020304" pitchFamily="18" charset="0"/>
                        </a:rPr>
                        <a:t>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B183"/>
                    </a:solidFill>
                  </a:tcPr>
                </a:tc>
                <a:tc>
                  <a:txBody>
                    <a:bodyPr/>
                    <a:lstStyle/>
                    <a:p>
                      <a:pPr algn="ctr"/>
                      <a:r>
                        <a:rPr lang="en-US" sz="2000">
                          <a:solidFill>
                            <a:schemeClr val="tx1"/>
                          </a:solidFill>
                          <a:latin typeface="Times New Roman" panose="02020603050405020304" pitchFamily="18" charset="0"/>
                          <a:cs typeface="Times New Roman" panose="02020603050405020304" pitchFamily="18" charset="0"/>
                        </a:rPr>
                        <a:t>Á</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B183"/>
                    </a:solidFill>
                  </a:tcPr>
                </a:tc>
                <a:tc>
                  <a:txBody>
                    <a:bodyPr/>
                    <a:lstStyle/>
                    <a:p>
                      <a:pPr algn="ctr"/>
                      <a:r>
                        <a:rPr lang="en-US" sz="2000">
                          <a:solidFill>
                            <a:schemeClr val="tx1"/>
                          </a:solidFill>
                          <a:latin typeface="Times New Roman" panose="02020603050405020304" pitchFamily="18" charset="0"/>
                          <a:cs typeface="Times New Roman" panose="02020603050405020304" pitchFamily="18" charset="0"/>
                        </a:rPr>
                        <a:t>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B183"/>
                    </a:solidFill>
                  </a:tcPr>
                </a:tc>
                <a:tc>
                  <a:txBody>
                    <a:bodyPr/>
                    <a:lstStyle/>
                    <a:p>
                      <a:pPr algn="ctr"/>
                      <a:r>
                        <a:rPr lang="en-US" sz="2000">
                          <a:solidFill>
                            <a:schemeClr val="tx1"/>
                          </a:solidFill>
                          <a:latin typeface="Times New Roman" panose="02020603050405020304" pitchFamily="18" charset="0"/>
                          <a:cs typeface="Times New Roman" panose="02020603050405020304" pitchFamily="18" charset="0"/>
                        </a:rPr>
                        <a:t>Ờ</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r>
                        <a:rPr lang="en-US" sz="2000">
                          <a:solidFill>
                            <a:schemeClr val="tx1"/>
                          </a:solidFill>
                          <a:latin typeface="Times New Roman" panose="02020603050405020304" pitchFamily="18" charset="0"/>
                          <a:cs typeface="Times New Roman" panose="02020603050405020304" pitchFamily="18" charset="0"/>
                        </a:rPr>
                        <a:t>Đ</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B183"/>
                    </a:solidFill>
                  </a:tcPr>
                </a:tc>
                <a:tc>
                  <a:txBody>
                    <a:bodyPr/>
                    <a:lstStyle/>
                    <a:p>
                      <a:pPr algn="ctr"/>
                      <a:r>
                        <a:rPr lang="en-US" sz="2000">
                          <a:solidFill>
                            <a:schemeClr val="tx1"/>
                          </a:solidFill>
                          <a:latin typeface="Times New Roman" panose="02020603050405020304" pitchFamily="18" charset="0"/>
                          <a:cs typeface="Times New Roman" panose="02020603050405020304" pitchFamily="18" charset="0"/>
                        </a:rPr>
                        <a:t>Ỏ</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B183"/>
                    </a:solidFill>
                  </a:tcPr>
                </a:tc>
                <a:extLst>
                  <a:ext uri="{0D108BD9-81ED-4DB2-BD59-A6C34878D82A}">
                    <a16:rowId xmlns:a16="http://schemas.microsoft.com/office/drawing/2014/main" val="2137379544"/>
                  </a:ext>
                </a:extLst>
              </a:tr>
            </a:tbl>
          </a:graphicData>
        </a:graphic>
      </p:graphicFrame>
      <p:graphicFrame>
        <p:nvGraphicFramePr>
          <p:cNvPr id="5" name="Table 4">
            <a:extLst>
              <a:ext uri="{FF2B5EF4-FFF2-40B4-BE49-F238E27FC236}">
                <a16:creationId xmlns:a16="http://schemas.microsoft.com/office/drawing/2014/main" id="{572E648E-C177-26DA-BC79-14BB5DB01563}"/>
              </a:ext>
            </a:extLst>
          </p:cNvPr>
          <p:cNvGraphicFramePr>
            <a:graphicFrameLocks noGrp="1"/>
          </p:cNvGraphicFramePr>
          <p:nvPr>
            <p:extLst>
              <p:ext uri="{D42A27DB-BD31-4B8C-83A1-F6EECF244321}">
                <p14:modId xmlns:p14="http://schemas.microsoft.com/office/powerpoint/2010/main" val="43632919"/>
              </p:ext>
            </p:extLst>
          </p:nvPr>
        </p:nvGraphicFramePr>
        <p:xfrm>
          <a:off x="3759088" y="438404"/>
          <a:ext cx="2307534" cy="396240"/>
        </p:xfrm>
        <a:graphic>
          <a:graphicData uri="http://schemas.openxmlformats.org/drawingml/2006/table">
            <a:tbl>
              <a:tblPr firstRow="1" bandRow="1">
                <a:tableStyleId>{284E427A-3D55-4303-BF80-6455036E1DE7}</a:tableStyleId>
              </a:tblPr>
              <a:tblGrid>
                <a:gridCol w="384589">
                  <a:extLst>
                    <a:ext uri="{9D8B030D-6E8A-4147-A177-3AD203B41FA5}">
                      <a16:colId xmlns:a16="http://schemas.microsoft.com/office/drawing/2014/main" val="3528587620"/>
                    </a:ext>
                  </a:extLst>
                </a:gridCol>
                <a:gridCol w="384589">
                  <a:extLst>
                    <a:ext uri="{9D8B030D-6E8A-4147-A177-3AD203B41FA5}">
                      <a16:colId xmlns:a16="http://schemas.microsoft.com/office/drawing/2014/main" val="1923957936"/>
                    </a:ext>
                  </a:extLst>
                </a:gridCol>
                <a:gridCol w="384589">
                  <a:extLst>
                    <a:ext uri="{9D8B030D-6E8A-4147-A177-3AD203B41FA5}">
                      <a16:colId xmlns:a16="http://schemas.microsoft.com/office/drawing/2014/main" val="4014877960"/>
                    </a:ext>
                  </a:extLst>
                </a:gridCol>
                <a:gridCol w="384589">
                  <a:extLst>
                    <a:ext uri="{9D8B030D-6E8A-4147-A177-3AD203B41FA5}">
                      <a16:colId xmlns:a16="http://schemas.microsoft.com/office/drawing/2014/main" val="2447482321"/>
                    </a:ext>
                  </a:extLst>
                </a:gridCol>
                <a:gridCol w="384589">
                  <a:extLst>
                    <a:ext uri="{9D8B030D-6E8A-4147-A177-3AD203B41FA5}">
                      <a16:colId xmlns:a16="http://schemas.microsoft.com/office/drawing/2014/main" val="2251036317"/>
                    </a:ext>
                  </a:extLst>
                </a:gridCol>
                <a:gridCol w="384589">
                  <a:extLst>
                    <a:ext uri="{9D8B030D-6E8A-4147-A177-3AD203B41FA5}">
                      <a16:colId xmlns:a16="http://schemas.microsoft.com/office/drawing/2014/main" val="3289467576"/>
                    </a:ext>
                  </a:extLst>
                </a:gridCol>
              </a:tblGrid>
              <a:tr h="370840">
                <a:tc>
                  <a:txBody>
                    <a:bodyPr/>
                    <a:lstStyle/>
                    <a:p>
                      <a:pPr algn="ctr"/>
                      <a:r>
                        <a:rPr lang="en-US" sz="2000">
                          <a:solidFill>
                            <a:srgbClr val="FFD966"/>
                          </a:solidFill>
                          <a:latin typeface="Times New Roman" panose="02020603050405020304" pitchFamily="18" charset="0"/>
                          <a:cs typeface="Times New Roman" panose="02020603050405020304" pitchFamily="18" charset="0"/>
                        </a:rPr>
                        <a:t>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2000">
                          <a:solidFill>
                            <a:srgbClr val="FFD966"/>
                          </a:solidFill>
                          <a:latin typeface="Times New Roman" panose="02020603050405020304" pitchFamily="18" charset="0"/>
                          <a:cs typeface="Times New Roman" panose="02020603050405020304" pitchFamily="18" charset="0"/>
                        </a:rPr>
                        <a:t>Á</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2000">
                          <a:solidFill>
                            <a:srgbClr val="FFD966"/>
                          </a:solidFill>
                          <a:latin typeface="Times New Roman" panose="02020603050405020304" pitchFamily="18" charset="0"/>
                          <a:cs typeface="Times New Roman" panose="02020603050405020304" pitchFamily="18" charset="0"/>
                        </a:rPr>
                        <a:t>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2000">
                          <a:solidFill>
                            <a:srgbClr val="FFD966"/>
                          </a:solidFill>
                          <a:latin typeface="Times New Roman" panose="02020603050405020304" pitchFamily="18" charset="0"/>
                          <a:cs typeface="Times New Roman" panose="02020603050405020304" pitchFamily="18" charset="0"/>
                        </a:rPr>
                        <a:t>Ờ</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2000">
                          <a:solidFill>
                            <a:srgbClr val="FFD966"/>
                          </a:solidFill>
                          <a:latin typeface="Times New Roman" panose="02020603050405020304" pitchFamily="18" charset="0"/>
                          <a:cs typeface="Times New Roman" panose="02020603050405020304" pitchFamily="18" charset="0"/>
                        </a:rPr>
                        <a:t>Đ</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2000">
                          <a:solidFill>
                            <a:srgbClr val="FFD966"/>
                          </a:solidFill>
                          <a:latin typeface="Times New Roman" panose="02020603050405020304" pitchFamily="18" charset="0"/>
                          <a:cs typeface="Times New Roman" panose="02020603050405020304" pitchFamily="18" charset="0"/>
                        </a:rPr>
                        <a:t>Ỏ</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2137379544"/>
                  </a:ext>
                </a:extLst>
              </a:tr>
            </a:tbl>
          </a:graphicData>
        </a:graphic>
      </p:graphicFrame>
    </p:spTree>
    <p:extLst>
      <p:ext uri="{BB962C8B-B14F-4D97-AF65-F5344CB8AC3E}">
        <p14:creationId xmlns:p14="http://schemas.microsoft.com/office/powerpoint/2010/main" val="21070784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2" presetClass="exit" presetSubtype="1" fill="hold" grpId="0" nodeType="clickEffect">
                                  <p:stCondLst>
                                    <p:cond delay="0"/>
                                  </p:stCondLst>
                                  <p:childTnLst>
                                    <p:animEffect transition="out" filter="wipe(up)">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6" presetClass="exit" presetSubtype="21" fill="hold" nodeType="clickEffect">
                                  <p:stCondLst>
                                    <p:cond delay="0"/>
                                  </p:stCondLst>
                                  <p:childTnLst>
                                    <p:animEffect transition="out" filter="barn(inVertical)">
                                      <p:cBhvr>
                                        <p:cTn id="12" dur="500"/>
                                        <p:tgtEl>
                                          <p:spTgt spid="5"/>
                                        </p:tgtEl>
                                      </p:cBhvr>
                                    </p:animEffect>
                                    <p:set>
                                      <p:cBhvr>
                                        <p:cTn id="13"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2"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B67C783-851A-4DB4-2FE3-800E6BBAAAF3}"/>
              </a:ext>
            </a:extLst>
          </p:cNvPr>
          <p:cNvPicPr>
            <a:picLocks noChangeAspect="1"/>
          </p:cNvPicPr>
          <p:nvPr/>
        </p:nvPicPr>
        <p:blipFill>
          <a:blip r:embed="rId2"/>
          <a:stretch>
            <a:fillRect/>
          </a:stretch>
        </p:blipFill>
        <p:spPr>
          <a:xfrm>
            <a:off x="0" y="1255"/>
            <a:ext cx="9144000" cy="5140990"/>
          </a:xfrm>
          <a:prstGeom prst="rect">
            <a:avLst/>
          </a:prstGeom>
        </p:spPr>
      </p:pic>
      <p:sp>
        <p:nvSpPr>
          <p:cNvPr id="15" name="Rectangle: Folded Corner 14">
            <a:extLst>
              <a:ext uri="{FF2B5EF4-FFF2-40B4-BE49-F238E27FC236}">
                <a16:creationId xmlns:a16="http://schemas.microsoft.com/office/drawing/2014/main" id="{43DBF4F5-99FC-421A-9499-35139D85BD33}"/>
              </a:ext>
            </a:extLst>
          </p:cNvPr>
          <p:cNvSpPr/>
          <p:nvPr/>
        </p:nvSpPr>
        <p:spPr>
          <a:xfrm>
            <a:off x="2090576" y="1549450"/>
            <a:ext cx="5005957" cy="2388720"/>
          </a:xfrm>
          <a:prstGeom prst="foldedCorner">
            <a:avLst/>
          </a:prstGeom>
          <a:solidFill>
            <a:srgbClr val="FAA5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515"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6" name="Rectangle 15">
            <a:extLst>
              <a:ext uri="{FF2B5EF4-FFF2-40B4-BE49-F238E27FC236}">
                <a16:creationId xmlns:a16="http://schemas.microsoft.com/office/drawing/2014/main" id="{73542330-D9CE-47F9-96C4-A49EA21F964B}"/>
              </a:ext>
            </a:extLst>
          </p:cNvPr>
          <p:cNvSpPr/>
          <p:nvPr/>
        </p:nvSpPr>
        <p:spPr>
          <a:xfrm rot="19010495">
            <a:off x="1715537" y="1400274"/>
            <a:ext cx="706975" cy="360589"/>
          </a:xfrm>
          <a:prstGeom prst="rect">
            <a:avLst/>
          </a:prstGeom>
          <a:solidFill>
            <a:schemeClr val="accent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515"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7" name="Rectangle 16">
            <a:extLst>
              <a:ext uri="{FF2B5EF4-FFF2-40B4-BE49-F238E27FC236}">
                <a16:creationId xmlns:a16="http://schemas.microsoft.com/office/drawing/2014/main" id="{E7881C87-298B-44F1-BA3F-15F860C6F206}"/>
              </a:ext>
            </a:extLst>
          </p:cNvPr>
          <p:cNvSpPr/>
          <p:nvPr/>
        </p:nvSpPr>
        <p:spPr>
          <a:xfrm>
            <a:off x="2323170" y="1727025"/>
            <a:ext cx="4286698" cy="1936957"/>
          </a:xfrm>
          <a:prstGeom prst="rect">
            <a:avLst/>
          </a:prstGeom>
          <a:solidFill>
            <a:srgbClr val="0C9B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515"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9" name="TextBox 18">
            <a:extLst>
              <a:ext uri="{FF2B5EF4-FFF2-40B4-BE49-F238E27FC236}">
                <a16:creationId xmlns:a16="http://schemas.microsoft.com/office/drawing/2014/main" id="{D3298975-E4D6-4EF0-A0DD-C34A6B315261}"/>
              </a:ext>
            </a:extLst>
          </p:cNvPr>
          <p:cNvSpPr txBox="1"/>
          <p:nvPr/>
        </p:nvSpPr>
        <p:spPr>
          <a:xfrm>
            <a:off x="2323170" y="1865717"/>
            <a:ext cx="4097858" cy="1569660"/>
          </a:xfrm>
          <a:prstGeom prst="rect">
            <a:avLst/>
          </a:prstGeom>
          <a:noFill/>
        </p:spPr>
        <p:txBody>
          <a:bodyPr wrap="square" rtlCol="0">
            <a:spAutoFit/>
          </a:bodyPr>
          <a:lstStyle/>
          <a:p>
            <a:pPr algn="just">
              <a:spcAft>
                <a:spcPts val="800"/>
              </a:spcAft>
            </a:pPr>
            <a:r>
              <a:rPr lang="nl-NL" sz="32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Hàng</a:t>
            </a:r>
            <a:r>
              <a:rPr lang="vi-VN" sz="32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ngang 9:  </a:t>
            </a:r>
            <a:r>
              <a:rPr lang="vi-VN" sz="32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Văn bản “Vợ nhặt” thuộc thể loại nào?</a:t>
            </a:r>
            <a:endParaRPr lang="en-US" sz="32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4" name="Graphic 33" descr="Home">
            <a:hlinkClick r:id="rId3" action="ppaction://hlinksldjump"/>
            <a:extLst>
              <a:ext uri="{FF2B5EF4-FFF2-40B4-BE49-F238E27FC236}">
                <a16:creationId xmlns:a16="http://schemas.microsoft.com/office/drawing/2014/main" id="{263C0D3B-8BC8-49AD-B1B8-8CBD8B68ED7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8054187" y="703838"/>
            <a:ext cx="876730" cy="876730"/>
          </a:xfrm>
          <a:prstGeom prst="rect">
            <a:avLst/>
          </a:prstGeom>
        </p:spPr>
      </p:pic>
      <p:sp>
        <p:nvSpPr>
          <p:cNvPr id="2" name="1">
            <a:hlinkClick r:id="rId6" action="ppaction://hlinksldjump"/>
            <a:extLst>
              <a:ext uri="{FF2B5EF4-FFF2-40B4-BE49-F238E27FC236}">
                <a16:creationId xmlns:a16="http://schemas.microsoft.com/office/drawing/2014/main" id="{A458453E-AE8F-DC2B-B27F-8F5A9EF1CDFC}"/>
              </a:ext>
            </a:extLst>
          </p:cNvPr>
          <p:cNvSpPr/>
          <p:nvPr/>
        </p:nvSpPr>
        <p:spPr>
          <a:xfrm>
            <a:off x="478726" y="569138"/>
            <a:ext cx="360492" cy="283448"/>
          </a:xfrm>
          <a:prstGeom prst="round2DiagRect">
            <a:avLst>
              <a:gd name="adj1" fmla="val 39988"/>
              <a:gd name="adj2" fmla="val 0"/>
            </a:avLst>
          </a:prstGeom>
          <a:solidFill>
            <a:srgbClr val="1257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515"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a:ln>
                  <a:noFill/>
                </a:ln>
                <a:solidFill>
                  <a:prstClr val="white"/>
                </a:solidFill>
                <a:effectLst/>
                <a:uLnTx/>
                <a:uFillTx/>
                <a:latin typeface="Cambria" panose="02040503050406030204" pitchFamily="18" charset="0"/>
                <a:ea typeface="+mn-ea"/>
                <a:cs typeface="+mn-cs"/>
                <a:sym typeface="Arial"/>
              </a:rPr>
              <a:t>9</a:t>
            </a:r>
            <a:endPar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sym typeface="Arial"/>
            </a:endParaRPr>
          </a:p>
        </p:txBody>
      </p:sp>
      <p:graphicFrame>
        <p:nvGraphicFramePr>
          <p:cNvPr id="4" name="Table 3">
            <a:extLst>
              <a:ext uri="{FF2B5EF4-FFF2-40B4-BE49-F238E27FC236}">
                <a16:creationId xmlns:a16="http://schemas.microsoft.com/office/drawing/2014/main" id="{3177C24C-BEF0-BE83-788B-76F877203DC5}"/>
              </a:ext>
            </a:extLst>
          </p:cNvPr>
          <p:cNvGraphicFramePr>
            <a:graphicFrameLocks noGrp="1"/>
          </p:cNvGraphicFramePr>
          <p:nvPr>
            <p:extLst>
              <p:ext uri="{D42A27DB-BD31-4B8C-83A1-F6EECF244321}">
                <p14:modId xmlns:p14="http://schemas.microsoft.com/office/powerpoint/2010/main" val="3545201117"/>
              </p:ext>
            </p:extLst>
          </p:nvPr>
        </p:nvGraphicFramePr>
        <p:xfrm>
          <a:off x="1037448" y="498921"/>
          <a:ext cx="6538013" cy="396240"/>
        </p:xfrm>
        <a:graphic>
          <a:graphicData uri="http://schemas.openxmlformats.org/drawingml/2006/table">
            <a:tbl>
              <a:tblPr firstRow="1" bandRow="1">
                <a:tableStyleId>{284E427A-3D55-4303-BF80-6455036E1DE7}</a:tableStyleId>
              </a:tblPr>
              <a:tblGrid>
                <a:gridCol w="384589">
                  <a:extLst>
                    <a:ext uri="{9D8B030D-6E8A-4147-A177-3AD203B41FA5}">
                      <a16:colId xmlns:a16="http://schemas.microsoft.com/office/drawing/2014/main" val="3528587620"/>
                    </a:ext>
                  </a:extLst>
                </a:gridCol>
                <a:gridCol w="384589">
                  <a:extLst>
                    <a:ext uri="{9D8B030D-6E8A-4147-A177-3AD203B41FA5}">
                      <a16:colId xmlns:a16="http://schemas.microsoft.com/office/drawing/2014/main" val="1923957936"/>
                    </a:ext>
                  </a:extLst>
                </a:gridCol>
                <a:gridCol w="384589">
                  <a:extLst>
                    <a:ext uri="{9D8B030D-6E8A-4147-A177-3AD203B41FA5}">
                      <a16:colId xmlns:a16="http://schemas.microsoft.com/office/drawing/2014/main" val="4014877960"/>
                    </a:ext>
                  </a:extLst>
                </a:gridCol>
                <a:gridCol w="384589">
                  <a:extLst>
                    <a:ext uri="{9D8B030D-6E8A-4147-A177-3AD203B41FA5}">
                      <a16:colId xmlns:a16="http://schemas.microsoft.com/office/drawing/2014/main" val="2447482321"/>
                    </a:ext>
                  </a:extLst>
                </a:gridCol>
                <a:gridCol w="384589">
                  <a:extLst>
                    <a:ext uri="{9D8B030D-6E8A-4147-A177-3AD203B41FA5}">
                      <a16:colId xmlns:a16="http://schemas.microsoft.com/office/drawing/2014/main" val="2251036317"/>
                    </a:ext>
                  </a:extLst>
                </a:gridCol>
                <a:gridCol w="384589">
                  <a:extLst>
                    <a:ext uri="{9D8B030D-6E8A-4147-A177-3AD203B41FA5}">
                      <a16:colId xmlns:a16="http://schemas.microsoft.com/office/drawing/2014/main" val="3289467576"/>
                    </a:ext>
                  </a:extLst>
                </a:gridCol>
                <a:gridCol w="384589">
                  <a:extLst>
                    <a:ext uri="{9D8B030D-6E8A-4147-A177-3AD203B41FA5}">
                      <a16:colId xmlns:a16="http://schemas.microsoft.com/office/drawing/2014/main" val="251750374"/>
                    </a:ext>
                  </a:extLst>
                </a:gridCol>
                <a:gridCol w="384589">
                  <a:extLst>
                    <a:ext uri="{9D8B030D-6E8A-4147-A177-3AD203B41FA5}">
                      <a16:colId xmlns:a16="http://schemas.microsoft.com/office/drawing/2014/main" val="507892107"/>
                    </a:ext>
                  </a:extLst>
                </a:gridCol>
                <a:gridCol w="384589">
                  <a:extLst>
                    <a:ext uri="{9D8B030D-6E8A-4147-A177-3AD203B41FA5}">
                      <a16:colId xmlns:a16="http://schemas.microsoft.com/office/drawing/2014/main" val="2014958155"/>
                    </a:ext>
                  </a:extLst>
                </a:gridCol>
                <a:gridCol w="384589">
                  <a:extLst>
                    <a:ext uri="{9D8B030D-6E8A-4147-A177-3AD203B41FA5}">
                      <a16:colId xmlns:a16="http://schemas.microsoft.com/office/drawing/2014/main" val="1061793075"/>
                    </a:ext>
                  </a:extLst>
                </a:gridCol>
                <a:gridCol w="384589">
                  <a:extLst>
                    <a:ext uri="{9D8B030D-6E8A-4147-A177-3AD203B41FA5}">
                      <a16:colId xmlns:a16="http://schemas.microsoft.com/office/drawing/2014/main" val="817339824"/>
                    </a:ext>
                  </a:extLst>
                </a:gridCol>
                <a:gridCol w="384589">
                  <a:extLst>
                    <a:ext uri="{9D8B030D-6E8A-4147-A177-3AD203B41FA5}">
                      <a16:colId xmlns:a16="http://schemas.microsoft.com/office/drawing/2014/main" val="3927149601"/>
                    </a:ext>
                  </a:extLst>
                </a:gridCol>
                <a:gridCol w="384589">
                  <a:extLst>
                    <a:ext uri="{9D8B030D-6E8A-4147-A177-3AD203B41FA5}">
                      <a16:colId xmlns:a16="http://schemas.microsoft.com/office/drawing/2014/main" val="3503529086"/>
                    </a:ext>
                  </a:extLst>
                </a:gridCol>
                <a:gridCol w="384589">
                  <a:extLst>
                    <a:ext uri="{9D8B030D-6E8A-4147-A177-3AD203B41FA5}">
                      <a16:colId xmlns:a16="http://schemas.microsoft.com/office/drawing/2014/main" val="3530779574"/>
                    </a:ext>
                  </a:extLst>
                </a:gridCol>
                <a:gridCol w="384589">
                  <a:extLst>
                    <a:ext uri="{9D8B030D-6E8A-4147-A177-3AD203B41FA5}">
                      <a16:colId xmlns:a16="http://schemas.microsoft.com/office/drawing/2014/main" val="1309452330"/>
                    </a:ext>
                  </a:extLst>
                </a:gridCol>
                <a:gridCol w="384589">
                  <a:extLst>
                    <a:ext uri="{9D8B030D-6E8A-4147-A177-3AD203B41FA5}">
                      <a16:colId xmlns:a16="http://schemas.microsoft.com/office/drawing/2014/main" val="3791503546"/>
                    </a:ext>
                  </a:extLst>
                </a:gridCol>
                <a:gridCol w="384589">
                  <a:extLst>
                    <a:ext uri="{9D8B030D-6E8A-4147-A177-3AD203B41FA5}">
                      <a16:colId xmlns:a16="http://schemas.microsoft.com/office/drawing/2014/main" val="3141068349"/>
                    </a:ext>
                  </a:extLst>
                </a:gridCol>
              </a:tblGrid>
              <a:tr h="370840">
                <a:tc>
                  <a:txBody>
                    <a:bodyPr/>
                    <a:lstStyle/>
                    <a:p>
                      <a:pPr algn="ctr"/>
                      <a:r>
                        <a:rPr lang="en-US" sz="2000">
                          <a:solidFill>
                            <a:schemeClr val="tx1"/>
                          </a:solidFill>
                          <a:latin typeface="Times New Roman" panose="02020603050405020304" pitchFamily="18" charset="0"/>
                          <a:cs typeface="Times New Roman" panose="02020603050405020304" pitchFamily="18" charset="0"/>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B183"/>
                    </a:solidFill>
                  </a:tcPr>
                </a:tc>
                <a:tc>
                  <a:txBody>
                    <a:bodyPr/>
                    <a:lstStyle/>
                    <a:p>
                      <a:pPr algn="ctr"/>
                      <a:r>
                        <a:rPr lang="en-US" sz="2000">
                          <a:solidFill>
                            <a:schemeClr val="tx1"/>
                          </a:solidFill>
                          <a:latin typeface="Times New Roman" panose="02020603050405020304" pitchFamily="18" charset="0"/>
                          <a:cs typeface="Times New Roman" panose="02020603050405020304" pitchFamily="18" charset="0"/>
                        </a:rPr>
                        <a:t>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B183"/>
                    </a:solidFill>
                  </a:tcPr>
                </a:tc>
                <a:tc>
                  <a:txBody>
                    <a:bodyPr/>
                    <a:lstStyle/>
                    <a:p>
                      <a:pPr algn="ctr"/>
                      <a:r>
                        <a:rPr lang="en-US" sz="2000">
                          <a:solidFill>
                            <a:schemeClr val="tx1"/>
                          </a:solidFill>
                          <a:latin typeface="Times New Roman" panose="02020603050405020304" pitchFamily="18" charset="0"/>
                          <a:cs typeface="Times New Roman" panose="02020603050405020304" pitchFamily="18" charset="0"/>
                        </a:rPr>
                        <a:t>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B183"/>
                    </a:solidFill>
                  </a:tcPr>
                </a:tc>
                <a:tc>
                  <a:txBody>
                    <a:bodyPr/>
                    <a:lstStyle/>
                    <a:p>
                      <a:pPr algn="ctr"/>
                      <a:r>
                        <a:rPr lang="en-US" sz="2000">
                          <a:solidFill>
                            <a:schemeClr val="tx1"/>
                          </a:solidFill>
                          <a:latin typeface="Times New Roman" panose="02020603050405020304" pitchFamily="18" charset="0"/>
                          <a:cs typeface="Times New Roman" panose="02020603050405020304" pitchFamily="18" charset="0"/>
                        </a:rPr>
                        <a: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B183"/>
                    </a:solidFill>
                  </a:tcPr>
                </a:tc>
                <a:tc>
                  <a:txBody>
                    <a:bodyPr/>
                    <a:lstStyle/>
                    <a:p>
                      <a:pPr algn="ctr"/>
                      <a:r>
                        <a:rPr lang="en-US" sz="2000">
                          <a:solidFill>
                            <a:schemeClr val="tx1"/>
                          </a:solidFill>
                          <a:latin typeface="Times New Roman" panose="02020603050405020304" pitchFamily="18" charset="0"/>
                          <a:cs typeface="Times New Roman" panose="02020603050405020304" pitchFamily="18" charset="0"/>
                        </a:rPr>
                        <a:t>Ệ</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B183"/>
                    </a:solidFill>
                  </a:tcPr>
                </a:tc>
                <a:tc>
                  <a:txBody>
                    <a:bodyPr/>
                    <a:lstStyle/>
                    <a:p>
                      <a:pPr algn="ctr"/>
                      <a:r>
                        <a:rPr lang="en-US" sz="2000">
                          <a:solidFill>
                            <a:schemeClr val="tx1"/>
                          </a:solidFill>
                          <a:latin typeface="Times New Roman" panose="02020603050405020304" pitchFamily="18" charset="0"/>
                          <a:cs typeface="Times New Roman" panose="02020603050405020304" pitchFamily="18"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B183"/>
                    </a:solidFill>
                  </a:tcPr>
                </a:tc>
                <a:tc>
                  <a:txBody>
                    <a:bodyPr/>
                    <a:lstStyle/>
                    <a:p>
                      <a:pPr algn="ctr"/>
                      <a:r>
                        <a:rPr lang="en-US" sz="2000">
                          <a:solidFill>
                            <a:schemeClr val="tx1"/>
                          </a:solidFill>
                          <a:latin typeface="Times New Roman" panose="02020603050405020304" pitchFamily="18" charset="0"/>
                          <a:cs typeface="Times New Roman" panose="02020603050405020304" pitchFamily="18"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B183"/>
                    </a:solidFill>
                  </a:tcPr>
                </a:tc>
                <a:tc>
                  <a:txBody>
                    <a:bodyPr/>
                    <a:lstStyle/>
                    <a:p>
                      <a:pPr algn="ctr"/>
                      <a:r>
                        <a:rPr lang="en-US" sz="2000">
                          <a:solidFill>
                            <a:schemeClr val="tx1"/>
                          </a:solidFill>
                          <a:latin typeface="Times New Roman" panose="02020603050405020304" pitchFamily="18" charset="0"/>
                          <a:cs typeface="Times New Roman" panose="02020603050405020304" pitchFamily="18" charset="0"/>
                        </a:rPr>
                        <a:t>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B183"/>
                    </a:solidFill>
                  </a:tcPr>
                </a:tc>
                <a:tc>
                  <a:txBody>
                    <a:bodyPr/>
                    <a:lstStyle/>
                    <a:p>
                      <a:pPr algn="ctr"/>
                      <a:r>
                        <a:rPr lang="en-US" sz="2000">
                          <a:solidFill>
                            <a:schemeClr val="tx1"/>
                          </a:solidFill>
                          <a:latin typeface="Times New Roman" panose="02020603050405020304" pitchFamily="18" charset="0"/>
                          <a:cs typeface="Times New Roman" panose="02020603050405020304" pitchFamily="18" charset="0"/>
                        </a:rPr>
                        <a:t>Ắ</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B183"/>
                    </a:solidFill>
                  </a:tcPr>
                </a:tc>
                <a:tc>
                  <a:txBody>
                    <a:bodyPr/>
                    <a:lstStyle/>
                    <a:p>
                      <a:pPr algn="ctr"/>
                      <a:r>
                        <a:rPr lang="en-US" sz="2000">
                          <a:solidFill>
                            <a:schemeClr val="tx1"/>
                          </a:solidFill>
                          <a:latin typeface="Times New Roman" panose="02020603050405020304" pitchFamily="18" charset="0"/>
                          <a:cs typeface="Times New Roman" panose="02020603050405020304" pitchFamily="18"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B183"/>
                    </a:solidFill>
                  </a:tcPr>
                </a:tc>
                <a:tc>
                  <a:txBody>
                    <a:bodyPr/>
                    <a:lstStyle/>
                    <a:p>
                      <a:pPr algn="ctr"/>
                      <a:r>
                        <a:rPr lang="en-US" sz="2000">
                          <a:solidFill>
                            <a:schemeClr val="tx1"/>
                          </a:solidFill>
                          <a:latin typeface="Times New Roman" panose="02020603050405020304" pitchFamily="18" charset="0"/>
                          <a:cs typeface="Times New Roman" panose="02020603050405020304" pitchFamily="18" charset="0"/>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B183"/>
                    </a:solidFill>
                  </a:tcPr>
                </a:tc>
                <a:tc>
                  <a:txBody>
                    <a:bodyPr/>
                    <a:lstStyle/>
                    <a:p>
                      <a:pPr algn="ctr"/>
                      <a:r>
                        <a:rPr lang="en-US" sz="2000">
                          <a:solidFill>
                            <a:schemeClr val="tx1"/>
                          </a:solidFill>
                          <a:latin typeface="Times New Roman" panose="02020603050405020304" pitchFamily="18" charset="0"/>
                          <a:cs typeface="Times New Roman" panose="02020603050405020304" pitchFamily="18" charset="0"/>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r>
                        <a:rPr lang="en-US" sz="2000">
                          <a:solidFill>
                            <a:schemeClr val="tx1"/>
                          </a:solidFill>
                          <a:latin typeface="Times New Roman" panose="02020603050405020304" pitchFamily="18" charset="0"/>
                          <a:cs typeface="Times New Roman" panose="02020603050405020304" pitchFamily="18" charset="0"/>
                        </a:rPr>
                        <a:t>Ệ</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B183"/>
                    </a:solidFill>
                  </a:tcPr>
                </a:tc>
                <a:tc>
                  <a:txBody>
                    <a:bodyPr/>
                    <a:lstStyle/>
                    <a:p>
                      <a:pPr algn="ctr"/>
                      <a:r>
                        <a:rPr lang="en-US" sz="2000">
                          <a:solidFill>
                            <a:schemeClr val="tx1"/>
                          </a:solidFill>
                          <a:latin typeface="Times New Roman" panose="02020603050405020304" pitchFamily="18" charset="0"/>
                          <a:cs typeface="Times New Roman" panose="02020603050405020304" pitchFamily="18"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B183"/>
                    </a:solidFill>
                  </a:tcPr>
                </a:tc>
                <a:tc>
                  <a:txBody>
                    <a:bodyPr/>
                    <a:lstStyle/>
                    <a:p>
                      <a:pPr algn="ctr"/>
                      <a:r>
                        <a:rPr lang="en-US" sz="2000">
                          <a:solidFill>
                            <a:schemeClr val="tx1"/>
                          </a:solidFill>
                          <a:latin typeface="Times New Roman" panose="02020603050405020304" pitchFamily="18" charset="0"/>
                          <a:cs typeface="Times New Roman" panose="02020603050405020304" pitchFamily="18" charset="0"/>
                        </a:rPr>
                        <a:t>Đ</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B183"/>
                    </a:solidFill>
                  </a:tcPr>
                </a:tc>
                <a:tc>
                  <a:txBody>
                    <a:bodyPr/>
                    <a:lstStyle/>
                    <a:p>
                      <a:pPr algn="ctr"/>
                      <a:r>
                        <a:rPr lang="en-US" sz="2000">
                          <a:solidFill>
                            <a:schemeClr val="tx1"/>
                          </a:solidFill>
                          <a:latin typeface="Times New Roman" panose="02020603050405020304" pitchFamily="18" charset="0"/>
                          <a:cs typeface="Times New Roman" panose="02020603050405020304" pitchFamily="18" charset="0"/>
                        </a:rPr>
                        <a:t>Ạ</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B183"/>
                    </a:solidFill>
                  </a:tcPr>
                </a:tc>
                <a:tc>
                  <a:txBody>
                    <a:bodyPr/>
                    <a:lstStyle/>
                    <a:p>
                      <a:pPr algn="ctr"/>
                      <a:r>
                        <a:rPr lang="en-US" sz="2000">
                          <a:solidFill>
                            <a:schemeClr val="tx1"/>
                          </a:solidFill>
                          <a:latin typeface="Times New Roman" panose="02020603050405020304" pitchFamily="18" charset="0"/>
                          <a:cs typeface="Times New Roman" panose="02020603050405020304" pitchFamily="18" charset="0"/>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B183"/>
                    </a:solidFill>
                  </a:tcPr>
                </a:tc>
                <a:extLst>
                  <a:ext uri="{0D108BD9-81ED-4DB2-BD59-A6C34878D82A}">
                    <a16:rowId xmlns:a16="http://schemas.microsoft.com/office/drawing/2014/main" val="2137379544"/>
                  </a:ext>
                </a:extLst>
              </a:tr>
            </a:tbl>
          </a:graphicData>
        </a:graphic>
      </p:graphicFrame>
      <p:graphicFrame>
        <p:nvGraphicFramePr>
          <p:cNvPr id="5" name="Table 4">
            <a:extLst>
              <a:ext uri="{FF2B5EF4-FFF2-40B4-BE49-F238E27FC236}">
                <a16:creationId xmlns:a16="http://schemas.microsoft.com/office/drawing/2014/main" id="{85CF9DBC-96DE-18A8-693E-455445C05734}"/>
              </a:ext>
            </a:extLst>
          </p:cNvPr>
          <p:cNvGraphicFramePr>
            <a:graphicFrameLocks noGrp="1"/>
          </p:cNvGraphicFramePr>
          <p:nvPr>
            <p:extLst>
              <p:ext uri="{D42A27DB-BD31-4B8C-83A1-F6EECF244321}">
                <p14:modId xmlns:p14="http://schemas.microsoft.com/office/powerpoint/2010/main" val="1057180275"/>
              </p:ext>
            </p:extLst>
          </p:nvPr>
        </p:nvGraphicFramePr>
        <p:xfrm>
          <a:off x="1037448" y="505718"/>
          <a:ext cx="6538013" cy="396240"/>
        </p:xfrm>
        <a:graphic>
          <a:graphicData uri="http://schemas.openxmlformats.org/drawingml/2006/table">
            <a:tbl>
              <a:tblPr firstRow="1" bandRow="1">
                <a:tableStyleId>{284E427A-3D55-4303-BF80-6455036E1DE7}</a:tableStyleId>
              </a:tblPr>
              <a:tblGrid>
                <a:gridCol w="384589">
                  <a:extLst>
                    <a:ext uri="{9D8B030D-6E8A-4147-A177-3AD203B41FA5}">
                      <a16:colId xmlns:a16="http://schemas.microsoft.com/office/drawing/2014/main" val="3528587620"/>
                    </a:ext>
                  </a:extLst>
                </a:gridCol>
                <a:gridCol w="384589">
                  <a:extLst>
                    <a:ext uri="{9D8B030D-6E8A-4147-A177-3AD203B41FA5}">
                      <a16:colId xmlns:a16="http://schemas.microsoft.com/office/drawing/2014/main" val="1923957936"/>
                    </a:ext>
                  </a:extLst>
                </a:gridCol>
                <a:gridCol w="384589">
                  <a:extLst>
                    <a:ext uri="{9D8B030D-6E8A-4147-A177-3AD203B41FA5}">
                      <a16:colId xmlns:a16="http://schemas.microsoft.com/office/drawing/2014/main" val="4014877960"/>
                    </a:ext>
                  </a:extLst>
                </a:gridCol>
                <a:gridCol w="384589">
                  <a:extLst>
                    <a:ext uri="{9D8B030D-6E8A-4147-A177-3AD203B41FA5}">
                      <a16:colId xmlns:a16="http://schemas.microsoft.com/office/drawing/2014/main" val="2447482321"/>
                    </a:ext>
                  </a:extLst>
                </a:gridCol>
                <a:gridCol w="384589">
                  <a:extLst>
                    <a:ext uri="{9D8B030D-6E8A-4147-A177-3AD203B41FA5}">
                      <a16:colId xmlns:a16="http://schemas.microsoft.com/office/drawing/2014/main" val="2251036317"/>
                    </a:ext>
                  </a:extLst>
                </a:gridCol>
                <a:gridCol w="384589">
                  <a:extLst>
                    <a:ext uri="{9D8B030D-6E8A-4147-A177-3AD203B41FA5}">
                      <a16:colId xmlns:a16="http://schemas.microsoft.com/office/drawing/2014/main" val="3289467576"/>
                    </a:ext>
                  </a:extLst>
                </a:gridCol>
                <a:gridCol w="384589">
                  <a:extLst>
                    <a:ext uri="{9D8B030D-6E8A-4147-A177-3AD203B41FA5}">
                      <a16:colId xmlns:a16="http://schemas.microsoft.com/office/drawing/2014/main" val="251750374"/>
                    </a:ext>
                  </a:extLst>
                </a:gridCol>
                <a:gridCol w="384589">
                  <a:extLst>
                    <a:ext uri="{9D8B030D-6E8A-4147-A177-3AD203B41FA5}">
                      <a16:colId xmlns:a16="http://schemas.microsoft.com/office/drawing/2014/main" val="507892107"/>
                    </a:ext>
                  </a:extLst>
                </a:gridCol>
                <a:gridCol w="384589">
                  <a:extLst>
                    <a:ext uri="{9D8B030D-6E8A-4147-A177-3AD203B41FA5}">
                      <a16:colId xmlns:a16="http://schemas.microsoft.com/office/drawing/2014/main" val="2014958155"/>
                    </a:ext>
                  </a:extLst>
                </a:gridCol>
                <a:gridCol w="384589">
                  <a:extLst>
                    <a:ext uri="{9D8B030D-6E8A-4147-A177-3AD203B41FA5}">
                      <a16:colId xmlns:a16="http://schemas.microsoft.com/office/drawing/2014/main" val="1061793075"/>
                    </a:ext>
                  </a:extLst>
                </a:gridCol>
                <a:gridCol w="384589">
                  <a:extLst>
                    <a:ext uri="{9D8B030D-6E8A-4147-A177-3AD203B41FA5}">
                      <a16:colId xmlns:a16="http://schemas.microsoft.com/office/drawing/2014/main" val="817339824"/>
                    </a:ext>
                  </a:extLst>
                </a:gridCol>
                <a:gridCol w="384589">
                  <a:extLst>
                    <a:ext uri="{9D8B030D-6E8A-4147-A177-3AD203B41FA5}">
                      <a16:colId xmlns:a16="http://schemas.microsoft.com/office/drawing/2014/main" val="3927149601"/>
                    </a:ext>
                  </a:extLst>
                </a:gridCol>
                <a:gridCol w="384589">
                  <a:extLst>
                    <a:ext uri="{9D8B030D-6E8A-4147-A177-3AD203B41FA5}">
                      <a16:colId xmlns:a16="http://schemas.microsoft.com/office/drawing/2014/main" val="3503529086"/>
                    </a:ext>
                  </a:extLst>
                </a:gridCol>
                <a:gridCol w="384589">
                  <a:extLst>
                    <a:ext uri="{9D8B030D-6E8A-4147-A177-3AD203B41FA5}">
                      <a16:colId xmlns:a16="http://schemas.microsoft.com/office/drawing/2014/main" val="3530779574"/>
                    </a:ext>
                  </a:extLst>
                </a:gridCol>
                <a:gridCol w="384589">
                  <a:extLst>
                    <a:ext uri="{9D8B030D-6E8A-4147-A177-3AD203B41FA5}">
                      <a16:colId xmlns:a16="http://schemas.microsoft.com/office/drawing/2014/main" val="1309452330"/>
                    </a:ext>
                  </a:extLst>
                </a:gridCol>
                <a:gridCol w="384589">
                  <a:extLst>
                    <a:ext uri="{9D8B030D-6E8A-4147-A177-3AD203B41FA5}">
                      <a16:colId xmlns:a16="http://schemas.microsoft.com/office/drawing/2014/main" val="3791503546"/>
                    </a:ext>
                  </a:extLst>
                </a:gridCol>
                <a:gridCol w="384589">
                  <a:extLst>
                    <a:ext uri="{9D8B030D-6E8A-4147-A177-3AD203B41FA5}">
                      <a16:colId xmlns:a16="http://schemas.microsoft.com/office/drawing/2014/main" val="3141068349"/>
                    </a:ext>
                  </a:extLst>
                </a:gridCol>
              </a:tblGrid>
              <a:tr h="370840">
                <a:tc>
                  <a:txBody>
                    <a:bodyPr/>
                    <a:lstStyle/>
                    <a:p>
                      <a:pPr algn="ctr"/>
                      <a:r>
                        <a:rPr lang="en-US" sz="2000">
                          <a:solidFill>
                            <a:srgbClr val="FFD966"/>
                          </a:solidFill>
                          <a:latin typeface="Times New Roman" panose="02020603050405020304" pitchFamily="18" charset="0"/>
                          <a:cs typeface="Times New Roman" panose="02020603050405020304" pitchFamily="18" charset="0"/>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2000">
                          <a:solidFill>
                            <a:srgbClr val="FFD966"/>
                          </a:solidFill>
                          <a:latin typeface="Times New Roman" panose="02020603050405020304" pitchFamily="18" charset="0"/>
                          <a:cs typeface="Times New Roman" panose="02020603050405020304" pitchFamily="18" charset="0"/>
                        </a:rPr>
                        <a:t>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2000">
                          <a:solidFill>
                            <a:srgbClr val="FFD966"/>
                          </a:solidFill>
                          <a:latin typeface="Times New Roman" panose="02020603050405020304" pitchFamily="18" charset="0"/>
                          <a:cs typeface="Times New Roman" panose="02020603050405020304" pitchFamily="18" charset="0"/>
                        </a:rPr>
                        <a:t>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2000">
                          <a:solidFill>
                            <a:srgbClr val="FFD966"/>
                          </a:solidFill>
                          <a:latin typeface="Times New Roman" panose="02020603050405020304" pitchFamily="18" charset="0"/>
                          <a:cs typeface="Times New Roman" panose="02020603050405020304" pitchFamily="18" charset="0"/>
                        </a:rPr>
                        <a: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2000">
                          <a:solidFill>
                            <a:srgbClr val="FFD966"/>
                          </a:solidFill>
                          <a:latin typeface="Times New Roman" panose="02020603050405020304" pitchFamily="18" charset="0"/>
                          <a:cs typeface="Times New Roman" panose="02020603050405020304" pitchFamily="18" charset="0"/>
                        </a:rPr>
                        <a:t>Ệ</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2000">
                          <a:solidFill>
                            <a:srgbClr val="FFD966"/>
                          </a:solidFill>
                          <a:latin typeface="Times New Roman" panose="02020603050405020304" pitchFamily="18" charset="0"/>
                          <a:cs typeface="Times New Roman" panose="02020603050405020304" pitchFamily="18"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2000">
                          <a:solidFill>
                            <a:srgbClr val="FFD966"/>
                          </a:solidFill>
                          <a:latin typeface="Times New Roman" panose="02020603050405020304" pitchFamily="18" charset="0"/>
                          <a:cs typeface="Times New Roman" panose="02020603050405020304" pitchFamily="18"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2000">
                          <a:solidFill>
                            <a:srgbClr val="FFD966"/>
                          </a:solidFill>
                          <a:latin typeface="Times New Roman" panose="02020603050405020304" pitchFamily="18" charset="0"/>
                          <a:cs typeface="Times New Roman" panose="02020603050405020304" pitchFamily="18" charset="0"/>
                        </a:rPr>
                        <a:t>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2000">
                          <a:solidFill>
                            <a:srgbClr val="FFD966"/>
                          </a:solidFill>
                          <a:latin typeface="Times New Roman" panose="02020603050405020304" pitchFamily="18" charset="0"/>
                          <a:cs typeface="Times New Roman" panose="02020603050405020304" pitchFamily="18" charset="0"/>
                        </a:rPr>
                        <a:t>Ắ</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2000">
                          <a:solidFill>
                            <a:srgbClr val="FFD966"/>
                          </a:solidFill>
                          <a:latin typeface="Times New Roman" panose="02020603050405020304" pitchFamily="18" charset="0"/>
                          <a:cs typeface="Times New Roman" panose="02020603050405020304" pitchFamily="18"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2000">
                          <a:solidFill>
                            <a:srgbClr val="FFD966"/>
                          </a:solidFill>
                          <a:latin typeface="Times New Roman" panose="02020603050405020304" pitchFamily="18" charset="0"/>
                          <a:cs typeface="Times New Roman" panose="02020603050405020304" pitchFamily="18" charset="0"/>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2000">
                          <a:solidFill>
                            <a:srgbClr val="FFD966"/>
                          </a:solidFill>
                          <a:latin typeface="Times New Roman" panose="02020603050405020304" pitchFamily="18" charset="0"/>
                          <a:cs typeface="Times New Roman" panose="02020603050405020304" pitchFamily="18" charset="0"/>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2000">
                          <a:solidFill>
                            <a:srgbClr val="FFD966"/>
                          </a:solidFill>
                          <a:latin typeface="Times New Roman" panose="02020603050405020304" pitchFamily="18" charset="0"/>
                          <a:cs typeface="Times New Roman" panose="02020603050405020304" pitchFamily="18" charset="0"/>
                        </a:rPr>
                        <a:t>Ệ</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2000">
                          <a:solidFill>
                            <a:srgbClr val="FFD966"/>
                          </a:solidFill>
                          <a:latin typeface="Times New Roman" panose="02020603050405020304" pitchFamily="18" charset="0"/>
                          <a:cs typeface="Times New Roman" panose="02020603050405020304" pitchFamily="18"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2000">
                          <a:solidFill>
                            <a:srgbClr val="FFD966"/>
                          </a:solidFill>
                          <a:latin typeface="Times New Roman" panose="02020603050405020304" pitchFamily="18" charset="0"/>
                          <a:cs typeface="Times New Roman" panose="02020603050405020304" pitchFamily="18" charset="0"/>
                        </a:rPr>
                        <a:t>Đ</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2000">
                          <a:solidFill>
                            <a:srgbClr val="FFD966"/>
                          </a:solidFill>
                          <a:latin typeface="Times New Roman" panose="02020603050405020304" pitchFamily="18" charset="0"/>
                          <a:cs typeface="Times New Roman" panose="02020603050405020304" pitchFamily="18" charset="0"/>
                        </a:rPr>
                        <a:t>Ạ</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2000">
                          <a:solidFill>
                            <a:srgbClr val="FFD966"/>
                          </a:solidFill>
                          <a:latin typeface="Times New Roman" panose="02020603050405020304" pitchFamily="18" charset="0"/>
                          <a:cs typeface="Times New Roman" panose="02020603050405020304" pitchFamily="18" charset="0"/>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2137379544"/>
                  </a:ext>
                </a:extLst>
              </a:tr>
            </a:tbl>
          </a:graphicData>
        </a:graphic>
      </p:graphicFrame>
    </p:spTree>
    <p:extLst>
      <p:ext uri="{BB962C8B-B14F-4D97-AF65-F5344CB8AC3E}">
        <p14:creationId xmlns:p14="http://schemas.microsoft.com/office/powerpoint/2010/main" val="32462337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2" presetClass="exit" presetSubtype="1" fill="hold" grpId="0" nodeType="clickEffect">
                                  <p:stCondLst>
                                    <p:cond delay="0"/>
                                  </p:stCondLst>
                                  <p:childTnLst>
                                    <p:animEffect transition="out" filter="wipe(up)">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6" presetClass="exit" presetSubtype="21" fill="hold" nodeType="clickEffect">
                                  <p:stCondLst>
                                    <p:cond delay="0"/>
                                  </p:stCondLst>
                                  <p:childTnLst>
                                    <p:animEffect transition="out" filter="barn(inVertical)">
                                      <p:cBhvr>
                                        <p:cTn id="12" dur="500"/>
                                        <p:tgtEl>
                                          <p:spTgt spid="5"/>
                                        </p:tgtEl>
                                      </p:cBhvr>
                                    </p:animEffect>
                                    <p:set>
                                      <p:cBhvr>
                                        <p:cTn id="13"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2"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62000"/>
            <a:lum/>
          </a:blip>
          <a:srcRect/>
          <a:stretch>
            <a:fillRect t="-6000" b="-6000"/>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5AC8CDC-EE1B-0ABB-DCC1-63117150E37E}"/>
              </a:ext>
            </a:extLst>
          </p:cNvPr>
          <p:cNvPicPr>
            <a:picLocks noChangeAspect="1"/>
          </p:cNvPicPr>
          <p:nvPr/>
        </p:nvPicPr>
        <p:blipFill>
          <a:blip r:embed="rId6"/>
          <a:stretch>
            <a:fillRect/>
          </a:stretch>
        </p:blipFill>
        <p:spPr>
          <a:xfrm>
            <a:off x="0" y="1255"/>
            <a:ext cx="9144000" cy="5140990"/>
          </a:xfrm>
          <a:prstGeom prst="rect">
            <a:avLst/>
          </a:prstGeom>
        </p:spPr>
      </p:pic>
      <p:grpSp>
        <p:nvGrpSpPr>
          <p:cNvPr id="22" name="vong quay"/>
          <p:cNvGrpSpPr/>
          <p:nvPr/>
        </p:nvGrpSpPr>
        <p:grpSpPr>
          <a:xfrm>
            <a:off x="4369488" y="68242"/>
            <a:ext cx="3781594" cy="3777641"/>
            <a:chOff x="5425622" y="292790"/>
            <a:chExt cx="5834378" cy="5828280"/>
          </a:xfrm>
        </p:grpSpPr>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a:noFill/>
            <a:ln>
              <a:noFill/>
            </a:ln>
          </p:spPr>
        </p:pic>
        <p:sp>
          <p:nvSpPr>
            <p:cNvPr id="9" name="TextBox 8"/>
            <p:cNvSpPr txBox="1"/>
            <p:nvPr/>
          </p:nvSpPr>
          <p:spPr>
            <a:xfrm rot="14949661">
              <a:off x="6674685" y="1251479"/>
              <a:ext cx="2025648" cy="712273"/>
            </a:xfrm>
            <a:prstGeom prst="rect">
              <a:avLst/>
            </a:prstGeom>
            <a:noFill/>
            <a:ln>
              <a:noFill/>
            </a:ln>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GB" sz="2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rPr>
                <a:t>8</a:t>
              </a:r>
              <a:endParaRPr kumimoji="0" lang="vi-VN" sz="2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sp>
          <p:nvSpPr>
            <p:cNvPr id="10" name="TextBox 9"/>
            <p:cNvSpPr txBox="1"/>
            <p:nvPr/>
          </p:nvSpPr>
          <p:spPr>
            <a:xfrm rot="12232592">
              <a:off x="5742638" y="2167066"/>
              <a:ext cx="2025648" cy="712273"/>
            </a:xfrm>
            <a:prstGeom prst="rect">
              <a:avLst/>
            </a:prstGeom>
            <a:noFill/>
            <a:ln>
              <a:noFill/>
            </a:ln>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GB"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sym typeface="Arial"/>
                </a:rPr>
                <a:t>7</a:t>
              </a:r>
              <a:endParaRPr kumimoji="0" lang="vi-VN"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sp>
          <p:nvSpPr>
            <p:cNvPr id="11" name="TextBox 10"/>
            <p:cNvSpPr txBox="1"/>
            <p:nvPr/>
          </p:nvSpPr>
          <p:spPr>
            <a:xfrm rot="17590276">
              <a:off x="8020995" y="1248554"/>
              <a:ext cx="2025648" cy="712273"/>
            </a:xfrm>
            <a:prstGeom prst="rect">
              <a:avLst/>
            </a:prstGeom>
            <a:noFill/>
            <a:ln>
              <a:noFill/>
            </a:ln>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GB"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sym typeface="Arial"/>
                </a:rPr>
                <a:t>7</a:t>
              </a:r>
              <a:endParaRPr kumimoji="0" lang="vi-VN"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sp>
          <p:nvSpPr>
            <p:cNvPr id="12" name="TextBox 11"/>
            <p:cNvSpPr txBox="1"/>
            <p:nvPr/>
          </p:nvSpPr>
          <p:spPr>
            <a:xfrm rot="20155085">
              <a:off x="8917980" y="2171669"/>
              <a:ext cx="2025648" cy="712273"/>
            </a:xfrm>
            <a:prstGeom prst="rect">
              <a:avLst/>
            </a:prstGeom>
            <a:noFill/>
            <a:ln>
              <a:noFill/>
            </a:ln>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GB" sz="2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rPr>
                <a:t>10</a:t>
              </a:r>
              <a:endParaRPr kumimoji="0" lang="vi-VN" sz="2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sp>
          <p:nvSpPr>
            <p:cNvPr id="17" name="TextBox 16"/>
            <p:cNvSpPr txBox="1"/>
            <p:nvPr/>
          </p:nvSpPr>
          <p:spPr>
            <a:xfrm rot="9501114">
              <a:off x="5697322" y="3506858"/>
              <a:ext cx="2025648" cy="712273"/>
            </a:xfrm>
            <a:prstGeom prst="rect">
              <a:avLst/>
            </a:prstGeom>
            <a:noFill/>
            <a:ln>
              <a:noFill/>
            </a:ln>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GB" sz="2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rPr>
                <a:t>10</a:t>
              </a:r>
              <a:endParaRPr kumimoji="0" lang="vi-VN" sz="2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sp>
          <p:nvSpPr>
            <p:cNvPr id="19" name="TextBox 18"/>
            <p:cNvSpPr txBox="1"/>
            <p:nvPr/>
          </p:nvSpPr>
          <p:spPr>
            <a:xfrm rot="6703311">
              <a:off x="6660977" y="4475190"/>
              <a:ext cx="2025648" cy="712273"/>
            </a:xfrm>
            <a:prstGeom prst="rect">
              <a:avLst/>
            </a:prstGeom>
            <a:noFill/>
            <a:ln>
              <a:noFill/>
            </a:ln>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GB"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sym typeface="Arial"/>
                </a:rPr>
                <a:t>9</a:t>
              </a:r>
              <a:endParaRPr kumimoji="0" lang="vi-VN"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sp>
          <p:nvSpPr>
            <p:cNvPr id="20" name="TextBox 19"/>
            <p:cNvSpPr txBox="1"/>
            <p:nvPr/>
          </p:nvSpPr>
          <p:spPr>
            <a:xfrm rot="3829829">
              <a:off x="8019635" y="4467283"/>
              <a:ext cx="2025648" cy="712273"/>
            </a:xfrm>
            <a:prstGeom prst="rect">
              <a:avLst/>
            </a:prstGeom>
            <a:noFill/>
            <a:ln>
              <a:noFill/>
            </a:ln>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GB" sz="2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rPr>
                <a:t>8</a:t>
              </a:r>
              <a:endParaRPr kumimoji="0" lang="vi-VN" sz="2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sp>
          <p:nvSpPr>
            <p:cNvPr id="21" name="TextBox 20"/>
            <p:cNvSpPr txBox="1"/>
            <p:nvPr/>
          </p:nvSpPr>
          <p:spPr>
            <a:xfrm rot="1321648">
              <a:off x="8940448" y="3538367"/>
              <a:ext cx="2025648" cy="712273"/>
            </a:xfrm>
            <a:prstGeom prst="rect">
              <a:avLst/>
            </a:prstGeom>
            <a:noFill/>
            <a:ln>
              <a:noFill/>
            </a:ln>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GB"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sym typeface="Arial"/>
                </a:rPr>
                <a:t>9</a:t>
              </a:r>
              <a:endParaRPr kumimoji="0" lang="vi-VN"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grpSp>
      <p:sp>
        <p:nvSpPr>
          <p:cNvPr id="23" name="Isosceles Triangle 22"/>
          <p:cNvSpPr/>
          <p:nvPr/>
        </p:nvSpPr>
        <p:spPr>
          <a:xfrm rot="16200000">
            <a:off x="8130403" y="1254501"/>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25" name="quay dung"/>
          <p:cNvSpPr/>
          <p:nvPr/>
        </p:nvSpPr>
        <p:spPr>
          <a:xfrm>
            <a:off x="7289553" y="4331440"/>
            <a:ext cx="1312210" cy="767000"/>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GB"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sym typeface="Arial"/>
              </a:rPr>
              <a:t>QUAY</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sp>
        <p:nvSpPr>
          <p:cNvPr id="26" name="Rounded Rectangle 25">
            <a:hlinkClick r:id="rId8" action="ppaction://hlinksldjump"/>
          </p:cNvPr>
          <p:cNvSpPr/>
          <p:nvPr/>
        </p:nvSpPr>
        <p:spPr>
          <a:xfrm>
            <a:off x="643354" y="1640232"/>
            <a:ext cx="1003266" cy="1003266"/>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GB" sz="33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rPr>
              <a:t>1</a:t>
            </a:r>
            <a:endParaRPr kumimoji="0" lang="vi-VN" sz="33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sp>
        <p:nvSpPr>
          <p:cNvPr id="27" name="Rounded Rectangle 26">
            <a:hlinkClick r:id="rId9" action="ppaction://hlinksldjump"/>
          </p:cNvPr>
          <p:cNvSpPr/>
          <p:nvPr/>
        </p:nvSpPr>
        <p:spPr>
          <a:xfrm>
            <a:off x="1766792" y="1640232"/>
            <a:ext cx="1003266" cy="1003266"/>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GB" sz="33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rPr>
              <a:t>2</a:t>
            </a:r>
            <a:endParaRPr kumimoji="0" lang="vi-VN" sz="33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sp>
        <p:nvSpPr>
          <p:cNvPr id="28" name="Rounded Rectangle 27">
            <a:hlinkClick r:id="rId10" action="ppaction://hlinksldjump"/>
          </p:cNvPr>
          <p:cNvSpPr/>
          <p:nvPr/>
        </p:nvSpPr>
        <p:spPr>
          <a:xfrm>
            <a:off x="2890229" y="1640232"/>
            <a:ext cx="1003266" cy="1003266"/>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GB" sz="33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rPr>
              <a:t>3</a:t>
            </a:r>
            <a:endParaRPr kumimoji="0" lang="vi-VN" sz="33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sp>
        <p:nvSpPr>
          <p:cNvPr id="35" name="Rounded Rectangle 34">
            <a:hlinkClick r:id="rId11" action="ppaction://hlinksldjump"/>
          </p:cNvPr>
          <p:cNvSpPr/>
          <p:nvPr/>
        </p:nvSpPr>
        <p:spPr>
          <a:xfrm>
            <a:off x="643922" y="2799787"/>
            <a:ext cx="1003266" cy="1003266"/>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GB" sz="33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rPr>
              <a:t>4</a:t>
            </a:r>
            <a:endParaRPr kumimoji="0" lang="vi-VN" sz="33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sp>
        <p:nvSpPr>
          <p:cNvPr id="36" name="Rounded Rectangle 35">
            <a:hlinkClick r:id="rId12" action="ppaction://hlinksldjump"/>
          </p:cNvPr>
          <p:cNvSpPr/>
          <p:nvPr/>
        </p:nvSpPr>
        <p:spPr>
          <a:xfrm>
            <a:off x="1767360" y="2799787"/>
            <a:ext cx="1003266" cy="1003266"/>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GB" sz="33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rPr>
              <a:t>5</a:t>
            </a:r>
            <a:endParaRPr kumimoji="0" lang="vi-VN" sz="33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sp>
        <p:nvSpPr>
          <p:cNvPr id="37" name="Rounded Rectangle 36">
            <a:hlinkClick r:id="rId13" action="ppaction://hlinksldjump"/>
          </p:cNvPr>
          <p:cNvSpPr/>
          <p:nvPr/>
        </p:nvSpPr>
        <p:spPr>
          <a:xfrm>
            <a:off x="2890797" y="2799787"/>
            <a:ext cx="1003266" cy="1003266"/>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GB" sz="33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rPr>
              <a:t>6</a:t>
            </a:r>
            <a:endParaRPr kumimoji="0" lang="vi-VN" sz="33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sp>
        <p:nvSpPr>
          <p:cNvPr id="38" name="Rounded Rectangle 37">
            <a:hlinkClick r:id="rId14" action="ppaction://hlinksldjump"/>
          </p:cNvPr>
          <p:cNvSpPr/>
          <p:nvPr/>
        </p:nvSpPr>
        <p:spPr>
          <a:xfrm>
            <a:off x="644491" y="3959342"/>
            <a:ext cx="1003266" cy="1003266"/>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GB" sz="33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rPr>
              <a:t>7</a:t>
            </a:r>
            <a:endParaRPr kumimoji="0" lang="vi-VN" sz="33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sp>
        <p:nvSpPr>
          <p:cNvPr id="39" name="Rounded Rectangle 38">
            <a:hlinkClick r:id="rId15" action="ppaction://hlinksldjump"/>
          </p:cNvPr>
          <p:cNvSpPr/>
          <p:nvPr/>
        </p:nvSpPr>
        <p:spPr>
          <a:xfrm>
            <a:off x="1767929" y="3959342"/>
            <a:ext cx="1003266" cy="1003266"/>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GB" sz="33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rPr>
              <a:t>8</a:t>
            </a:r>
            <a:endParaRPr kumimoji="0" lang="vi-VN" sz="33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sp>
        <p:nvSpPr>
          <p:cNvPr id="40" name="Rounded Rectangle 39">
            <a:hlinkClick r:id="rId16" action="ppaction://hlinksldjump"/>
          </p:cNvPr>
          <p:cNvSpPr/>
          <p:nvPr/>
        </p:nvSpPr>
        <p:spPr>
          <a:xfrm>
            <a:off x="2891366" y="3959342"/>
            <a:ext cx="1003266" cy="1003266"/>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GB" sz="33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rPr>
              <a:t>9</a:t>
            </a:r>
            <a:endParaRPr kumimoji="0" lang="vi-VN" sz="33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sp>
        <p:nvSpPr>
          <p:cNvPr id="41" name="Rectangle 40"/>
          <p:cNvSpPr/>
          <p:nvPr/>
        </p:nvSpPr>
        <p:spPr>
          <a:xfrm>
            <a:off x="305827" y="71333"/>
            <a:ext cx="3833422" cy="1454244"/>
          </a:xfrm>
          <a:prstGeom prst="rect">
            <a:avLst/>
          </a:prstGeom>
          <a:noFill/>
        </p:spPr>
        <p:txBody>
          <a:bodyPr wrap="none" lIns="68580" tIns="34290" rIns="68580" bIns="34290">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4500" b="1" i="0" u="none" strike="noStrike" kern="1200" cap="none" spc="0" normalizeH="0" baseline="0" noProof="0" dirty="0">
                <a:ln w="6600">
                  <a:solidFill>
                    <a:srgbClr val="ED7D31"/>
                  </a:solidFill>
                  <a:prstDash val="solid"/>
                </a:ln>
                <a:solidFill>
                  <a:srgbClr val="C00000"/>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sym typeface="Arial"/>
              </a:rPr>
              <a:t>VÒNG QUAY </a:t>
            </a:r>
          </a:p>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4500" b="1" i="0" u="none" strike="noStrike" kern="1200" cap="none" spc="0" normalizeH="0" baseline="0" noProof="0" dirty="0">
                <a:ln w="6600">
                  <a:solidFill>
                    <a:srgbClr val="ED7D31"/>
                  </a:solidFill>
                  <a:prstDash val="solid"/>
                </a:ln>
                <a:solidFill>
                  <a:srgbClr val="C00000"/>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sym typeface="Arial"/>
              </a:rPr>
              <a:t>VĂN HỌC</a:t>
            </a:r>
          </a:p>
        </p:txBody>
      </p:sp>
      <p:pic>
        <p:nvPicPr>
          <p:cNvPr id="44" name="Picture 43"/>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43605" y="634148"/>
            <a:ext cx="371475" cy="328613"/>
          </a:xfrm>
          <a:prstGeom prst="rect">
            <a:avLst/>
          </a:prstGeom>
        </p:spPr>
      </p:pic>
      <p:pic>
        <p:nvPicPr>
          <p:cNvPr id="45" name="Picture 44"/>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122304" y="905604"/>
            <a:ext cx="371475" cy="328613"/>
          </a:xfrm>
          <a:prstGeom prst="rect">
            <a:avLst/>
          </a:prstGeom>
        </p:spPr>
      </p:pic>
      <p:pic>
        <p:nvPicPr>
          <p:cNvPr id="46" name="Picture 45"/>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689363" y="510208"/>
            <a:ext cx="371475" cy="328613"/>
          </a:xfrm>
          <a:prstGeom prst="rect">
            <a:avLst/>
          </a:prstGeom>
        </p:spPr>
      </p:pic>
      <p:pic>
        <p:nvPicPr>
          <p:cNvPr id="2" name="Picture 1"/>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734645" y="1507369"/>
            <a:ext cx="1015661" cy="866298"/>
          </a:xfrm>
          <a:prstGeom prst="rect">
            <a:avLst/>
          </a:prstGeom>
        </p:spPr>
      </p:pic>
      <p:pic>
        <p:nvPicPr>
          <p:cNvPr id="3"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9551152" y="3845883"/>
            <a:ext cx="457200" cy="457200"/>
          </a:xfrm>
          <a:prstGeom prst="rect">
            <a:avLst/>
          </a:prstGeom>
        </p:spPr>
      </p:pic>
      <p:sp>
        <p:nvSpPr>
          <p:cNvPr id="31" name="Isosceles Triangle 30"/>
          <p:cNvSpPr/>
          <p:nvPr/>
        </p:nvSpPr>
        <p:spPr>
          <a:xfrm rot="16200000">
            <a:off x="8130403" y="1254501"/>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32" name="Isosceles Triangle 31"/>
          <p:cNvSpPr/>
          <p:nvPr/>
        </p:nvSpPr>
        <p:spPr>
          <a:xfrm rot="16200000">
            <a:off x="8130403" y="1254501"/>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33" name="Isosceles Triangle 32"/>
          <p:cNvSpPr/>
          <p:nvPr/>
        </p:nvSpPr>
        <p:spPr>
          <a:xfrm rot="16200000">
            <a:off x="8130403" y="1254501"/>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34" name="Isosceles Triangle 33"/>
          <p:cNvSpPr/>
          <p:nvPr/>
        </p:nvSpPr>
        <p:spPr>
          <a:xfrm rot="16200000">
            <a:off x="8130403" y="1254501"/>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42" name="Isosceles Triangle 41"/>
          <p:cNvSpPr/>
          <p:nvPr/>
        </p:nvSpPr>
        <p:spPr>
          <a:xfrm rot="16200000">
            <a:off x="8130403" y="1254501"/>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43" name="Isosceles Triangle 42"/>
          <p:cNvSpPr/>
          <p:nvPr/>
        </p:nvSpPr>
        <p:spPr>
          <a:xfrm rot="16200000">
            <a:off x="8130403" y="1254501"/>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48" name="Isosceles Triangle 47"/>
          <p:cNvSpPr/>
          <p:nvPr/>
        </p:nvSpPr>
        <p:spPr>
          <a:xfrm rot="16200000">
            <a:off x="8130403" y="1254501"/>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49" name="Isosceles Triangle 48"/>
          <p:cNvSpPr/>
          <p:nvPr/>
        </p:nvSpPr>
        <p:spPr>
          <a:xfrm rot="16200000">
            <a:off x="8130403" y="1254501"/>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50" name="Isosceles Triangle 49"/>
          <p:cNvSpPr/>
          <p:nvPr/>
        </p:nvSpPr>
        <p:spPr>
          <a:xfrm rot="16200000">
            <a:off x="8130403" y="1254501"/>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51" name="Isosceles Triangle 50"/>
          <p:cNvSpPr/>
          <p:nvPr/>
        </p:nvSpPr>
        <p:spPr>
          <a:xfrm rot="16200000">
            <a:off x="8130403" y="1254501"/>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52" name="Isosceles Triangle 51"/>
          <p:cNvSpPr/>
          <p:nvPr/>
        </p:nvSpPr>
        <p:spPr>
          <a:xfrm rot="16200000">
            <a:off x="8130403" y="1254501"/>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53" name="Isosceles Triangle 52"/>
          <p:cNvSpPr/>
          <p:nvPr/>
        </p:nvSpPr>
        <p:spPr>
          <a:xfrm rot="16200000">
            <a:off x="8130403" y="1254501"/>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54" name="Isosceles Triangle 53"/>
          <p:cNvSpPr/>
          <p:nvPr/>
        </p:nvSpPr>
        <p:spPr>
          <a:xfrm rot="16200000">
            <a:off x="8130403" y="1254501"/>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55" name="Isosceles Triangle 54"/>
          <p:cNvSpPr/>
          <p:nvPr/>
        </p:nvSpPr>
        <p:spPr>
          <a:xfrm rot="16200000">
            <a:off x="8130403" y="1254501"/>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56" name="Isosceles Triangle 55"/>
          <p:cNvSpPr/>
          <p:nvPr/>
        </p:nvSpPr>
        <p:spPr>
          <a:xfrm rot="16200000">
            <a:off x="8130403" y="1254501"/>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57" name="Isosceles Triangle 56"/>
          <p:cNvSpPr/>
          <p:nvPr/>
        </p:nvSpPr>
        <p:spPr>
          <a:xfrm rot="16200000">
            <a:off x="8130403" y="1254501"/>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58" name="Isosceles Triangle 57"/>
          <p:cNvSpPr/>
          <p:nvPr/>
        </p:nvSpPr>
        <p:spPr>
          <a:xfrm rot="16200000">
            <a:off x="8130403" y="1254501"/>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59" name="Isosceles Triangle 58"/>
          <p:cNvSpPr/>
          <p:nvPr/>
        </p:nvSpPr>
        <p:spPr>
          <a:xfrm rot="16200000">
            <a:off x="8130403" y="1254501"/>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60" name="Isosceles Triangle 59"/>
          <p:cNvSpPr/>
          <p:nvPr/>
        </p:nvSpPr>
        <p:spPr>
          <a:xfrm rot="16200000">
            <a:off x="8130403" y="1254501"/>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61" name="Isosceles Triangle 60"/>
          <p:cNvSpPr/>
          <p:nvPr/>
        </p:nvSpPr>
        <p:spPr>
          <a:xfrm rot="16200000">
            <a:off x="8130403" y="1254501"/>
            <a:ext cx="454287" cy="990053"/>
          </a:xfrm>
          <a:prstGeom prst="triangle">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24" name="Heart 23">
            <a:hlinkClick r:id="" action="ppaction://noaction"/>
          </p:cNvPr>
          <p:cNvSpPr/>
          <p:nvPr/>
        </p:nvSpPr>
        <p:spPr>
          <a:xfrm rot="5400000">
            <a:off x="8513716" y="1446353"/>
            <a:ext cx="587829" cy="587828"/>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pic>
        <p:nvPicPr>
          <p:cNvPr id="62" name="Picture 61"/>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4694230" y="4299186"/>
            <a:ext cx="937058" cy="799254"/>
          </a:xfrm>
          <a:prstGeom prst="rect">
            <a:avLst/>
          </a:prstGeom>
        </p:spPr>
      </p:pic>
      <p:sp>
        <p:nvSpPr>
          <p:cNvPr id="6" name="Rounded Rectangle 5"/>
          <p:cNvSpPr/>
          <p:nvPr/>
        </p:nvSpPr>
        <p:spPr>
          <a:xfrm>
            <a:off x="4510996" y="4331440"/>
            <a:ext cx="1223650" cy="767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sym typeface="Arial"/>
              </a:rPr>
              <a:t>STOP</a:t>
            </a:r>
          </a:p>
        </p:txBody>
      </p:sp>
      <p:sp>
        <p:nvSpPr>
          <p:cNvPr id="5" name="Rectangle: Rounded Corners 4">
            <a:hlinkClick r:id="rId20" action="ppaction://hlinksldjump"/>
            <a:extLst>
              <a:ext uri="{FF2B5EF4-FFF2-40B4-BE49-F238E27FC236}">
                <a16:creationId xmlns:a16="http://schemas.microsoft.com/office/drawing/2014/main" id="{13CE8AF1-5F46-2DAA-81C5-593DA2EB3B3E}"/>
              </a:ext>
            </a:extLst>
          </p:cNvPr>
          <p:cNvSpPr/>
          <p:nvPr/>
        </p:nvSpPr>
        <p:spPr>
          <a:xfrm>
            <a:off x="7818997" y="90168"/>
            <a:ext cx="1222657" cy="41511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a:ln>
                  <a:noFill/>
                </a:ln>
                <a:solidFill>
                  <a:prstClr val="black"/>
                </a:solidFill>
                <a:effectLst/>
                <a:uLnTx/>
                <a:uFillTx/>
                <a:latin typeface="Calibri"/>
                <a:ea typeface="+mn-ea"/>
                <a:cs typeface="+mn-cs"/>
                <a:sym typeface="Arial"/>
              </a:rPr>
              <a:t>Vận dụng</a:t>
            </a:r>
          </a:p>
        </p:txBody>
      </p:sp>
    </p:spTree>
    <p:extLst>
      <p:ext uri="{BB962C8B-B14F-4D97-AF65-F5344CB8AC3E}">
        <p14:creationId xmlns:p14="http://schemas.microsoft.com/office/powerpoint/2010/main" val="26329919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1.25E-6 -2.59259E-6 L 1.25E-6 -0.02407 " pathEditMode="relative" rAng="0" ptsTypes="AA">
                                      <p:cBhvr>
                                        <p:cTn id="6" dur="250" accel="50000" decel="50000" autoRev="1" fill="hold">
                                          <p:stCondLst>
                                            <p:cond delay="0"/>
                                          </p:stCondLst>
                                        </p:cTn>
                                        <p:tgtEl>
                                          <p:spTgt spid="41"/>
                                        </p:tgtEl>
                                        <p:attrNameLst>
                                          <p:attrName>ppt_x</p:attrName>
                                          <p:attrName>ppt_y</p:attrName>
                                        </p:attrNameLst>
                                      </p:cBhvr>
                                      <p:rCtr x="0" y="-1204"/>
                                    </p:animMotion>
                                    <p:animRot by="1500000">
                                      <p:cBhvr>
                                        <p:cTn id="7" dur="125" fill="hold">
                                          <p:stCondLst>
                                            <p:cond delay="0"/>
                                          </p:stCondLst>
                                        </p:cTn>
                                        <p:tgtEl>
                                          <p:spTgt spid="41"/>
                                        </p:tgtEl>
                                        <p:attrNameLst>
                                          <p:attrName>r</p:attrName>
                                        </p:attrNameLst>
                                      </p:cBhvr>
                                    </p:animRot>
                                    <p:animRot by="-1500000">
                                      <p:cBhvr>
                                        <p:cTn id="8" dur="125" fill="hold">
                                          <p:stCondLst>
                                            <p:cond delay="125"/>
                                          </p:stCondLst>
                                        </p:cTn>
                                        <p:tgtEl>
                                          <p:spTgt spid="41"/>
                                        </p:tgtEl>
                                        <p:attrNameLst>
                                          <p:attrName>r</p:attrName>
                                        </p:attrNameLst>
                                      </p:cBhvr>
                                    </p:animRot>
                                    <p:animRot by="-1500000">
                                      <p:cBhvr>
                                        <p:cTn id="9" dur="125" fill="hold">
                                          <p:stCondLst>
                                            <p:cond delay="250"/>
                                          </p:stCondLst>
                                        </p:cTn>
                                        <p:tgtEl>
                                          <p:spTgt spid="41"/>
                                        </p:tgtEl>
                                        <p:attrNameLst>
                                          <p:attrName>r</p:attrName>
                                        </p:attrNameLst>
                                      </p:cBhvr>
                                    </p:animRot>
                                    <p:animRot by="1500000">
                                      <p:cBhvr>
                                        <p:cTn id="10" dur="125" fill="hold">
                                          <p:stCondLst>
                                            <p:cond delay="375"/>
                                          </p:stCondLst>
                                        </p:cTn>
                                        <p:tgtEl>
                                          <p:spTgt spid="4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31"/>
                                        </p:tgtEl>
                                      </p:cBhvr>
                                    </p:animEffect>
                                    <p:set>
                                      <p:cBhvr>
                                        <p:cTn id="15" dur="1" fill="hold">
                                          <p:stCondLst>
                                            <p:cond delay="499"/>
                                          </p:stCondLst>
                                        </p:cTn>
                                        <p:tgtEl>
                                          <p:spTgt spid="31"/>
                                        </p:tgtEl>
                                        <p:attrNameLst>
                                          <p:attrName>style.visibility</p:attrName>
                                        </p:attrNameLst>
                                      </p:cBhvr>
                                      <p:to>
                                        <p:strVal val="hidden"/>
                                      </p:to>
                                    </p:set>
                                  </p:childTnLst>
                                </p:cTn>
                              </p:par>
                              <p:par>
                                <p:cTn id="16" presetID="3" presetClass="mediacall" presetSubtype="0" fill="hold" nodeType="withEffect">
                                  <p:stCondLst>
                                    <p:cond delay="0"/>
                                  </p:stCondLst>
                                  <p:childTnLst>
                                    <p:cmd type="call" cmd="stop">
                                      <p:cBhvr>
                                        <p:cTn id="17" dur="1" fill="hold"/>
                                        <p:tgtEl>
                                          <p:spTgt spid="3"/>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2"/>
                                        </p:tgtEl>
                                      </p:cBhvr>
                                    </p:animEffect>
                                    <p:set>
                                      <p:cBhvr>
                                        <p:cTn id="22" dur="1" fill="hold">
                                          <p:stCondLst>
                                            <p:cond delay="499"/>
                                          </p:stCondLst>
                                        </p:cTn>
                                        <p:tgtEl>
                                          <p:spTgt spid="32"/>
                                        </p:tgtEl>
                                        <p:attrNameLst>
                                          <p:attrName>style.visibility</p:attrName>
                                        </p:attrNameLst>
                                      </p:cBhvr>
                                      <p:to>
                                        <p:strVal val="hidden"/>
                                      </p:to>
                                    </p:set>
                                  </p:childTnLst>
                                </p:cTn>
                              </p:par>
                              <p:par>
                                <p:cTn id="23" presetID="3" presetClass="mediacall" presetSubtype="0" fill="hold" nodeType="withEffect">
                                  <p:stCondLst>
                                    <p:cond delay="0"/>
                                  </p:stCondLst>
                                  <p:childTnLst>
                                    <p:cmd type="call" cmd="stop">
                                      <p:cBhvr>
                                        <p:cTn id="24" dur="1" fill="hold"/>
                                        <p:tgtEl>
                                          <p:spTgt spid="3"/>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33"/>
                                        </p:tgtEl>
                                      </p:cBhvr>
                                    </p:animEffect>
                                    <p:set>
                                      <p:cBhvr>
                                        <p:cTn id="29" dur="1" fill="hold">
                                          <p:stCondLst>
                                            <p:cond delay="499"/>
                                          </p:stCondLst>
                                        </p:cTn>
                                        <p:tgtEl>
                                          <p:spTgt spid="33"/>
                                        </p:tgtEl>
                                        <p:attrNameLst>
                                          <p:attrName>style.visibility</p:attrName>
                                        </p:attrNameLst>
                                      </p:cBhvr>
                                      <p:to>
                                        <p:strVal val="hidden"/>
                                      </p:to>
                                    </p:set>
                                  </p:childTnLst>
                                </p:cTn>
                              </p:par>
                              <p:par>
                                <p:cTn id="30" presetID="3" presetClass="mediacall" presetSubtype="0" fill="hold" nodeType="withEffect">
                                  <p:stCondLst>
                                    <p:cond delay="0"/>
                                  </p:stCondLst>
                                  <p:childTnLst>
                                    <p:cmd type="call" cmd="stop">
                                      <p:cBhvr>
                                        <p:cTn id="31" dur="1" fill="hold"/>
                                        <p:tgtEl>
                                          <p:spTgt spid="3"/>
                                        </p:tgtEl>
                                      </p:cBhvr>
                                    </p:cmd>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34"/>
                                        </p:tgtEl>
                                      </p:cBhvr>
                                    </p:animEffect>
                                    <p:set>
                                      <p:cBhvr>
                                        <p:cTn id="36" dur="1" fill="hold">
                                          <p:stCondLst>
                                            <p:cond delay="499"/>
                                          </p:stCondLst>
                                        </p:cTn>
                                        <p:tgtEl>
                                          <p:spTgt spid="34"/>
                                        </p:tgtEl>
                                        <p:attrNameLst>
                                          <p:attrName>style.visibility</p:attrName>
                                        </p:attrNameLst>
                                      </p:cBhvr>
                                      <p:to>
                                        <p:strVal val="hidden"/>
                                      </p:to>
                                    </p:set>
                                  </p:childTnLst>
                                </p:cTn>
                              </p:par>
                              <p:par>
                                <p:cTn id="37" presetID="3" presetClass="mediacall" presetSubtype="0" fill="hold" nodeType="withEffect">
                                  <p:stCondLst>
                                    <p:cond delay="0"/>
                                  </p:stCondLst>
                                  <p:childTnLst>
                                    <p:cmd type="call" cmd="stop">
                                      <p:cBhvr>
                                        <p:cTn id="38" dur="1" fill="hold"/>
                                        <p:tgtEl>
                                          <p:spTgt spid="3"/>
                                        </p:tgtEl>
                                      </p:cBhvr>
                                    </p:cmd>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42"/>
                                        </p:tgtEl>
                                      </p:cBhvr>
                                    </p:animEffect>
                                    <p:set>
                                      <p:cBhvr>
                                        <p:cTn id="43" dur="1" fill="hold">
                                          <p:stCondLst>
                                            <p:cond delay="499"/>
                                          </p:stCondLst>
                                        </p:cTn>
                                        <p:tgtEl>
                                          <p:spTgt spid="42"/>
                                        </p:tgtEl>
                                        <p:attrNameLst>
                                          <p:attrName>style.visibility</p:attrName>
                                        </p:attrNameLst>
                                      </p:cBhvr>
                                      <p:to>
                                        <p:strVal val="hidden"/>
                                      </p:to>
                                    </p:set>
                                  </p:childTnLst>
                                </p:cTn>
                              </p:par>
                              <p:par>
                                <p:cTn id="44" presetID="3" presetClass="mediacall" presetSubtype="0" fill="hold" nodeType="withEffect">
                                  <p:stCondLst>
                                    <p:cond delay="0"/>
                                  </p:stCondLst>
                                  <p:childTnLst>
                                    <p:cmd type="call" cmd="stop">
                                      <p:cBhvr>
                                        <p:cTn id="45" dur="1" fill="hold"/>
                                        <p:tgtEl>
                                          <p:spTgt spid="3"/>
                                        </p:tgtEl>
                                      </p:cBhvr>
                                    </p:cmd>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43"/>
                                        </p:tgtEl>
                                      </p:cBhvr>
                                    </p:animEffect>
                                    <p:set>
                                      <p:cBhvr>
                                        <p:cTn id="50" dur="1" fill="hold">
                                          <p:stCondLst>
                                            <p:cond delay="499"/>
                                          </p:stCondLst>
                                        </p:cTn>
                                        <p:tgtEl>
                                          <p:spTgt spid="43"/>
                                        </p:tgtEl>
                                        <p:attrNameLst>
                                          <p:attrName>style.visibility</p:attrName>
                                        </p:attrNameLst>
                                      </p:cBhvr>
                                      <p:to>
                                        <p:strVal val="hidden"/>
                                      </p:to>
                                    </p:set>
                                  </p:childTnLst>
                                </p:cTn>
                              </p:par>
                              <p:par>
                                <p:cTn id="51" presetID="3" presetClass="mediacall" presetSubtype="0" fill="hold" nodeType="withEffect">
                                  <p:stCondLst>
                                    <p:cond delay="0"/>
                                  </p:stCondLst>
                                  <p:childTnLst>
                                    <p:cmd type="call" cmd="stop">
                                      <p:cBhvr>
                                        <p:cTn id="52" dur="1" fill="hold"/>
                                        <p:tgtEl>
                                          <p:spTgt spid="3"/>
                                        </p:tgtEl>
                                      </p:cBhvr>
                                    </p:cmd>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cTn>
                              </p:par>
                              <p:par>
                                <p:cTn id="58" presetID="3" presetClass="mediacall" presetSubtype="0" fill="hold" nodeType="withEffect">
                                  <p:stCondLst>
                                    <p:cond delay="0"/>
                                  </p:stCondLst>
                                  <p:childTnLst>
                                    <p:cmd type="call" cmd="stop">
                                      <p:cBhvr>
                                        <p:cTn id="59" dur="1" fill="hold"/>
                                        <p:tgtEl>
                                          <p:spTgt spid="3"/>
                                        </p:tgtEl>
                                      </p:cBhvr>
                                    </p:cmd>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49"/>
                                        </p:tgtEl>
                                      </p:cBhvr>
                                    </p:animEffect>
                                    <p:set>
                                      <p:cBhvr>
                                        <p:cTn id="64" dur="1" fill="hold">
                                          <p:stCondLst>
                                            <p:cond delay="499"/>
                                          </p:stCondLst>
                                        </p:cTn>
                                        <p:tgtEl>
                                          <p:spTgt spid="49"/>
                                        </p:tgtEl>
                                        <p:attrNameLst>
                                          <p:attrName>style.visibility</p:attrName>
                                        </p:attrNameLst>
                                      </p:cBhvr>
                                      <p:to>
                                        <p:strVal val="hidden"/>
                                      </p:to>
                                    </p:set>
                                  </p:childTnLst>
                                </p:cTn>
                              </p:par>
                              <p:par>
                                <p:cTn id="65" presetID="3" presetClass="mediacall" presetSubtype="0" fill="hold" nodeType="withEffect">
                                  <p:stCondLst>
                                    <p:cond delay="0"/>
                                  </p:stCondLst>
                                  <p:childTnLst>
                                    <p:cmd type="call" cmd="stop">
                                      <p:cBhvr>
                                        <p:cTn id="66" dur="1" fill="hold"/>
                                        <p:tgtEl>
                                          <p:spTgt spid="3"/>
                                        </p:tgtEl>
                                      </p:cBhvr>
                                    </p:cmd>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50"/>
                                        </p:tgtEl>
                                      </p:cBhvr>
                                    </p:animEffect>
                                    <p:set>
                                      <p:cBhvr>
                                        <p:cTn id="71" dur="1" fill="hold">
                                          <p:stCondLst>
                                            <p:cond delay="499"/>
                                          </p:stCondLst>
                                        </p:cTn>
                                        <p:tgtEl>
                                          <p:spTgt spid="50"/>
                                        </p:tgtEl>
                                        <p:attrNameLst>
                                          <p:attrName>style.visibility</p:attrName>
                                        </p:attrNameLst>
                                      </p:cBhvr>
                                      <p:to>
                                        <p:strVal val="hidden"/>
                                      </p:to>
                                    </p:set>
                                  </p:childTnLst>
                                </p:cTn>
                              </p:par>
                              <p:par>
                                <p:cTn id="72" presetID="3" presetClass="mediacall" presetSubtype="0" fill="hold" nodeType="withEffect">
                                  <p:stCondLst>
                                    <p:cond delay="0"/>
                                  </p:stCondLst>
                                  <p:childTnLst>
                                    <p:cmd type="call" cmd="stop">
                                      <p:cBhvr>
                                        <p:cTn id="73" dur="1" fill="hold"/>
                                        <p:tgtEl>
                                          <p:spTgt spid="3"/>
                                        </p:tgtEl>
                                      </p:cBhvr>
                                    </p:cmd>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51"/>
                                        </p:tgtEl>
                                      </p:cBhvr>
                                    </p:animEffect>
                                    <p:set>
                                      <p:cBhvr>
                                        <p:cTn id="78" dur="1" fill="hold">
                                          <p:stCondLst>
                                            <p:cond delay="499"/>
                                          </p:stCondLst>
                                        </p:cTn>
                                        <p:tgtEl>
                                          <p:spTgt spid="51"/>
                                        </p:tgtEl>
                                        <p:attrNameLst>
                                          <p:attrName>style.visibility</p:attrName>
                                        </p:attrNameLst>
                                      </p:cBhvr>
                                      <p:to>
                                        <p:strVal val="hidden"/>
                                      </p:to>
                                    </p:set>
                                  </p:childTnLst>
                                </p:cTn>
                              </p:par>
                              <p:par>
                                <p:cTn id="79" presetID="3" presetClass="mediacall" presetSubtype="0" fill="hold" nodeType="withEffect">
                                  <p:stCondLst>
                                    <p:cond delay="0"/>
                                  </p:stCondLst>
                                  <p:childTnLst>
                                    <p:cmd type="call" cmd="stop">
                                      <p:cBhvr>
                                        <p:cTn id="80" dur="1" fill="hold"/>
                                        <p:tgtEl>
                                          <p:spTgt spid="3"/>
                                        </p:tgtEl>
                                      </p:cBhvr>
                                    </p:cmd>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52"/>
                                        </p:tgtEl>
                                      </p:cBhvr>
                                    </p:animEffect>
                                    <p:set>
                                      <p:cBhvr>
                                        <p:cTn id="85" dur="1" fill="hold">
                                          <p:stCondLst>
                                            <p:cond delay="499"/>
                                          </p:stCondLst>
                                        </p:cTn>
                                        <p:tgtEl>
                                          <p:spTgt spid="52"/>
                                        </p:tgtEl>
                                        <p:attrNameLst>
                                          <p:attrName>style.visibility</p:attrName>
                                        </p:attrNameLst>
                                      </p:cBhvr>
                                      <p:to>
                                        <p:strVal val="hidden"/>
                                      </p:to>
                                    </p:set>
                                  </p:childTnLst>
                                </p:cTn>
                              </p:par>
                              <p:par>
                                <p:cTn id="86" presetID="3" presetClass="mediacall" presetSubtype="0" fill="hold" nodeType="withEffect">
                                  <p:stCondLst>
                                    <p:cond delay="0"/>
                                  </p:stCondLst>
                                  <p:childTnLst>
                                    <p:cmd type="call" cmd="stop">
                                      <p:cBhvr>
                                        <p:cTn id="87" dur="1" fill="hold"/>
                                        <p:tgtEl>
                                          <p:spTgt spid="3"/>
                                        </p:tgtEl>
                                      </p:cBhvr>
                                    </p:cmd>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53"/>
                                        </p:tgtEl>
                                      </p:cBhvr>
                                    </p:animEffect>
                                    <p:set>
                                      <p:cBhvr>
                                        <p:cTn id="92" dur="1" fill="hold">
                                          <p:stCondLst>
                                            <p:cond delay="499"/>
                                          </p:stCondLst>
                                        </p:cTn>
                                        <p:tgtEl>
                                          <p:spTgt spid="53"/>
                                        </p:tgtEl>
                                        <p:attrNameLst>
                                          <p:attrName>style.visibility</p:attrName>
                                        </p:attrNameLst>
                                      </p:cBhvr>
                                      <p:to>
                                        <p:strVal val="hidden"/>
                                      </p:to>
                                    </p:set>
                                  </p:childTnLst>
                                </p:cTn>
                              </p:par>
                              <p:par>
                                <p:cTn id="93" presetID="3" presetClass="mediacall" presetSubtype="0" fill="hold" nodeType="withEffect">
                                  <p:stCondLst>
                                    <p:cond delay="0"/>
                                  </p:stCondLst>
                                  <p:childTnLst>
                                    <p:cmd type="call" cmd="stop">
                                      <p:cBhvr>
                                        <p:cTn id="94" dur="1" fill="hold"/>
                                        <p:tgtEl>
                                          <p:spTgt spid="3"/>
                                        </p:tgtEl>
                                      </p:cBhvr>
                                    </p:cmd>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54"/>
                                        </p:tgtEl>
                                      </p:cBhvr>
                                    </p:animEffect>
                                    <p:set>
                                      <p:cBhvr>
                                        <p:cTn id="99" dur="1" fill="hold">
                                          <p:stCondLst>
                                            <p:cond delay="499"/>
                                          </p:stCondLst>
                                        </p:cTn>
                                        <p:tgtEl>
                                          <p:spTgt spid="54"/>
                                        </p:tgtEl>
                                        <p:attrNameLst>
                                          <p:attrName>style.visibility</p:attrName>
                                        </p:attrNameLst>
                                      </p:cBhvr>
                                      <p:to>
                                        <p:strVal val="hidden"/>
                                      </p:to>
                                    </p:set>
                                  </p:childTnLst>
                                </p:cTn>
                              </p:par>
                              <p:par>
                                <p:cTn id="100" presetID="3" presetClass="mediacall" presetSubtype="0" fill="hold" nodeType="withEffect">
                                  <p:stCondLst>
                                    <p:cond delay="0"/>
                                  </p:stCondLst>
                                  <p:childTnLst>
                                    <p:cmd type="call" cmd="stop">
                                      <p:cBhvr>
                                        <p:cTn id="101" dur="1" fill="hold"/>
                                        <p:tgtEl>
                                          <p:spTgt spid="3"/>
                                        </p:tgtEl>
                                      </p:cBhvr>
                                    </p:cmd>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55"/>
                                        </p:tgtEl>
                                      </p:cBhvr>
                                    </p:animEffect>
                                    <p:set>
                                      <p:cBhvr>
                                        <p:cTn id="106" dur="1" fill="hold">
                                          <p:stCondLst>
                                            <p:cond delay="499"/>
                                          </p:stCondLst>
                                        </p:cTn>
                                        <p:tgtEl>
                                          <p:spTgt spid="55"/>
                                        </p:tgtEl>
                                        <p:attrNameLst>
                                          <p:attrName>style.visibility</p:attrName>
                                        </p:attrNameLst>
                                      </p:cBhvr>
                                      <p:to>
                                        <p:strVal val="hidden"/>
                                      </p:to>
                                    </p:set>
                                  </p:childTnLst>
                                </p:cTn>
                              </p:par>
                              <p:par>
                                <p:cTn id="107" presetID="3" presetClass="mediacall" presetSubtype="0" fill="hold" nodeType="withEffect">
                                  <p:stCondLst>
                                    <p:cond delay="0"/>
                                  </p:stCondLst>
                                  <p:childTnLst>
                                    <p:cmd type="call" cmd="stop">
                                      <p:cBhvr>
                                        <p:cTn id="108" dur="1" fill="hold"/>
                                        <p:tgtEl>
                                          <p:spTgt spid="3"/>
                                        </p:tgtEl>
                                      </p:cBhvr>
                                    </p:cmd>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500"/>
                                        <p:tgtEl>
                                          <p:spTgt spid="56"/>
                                        </p:tgtEl>
                                      </p:cBhvr>
                                    </p:animEffect>
                                    <p:set>
                                      <p:cBhvr>
                                        <p:cTn id="113" dur="1" fill="hold">
                                          <p:stCondLst>
                                            <p:cond delay="499"/>
                                          </p:stCondLst>
                                        </p:cTn>
                                        <p:tgtEl>
                                          <p:spTgt spid="56"/>
                                        </p:tgtEl>
                                        <p:attrNameLst>
                                          <p:attrName>style.visibility</p:attrName>
                                        </p:attrNameLst>
                                      </p:cBhvr>
                                      <p:to>
                                        <p:strVal val="hidden"/>
                                      </p:to>
                                    </p:set>
                                  </p:childTnLst>
                                </p:cTn>
                              </p:par>
                              <p:par>
                                <p:cTn id="114" presetID="3" presetClass="mediacall" presetSubtype="0" fill="hold" nodeType="withEffect">
                                  <p:stCondLst>
                                    <p:cond delay="0"/>
                                  </p:stCondLst>
                                  <p:childTnLst>
                                    <p:cmd type="call" cmd="stop">
                                      <p:cBhvr>
                                        <p:cTn id="115" dur="1" fill="hold"/>
                                        <p:tgtEl>
                                          <p:spTgt spid="3"/>
                                        </p:tgtEl>
                                      </p:cBhvr>
                                    </p:cmd>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0" nodeType="clickEffect">
                                  <p:stCondLst>
                                    <p:cond delay="0"/>
                                  </p:stCondLst>
                                  <p:childTnLst>
                                    <p:animEffect transition="out" filter="fade">
                                      <p:cBhvr>
                                        <p:cTn id="119" dur="500"/>
                                        <p:tgtEl>
                                          <p:spTgt spid="57"/>
                                        </p:tgtEl>
                                      </p:cBhvr>
                                    </p:animEffect>
                                    <p:set>
                                      <p:cBhvr>
                                        <p:cTn id="120" dur="1" fill="hold">
                                          <p:stCondLst>
                                            <p:cond delay="499"/>
                                          </p:stCondLst>
                                        </p:cTn>
                                        <p:tgtEl>
                                          <p:spTgt spid="57"/>
                                        </p:tgtEl>
                                        <p:attrNameLst>
                                          <p:attrName>style.visibility</p:attrName>
                                        </p:attrNameLst>
                                      </p:cBhvr>
                                      <p:to>
                                        <p:strVal val="hidden"/>
                                      </p:to>
                                    </p:set>
                                  </p:childTnLst>
                                </p:cTn>
                              </p:par>
                              <p:par>
                                <p:cTn id="121" presetID="3" presetClass="mediacall" presetSubtype="0" fill="hold" nodeType="withEffect">
                                  <p:stCondLst>
                                    <p:cond delay="0"/>
                                  </p:stCondLst>
                                  <p:childTnLst>
                                    <p:cmd type="call" cmd="stop">
                                      <p:cBhvr>
                                        <p:cTn id="122" dur="1" fill="hold"/>
                                        <p:tgtEl>
                                          <p:spTgt spid="3"/>
                                        </p:tgtEl>
                                      </p:cBhvr>
                                    </p:cmd>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58"/>
                                        </p:tgtEl>
                                      </p:cBhvr>
                                    </p:animEffect>
                                    <p:set>
                                      <p:cBhvr>
                                        <p:cTn id="127" dur="1" fill="hold">
                                          <p:stCondLst>
                                            <p:cond delay="499"/>
                                          </p:stCondLst>
                                        </p:cTn>
                                        <p:tgtEl>
                                          <p:spTgt spid="58"/>
                                        </p:tgtEl>
                                        <p:attrNameLst>
                                          <p:attrName>style.visibility</p:attrName>
                                        </p:attrNameLst>
                                      </p:cBhvr>
                                      <p:to>
                                        <p:strVal val="hidden"/>
                                      </p:to>
                                    </p:set>
                                  </p:childTnLst>
                                </p:cTn>
                              </p:par>
                              <p:par>
                                <p:cTn id="128" presetID="3" presetClass="mediacall" presetSubtype="0" fill="hold" nodeType="withEffect">
                                  <p:stCondLst>
                                    <p:cond delay="0"/>
                                  </p:stCondLst>
                                  <p:childTnLst>
                                    <p:cmd type="call" cmd="stop">
                                      <p:cBhvr>
                                        <p:cTn id="129" dur="1" fill="hold"/>
                                        <p:tgtEl>
                                          <p:spTgt spid="3"/>
                                        </p:tgtEl>
                                      </p:cBhvr>
                                    </p:cmd>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0" nodeType="clickEffect">
                                  <p:stCondLst>
                                    <p:cond delay="0"/>
                                  </p:stCondLst>
                                  <p:childTnLst>
                                    <p:animEffect transition="out" filter="fade">
                                      <p:cBhvr>
                                        <p:cTn id="133" dur="500"/>
                                        <p:tgtEl>
                                          <p:spTgt spid="59"/>
                                        </p:tgtEl>
                                      </p:cBhvr>
                                    </p:animEffect>
                                    <p:set>
                                      <p:cBhvr>
                                        <p:cTn id="134" dur="1" fill="hold">
                                          <p:stCondLst>
                                            <p:cond delay="499"/>
                                          </p:stCondLst>
                                        </p:cTn>
                                        <p:tgtEl>
                                          <p:spTgt spid="59"/>
                                        </p:tgtEl>
                                        <p:attrNameLst>
                                          <p:attrName>style.visibility</p:attrName>
                                        </p:attrNameLst>
                                      </p:cBhvr>
                                      <p:to>
                                        <p:strVal val="hidden"/>
                                      </p:to>
                                    </p:set>
                                  </p:childTnLst>
                                </p:cTn>
                              </p:par>
                              <p:par>
                                <p:cTn id="135" presetID="3" presetClass="mediacall" presetSubtype="0" fill="hold" nodeType="withEffect">
                                  <p:stCondLst>
                                    <p:cond delay="0"/>
                                  </p:stCondLst>
                                  <p:childTnLst>
                                    <p:cmd type="call" cmd="stop">
                                      <p:cBhvr>
                                        <p:cTn id="136" dur="1" fill="hold"/>
                                        <p:tgtEl>
                                          <p:spTgt spid="3"/>
                                        </p:tgtEl>
                                      </p:cBhvr>
                                    </p:cmd>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grpId="0" nodeType="clickEffect">
                                  <p:stCondLst>
                                    <p:cond delay="0"/>
                                  </p:stCondLst>
                                  <p:childTnLst>
                                    <p:animEffect transition="out" filter="fade">
                                      <p:cBhvr>
                                        <p:cTn id="140" dur="500"/>
                                        <p:tgtEl>
                                          <p:spTgt spid="60"/>
                                        </p:tgtEl>
                                      </p:cBhvr>
                                    </p:animEffect>
                                    <p:set>
                                      <p:cBhvr>
                                        <p:cTn id="141" dur="1" fill="hold">
                                          <p:stCondLst>
                                            <p:cond delay="499"/>
                                          </p:stCondLst>
                                        </p:cTn>
                                        <p:tgtEl>
                                          <p:spTgt spid="60"/>
                                        </p:tgtEl>
                                        <p:attrNameLst>
                                          <p:attrName>style.visibility</p:attrName>
                                        </p:attrNameLst>
                                      </p:cBhvr>
                                      <p:to>
                                        <p:strVal val="hidden"/>
                                      </p:to>
                                    </p:set>
                                  </p:childTnLst>
                                </p:cTn>
                              </p:par>
                              <p:par>
                                <p:cTn id="142" presetID="3" presetClass="mediacall" presetSubtype="0" fill="hold" nodeType="withEffect">
                                  <p:stCondLst>
                                    <p:cond delay="0"/>
                                  </p:stCondLst>
                                  <p:childTnLst>
                                    <p:cmd type="call" cmd="stop">
                                      <p:cBhvr>
                                        <p:cTn id="143" dur="1" fill="hold"/>
                                        <p:tgtEl>
                                          <p:spTgt spid="3"/>
                                        </p:tgtEl>
                                      </p:cBhvr>
                                    </p:cmd>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0" nodeType="clickEffect">
                                  <p:stCondLst>
                                    <p:cond delay="0"/>
                                  </p:stCondLst>
                                  <p:childTnLst>
                                    <p:animEffect transition="out" filter="fade">
                                      <p:cBhvr>
                                        <p:cTn id="147" dur="500"/>
                                        <p:tgtEl>
                                          <p:spTgt spid="61"/>
                                        </p:tgtEl>
                                      </p:cBhvr>
                                    </p:animEffect>
                                    <p:set>
                                      <p:cBhvr>
                                        <p:cTn id="148" dur="1" fill="hold">
                                          <p:stCondLst>
                                            <p:cond delay="499"/>
                                          </p:stCondLst>
                                        </p:cTn>
                                        <p:tgtEl>
                                          <p:spTgt spid="61"/>
                                        </p:tgtEl>
                                        <p:attrNameLst>
                                          <p:attrName>style.visibility</p:attrName>
                                        </p:attrNameLst>
                                      </p:cBhvr>
                                      <p:to>
                                        <p:strVal val="hidden"/>
                                      </p:to>
                                    </p:set>
                                  </p:childTnLst>
                                </p:cTn>
                              </p:par>
                              <p:par>
                                <p:cTn id="149" presetID="3" presetClass="mediacall" presetSubtype="0" fill="hold" nodeType="withEffect">
                                  <p:stCondLst>
                                    <p:cond delay="0"/>
                                  </p:stCondLst>
                                  <p:childTnLst>
                                    <p:cmd type="call" cmd="stop">
                                      <p:cBhvr>
                                        <p:cTn id="150"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1" restart="whenNotActive" fill="hold" evtFilter="cancelBubble" nodeType="interactiveSeq">
                <p:stCondLst>
                  <p:cond evt="onClick" delay="0">
                    <p:tgtEl>
                      <p:spTgt spid="25"/>
                    </p:tgtEl>
                  </p:cond>
                </p:stCondLst>
                <p:endSync evt="end" delay="0">
                  <p:rtn val="all"/>
                </p:endSync>
                <p:childTnLst>
                  <p:par>
                    <p:cTn id="152" fill="hold">
                      <p:stCondLst>
                        <p:cond delay="0"/>
                      </p:stCondLst>
                      <p:childTnLst>
                        <p:par>
                          <p:cTn id="153" fill="hold">
                            <p:stCondLst>
                              <p:cond delay="0"/>
                            </p:stCondLst>
                            <p:childTnLst>
                              <p:par>
                                <p:cTn id="154" presetID="8" presetClass="emph" presetSubtype="0" repeatCount="indefinite" fill="hold" nodeType="clickEffect">
                                  <p:stCondLst>
                                    <p:cond delay="0"/>
                                  </p:stCondLst>
                                  <p:endCondLst>
                                    <p:cond evt="onNext" delay="0">
                                      <p:tgtEl>
                                        <p:sldTgt/>
                                      </p:tgtEl>
                                    </p:cond>
                                  </p:endCondLst>
                                  <p:childTnLst>
                                    <p:animRot by="21600000">
                                      <p:cBhvr>
                                        <p:cTn id="155" dur="500" fill="hold"/>
                                        <p:tgtEl>
                                          <p:spTgt spid="22"/>
                                        </p:tgtEl>
                                        <p:attrNameLst>
                                          <p:attrName>r</p:attrName>
                                        </p:attrNameLst>
                                      </p:cBhvr>
                                    </p:animRot>
                                  </p:childTnLst>
                                </p:cTn>
                              </p:par>
                              <p:par>
                                <p:cTn id="156" presetID="1" presetClass="mediacall" presetSubtype="0" fill="hold" nodeType="withEffect">
                                  <p:stCondLst>
                                    <p:cond delay="0"/>
                                  </p:stCondLst>
                                  <p:childTnLst>
                                    <p:cmd type="call" cmd="playFrom(0.0)">
                                      <p:cBhvr>
                                        <p:cTn id="157" dur="30406" fill="hold"/>
                                        <p:tgtEl>
                                          <p:spTgt spid="3"/>
                                        </p:tgtEl>
                                      </p:cBhvr>
                                    </p:cmd>
                                  </p:childTnLst>
                                </p:cTn>
                              </p:par>
                            </p:childTnLst>
                          </p:cTn>
                        </p:par>
                      </p:childTnLst>
                    </p:cTn>
                  </p:par>
                </p:childTnLst>
              </p:cTn>
              <p:nextCondLst>
                <p:cond evt="onClick" delay="0">
                  <p:tgtEl>
                    <p:spTgt spid="25"/>
                  </p:tgtEl>
                </p:cond>
              </p:nextCondLst>
            </p:seq>
            <p:seq concurrent="1" nextAc="seek">
              <p:cTn id="158" restart="whenNotActive" fill="hold" evtFilter="cancelBubble" nodeType="interactiveSeq">
                <p:stCondLst>
                  <p:cond evt="onClick" delay="0">
                    <p:tgtEl>
                      <p:spTgt spid="26"/>
                    </p:tgtEl>
                  </p:cond>
                </p:stCondLst>
                <p:endSync evt="end" delay="0">
                  <p:rtn val="all"/>
                </p:endSync>
                <p:childTnLst>
                  <p:par>
                    <p:cTn id="159" fill="hold">
                      <p:stCondLst>
                        <p:cond delay="0"/>
                      </p:stCondLst>
                      <p:childTnLst>
                        <p:par>
                          <p:cTn id="160" fill="hold">
                            <p:stCondLst>
                              <p:cond delay="0"/>
                            </p:stCondLst>
                            <p:childTnLst>
                              <p:par>
                                <p:cTn id="161" presetID="1" presetClass="emph" presetSubtype="2" fill="hold" nodeType="clickEffect">
                                  <p:stCondLst>
                                    <p:cond delay="0"/>
                                  </p:stCondLst>
                                  <p:childTnLst>
                                    <p:animClr clrSpc="rgb" dir="cw">
                                      <p:cBhvr>
                                        <p:cTn id="162" dur="500" fill="hold"/>
                                        <p:tgtEl>
                                          <p:spTgt spid="26"/>
                                        </p:tgtEl>
                                        <p:attrNameLst>
                                          <p:attrName>fillcolor</p:attrName>
                                        </p:attrNameLst>
                                      </p:cBhvr>
                                      <p:to>
                                        <a:srgbClr val="000000"/>
                                      </p:to>
                                    </p:animClr>
                                    <p:set>
                                      <p:cBhvr>
                                        <p:cTn id="163" dur="500" fill="hold"/>
                                        <p:tgtEl>
                                          <p:spTgt spid="26"/>
                                        </p:tgtEl>
                                        <p:attrNameLst>
                                          <p:attrName>fill.type</p:attrName>
                                        </p:attrNameLst>
                                      </p:cBhvr>
                                      <p:to>
                                        <p:strVal val="solid"/>
                                      </p:to>
                                    </p:set>
                                    <p:set>
                                      <p:cBhvr>
                                        <p:cTn id="164"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165" restart="whenNotActive" fill="hold" evtFilter="cancelBubble" nodeType="interactiveSeq">
                <p:stCondLst>
                  <p:cond evt="onClick" delay="0">
                    <p:tgtEl>
                      <p:spTgt spid="27"/>
                    </p:tgtEl>
                  </p:cond>
                </p:stCondLst>
                <p:endSync evt="end" delay="0">
                  <p:rtn val="all"/>
                </p:endSync>
                <p:childTnLst>
                  <p:par>
                    <p:cTn id="166" fill="hold">
                      <p:stCondLst>
                        <p:cond delay="0"/>
                      </p:stCondLst>
                      <p:childTnLst>
                        <p:par>
                          <p:cTn id="167" fill="hold">
                            <p:stCondLst>
                              <p:cond delay="0"/>
                            </p:stCondLst>
                            <p:childTnLst>
                              <p:par>
                                <p:cTn id="168" presetID="1" presetClass="emph" presetSubtype="2" fill="hold" nodeType="clickEffect">
                                  <p:stCondLst>
                                    <p:cond delay="0"/>
                                  </p:stCondLst>
                                  <p:childTnLst>
                                    <p:animClr clrSpc="rgb" dir="cw">
                                      <p:cBhvr>
                                        <p:cTn id="169" dur="500" fill="hold"/>
                                        <p:tgtEl>
                                          <p:spTgt spid="27"/>
                                        </p:tgtEl>
                                        <p:attrNameLst>
                                          <p:attrName>fillcolor</p:attrName>
                                        </p:attrNameLst>
                                      </p:cBhvr>
                                      <p:to>
                                        <a:srgbClr val="000000"/>
                                      </p:to>
                                    </p:animClr>
                                    <p:set>
                                      <p:cBhvr>
                                        <p:cTn id="170" dur="500" fill="hold"/>
                                        <p:tgtEl>
                                          <p:spTgt spid="27"/>
                                        </p:tgtEl>
                                        <p:attrNameLst>
                                          <p:attrName>fill.type</p:attrName>
                                        </p:attrNameLst>
                                      </p:cBhvr>
                                      <p:to>
                                        <p:strVal val="solid"/>
                                      </p:to>
                                    </p:set>
                                    <p:set>
                                      <p:cBhvr>
                                        <p:cTn id="171"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seq concurrent="1" nextAc="seek">
              <p:cTn id="172" restart="whenNotActive" fill="hold" evtFilter="cancelBubble" nodeType="interactiveSeq">
                <p:stCondLst>
                  <p:cond evt="onClick" delay="0">
                    <p:tgtEl>
                      <p:spTgt spid="28"/>
                    </p:tgtEl>
                  </p:cond>
                </p:stCondLst>
                <p:endSync evt="end" delay="0">
                  <p:rtn val="all"/>
                </p:endSync>
                <p:childTnLst>
                  <p:par>
                    <p:cTn id="173" fill="hold">
                      <p:stCondLst>
                        <p:cond delay="0"/>
                      </p:stCondLst>
                      <p:childTnLst>
                        <p:par>
                          <p:cTn id="174" fill="hold">
                            <p:stCondLst>
                              <p:cond delay="0"/>
                            </p:stCondLst>
                            <p:childTnLst>
                              <p:par>
                                <p:cTn id="175" presetID="1" presetClass="emph" presetSubtype="2" fill="hold" nodeType="clickEffect">
                                  <p:stCondLst>
                                    <p:cond delay="0"/>
                                  </p:stCondLst>
                                  <p:childTnLst>
                                    <p:animClr clrSpc="rgb" dir="cw">
                                      <p:cBhvr>
                                        <p:cTn id="176" dur="500" fill="hold"/>
                                        <p:tgtEl>
                                          <p:spTgt spid="28"/>
                                        </p:tgtEl>
                                        <p:attrNameLst>
                                          <p:attrName>fillcolor</p:attrName>
                                        </p:attrNameLst>
                                      </p:cBhvr>
                                      <p:to>
                                        <a:srgbClr val="000000"/>
                                      </p:to>
                                    </p:animClr>
                                    <p:set>
                                      <p:cBhvr>
                                        <p:cTn id="177" dur="500" fill="hold"/>
                                        <p:tgtEl>
                                          <p:spTgt spid="28"/>
                                        </p:tgtEl>
                                        <p:attrNameLst>
                                          <p:attrName>fill.type</p:attrName>
                                        </p:attrNameLst>
                                      </p:cBhvr>
                                      <p:to>
                                        <p:strVal val="solid"/>
                                      </p:to>
                                    </p:set>
                                    <p:set>
                                      <p:cBhvr>
                                        <p:cTn id="178"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179" restart="whenNotActive" fill="hold" evtFilter="cancelBubble" nodeType="interactiveSeq">
                <p:stCondLst>
                  <p:cond evt="onClick" delay="0">
                    <p:tgtEl>
                      <p:spTgt spid="35"/>
                    </p:tgtEl>
                  </p:cond>
                </p:stCondLst>
                <p:endSync evt="end" delay="0">
                  <p:rtn val="all"/>
                </p:endSync>
                <p:childTnLst>
                  <p:par>
                    <p:cTn id="180" fill="hold">
                      <p:stCondLst>
                        <p:cond delay="0"/>
                      </p:stCondLst>
                      <p:childTnLst>
                        <p:par>
                          <p:cTn id="181" fill="hold">
                            <p:stCondLst>
                              <p:cond delay="0"/>
                            </p:stCondLst>
                            <p:childTnLst>
                              <p:par>
                                <p:cTn id="182" presetID="1" presetClass="emph" presetSubtype="2" fill="hold" nodeType="clickEffect">
                                  <p:stCondLst>
                                    <p:cond delay="0"/>
                                  </p:stCondLst>
                                  <p:childTnLst>
                                    <p:animClr clrSpc="rgb" dir="cw">
                                      <p:cBhvr>
                                        <p:cTn id="183" dur="500" fill="hold"/>
                                        <p:tgtEl>
                                          <p:spTgt spid="35"/>
                                        </p:tgtEl>
                                        <p:attrNameLst>
                                          <p:attrName>fillcolor</p:attrName>
                                        </p:attrNameLst>
                                      </p:cBhvr>
                                      <p:to>
                                        <a:srgbClr val="000000"/>
                                      </p:to>
                                    </p:animClr>
                                    <p:set>
                                      <p:cBhvr>
                                        <p:cTn id="184" dur="500" fill="hold"/>
                                        <p:tgtEl>
                                          <p:spTgt spid="35"/>
                                        </p:tgtEl>
                                        <p:attrNameLst>
                                          <p:attrName>fill.type</p:attrName>
                                        </p:attrNameLst>
                                      </p:cBhvr>
                                      <p:to>
                                        <p:strVal val="solid"/>
                                      </p:to>
                                    </p:set>
                                    <p:set>
                                      <p:cBhvr>
                                        <p:cTn id="185"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186" restart="whenNotActive" fill="hold" evtFilter="cancelBubble" nodeType="interactiveSeq">
                <p:stCondLst>
                  <p:cond evt="onClick" delay="0">
                    <p:tgtEl>
                      <p:spTgt spid="36"/>
                    </p:tgtEl>
                  </p:cond>
                </p:stCondLst>
                <p:endSync evt="end" delay="0">
                  <p:rtn val="all"/>
                </p:endSync>
                <p:childTnLst>
                  <p:par>
                    <p:cTn id="187" fill="hold">
                      <p:stCondLst>
                        <p:cond delay="0"/>
                      </p:stCondLst>
                      <p:childTnLst>
                        <p:par>
                          <p:cTn id="188" fill="hold">
                            <p:stCondLst>
                              <p:cond delay="0"/>
                            </p:stCondLst>
                            <p:childTnLst>
                              <p:par>
                                <p:cTn id="189" presetID="1" presetClass="emph" presetSubtype="2" fill="hold" nodeType="clickEffect">
                                  <p:stCondLst>
                                    <p:cond delay="0"/>
                                  </p:stCondLst>
                                  <p:childTnLst>
                                    <p:animClr clrSpc="rgb" dir="cw">
                                      <p:cBhvr>
                                        <p:cTn id="190" dur="500" fill="hold"/>
                                        <p:tgtEl>
                                          <p:spTgt spid="36"/>
                                        </p:tgtEl>
                                        <p:attrNameLst>
                                          <p:attrName>fillcolor</p:attrName>
                                        </p:attrNameLst>
                                      </p:cBhvr>
                                      <p:to>
                                        <a:srgbClr val="000000"/>
                                      </p:to>
                                    </p:animClr>
                                    <p:set>
                                      <p:cBhvr>
                                        <p:cTn id="191" dur="500" fill="hold"/>
                                        <p:tgtEl>
                                          <p:spTgt spid="36"/>
                                        </p:tgtEl>
                                        <p:attrNameLst>
                                          <p:attrName>fill.type</p:attrName>
                                        </p:attrNameLst>
                                      </p:cBhvr>
                                      <p:to>
                                        <p:strVal val="solid"/>
                                      </p:to>
                                    </p:set>
                                    <p:set>
                                      <p:cBhvr>
                                        <p:cTn id="192" dur="500" fill="hold"/>
                                        <p:tgtEl>
                                          <p:spTgt spid="36"/>
                                        </p:tgtEl>
                                        <p:attrNameLst>
                                          <p:attrName>fill.on</p:attrName>
                                        </p:attrNameLst>
                                      </p:cBhvr>
                                      <p:to>
                                        <p:strVal val="true"/>
                                      </p:to>
                                    </p:set>
                                  </p:childTnLst>
                                </p:cTn>
                              </p:par>
                            </p:childTnLst>
                          </p:cTn>
                        </p:par>
                      </p:childTnLst>
                    </p:cTn>
                  </p:par>
                </p:childTnLst>
              </p:cTn>
              <p:nextCondLst>
                <p:cond evt="onClick" delay="0">
                  <p:tgtEl>
                    <p:spTgt spid="36"/>
                  </p:tgtEl>
                </p:cond>
              </p:nextCondLst>
            </p:seq>
            <p:seq concurrent="1" nextAc="seek">
              <p:cTn id="193" restart="whenNotActive" fill="hold" evtFilter="cancelBubble" nodeType="interactiveSeq">
                <p:stCondLst>
                  <p:cond evt="onClick" delay="0">
                    <p:tgtEl>
                      <p:spTgt spid="37"/>
                    </p:tgtEl>
                  </p:cond>
                </p:stCondLst>
                <p:endSync evt="end" delay="0">
                  <p:rtn val="all"/>
                </p:endSync>
                <p:childTnLst>
                  <p:par>
                    <p:cTn id="194" fill="hold">
                      <p:stCondLst>
                        <p:cond delay="0"/>
                      </p:stCondLst>
                      <p:childTnLst>
                        <p:par>
                          <p:cTn id="195" fill="hold">
                            <p:stCondLst>
                              <p:cond delay="0"/>
                            </p:stCondLst>
                            <p:childTnLst>
                              <p:par>
                                <p:cTn id="196" presetID="1" presetClass="emph" presetSubtype="2" fill="hold" nodeType="clickEffect">
                                  <p:stCondLst>
                                    <p:cond delay="0"/>
                                  </p:stCondLst>
                                  <p:childTnLst>
                                    <p:animClr clrSpc="rgb" dir="cw">
                                      <p:cBhvr>
                                        <p:cTn id="197" dur="500" fill="hold"/>
                                        <p:tgtEl>
                                          <p:spTgt spid="37"/>
                                        </p:tgtEl>
                                        <p:attrNameLst>
                                          <p:attrName>fillcolor</p:attrName>
                                        </p:attrNameLst>
                                      </p:cBhvr>
                                      <p:to>
                                        <a:srgbClr val="000000"/>
                                      </p:to>
                                    </p:animClr>
                                    <p:set>
                                      <p:cBhvr>
                                        <p:cTn id="198" dur="500" fill="hold"/>
                                        <p:tgtEl>
                                          <p:spTgt spid="37"/>
                                        </p:tgtEl>
                                        <p:attrNameLst>
                                          <p:attrName>fill.type</p:attrName>
                                        </p:attrNameLst>
                                      </p:cBhvr>
                                      <p:to>
                                        <p:strVal val="solid"/>
                                      </p:to>
                                    </p:set>
                                    <p:set>
                                      <p:cBhvr>
                                        <p:cTn id="199" dur="500" fill="hold"/>
                                        <p:tgtEl>
                                          <p:spTgt spid="37"/>
                                        </p:tgtEl>
                                        <p:attrNameLst>
                                          <p:attrName>fill.on</p:attrName>
                                        </p:attrNameLst>
                                      </p:cBhvr>
                                      <p:to>
                                        <p:strVal val="true"/>
                                      </p:to>
                                    </p:set>
                                  </p:childTnLst>
                                </p:cTn>
                              </p:par>
                            </p:childTnLst>
                          </p:cTn>
                        </p:par>
                      </p:childTnLst>
                    </p:cTn>
                  </p:par>
                </p:childTnLst>
              </p:cTn>
              <p:nextCondLst>
                <p:cond evt="onClick" delay="0">
                  <p:tgtEl>
                    <p:spTgt spid="37"/>
                  </p:tgtEl>
                </p:cond>
              </p:nextCondLst>
            </p:seq>
            <p:seq concurrent="1" nextAc="seek">
              <p:cTn id="200" restart="whenNotActive" fill="hold" evtFilter="cancelBubble" nodeType="interactiveSeq">
                <p:stCondLst>
                  <p:cond evt="onClick" delay="0">
                    <p:tgtEl>
                      <p:spTgt spid="38"/>
                    </p:tgtEl>
                  </p:cond>
                </p:stCondLst>
                <p:endSync evt="end" delay="0">
                  <p:rtn val="all"/>
                </p:endSync>
                <p:childTnLst>
                  <p:par>
                    <p:cTn id="201" fill="hold">
                      <p:stCondLst>
                        <p:cond delay="0"/>
                      </p:stCondLst>
                      <p:childTnLst>
                        <p:par>
                          <p:cTn id="202" fill="hold">
                            <p:stCondLst>
                              <p:cond delay="0"/>
                            </p:stCondLst>
                            <p:childTnLst>
                              <p:par>
                                <p:cTn id="203" presetID="1" presetClass="emph" presetSubtype="2" fill="hold" nodeType="clickEffect">
                                  <p:stCondLst>
                                    <p:cond delay="0"/>
                                  </p:stCondLst>
                                  <p:childTnLst>
                                    <p:animClr clrSpc="rgb" dir="cw">
                                      <p:cBhvr>
                                        <p:cTn id="204" dur="500" fill="hold"/>
                                        <p:tgtEl>
                                          <p:spTgt spid="38"/>
                                        </p:tgtEl>
                                        <p:attrNameLst>
                                          <p:attrName>fillcolor</p:attrName>
                                        </p:attrNameLst>
                                      </p:cBhvr>
                                      <p:to>
                                        <a:srgbClr val="000000"/>
                                      </p:to>
                                    </p:animClr>
                                    <p:set>
                                      <p:cBhvr>
                                        <p:cTn id="205" dur="500" fill="hold"/>
                                        <p:tgtEl>
                                          <p:spTgt spid="38"/>
                                        </p:tgtEl>
                                        <p:attrNameLst>
                                          <p:attrName>fill.type</p:attrName>
                                        </p:attrNameLst>
                                      </p:cBhvr>
                                      <p:to>
                                        <p:strVal val="solid"/>
                                      </p:to>
                                    </p:set>
                                    <p:set>
                                      <p:cBhvr>
                                        <p:cTn id="206" dur="500" fill="hold"/>
                                        <p:tgtEl>
                                          <p:spTgt spid="38"/>
                                        </p:tgtEl>
                                        <p:attrNameLst>
                                          <p:attrName>fill.on</p:attrName>
                                        </p:attrNameLst>
                                      </p:cBhvr>
                                      <p:to>
                                        <p:strVal val="true"/>
                                      </p:to>
                                    </p:set>
                                  </p:childTnLst>
                                </p:cTn>
                              </p:par>
                            </p:childTnLst>
                          </p:cTn>
                        </p:par>
                      </p:childTnLst>
                    </p:cTn>
                  </p:par>
                </p:childTnLst>
              </p:cTn>
              <p:nextCondLst>
                <p:cond evt="onClick" delay="0">
                  <p:tgtEl>
                    <p:spTgt spid="38"/>
                  </p:tgtEl>
                </p:cond>
              </p:nextCondLst>
            </p:seq>
            <p:seq concurrent="1" nextAc="seek">
              <p:cTn id="207" restart="whenNotActive" fill="hold" evtFilter="cancelBubble" nodeType="interactiveSeq">
                <p:stCondLst>
                  <p:cond evt="onClick" delay="0">
                    <p:tgtEl>
                      <p:spTgt spid="39"/>
                    </p:tgtEl>
                  </p:cond>
                </p:stCondLst>
                <p:endSync evt="end" delay="0">
                  <p:rtn val="all"/>
                </p:endSync>
                <p:childTnLst>
                  <p:par>
                    <p:cTn id="208" fill="hold">
                      <p:stCondLst>
                        <p:cond delay="0"/>
                      </p:stCondLst>
                      <p:childTnLst>
                        <p:par>
                          <p:cTn id="209" fill="hold">
                            <p:stCondLst>
                              <p:cond delay="0"/>
                            </p:stCondLst>
                            <p:childTnLst>
                              <p:par>
                                <p:cTn id="210" presetID="1" presetClass="emph" presetSubtype="2" fill="hold" nodeType="clickEffect">
                                  <p:stCondLst>
                                    <p:cond delay="0"/>
                                  </p:stCondLst>
                                  <p:childTnLst>
                                    <p:animClr clrSpc="rgb" dir="cw">
                                      <p:cBhvr>
                                        <p:cTn id="211" dur="500" fill="hold"/>
                                        <p:tgtEl>
                                          <p:spTgt spid="39"/>
                                        </p:tgtEl>
                                        <p:attrNameLst>
                                          <p:attrName>fillcolor</p:attrName>
                                        </p:attrNameLst>
                                      </p:cBhvr>
                                      <p:to>
                                        <a:srgbClr val="000000"/>
                                      </p:to>
                                    </p:animClr>
                                    <p:set>
                                      <p:cBhvr>
                                        <p:cTn id="212" dur="500" fill="hold"/>
                                        <p:tgtEl>
                                          <p:spTgt spid="39"/>
                                        </p:tgtEl>
                                        <p:attrNameLst>
                                          <p:attrName>fill.type</p:attrName>
                                        </p:attrNameLst>
                                      </p:cBhvr>
                                      <p:to>
                                        <p:strVal val="solid"/>
                                      </p:to>
                                    </p:set>
                                    <p:set>
                                      <p:cBhvr>
                                        <p:cTn id="213" dur="500" fill="hold"/>
                                        <p:tgtEl>
                                          <p:spTgt spid="39"/>
                                        </p:tgtEl>
                                        <p:attrNameLst>
                                          <p:attrName>fill.on</p:attrName>
                                        </p:attrNameLst>
                                      </p:cBhvr>
                                      <p:to>
                                        <p:strVal val="true"/>
                                      </p:to>
                                    </p:set>
                                  </p:childTnLst>
                                </p:cTn>
                              </p:par>
                            </p:childTnLst>
                          </p:cTn>
                        </p:par>
                      </p:childTnLst>
                    </p:cTn>
                  </p:par>
                </p:childTnLst>
              </p:cTn>
              <p:nextCondLst>
                <p:cond evt="onClick" delay="0">
                  <p:tgtEl>
                    <p:spTgt spid="39"/>
                  </p:tgtEl>
                </p:cond>
              </p:nextCondLst>
            </p:seq>
            <p:seq concurrent="1" nextAc="seek">
              <p:cTn id="214" restart="whenNotActive" fill="hold" evtFilter="cancelBubble" nodeType="interactiveSeq">
                <p:stCondLst>
                  <p:cond evt="onClick" delay="0">
                    <p:tgtEl>
                      <p:spTgt spid="40"/>
                    </p:tgtEl>
                  </p:cond>
                </p:stCondLst>
                <p:endSync evt="end" delay="0">
                  <p:rtn val="all"/>
                </p:endSync>
                <p:childTnLst>
                  <p:par>
                    <p:cTn id="215" fill="hold">
                      <p:stCondLst>
                        <p:cond delay="0"/>
                      </p:stCondLst>
                      <p:childTnLst>
                        <p:par>
                          <p:cTn id="216" fill="hold">
                            <p:stCondLst>
                              <p:cond delay="0"/>
                            </p:stCondLst>
                            <p:childTnLst>
                              <p:par>
                                <p:cTn id="217" presetID="1" presetClass="emph" presetSubtype="2" fill="hold" nodeType="clickEffect">
                                  <p:stCondLst>
                                    <p:cond delay="0"/>
                                  </p:stCondLst>
                                  <p:childTnLst>
                                    <p:animClr clrSpc="rgb" dir="cw">
                                      <p:cBhvr>
                                        <p:cTn id="218" dur="500" fill="hold"/>
                                        <p:tgtEl>
                                          <p:spTgt spid="40"/>
                                        </p:tgtEl>
                                        <p:attrNameLst>
                                          <p:attrName>fillcolor</p:attrName>
                                        </p:attrNameLst>
                                      </p:cBhvr>
                                      <p:to>
                                        <a:srgbClr val="000000"/>
                                      </p:to>
                                    </p:animClr>
                                    <p:set>
                                      <p:cBhvr>
                                        <p:cTn id="219" dur="500" fill="hold"/>
                                        <p:tgtEl>
                                          <p:spTgt spid="40"/>
                                        </p:tgtEl>
                                        <p:attrNameLst>
                                          <p:attrName>fill.type</p:attrName>
                                        </p:attrNameLst>
                                      </p:cBhvr>
                                      <p:to>
                                        <p:strVal val="solid"/>
                                      </p:to>
                                    </p:set>
                                    <p:set>
                                      <p:cBhvr>
                                        <p:cTn id="220" dur="500" fill="hold"/>
                                        <p:tgtEl>
                                          <p:spTgt spid="40"/>
                                        </p:tgtEl>
                                        <p:attrNameLst>
                                          <p:attrName>fill.on</p:attrName>
                                        </p:attrNameLst>
                                      </p:cBhvr>
                                      <p:to>
                                        <p:strVal val="true"/>
                                      </p:to>
                                    </p:set>
                                  </p:childTnLst>
                                </p:cTn>
                              </p:par>
                            </p:childTnLst>
                          </p:cTn>
                        </p:par>
                      </p:childTnLst>
                    </p:cTn>
                  </p:par>
                </p:childTnLst>
              </p:cTn>
              <p:nextCondLst>
                <p:cond evt="onClick" delay="0">
                  <p:tgtEl>
                    <p:spTgt spid="40"/>
                  </p:tgtEl>
                </p:cond>
              </p:nextCondLst>
            </p:seq>
            <p:audio>
              <p:cMediaNode vol="80000">
                <p:cTn id="221" fill="hold" display="0">
                  <p:stCondLst>
                    <p:cond delay="indefinite"/>
                  </p:stCondLst>
                  <p:endCondLst>
                    <p:cond evt="onStopAudio" delay="0">
                      <p:tgtEl>
                        <p:sldTgt/>
                      </p:tgtEl>
                    </p:cond>
                  </p:endCondLst>
                </p:cTn>
                <p:tgtEl>
                  <p:spTgt spid="3"/>
                </p:tgtEl>
              </p:cMediaNode>
            </p:audio>
          </p:childTnLst>
        </p:cTn>
      </p:par>
    </p:tnLst>
    <p:bldLst>
      <p:bldP spid="41" grpId="0"/>
      <p:bldP spid="31" grpId="0" animBg="1"/>
      <p:bldP spid="32" grpId="0" animBg="1"/>
      <p:bldP spid="33" grpId="0" animBg="1"/>
      <p:bldP spid="34" grpId="0" animBg="1"/>
      <p:bldP spid="42" grpId="0" animBg="1"/>
      <p:bldP spid="43"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FFA6D6E-8BC4-5176-9857-D28411C52E4C}"/>
              </a:ext>
            </a:extLst>
          </p:cNvPr>
          <p:cNvPicPr>
            <a:picLocks noChangeAspect="1"/>
          </p:cNvPicPr>
          <p:nvPr/>
        </p:nvPicPr>
        <p:blipFill>
          <a:blip r:embed="rId5"/>
          <a:stretch>
            <a:fillRect/>
          </a:stretch>
        </p:blipFill>
        <p:spPr>
          <a:xfrm>
            <a:off x="0" y="1255"/>
            <a:ext cx="9144000" cy="5140990"/>
          </a:xfrm>
          <a:prstGeom prst="rect">
            <a:avLst/>
          </a:prstGeom>
        </p:spPr>
      </p:pic>
      <p:sp>
        <p:nvSpPr>
          <p:cNvPr id="4" name="Snip Diagonal Corner Rectangle 3"/>
          <p:cNvSpPr/>
          <p:nvPr/>
        </p:nvSpPr>
        <p:spPr>
          <a:xfrm>
            <a:off x="624477" y="149902"/>
            <a:ext cx="7895046" cy="1024503"/>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i="1">
                <a:solidFill>
                  <a:schemeClr val="tx1"/>
                </a:solidFill>
                <a:latin typeface="Times New Roman" panose="02020603050405020304" pitchFamily="18" charset="0"/>
                <a:cs typeface="Times New Roman" panose="02020603050405020304" pitchFamily="18" charset="0"/>
              </a:rPr>
              <a:t>Câu 1: Theo mạch truyện kể, truyện “Vợ nhặt” bắt đầu từ sự việc nào?</a:t>
            </a:r>
            <a:endParaRPr lang="en-US" sz="2800" b="1" i="1">
              <a:solidFill>
                <a:schemeClr val="tx1"/>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832665" y="1319911"/>
            <a:ext cx="3680099" cy="72021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endParaRPr kumimoji="0" lang="en-US" sz="2000" b="1" i="0" u="none" strike="noStrike" kern="1200" cap="none" spc="0" normalizeH="0" baseline="0" noProof="0">
              <a:ln>
                <a:noFill/>
              </a:ln>
              <a:solidFill>
                <a:schemeClr val="tx1"/>
              </a:solidFill>
              <a:effectLst/>
              <a:uLnTx/>
              <a:uFillTx/>
              <a:latin typeface="Times New Roman" pitchFamily="18" charset="0"/>
              <a:cs typeface="Times New Roman" pitchFamily="18" charset="0"/>
              <a:sym typeface="Arial"/>
            </a:endParaRPr>
          </a:p>
          <a:p>
            <a:pPr defTabSz="685800">
              <a:buClrTx/>
              <a:defRPr/>
            </a:pPr>
            <a:r>
              <a:rPr kumimoji="0" lang="en-US" sz="2000" b="1" i="0" u="none" strike="noStrike" kern="1200" cap="none" spc="0" normalizeH="0" baseline="0" noProof="0">
                <a:ln>
                  <a:noFill/>
                </a:ln>
                <a:solidFill>
                  <a:schemeClr val="tx1"/>
                </a:solidFill>
                <a:effectLst/>
                <a:uLnTx/>
                <a:uFillTx/>
                <a:latin typeface="Times New Roman" pitchFamily="18" charset="0"/>
                <a:cs typeface="Times New Roman" pitchFamily="18" charset="0"/>
                <a:sym typeface="Arial"/>
              </a:rPr>
              <a:t>A. </a:t>
            </a:r>
            <a:r>
              <a:rPr lang="en-US" sz="2000">
                <a:solidFill>
                  <a:schemeClr val="tx1"/>
                </a:solidFill>
                <a:latin typeface="Times New Roman" panose="02020603050405020304" pitchFamily="18" charset="0"/>
                <a:cs typeface="Times New Roman" panose="02020603050405020304" pitchFamily="18" charset="0"/>
              </a:rPr>
              <a:t>Bắt đầu từ buổi chiều Tràng đưa người vợ nhặt về nhà mình </a:t>
            </a:r>
          </a:p>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vi-VN" sz="20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p:txBody>
      </p:sp>
      <p:sp>
        <p:nvSpPr>
          <p:cNvPr id="42" name="Rectangle 41"/>
          <p:cNvSpPr/>
          <p:nvPr/>
        </p:nvSpPr>
        <p:spPr>
          <a:xfrm>
            <a:off x="4597961" y="1323052"/>
            <a:ext cx="3680099" cy="72021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2000" b="1" i="0" u="none" strike="noStrike" kern="1200" cap="none" spc="0" normalizeH="0" baseline="0" noProof="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pPr lvl="0" defTabSz="685800">
              <a:buClrTx/>
              <a:defRPr/>
            </a:pPr>
            <a:r>
              <a:rPr kumimoji="0" lang="vi-VN" sz="2000" b="1" i="0" u="none" strike="noStrike" kern="1200" cap="none" spc="0" normalizeH="0" baseline="0" noProof="0">
                <a:ln>
                  <a:noFill/>
                </a:ln>
                <a:solidFill>
                  <a:schemeClr val="tx1"/>
                </a:solidFill>
                <a:effectLst/>
                <a:uLnTx/>
                <a:uFillTx/>
                <a:latin typeface="Times New Roman" panose="02020603050405020304" pitchFamily="18" charset="0"/>
                <a:cs typeface="Times New Roman" panose="02020603050405020304" pitchFamily="18" charset="0"/>
                <a:sym typeface="Arial"/>
              </a:rPr>
              <a:t>B. </a:t>
            </a:r>
            <a:r>
              <a:rPr lang="vi-VN" sz="2000">
                <a:solidFill>
                  <a:schemeClr val="tx1"/>
                </a:solidFill>
                <a:latin typeface="Times New Roman" panose="02020603050405020304" pitchFamily="18" charset="0"/>
                <a:cs typeface="Times New Roman" panose="02020603050405020304" pitchFamily="18" charset="0"/>
              </a:rPr>
              <a:t>Bắt đầu bằng việc bà cụ Tứ lọng khọng về nhà</a:t>
            </a:r>
            <a:endParaRPr kumimoji="0" lang="en-US" sz="2000" b="0" i="0" u="none" strike="noStrike" kern="0" cap="none" spc="0" normalizeH="0" baseline="0" noProof="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vi-VN" sz="20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p:txBody>
      </p:sp>
      <p:sp>
        <p:nvSpPr>
          <p:cNvPr id="43" name="Rectangle 42"/>
          <p:cNvSpPr/>
          <p:nvPr/>
        </p:nvSpPr>
        <p:spPr>
          <a:xfrm>
            <a:off x="832665" y="2151923"/>
            <a:ext cx="3680099" cy="78449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2000" b="1" i="0" u="none" strike="noStrike" kern="1200" cap="none" spc="0" normalizeH="0" baseline="0" noProof="0">
              <a:ln>
                <a:noFill/>
              </a:ln>
              <a:solidFill>
                <a:schemeClr val="tx1"/>
              </a:solidFill>
              <a:effectLst/>
              <a:uLnTx/>
              <a:uFillTx/>
              <a:latin typeface="Times New Roman" panose="02020603050405020304" pitchFamily="18" charset="0"/>
              <a:cs typeface="Times New Roman" pitchFamily="18" charset="0"/>
              <a:sym typeface="Arial"/>
            </a:endParaRPr>
          </a:p>
          <a:p>
            <a:pPr defTabSz="685800">
              <a:buClrTx/>
              <a:defRPr/>
            </a:pPr>
            <a:r>
              <a:rPr kumimoji="0" lang="vi-VN" sz="2000" b="1" i="0" u="none" strike="noStrike" kern="1200" cap="none" spc="0" normalizeH="0" baseline="0" noProof="0">
                <a:ln>
                  <a:noFill/>
                </a:ln>
                <a:solidFill>
                  <a:schemeClr val="tx1"/>
                </a:solidFill>
                <a:effectLst/>
                <a:uLnTx/>
                <a:uFillTx/>
                <a:latin typeface="Times New Roman" panose="02020603050405020304" pitchFamily="18" charset="0"/>
                <a:cs typeface="Times New Roman" pitchFamily="18" charset="0"/>
                <a:sym typeface="Arial"/>
              </a:rPr>
              <a:t>C.</a:t>
            </a:r>
            <a:r>
              <a:rPr kumimoji="0" lang="en-US" sz="2000" b="1" i="0" u="none" strike="noStrike" kern="1200" cap="none" spc="0" normalizeH="0" baseline="0" noProof="0">
                <a:ln>
                  <a:noFill/>
                </a:ln>
                <a:solidFill>
                  <a:schemeClr val="tx1"/>
                </a:solidFill>
                <a:effectLst/>
                <a:uLnTx/>
                <a:uFillTx/>
                <a:latin typeface="Times New Roman" panose="02020603050405020304" pitchFamily="18" charset="0"/>
                <a:cs typeface="Times New Roman" panose="02020603050405020304" pitchFamily="18" charset="0"/>
                <a:sym typeface="Arial"/>
              </a:rPr>
              <a:t> </a:t>
            </a:r>
            <a:r>
              <a:rPr lang="vi-VN" sz="2000">
                <a:solidFill>
                  <a:schemeClr val="tx1"/>
                </a:solidFill>
                <a:latin typeface="Times New Roman" panose="02020603050405020304" pitchFamily="18" charset="0"/>
                <a:cs typeface="Times New Roman" panose="02020603050405020304" pitchFamily="18" charset="0"/>
              </a:rPr>
              <a:t>Bắt đầu từ lần gặp gỡ đầu tiên giữa Tràng và người “vợ nhặt”</a:t>
            </a:r>
            <a:endParaRPr lang="en-US" sz="2000">
              <a:solidFill>
                <a:schemeClr val="tx1"/>
              </a:solidFill>
              <a:latin typeface="Times New Roman" panose="02020603050405020304" pitchFamily="18" charset="0"/>
              <a:cs typeface="Times New Roman" panose="02020603050405020304" pitchFamily="18" charset="0"/>
            </a:endParaRPr>
          </a:p>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vi-VN" sz="20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p:txBody>
      </p:sp>
      <p:sp>
        <p:nvSpPr>
          <p:cNvPr id="44" name="Rectangle 43"/>
          <p:cNvSpPr/>
          <p:nvPr/>
        </p:nvSpPr>
        <p:spPr>
          <a:xfrm>
            <a:off x="4597961" y="2155064"/>
            <a:ext cx="3680099" cy="78449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685800">
              <a:buClrTx/>
              <a:defRPr/>
            </a:pPr>
            <a:r>
              <a:rPr kumimoji="0" lang="vi-VN" sz="20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rPr>
              <a:t>D</a:t>
            </a:r>
            <a:r>
              <a:rPr kumimoji="0" lang="vi-VN" sz="2000" b="1" i="0" u="none" strike="noStrike" kern="1200" cap="none" spc="0" normalizeH="0" baseline="0" noProof="0">
                <a:ln>
                  <a:noFill/>
                </a:ln>
                <a:solidFill>
                  <a:schemeClr val="tx1"/>
                </a:solidFill>
                <a:effectLst/>
                <a:uLnTx/>
                <a:uFillTx/>
                <a:latin typeface="Times New Roman" panose="02020603050405020304" pitchFamily="18" charset="0"/>
                <a:cs typeface="Times New Roman" pitchFamily="18" charset="0"/>
                <a:sym typeface="Arial"/>
              </a:rPr>
              <a:t>. </a:t>
            </a:r>
            <a:r>
              <a:rPr lang="vi-VN" sz="2000">
                <a:solidFill>
                  <a:schemeClr val="tx1"/>
                </a:solidFill>
                <a:latin typeface="Times New Roman" panose="02020603050405020304" pitchFamily="18" charset="0"/>
                <a:cs typeface="Times New Roman" panose="02020603050405020304" pitchFamily="18" charset="0"/>
              </a:rPr>
              <a:t>Bắt đầu bằng việc Tràng mời người “vợ nhặt” ăn bánh đúc</a:t>
            </a:r>
            <a:endParaRPr kumimoji="0" lang="vi-VN" sz="20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p:txBody>
      </p:sp>
      <p:pic>
        <p:nvPicPr>
          <p:cNvPr id="47" name="Picture 46"/>
          <p:cNvPicPr>
            <a:picLocks noChangeAspect="1"/>
          </p:cNvPicPr>
          <p:nvPr/>
        </p:nvPicPr>
        <p:blipFill rotWithShape="1">
          <a:blip r:embed="rId6"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3848911" y="1481116"/>
            <a:ext cx="663853" cy="531044"/>
          </a:xfrm>
          <a:prstGeom prst="rect">
            <a:avLst/>
          </a:prstGeom>
        </p:spPr>
      </p:pic>
      <p:pic>
        <p:nvPicPr>
          <p:cNvPr id="51" name="Picture 50"/>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3909362" y="2383330"/>
            <a:ext cx="603402" cy="528066"/>
          </a:xfrm>
          <a:prstGeom prst="rect">
            <a:avLst/>
          </a:prstGeom>
        </p:spPr>
      </p:pic>
      <p:pic>
        <p:nvPicPr>
          <p:cNvPr id="49" name="Picture 4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74503" y="2392028"/>
            <a:ext cx="603557" cy="530398"/>
          </a:xfrm>
          <a:prstGeom prst="rect">
            <a:avLst/>
          </a:prstGeom>
        </p:spPr>
      </p:pic>
      <p:pic>
        <p:nvPicPr>
          <p:cNvPr id="53" name="Picture 5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74503" y="1496094"/>
            <a:ext cx="603557" cy="530398"/>
          </a:xfrm>
          <a:prstGeom prst="rect">
            <a:avLst/>
          </a:prstGeom>
        </p:spPr>
      </p:pic>
      <p:sp>
        <p:nvSpPr>
          <p:cNvPr id="57" name="Cloud 56">
            <a:hlinkClick r:id="rId9" action="ppaction://hlinksldjump"/>
          </p:cNvPr>
          <p:cNvSpPr/>
          <p:nvPr/>
        </p:nvSpPr>
        <p:spPr>
          <a:xfrm>
            <a:off x="2411429" y="3541424"/>
            <a:ext cx="1769408" cy="828675"/>
          </a:xfrm>
          <a:prstGeom prst="cloud">
            <a:avLst/>
          </a:prstGeom>
          <a:solidFill>
            <a:schemeClr val="accent6">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8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sym typeface="Arial"/>
              </a:rPr>
              <a:t>QUAY VỀ</a:t>
            </a:r>
            <a:endParaRPr kumimoji="0" lang="vi-VN" sz="18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sym typeface="Arial"/>
            </a:endParaRPr>
          </a:p>
        </p:txBody>
      </p:sp>
    </p:spTree>
    <p:extLst>
      <p:ext uri="{BB962C8B-B14F-4D97-AF65-F5344CB8AC3E}">
        <p14:creationId xmlns:p14="http://schemas.microsoft.com/office/powerpoint/2010/main" val="14446292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Check mark.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00B05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Wrong Buzzer.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FFFF0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Wrong Buzzer.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FFFF0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Wrong Buzzer.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FFFF0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612FA05-2C75-0685-A0CB-D8B34127779B}"/>
              </a:ext>
            </a:extLst>
          </p:cNvPr>
          <p:cNvPicPr>
            <a:picLocks noChangeAspect="1"/>
          </p:cNvPicPr>
          <p:nvPr/>
        </p:nvPicPr>
        <p:blipFill>
          <a:blip r:embed="rId5"/>
          <a:stretch>
            <a:fillRect/>
          </a:stretch>
        </p:blipFill>
        <p:spPr>
          <a:xfrm>
            <a:off x="0" y="1255"/>
            <a:ext cx="9144000" cy="5140990"/>
          </a:xfrm>
          <a:prstGeom prst="rect">
            <a:avLst/>
          </a:prstGeom>
        </p:spPr>
      </p:pic>
      <p:sp>
        <p:nvSpPr>
          <p:cNvPr id="4" name="Snip Diagonal Corner Rectangle 3"/>
          <p:cNvSpPr/>
          <p:nvPr/>
        </p:nvSpPr>
        <p:spPr>
          <a:xfrm>
            <a:off x="282388" y="215727"/>
            <a:ext cx="8403109" cy="86512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i="1">
                <a:solidFill>
                  <a:schemeClr val="tx1"/>
                </a:solidFill>
                <a:latin typeface="Times New Roman" panose="02020603050405020304" pitchFamily="18" charset="0"/>
                <a:cs typeface="Times New Roman" panose="02020603050405020304" pitchFamily="18" charset="0"/>
              </a:rPr>
              <a:t>Câu 2: Nhan đề “Vợ nhặt” có ý nghĩa gì?</a:t>
            </a:r>
            <a:endParaRPr lang="en-US" sz="2800" b="1" i="1">
              <a:solidFill>
                <a:schemeClr val="tx1"/>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194503" y="1318176"/>
            <a:ext cx="4318261" cy="72194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800" b="1" i="0" u="none" strike="noStrike" kern="1200" cap="none" spc="0" normalizeH="0" baseline="0" noProof="0">
              <a:ln>
                <a:noFill/>
              </a:ln>
              <a:solidFill>
                <a:schemeClr val="tx1"/>
              </a:solidFill>
              <a:effectLst/>
              <a:uLnTx/>
              <a:uFillTx/>
              <a:latin typeface="Times New Roman" pitchFamily="18" charset="0"/>
              <a:cs typeface="Times New Roman" pitchFamily="18" charset="0"/>
              <a:sym typeface="Arial"/>
            </a:endParaRPr>
          </a:p>
          <a:p>
            <a:pPr defTabSz="685800">
              <a:buClrTx/>
              <a:defRPr/>
            </a:pPr>
            <a:endParaRPr kumimoji="0" lang="en-US" sz="1800" b="1" i="0" u="none" strike="noStrike" kern="1200" cap="none" spc="0" normalizeH="0" baseline="0" noProof="0">
              <a:ln>
                <a:noFill/>
              </a:ln>
              <a:solidFill>
                <a:schemeClr val="tx1"/>
              </a:solidFill>
              <a:effectLst/>
              <a:uLnTx/>
              <a:uFillTx/>
              <a:latin typeface="Times New Roman" pitchFamily="18" charset="0"/>
              <a:cs typeface="Times New Roman" pitchFamily="18" charset="0"/>
              <a:sym typeface="Arial"/>
            </a:endParaRPr>
          </a:p>
          <a:p>
            <a:pPr defTabSz="685800">
              <a:buClrTx/>
              <a:defRPr/>
            </a:pPr>
            <a:r>
              <a:rPr kumimoji="0" lang="en-US" sz="1800" b="1" i="0" u="none" strike="noStrike" kern="1200" cap="none" spc="0" normalizeH="0" baseline="0" noProof="0">
                <a:ln>
                  <a:noFill/>
                </a:ln>
                <a:solidFill>
                  <a:schemeClr val="tx1"/>
                </a:solidFill>
                <a:effectLst/>
                <a:uLnTx/>
                <a:uFillTx/>
                <a:latin typeface="Times New Roman" pitchFamily="18" charset="0"/>
                <a:cs typeface="Times New Roman" pitchFamily="18" charset="0"/>
                <a:sym typeface="Arial"/>
              </a:rPr>
              <a:t>A. </a:t>
            </a:r>
            <a:r>
              <a:rPr lang="vi-VN" sz="1800">
                <a:solidFill>
                  <a:schemeClr val="tx1"/>
                </a:solidFill>
                <a:latin typeface="Times New Roman" panose="02020603050405020304" pitchFamily="18" charset="0"/>
                <a:cs typeface="Times New Roman" panose="02020603050405020304" pitchFamily="18" charset="0"/>
              </a:rPr>
              <a:t>Thể hiện khát khao sống, khát khao hạnh phúc của con người trong hoàn cảnh khốn cùng</a:t>
            </a:r>
            <a:endParaRPr lang="en-US" sz="1800">
              <a:solidFill>
                <a:schemeClr val="tx1"/>
              </a:solidFill>
              <a:latin typeface="Times New Roman" panose="02020603050405020304" pitchFamily="18" charset="0"/>
              <a:cs typeface="Times New Roman" panose="02020603050405020304" pitchFamily="18" charset="0"/>
            </a:endParaRPr>
          </a:p>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vi-VN" sz="1800" b="0" i="0" u="none" strike="noStrike" kern="0" cap="none" spc="0" normalizeH="0" baseline="0" noProof="0">
                <a:ln>
                  <a:noFill/>
                </a:ln>
                <a:solidFill>
                  <a:schemeClr val="tx1"/>
                </a:solidFill>
                <a:effectLst/>
                <a:uLnTx/>
                <a:uFillTx/>
                <a:latin typeface="Times New Roman" panose="02020603050405020304" pitchFamily="18" charset="0"/>
                <a:cs typeface="Times New Roman" panose="02020603050405020304" pitchFamily="18" charset="0"/>
                <a:sym typeface="Arial"/>
              </a:rPr>
              <a:t/>
            </a:r>
            <a:br>
              <a:rPr kumimoji="0" lang="vi-VN" sz="1800" b="0" i="0" u="none" strike="noStrike" kern="0" cap="none" spc="0" normalizeH="0" baseline="0" noProof="0">
                <a:ln>
                  <a:noFill/>
                </a:ln>
                <a:solidFill>
                  <a:schemeClr val="tx1"/>
                </a:solidFill>
                <a:effectLst/>
                <a:uLnTx/>
                <a:uFillTx/>
                <a:latin typeface="Times New Roman" panose="02020603050405020304" pitchFamily="18" charset="0"/>
                <a:cs typeface="Times New Roman" panose="02020603050405020304" pitchFamily="18" charset="0"/>
                <a:sym typeface="Arial"/>
              </a:rPr>
            </a:br>
            <a:endParaRPr kumimoji="0" lang="vi-VN" sz="18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p:txBody>
      </p:sp>
      <p:sp>
        <p:nvSpPr>
          <p:cNvPr id="42" name="Rectangle 41"/>
          <p:cNvSpPr/>
          <p:nvPr/>
        </p:nvSpPr>
        <p:spPr>
          <a:xfrm>
            <a:off x="4597961" y="1317394"/>
            <a:ext cx="4381916" cy="72587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685800">
              <a:buClrTx/>
              <a:defRPr/>
            </a:pPr>
            <a:r>
              <a:rPr kumimoji="0" lang="en-US" sz="18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rPr>
              <a:t>B</a:t>
            </a:r>
            <a:r>
              <a:rPr kumimoji="0" lang="en-US" sz="1800" b="1" i="0" u="none" strike="noStrike" kern="1200" cap="none" spc="0" normalizeH="0" baseline="0" noProof="0">
                <a:ln>
                  <a:noFill/>
                </a:ln>
                <a:solidFill>
                  <a:schemeClr val="tx1"/>
                </a:solidFill>
                <a:effectLst/>
                <a:uLnTx/>
                <a:uFillTx/>
                <a:latin typeface="Times New Roman" pitchFamily="18" charset="0"/>
                <a:cs typeface="Times New Roman" pitchFamily="18" charset="0"/>
                <a:sym typeface="Arial"/>
              </a:rPr>
              <a:t>. </a:t>
            </a:r>
            <a:r>
              <a:rPr lang="vi-VN" sz="1800">
                <a:solidFill>
                  <a:schemeClr val="tx1"/>
                </a:solidFill>
                <a:latin typeface="Times New Roman" panose="02020603050405020304" pitchFamily="18" charset="0"/>
                <a:cs typeface="Times New Roman" panose="02020603050405020304" pitchFamily="18" charset="0"/>
              </a:rPr>
              <a:t>Thân phận con người trở nên rẻ rúng, có thể “nhặt” được như món đồ người ta đánh rơi hoặc bỏ quên</a:t>
            </a:r>
            <a:endParaRPr kumimoji="0" lang="en-US" sz="18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p:txBody>
      </p:sp>
      <p:sp>
        <p:nvSpPr>
          <p:cNvPr id="43" name="Rectangle 42"/>
          <p:cNvSpPr/>
          <p:nvPr/>
        </p:nvSpPr>
        <p:spPr>
          <a:xfrm>
            <a:off x="164123" y="2138583"/>
            <a:ext cx="4348641" cy="74479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685800">
              <a:buClrTx/>
              <a:defRPr/>
            </a:pPr>
            <a:r>
              <a:rPr kumimoji="0" lang="en-US" sz="1800" b="1" i="0" u="none" strike="noStrike" kern="1200" cap="none" spc="0" normalizeH="0" baseline="0" noProof="0">
                <a:ln>
                  <a:noFill/>
                </a:ln>
                <a:solidFill>
                  <a:schemeClr val="tx1"/>
                </a:solidFill>
                <a:effectLst/>
                <a:uLnTx/>
                <a:uFillTx/>
                <a:latin typeface="Times New Roman" pitchFamily="18" charset="0"/>
                <a:cs typeface="Times New Roman" pitchFamily="18" charset="0"/>
                <a:sym typeface="Arial"/>
              </a:rPr>
              <a:t>C. </a:t>
            </a:r>
            <a:r>
              <a:rPr lang="vi-VN" sz="1800">
                <a:solidFill>
                  <a:schemeClr val="tx1"/>
                </a:solidFill>
                <a:latin typeface="Times New Roman" panose="02020603050405020304" pitchFamily="18" charset="0"/>
                <a:cs typeface="Times New Roman" panose="02020603050405020304" pitchFamily="18" charset="0"/>
              </a:rPr>
              <a:t>Thể hiện tình người, lối sống cao đẹp của dân ta  trong nạn đói</a:t>
            </a:r>
            <a:endParaRPr kumimoji="0" lang="vi-VN" sz="18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p:txBody>
      </p:sp>
      <p:sp>
        <p:nvSpPr>
          <p:cNvPr id="44" name="Rectangle 43"/>
          <p:cNvSpPr/>
          <p:nvPr/>
        </p:nvSpPr>
        <p:spPr>
          <a:xfrm>
            <a:off x="4597961" y="2141724"/>
            <a:ext cx="4381916" cy="74479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800" b="1" i="0" u="none" strike="noStrike" kern="1200" cap="none" spc="0" normalizeH="0" baseline="0" noProof="0">
              <a:ln>
                <a:noFill/>
              </a:ln>
              <a:solidFill>
                <a:schemeClr val="tx1"/>
              </a:solidFill>
              <a:effectLst/>
              <a:uLnTx/>
              <a:uFillTx/>
              <a:latin typeface="Times New Roman" pitchFamily="18" charset="0"/>
              <a:cs typeface="Times New Roman" pitchFamily="18" charset="0"/>
              <a:sym typeface="Arial"/>
            </a:endParaRPr>
          </a:p>
          <a:p>
            <a:pPr lvl="0" defTabSz="685800">
              <a:buClrTx/>
              <a:defRPr/>
            </a:pPr>
            <a:r>
              <a:rPr kumimoji="0" lang="vi-VN" sz="1800" b="1" i="0" u="none" strike="noStrike" kern="1200" cap="none" spc="0" normalizeH="0" baseline="0" noProof="0">
                <a:ln>
                  <a:noFill/>
                </a:ln>
                <a:solidFill>
                  <a:schemeClr val="tx1"/>
                </a:solidFill>
                <a:effectLst/>
                <a:uLnTx/>
                <a:uFillTx/>
                <a:latin typeface="Times New Roman" pitchFamily="18" charset="0"/>
                <a:cs typeface="Times New Roman" pitchFamily="18" charset="0"/>
                <a:sym typeface="Arial"/>
              </a:rPr>
              <a:t>D. </a:t>
            </a:r>
            <a:r>
              <a:rPr lang="vi-VN" sz="1800">
                <a:solidFill>
                  <a:schemeClr val="tx1"/>
                </a:solidFill>
                <a:latin typeface="Times New Roman" panose="02020603050405020304" pitchFamily="18" charset="0"/>
                <a:cs typeface="Times New Roman" panose="02020603050405020304" pitchFamily="18" charset="0"/>
              </a:rPr>
              <a:t>Thể hiện sự đồng cảm, thấu hiểu của nhà văn Kim Lân với số phận những người phụ nữ bất hạnh</a:t>
            </a:r>
            <a:endParaRPr kumimoji="0" lang="vi-VN" sz="18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p:txBody>
      </p:sp>
      <p:pic>
        <p:nvPicPr>
          <p:cNvPr id="47" name="Picture 4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08472" y="1481116"/>
            <a:ext cx="604292" cy="531044"/>
          </a:xfrm>
          <a:prstGeom prst="rect">
            <a:avLst/>
          </a:prstGeom>
        </p:spPr>
      </p:pic>
      <p:pic>
        <p:nvPicPr>
          <p:cNvPr id="51" name="Picture 50"/>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3909362" y="2153912"/>
            <a:ext cx="603402" cy="528066"/>
          </a:xfrm>
          <a:prstGeom prst="rect">
            <a:avLst/>
          </a:prstGeom>
        </p:spPr>
      </p:pic>
      <p:pic>
        <p:nvPicPr>
          <p:cNvPr id="49" name="Picture 4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95513" y="2298478"/>
            <a:ext cx="603557" cy="530398"/>
          </a:xfrm>
          <a:prstGeom prst="rect">
            <a:avLst/>
          </a:prstGeom>
        </p:spPr>
      </p:pic>
      <p:pic>
        <p:nvPicPr>
          <p:cNvPr id="53" name="Picture 5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45940" y="1655738"/>
            <a:ext cx="603557" cy="482845"/>
          </a:xfrm>
          <a:prstGeom prst="rect">
            <a:avLst/>
          </a:prstGeom>
        </p:spPr>
      </p:pic>
      <p:sp>
        <p:nvSpPr>
          <p:cNvPr id="18" name="Cloud 17">
            <a:hlinkClick r:id="rId9" action="ppaction://hlinksldjump"/>
          </p:cNvPr>
          <p:cNvSpPr/>
          <p:nvPr/>
        </p:nvSpPr>
        <p:spPr>
          <a:xfrm>
            <a:off x="2252392" y="3095947"/>
            <a:ext cx="1769408" cy="828675"/>
          </a:xfrm>
          <a:prstGeom prst="cloud">
            <a:avLst/>
          </a:prstGeom>
          <a:solidFill>
            <a:schemeClr val="accent6">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8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sym typeface="Arial"/>
              </a:rPr>
              <a:t>QUAY VỀ</a:t>
            </a:r>
            <a:endParaRPr kumimoji="0" lang="vi-VN" sz="18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sym typeface="Arial"/>
            </a:endParaRPr>
          </a:p>
        </p:txBody>
      </p:sp>
    </p:spTree>
    <p:extLst>
      <p:ext uri="{BB962C8B-B14F-4D97-AF65-F5344CB8AC3E}">
        <p14:creationId xmlns:p14="http://schemas.microsoft.com/office/powerpoint/2010/main" val="30613813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FFFF0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Check mark.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00B05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FFFF0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FFFF0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1AB228-12C9-2EDD-E372-B6647DAA4A9D}"/>
              </a:ext>
            </a:extLst>
          </p:cNvPr>
          <p:cNvPicPr>
            <a:picLocks noChangeAspect="1"/>
          </p:cNvPicPr>
          <p:nvPr/>
        </p:nvPicPr>
        <p:blipFill>
          <a:blip r:embed="rId6"/>
          <a:stretch>
            <a:fillRect/>
          </a:stretch>
        </p:blipFill>
        <p:spPr>
          <a:xfrm>
            <a:off x="0" y="1255"/>
            <a:ext cx="9144000" cy="5140990"/>
          </a:xfrm>
          <a:prstGeom prst="rect">
            <a:avLst/>
          </a:prstGeom>
        </p:spPr>
      </p:pic>
      <p:sp>
        <p:nvSpPr>
          <p:cNvPr id="4" name="Snip Diagonal Corner Rectangle 3"/>
          <p:cNvSpPr/>
          <p:nvPr/>
        </p:nvSpPr>
        <p:spPr>
          <a:xfrm>
            <a:off x="624477" y="149902"/>
            <a:ext cx="7895046" cy="896401"/>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000" b="1" i="1">
                <a:solidFill>
                  <a:schemeClr val="tx1"/>
                </a:solidFill>
                <a:latin typeface="Times New Roman" panose="02020603050405020304" pitchFamily="18" charset="0"/>
                <a:cs typeface="Times New Roman" panose="02020603050405020304" pitchFamily="18" charset="0"/>
              </a:rPr>
              <a:t>Câu 3: Nhận định nào không đúng khi nói về tình huống truyện của tác phẩm “Vợ nhặt”?</a:t>
            </a:r>
            <a:endParaRPr lang="en-US" sz="2000" b="1" i="1">
              <a:solidFill>
                <a:schemeClr val="tx1"/>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187569" y="1305449"/>
            <a:ext cx="4325195" cy="73467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endParaRPr kumimoji="0" lang="en-US" sz="2800" b="1" i="0" u="none" strike="noStrike" kern="1200" cap="none" spc="0" normalizeH="0" baseline="0" noProof="0">
              <a:ln>
                <a:noFill/>
              </a:ln>
              <a:solidFill>
                <a:schemeClr val="tx1"/>
              </a:solidFill>
              <a:effectLst/>
              <a:uLnTx/>
              <a:uFillTx/>
              <a:latin typeface="Times New Roman" pitchFamily="18" charset="0"/>
              <a:cs typeface="Times New Roman" pitchFamily="18" charset="0"/>
              <a:sym typeface="Arial"/>
            </a:endParaRPr>
          </a:p>
          <a:p>
            <a:pPr defTabSz="685800">
              <a:buClrTx/>
              <a:defRPr/>
            </a:pPr>
            <a:r>
              <a:rPr kumimoji="0" lang="en-US" sz="2800" b="1" i="0" u="none" strike="noStrike" kern="1200" cap="none" spc="0" normalizeH="0" baseline="0" noProof="0">
                <a:ln>
                  <a:noFill/>
                </a:ln>
                <a:solidFill>
                  <a:schemeClr val="tx1"/>
                </a:solidFill>
                <a:effectLst/>
                <a:uLnTx/>
                <a:uFillTx/>
                <a:latin typeface="Times New Roman" pitchFamily="18" charset="0"/>
                <a:cs typeface="Times New Roman" pitchFamily="18" charset="0"/>
                <a:sym typeface="Arial"/>
              </a:rPr>
              <a:t>A. </a:t>
            </a:r>
            <a:r>
              <a:rPr lang="vi-VN" sz="1600">
                <a:solidFill>
                  <a:schemeClr val="tx1"/>
                </a:solidFill>
                <a:latin typeface="Times New Roman" panose="02020603050405020304" pitchFamily="18" charset="0"/>
                <a:cs typeface="Times New Roman" panose="02020603050405020304" pitchFamily="18" charset="0"/>
              </a:rPr>
              <a:t>Là tình huống góp phần tố cáo chế độ phong kiến đã đẩy người nông dân vào bước đường cùng</a:t>
            </a:r>
            <a:endParaRPr lang="en-US" sz="1600">
              <a:solidFill>
                <a:schemeClr val="tx1"/>
              </a:solidFill>
              <a:latin typeface="Times New Roman" panose="02020603050405020304" pitchFamily="18" charset="0"/>
              <a:cs typeface="Times New Roman" panose="02020603050405020304" pitchFamily="18" charset="0"/>
            </a:endParaRPr>
          </a:p>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vi-VN" sz="28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p:txBody>
      </p:sp>
      <p:sp>
        <p:nvSpPr>
          <p:cNvPr id="40" name="Cloud 39"/>
          <p:cNvSpPr/>
          <p:nvPr/>
        </p:nvSpPr>
        <p:spPr>
          <a:xfrm>
            <a:off x="-512509" y="3676647"/>
            <a:ext cx="425336" cy="26190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42" name="Rectangle 41"/>
          <p:cNvSpPr/>
          <p:nvPr/>
        </p:nvSpPr>
        <p:spPr>
          <a:xfrm>
            <a:off x="4597961" y="1308590"/>
            <a:ext cx="4325195" cy="73467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endParaRPr kumimoji="0" lang="en-US" sz="2800" b="1" i="0" u="none" strike="noStrike" kern="1200" cap="none" spc="0" normalizeH="0" baseline="0" noProof="0">
              <a:ln>
                <a:noFill/>
              </a:ln>
              <a:solidFill>
                <a:schemeClr val="tx1"/>
              </a:solidFill>
              <a:effectLst/>
              <a:uLnTx/>
              <a:uFillTx/>
              <a:latin typeface="Times New Roman" pitchFamily="18" charset="0"/>
              <a:cs typeface="Times New Roman" pitchFamily="18" charset="0"/>
              <a:sym typeface="Arial"/>
            </a:endParaRPr>
          </a:p>
          <a:p>
            <a:pPr defTabSz="685800">
              <a:buClrTx/>
              <a:defRPr/>
            </a:pPr>
            <a:r>
              <a:rPr kumimoji="0" lang="en-US" sz="2800" b="1" i="0" u="none" strike="noStrike" kern="1200" cap="none" spc="0" normalizeH="0" baseline="0" noProof="0">
                <a:ln>
                  <a:noFill/>
                </a:ln>
                <a:solidFill>
                  <a:schemeClr val="tx1"/>
                </a:solidFill>
                <a:effectLst/>
                <a:uLnTx/>
                <a:uFillTx/>
                <a:latin typeface="Times New Roman" pitchFamily="18" charset="0"/>
                <a:cs typeface="Times New Roman" pitchFamily="18" charset="0"/>
                <a:sym typeface="Arial"/>
              </a:rPr>
              <a:t>B. </a:t>
            </a:r>
            <a:r>
              <a:rPr lang="en-US" sz="1600">
                <a:solidFill>
                  <a:schemeClr val="tx1"/>
                </a:solidFill>
                <a:latin typeface="Times New Roman" panose="02020603050405020304" pitchFamily="18" charset="0"/>
                <a:cs typeface="Times New Roman" panose="02020603050405020304" pitchFamily="18" charset="0"/>
              </a:rPr>
              <a:t>Là tình huống mang giá trị nhân đạo khi nó cho ta thấy được vẻ đẹp của tình người và tính người trong những hoàn cảnh bi đát</a:t>
            </a:r>
          </a:p>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vi-VN" sz="28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p:txBody>
      </p:sp>
      <p:sp>
        <p:nvSpPr>
          <p:cNvPr id="43" name="Rectangle 42"/>
          <p:cNvSpPr/>
          <p:nvPr/>
        </p:nvSpPr>
        <p:spPr>
          <a:xfrm>
            <a:off x="187569" y="2203444"/>
            <a:ext cx="4325195" cy="73467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2800" b="1" i="0" u="none" strike="noStrike" kern="1200" cap="none" spc="0" normalizeH="0" baseline="0" noProof="0">
              <a:ln>
                <a:noFill/>
              </a:ln>
              <a:solidFill>
                <a:schemeClr val="tx1"/>
              </a:solidFill>
              <a:effectLst/>
              <a:uLnTx/>
              <a:uFillTx/>
              <a:latin typeface="Times New Roman" pitchFamily="18" charset="0"/>
              <a:cs typeface="Times New Roman" pitchFamily="18" charset="0"/>
              <a:sym typeface="Arial"/>
            </a:endParaRPr>
          </a:p>
          <a:p>
            <a:pPr lvl="0" defTabSz="685800">
              <a:buClrTx/>
              <a:defRPr/>
            </a:pPr>
            <a:r>
              <a:rPr kumimoji="0" lang="en-US" sz="2800" b="1" i="0" u="none" strike="noStrike" kern="1200" cap="none" spc="0" normalizeH="0" baseline="0" noProof="0">
                <a:ln>
                  <a:noFill/>
                </a:ln>
                <a:solidFill>
                  <a:schemeClr val="tx1"/>
                </a:solidFill>
                <a:effectLst/>
                <a:uLnTx/>
                <a:uFillTx/>
                <a:latin typeface="Times New Roman" pitchFamily="18" charset="0"/>
                <a:cs typeface="Times New Roman" pitchFamily="18" charset="0"/>
                <a:sym typeface="Arial"/>
              </a:rPr>
              <a:t>C. </a:t>
            </a:r>
            <a:r>
              <a:rPr lang="vi-VN" sz="1600">
                <a:solidFill>
                  <a:schemeClr val="tx1"/>
                </a:solidFill>
                <a:latin typeface="Times New Roman" panose="02020603050405020304" pitchFamily="18" charset="0"/>
                <a:cs typeface="Times New Roman" panose="02020603050405020304" pitchFamily="18" charset="0"/>
              </a:rPr>
              <a:t>Là một</a:t>
            </a:r>
            <a:r>
              <a:rPr lang="en-US" sz="1600">
                <a:solidFill>
                  <a:schemeClr val="tx1"/>
                </a:solidFill>
                <a:latin typeface="Times New Roman" panose="02020603050405020304" pitchFamily="18" charset="0"/>
                <a:cs typeface="Times New Roman" panose="02020603050405020304" pitchFamily="18" charset="0"/>
              </a:rPr>
              <a:t> tình huống bất ngờ, ngẫu nhiên, nằm ngoài mọi tính toán từ trước của cả hai nhân vật. </a:t>
            </a:r>
            <a:r>
              <a:rPr kumimoji="0" lang="vi-VN" sz="1800" b="0" i="0" u="none" strike="noStrike" kern="0" cap="none" spc="0" normalizeH="0" baseline="0" noProof="0">
                <a:ln>
                  <a:noFill/>
                </a:ln>
                <a:solidFill>
                  <a:schemeClr val="tx1"/>
                </a:solidFill>
                <a:effectLst/>
                <a:uLnTx/>
                <a:uFillTx/>
                <a:latin typeface="Times New Roman" panose="02020603050405020304" pitchFamily="18" charset="0"/>
                <a:cs typeface="Times New Roman" panose="02020603050405020304" pitchFamily="18" charset="0"/>
                <a:sym typeface="Arial"/>
              </a:rPr>
              <a:t/>
            </a:r>
            <a:br>
              <a:rPr kumimoji="0" lang="vi-VN" sz="1800" b="0" i="0" u="none" strike="noStrike" kern="0" cap="none" spc="0" normalizeH="0" baseline="0" noProof="0">
                <a:ln>
                  <a:noFill/>
                </a:ln>
                <a:solidFill>
                  <a:schemeClr val="tx1"/>
                </a:solidFill>
                <a:effectLst/>
                <a:uLnTx/>
                <a:uFillTx/>
                <a:latin typeface="Times New Roman" panose="02020603050405020304" pitchFamily="18" charset="0"/>
                <a:cs typeface="Times New Roman" panose="02020603050405020304" pitchFamily="18" charset="0"/>
                <a:sym typeface="Arial"/>
              </a:rPr>
            </a:br>
            <a:endParaRPr kumimoji="0" lang="vi-VN" sz="28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p:txBody>
      </p:sp>
      <p:sp>
        <p:nvSpPr>
          <p:cNvPr id="44" name="Rectangle 43"/>
          <p:cNvSpPr/>
          <p:nvPr/>
        </p:nvSpPr>
        <p:spPr>
          <a:xfrm>
            <a:off x="4597961" y="2206585"/>
            <a:ext cx="4325195" cy="73467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2800" b="1" i="0" u="none" strike="noStrike" kern="1200" cap="none" spc="0" normalizeH="0" baseline="0" noProof="0">
              <a:ln>
                <a:noFill/>
              </a:ln>
              <a:solidFill>
                <a:schemeClr val="tx1"/>
              </a:solidFill>
              <a:effectLst/>
              <a:uLnTx/>
              <a:uFillTx/>
              <a:latin typeface="Times New Roman" pitchFamily="18" charset="0"/>
              <a:cs typeface="Times New Roman" pitchFamily="18" charset="0"/>
              <a:sym typeface="Arial"/>
            </a:endParaRPr>
          </a:p>
          <a:p>
            <a:pPr lvl="0" defTabSz="685800">
              <a:buClrTx/>
              <a:defRPr/>
            </a:pPr>
            <a:r>
              <a:rPr kumimoji="0" lang="en-US" sz="2800" b="1" i="0" u="none" strike="noStrike" kern="1200" cap="none" spc="0" normalizeH="0" baseline="0" noProof="0">
                <a:ln>
                  <a:noFill/>
                </a:ln>
                <a:solidFill>
                  <a:schemeClr val="tx1"/>
                </a:solidFill>
                <a:effectLst/>
                <a:uLnTx/>
                <a:uFillTx/>
                <a:latin typeface="Times New Roman" pitchFamily="18" charset="0"/>
                <a:cs typeface="Times New Roman" pitchFamily="18" charset="0"/>
                <a:sym typeface="Arial"/>
              </a:rPr>
              <a:t>D. </a:t>
            </a:r>
            <a:r>
              <a:rPr lang="en-US" sz="1600">
                <a:solidFill>
                  <a:schemeClr val="tx1"/>
                </a:solidFill>
                <a:latin typeface="Times New Roman" panose="02020603050405020304" pitchFamily="18" charset="0"/>
                <a:cs typeface="Times New Roman" panose="02020603050405020304" pitchFamily="18" charset="0"/>
              </a:rPr>
              <a:t>Là một tình huống éo le, bởi trong nạn đói, chuyện dựng vợ gả chồng trở thành chuyện xa vời đối với những người dân nghèo</a:t>
            </a:r>
            <a:r>
              <a:rPr kumimoji="0" lang="vi-VN" sz="1800" b="0" i="0" u="none" strike="noStrike" kern="0" cap="none" spc="0" normalizeH="0" baseline="0" noProof="0">
                <a:ln>
                  <a:noFill/>
                </a:ln>
                <a:solidFill>
                  <a:schemeClr val="tx1"/>
                </a:solidFill>
                <a:effectLst/>
                <a:uLnTx/>
                <a:uFillTx/>
                <a:latin typeface="Times New Roman" panose="02020603050405020304" pitchFamily="18" charset="0"/>
                <a:cs typeface="Times New Roman" panose="02020603050405020304" pitchFamily="18" charset="0"/>
                <a:sym typeface="Arial"/>
              </a:rPr>
              <a:t>.</a:t>
            </a:r>
            <a:endParaRPr kumimoji="0" lang="en-US" sz="1800" b="0" i="0" u="none" strike="noStrike" kern="0" cap="none" spc="0" normalizeH="0" baseline="0" noProof="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vi-VN" sz="28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p:txBody>
      </p:sp>
      <p:pic>
        <p:nvPicPr>
          <p:cNvPr id="47" name="Picture 46"/>
          <p:cNvPicPr>
            <a:picLocks noChangeAspect="1"/>
          </p:cNvPicPr>
          <p:nvPr/>
        </p:nvPicPr>
        <p:blipFill rotWithShape="1">
          <a:blip r:embed="rId7"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3990105" y="1468243"/>
            <a:ext cx="663853" cy="531044"/>
          </a:xfrm>
          <a:prstGeom prst="rect">
            <a:avLst/>
          </a:prstGeom>
        </p:spPr>
      </p:pic>
      <p:pic>
        <p:nvPicPr>
          <p:cNvPr id="51" name="Picture 50"/>
          <p:cNvPicPr>
            <a:picLocks noChangeAspect="1"/>
          </p:cNvPicPr>
          <p:nvPr/>
        </p:nvPicPr>
        <p:blipFill rotWithShape="1">
          <a:blip r:embed="rId8"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3909362" y="2153912"/>
            <a:ext cx="603402" cy="528066"/>
          </a:xfrm>
          <a:prstGeom prst="rect">
            <a:avLst/>
          </a:prstGeom>
        </p:spPr>
      </p:pic>
      <p:pic>
        <p:nvPicPr>
          <p:cNvPr id="49" name="Picture 4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217744" y="2155706"/>
            <a:ext cx="603557" cy="530398"/>
          </a:xfrm>
          <a:prstGeom prst="rect">
            <a:avLst/>
          </a:prstGeom>
        </p:spPr>
      </p:pic>
      <p:pic>
        <p:nvPicPr>
          <p:cNvPr id="53" name="Picture 5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217744" y="1489190"/>
            <a:ext cx="603557" cy="530398"/>
          </a:xfrm>
          <a:prstGeom prst="rect">
            <a:avLst/>
          </a:prstGeom>
        </p:spPr>
      </p:pic>
      <p:sp>
        <p:nvSpPr>
          <p:cNvPr id="17" name="Cloud 16">
            <a:hlinkClick r:id="rId10" action="ppaction://hlinksldjump"/>
          </p:cNvPr>
          <p:cNvSpPr/>
          <p:nvPr/>
        </p:nvSpPr>
        <p:spPr>
          <a:xfrm>
            <a:off x="2220697" y="3197263"/>
            <a:ext cx="1769408" cy="828675"/>
          </a:xfrm>
          <a:prstGeom prst="cloud">
            <a:avLst/>
          </a:prstGeom>
          <a:solidFill>
            <a:schemeClr val="accent6">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8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sym typeface="Arial"/>
              </a:rPr>
              <a:t>QUAY VỀ</a:t>
            </a:r>
            <a:endParaRPr kumimoji="0" lang="vi-VN" sz="18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sym typeface="Arial"/>
            </a:endParaRPr>
          </a:p>
        </p:txBody>
      </p:sp>
    </p:spTree>
    <p:extLst>
      <p:ext uri="{BB962C8B-B14F-4D97-AF65-F5344CB8AC3E}">
        <p14:creationId xmlns:p14="http://schemas.microsoft.com/office/powerpoint/2010/main" val="34087817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2" presetClass="entr" presetSubtype="2" repeatCount="indefinite" fill="hold" grpId="0" nodeType="withEffect">
                                  <p:stCondLst>
                                    <p:cond delay="500"/>
                                  </p:stCondLst>
                                  <p:childTnLst>
                                    <p:set>
                                      <p:cBhvr>
                                        <p:cTn id="31" dur="1" fill="hold">
                                          <p:stCondLst>
                                            <p:cond delay="0"/>
                                          </p:stCondLst>
                                        </p:cTn>
                                        <p:tgtEl>
                                          <p:spTgt spid="40"/>
                                        </p:tgtEl>
                                        <p:attrNameLst>
                                          <p:attrName>style.visibility</p:attrName>
                                        </p:attrNameLst>
                                      </p:cBhvr>
                                      <p:to>
                                        <p:strVal val="visible"/>
                                      </p:to>
                                    </p:set>
                                    <p:anim calcmode="lin" valueType="num">
                                      <p:cBhvr additive="base">
                                        <p:cTn id="32" dur="20000" fill="hold"/>
                                        <p:tgtEl>
                                          <p:spTgt spid="40"/>
                                        </p:tgtEl>
                                        <p:attrNameLst>
                                          <p:attrName>ppt_x</p:attrName>
                                        </p:attrNameLst>
                                      </p:cBhvr>
                                      <p:tavLst>
                                        <p:tav tm="0">
                                          <p:val>
                                            <p:strVal val="1+#ppt_w/2"/>
                                          </p:val>
                                        </p:tav>
                                        <p:tav tm="100000">
                                          <p:val>
                                            <p:strVal val="#ppt_x"/>
                                          </p:val>
                                        </p:tav>
                                      </p:tavLst>
                                    </p:anim>
                                    <p:anim calcmode="lin" valueType="num">
                                      <p:cBhvr additive="base">
                                        <p:cTn id="33" dur="20000" fill="hold"/>
                                        <p:tgtEl>
                                          <p:spTgt spid="4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26"/>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50" fill="hold"/>
                                        <p:tgtEl>
                                          <p:spTgt spid="26"/>
                                        </p:tgtEl>
                                        <p:attrNameLst>
                                          <p:attrName>fillcolor</p:attrName>
                                        </p:attrNameLst>
                                      </p:cBhvr>
                                      <p:to>
                                        <a:srgbClr val="FFF2CC"/>
                                      </p:to>
                                    </p:animClr>
                                    <p:set>
                                      <p:cBhvr>
                                        <p:cTn id="39" dur="250" fill="hold"/>
                                        <p:tgtEl>
                                          <p:spTgt spid="26"/>
                                        </p:tgtEl>
                                        <p:attrNameLst>
                                          <p:attrName>fill.type</p:attrName>
                                        </p:attrNameLst>
                                      </p:cBhvr>
                                      <p:to>
                                        <p:strVal val="solid"/>
                                      </p:to>
                                    </p:set>
                                    <p:set>
                                      <p:cBhvr>
                                        <p:cTn id="40" dur="250" fill="hold"/>
                                        <p:tgtEl>
                                          <p:spTgt spid="26"/>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3" name="click.wav"/>
                                        </p:tgtEl>
                                      </p:cMediaNode>
                                    </p:audio>
                                  </p:subTnLst>
                                </p:cTn>
                              </p:par>
                              <p:par>
                                <p:cTn id="41" presetID="23" presetClass="entr" presetSubtype="32" fill="hold" nodeType="withEffect">
                                  <p:stCondLst>
                                    <p:cond delay="1000"/>
                                  </p:stCondLst>
                                  <p:childTnLst>
                                    <p:set>
                                      <p:cBhvr>
                                        <p:cTn id="42" dur="1" fill="hold">
                                          <p:stCondLst>
                                            <p:cond delay="0"/>
                                          </p:stCondLst>
                                        </p:cTn>
                                        <p:tgtEl>
                                          <p:spTgt spid="47"/>
                                        </p:tgtEl>
                                        <p:attrNameLst>
                                          <p:attrName>style.visibility</p:attrName>
                                        </p:attrNameLst>
                                      </p:cBhvr>
                                      <p:to>
                                        <p:strVal val="visible"/>
                                      </p:to>
                                    </p:set>
                                    <p:anim calcmode="lin" valueType="num">
                                      <p:cBhvr>
                                        <p:cTn id="43" dur="250" fill="hold"/>
                                        <p:tgtEl>
                                          <p:spTgt spid="47"/>
                                        </p:tgtEl>
                                        <p:attrNameLst>
                                          <p:attrName>ppt_w</p:attrName>
                                        </p:attrNameLst>
                                      </p:cBhvr>
                                      <p:tavLst>
                                        <p:tav tm="0">
                                          <p:val>
                                            <p:strVal val="4*#ppt_w"/>
                                          </p:val>
                                        </p:tav>
                                        <p:tav tm="100000">
                                          <p:val>
                                            <p:strVal val="#ppt_w"/>
                                          </p:val>
                                        </p:tav>
                                      </p:tavLst>
                                    </p:anim>
                                    <p:anim calcmode="lin" valueType="num">
                                      <p:cBhvr>
                                        <p:cTn id="4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4" name="Check mark.wav"/>
                                        </p:tgtEl>
                                      </p:cMediaNode>
                                    </p:audio>
                                  </p:subTnLst>
                                </p:cTn>
                              </p:par>
                              <p:par>
                                <p:cTn id="45" presetID="1" presetClass="emph" presetSubtype="2" fill="hold" nodeType="withEffect">
                                  <p:stCondLst>
                                    <p:cond delay="1000"/>
                                  </p:stCondLst>
                                  <p:childTnLst>
                                    <p:animClr clrSpc="rgb" dir="cw">
                                      <p:cBhvr>
                                        <p:cTn id="46" dur="250" fill="hold"/>
                                        <p:tgtEl>
                                          <p:spTgt spid="26"/>
                                        </p:tgtEl>
                                        <p:attrNameLst>
                                          <p:attrName>fillcolor</p:attrName>
                                        </p:attrNameLst>
                                      </p:cBhvr>
                                      <p:to>
                                        <a:srgbClr val="00B050"/>
                                      </p:to>
                                    </p:animClr>
                                    <p:set>
                                      <p:cBhvr>
                                        <p:cTn id="47" dur="250" fill="hold"/>
                                        <p:tgtEl>
                                          <p:spTgt spid="26"/>
                                        </p:tgtEl>
                                        <p:attrNameLst>
                                          <p:attrName>fill.type</p:attrName>
                                        </p:attrNameLst>
                                      </p:cBhvr>
                                      <p:to>
                                        <p:strVal val="solid"/>
                                      </p:to>
                                    </p:set>
                                    <p:set>
                                      <p:cBhvr>
                                        <p:cTn id="4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9" restart="whenNotActive" fill="hold" evtFilter="cancelBubble" nodeType="interactiveSeq">
                <p:stCondLst>
                  <p:cond evt="onClick" delay="0">
                    <p:tgtEl>
                      <p:spTgt spid="42"/>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250" fill="hold"/>
                                        <p:tgtEl>
                                          <p:spTgt spid="42"/>
                                        </p:tgtEl>
                                        <p:attrNameLst>
                                          <p:attrName>fillcolor</p:attrName>
                                        </p:attrNameLst>
                                      </p:cBhvr>
                                      <p:to>
                                        <a:srgbClr val="FFF2CC"/>
                                      </p:to>
                                    </p:animClr>
                                    <p:set>
                                      <p:cBhvr>
                                        <p:cTn id="54" dur="250" fill="hold"/>
                                        <p:tgtEl>
                                          <p:spTgt spid="42"/>
                                        </p:tgtEl>
                                        <p:attrNameLst>
                                          <p:attrName>fill.type</p:attrName>
                                        </p:attrNameLst>
                                      </p:cBhvr>
                                      <p:to>
                                        <p:strVal val="solid"/>
                                      </p:to>
                                    </p:set>
                                    <p:set>
                                      <p:cBhvr>
                                        <p:cTn id="55" dur="250" fill="hold"/>
                                        <p:tgtEl>
                                          <p:spTgt spid="42"/>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3" name="click.wav"/>
                                        </p:tgtEl>
                                      </p:cMediaNode>
                                    </p:audio>
                                  </p:subTnLst>
                                </p:cTn>
                              </p:par>
                              <p:par>
                                <p:cTn id="56" presetID="23" presetClass="entr" presetSubtype="32" fill="hold" nodeType="withEffect">
                                  <p:stCondLst>
                                    <p:cond delay="1000"/>
                                  </p:stCondLst>
                                  <p:childTnLst>
                                    <p:set>
                                      <p:cBhvr>
                                        <p:cTn id="57" dur="1" fill="hold">
                                          <p:stCondLst>
                                            <p:cond delay="0"/>
                                          </p:stCondLst>
                                        </p:cTn>
                                        <p:tgtEl>
                                          <p:spTgt spid="53"/>
                                        </p:tgtEl>
                                        <p:attrNameLst>
                                          <p:attrName>style.visibility</p:attrName>
                                        </p:attrNameLst>
                                      </p:cBhvr>
                                      <p:to>
                                        <p:strVal val="visible"/>
                                      </p:to>
                                    </p:set>
                                    <p:anim calcmode="lin" valueType="num">
                                      <p:cBhvr>
                                        <p:cTn id="58" dur="250" fill="hold"/>
                                        <p:tgtEl>
                                          <p:spTgt spid="53"/>
                                        </p:tgtEl>
                                        <p:attrNameLst>
                                          <p:attrName>ppt_w</p:attrName>
                                        </p:attrNameLst>
                                      </p:cBhvr>
                                      <p:tavLst>
                                        <p:tav tm="0">
                                          <p:val>
                                            <p:strVal val="4*#ppt_w"/>
                                          </p:val>
                                        </p:tav>
                                        <p:tav tm="100000">
                                          <p:val>
                                            <p:strVal val="#ppt_w"/>
                                          </p:val>
                                        </p:tav>
                                      </p:tavLst>
                                    </p:anim>
                                    <p:anim calcmode="lin" valueType="num">
                                      <p:cBhvr>
                                        <p:cTn id="5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6"/>
                                            </p:cond>
                                          </p:stCondLst>
                                          <p:endCondLst>
                                            <p:cond evt="onStopAudio" delay="0">
                                              <p:tgtEl>
                                                <p:sldTgt/>
                                              </p:tgtEl>
                                            </p:cond>
                                          </p:endCondLst>
                                        </p:cTn>
                                        <p:tgtEl>
                                          <p:sndTgt r:embed="rId5" name="Wrong Buzzer.wav"/>
                                        </p:tgtEl>
                                      </p:cMediaNode>
                                    </p:audio>
                                  </p:subTnLst>
                                </p:cTn>
                              </p:par>
                              <p:par>
                                <p:cTn id="60" presetID="1" presetClass="emph" presetSubtype="2" fill="hold" nodeType="withEffect">
                                  <p:stCondLst>
                                    <p:cond delay="1000"/>
                                  </p:stCondLst>
                                  <p:childTnLst>
                                    <p:animClr clrSpc="rgb" dir="cw">
                                      <p:cBhvr>
                                        <p:cTn id="61" dur="250" fill="hold"/>
                                        <p:tgtEl>
                                          <p:spTgt spid="42"/>
                                        </p:tgtEl>
                                        <p:attrNameLst>
                                          <p:attrName>fillcolor</p:attrName>
                                        </p:attrNameLst>
                                      </p:cBhvr>
                                      <p:to>
                                        <a:srgbClr val="FFFF00"/>
                                      </p:to>
                                    </p:animClr>
                                    <p:set>
                                      <p:cBhvr>
                                        <p:cTn id="62" dur="250" fill="hold"/>
                                        <p:tgtEl>
                                          <p:spTgt spid="42"/>
                                        </p:tgtEl>
                                        <p:attrNameLst>
                                          <p:attrName>fill.type</p:attrName>
                                        </p:attrNameLst>
                                      </p:cBhvr>
                                      <p:to>
                                        <p:strVal val="solid"/>
                                      </p:to>
                                    </p:set>
                                    <p:set>
                                      <p:cBhvr>
                                        <p:cTn id="6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4" restart="whenNotActive" fill="hold" evtFilter="cancelBubble" nodeType="interactiveSeq">
                <p:stCondLst>
                  <p:cond evt="onClick" delay="0">
                    <p:tgtEl>
                      <p:spTgt spid="43"/>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250" fill="hold"/>
                                        <p:tgtEl>
                                          <p:spTgt spid="43"/>
                                        </p:tgtEl>
                                        <p:attrNameLst>
                                          <p:attrName>fillcolor</p:attrName>
                                        </p:attrNameLst>
                                      </p:cBhvr>
                                      <p:to>
                                        <a:srgbClr val="FFF2CC"/>
                                      </p:to>
                                    </p:animClr>
                                    <p:set>
                                      <p:cBhvr>
                                        <p:cTn id="69" dur="250" fill="hold"/>
                                        <p:tgtEl>
                                          <p:spTgt spid="43"/>
                                        </p:tgtEl>
                                        <p:attrNameLst>
                                          <p:attrName>fill.type</p:attrName>
                                        </p:attrNameLst>
                                      </p:cBhvr>
                                      <p:to>
                                        <p:strVal val="solid"/>
                                      </p:to>
                                    </p:set>
                                    <p:set>
                                      <p:cBhvr>
                                        <p:cTn id="70" dur="250" fill="hold"/>
                                        <p:tgtEl>
                                          <p:spTgt spid="43"/>
                                        </p:tgtEl>
                                        <p:attrNameLst>
                                          <p:attrName>fill.on</p:attrName>
                                        </p:attrNameLst>
                                      </p:cBhvr>
                                      <p:to>
                                        <p:strVal val="true"/>
                                      </p:to>
                                    </p:set>
                                  </p:childTnLst>
                                  <p:subTnLst>
                                    <p:audio>
                                      <p:cMediaNode>
                                        <p:cTn display="0" masterRel="sameClick">
                                          <p:stCondLst>
                                            <p:cond evt="begin" delay="0">
                                              <p:tn val="67"/>
                                            </p:cond>
                                          </p:stCondLst>
                                          <p:endCondLst>
                                            <p:cond evt="onStopAudio" delay="0">
                                              <p:tgtEl>
                                                <p:sldTgt/>
                                              </p:tgtEl>
                                            </p:cond>
                                          </p:endCondLst>
                                        </p:cTn>
                                        <p:tgtEl>
                                          <p:sndTgt r:embed="rId3" name="click.wav"/>
                                        </p:tgtEl>
                                      </p:cMediaNode>
                                    </p:audio>
                                  </p:subTnLst>
                                </p:cTn>
                              </p:par>
                              <p:par>
                                <p:cTn id="71" presetID="23" presetClass="entr" presetSubtype="32" fill="hold" nodeType="withEffect">
                                  <p:stCondLst>
                                    <p:cond delay="1000"/>
                                  </p:stCondLst>
                                  <p:childTnLst>
                                    <p:set>
                                      <p:cBhvr>
                                        <p:cTn id="72" dur="1" fill="hold">
                                          <p:stCondLst>
                                            <p:cond delay="0"/>
                                          </p:stCondLst>
                                        </p:cTn>
                                        <p:tgtEl>
                                          <p:spTgt spid="51"/>
                                        </p:tgtEl>
                                        <p:attrNameLst>
                                          <p:attrName>style.visibility</p:attrName>
                                        </p:attrNameLst>
                                      </p:cBhvr>
                                      <p:to>
                                        <p:strVal val="visible"/>
                                      </p:to>
                                    </p:set>
                                    <p:anim calcmode="lin" valueType="num">
                                      <p:cBhvr>
                                        <p:cTn id="73" dur="250" fill="hold"/>
                                        <p:tgtEl>
                                          <p:spTgt spid="51"/>
                                        </p:tgtEl>
                                        <p:attrNameLst>
                                          <p:attrName>ppt_w</p:attrName>
                                        </p:attrNameLst>
                                      </p:cBhvr>
                                      <p:tavLst>
                                        <p:tav tm="0">
                                          <p:val>
                                            <p:strVal val="4*#ppt_w"/>
                                          </p:val>
                                        </p:tav>
                                        <p:tav tm="100000">
                                          <p:val>
                                            <p:strVal val="#ppt_w"/>
                                          </p:val>
                                        </p:tav>
                                      </p:tavLst>
                                    </p:anim>
                                    <p:anim calcmode="lin" valueType="num">
                                      <p:cBhvr>
                                        <p:cTn id="7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1"/>
                                            </p:cond>
                                          </p:stCondLst>
                                          <p:endCondLst>
                                            <p:cond evt="onStopAudio" delay="0">
                                              <p:tgtEl>
                                                <p:sldTgt/>
                                              </p:tgtEl>
                                            </p:cond>
                                          </p:endCondLst>
                                        </p:cTn>
                                        <p:tgtEl>
                                          <p:sndTgt r:embed="rId5" name="Wrong Buzzer.wav"/>
                                        </p:tgtEl>
                                      </p:cMediaNode>
                                    </p:audio>
                                  </p:subTnLst>
                                </p:cTn>
                              </p:par>
                              <p:par>
                                <p:cTn id="75" presetID="1" presetClass="emph" presetSubtype="2" fill="hold" nodeType="withEffect">
                                  <p:stCondLst>
                                    <p:cond delay="1000"/>
                                  </p:stCondLst>
                                  <p:childTnLst>
                                    <p:animClr clrSpc="rgb" dir="cw">
                                      <p:cBhvr>
                                        <p:cTn id="76" dur="250" fill="hold"/>
                                        <p:tgtEl>
                                          <p:spTgt spid="43"/>
                                        </p:tgtEl>
                                        <p:attrNameLst>
                                          <p:attrName>fillcolor</p:attrName>
                                        </p:attrNameLst>
                                      </p:cBhvr>
                                      <p:to>
                                        <a:srgbClr val="FFFF00"/>
                                      </p:to>
                                    </p:animClr>
                                    <p:set>
                                      <p:cBhvr>
                                        <p:cTn id="77" dur="250" fill="hold"/>
                                        <p:tgtEl>
                                          <p:spTgt spid="43"/>
                                        </p:tgtEl>
                                        <p:attrNameLst>
                                          <p:attrName>fill.type</p:attrName>
                                        </p:attrNameLst>
                                      </p:cBhvr>
                                      <p:to>
                                        <p:strVal val="solid"/>
                                      </p:to>
                                    </p:set>
                                    <p:set>
                                      <p:cBhvr>
                                        <p:cTn id="7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9" restart="whenNotActive" fill="hold" evtFilter="cancelBubble" nodeType="interactiveSeq">
                <p:stCondLst>
                  <p:cond evt="onClick" delay="0">
                    <p:tgtEl>
                      <p:spTgt spid="44"/>
                    </p:tgtEl>
                  </p:cond>
                </p:stCondLst>
                <p:endSync evt="end" delay="0">
                  <p:rtn val="all"/>
                </p:endSync>
                <p:childTnLst>
                  <p:par>
                    <p:cTn id="80" fill="hold">
                      <p:stCondLst>
                        <p:cond delay="0"/>
                      </p:stCondLst>
                      <p:childTnLst>
                        <p:par>
                          <p:cTn id="81" fill="hold">
                            <p:stCondLst>
                              <p:cond delay="0"/>
                            </p:stCondLst>
                            <p:childTnLst>
                              <p:par>
                                <p:cTn id="82" presetID="1" presetClass="emph" presetSubtype="2" fill="hold" nodeType="clickEffect">
                                  <p:stCondLst>
                                    <p:cond delay="0"/>
                                  </p:stCondLst>
                                  <p:childTnLst>
                                    <p:animClr clrSpc="rgb" dir="cw">
                                      <p:cBhvr>
                                        <p:cTn id="83" dur="250" fill="hold"/>
                                        <p:tgtEl>
                                          <p:spTgt spid="44"/>
                                        </p:tgtEl>
                                        <p:attrNameLst>
                                          <p:attrName>fillcolor</p:attrName>
                                        </p:attrNameLst>
                                      </p:cBhvr>
                                      <p:to>
                                        <a:srgbClr val="FFF2CC"/>
                                      </p:to>
                                    </p:animClr>
                                    <p:set>
                                      <p:cBhvr>
                                        <p:cTn id="84" dur="250" fill="hold"/>
                                        <p:tgtEl>
                                          <p:spTgt spid="44"/>
                                        </p:tgtEl>
                                        <p:attrNameLst>
                                          <p:attrName>fill.type</p:attrName>
                                        </p:attrNameLst>
                                      </p:cBhvr>
                                      <p:to>
                                        <p:strVal val="solid"/>
                                      </p:to>
                                    </p:set>
                                    <p:set>
                                      <p:cBhvr>
                                        <p:cTn id="85" dur="250" fill="hold"/>
                                        <p:tgtEl>
                                          <p:spTgt spid="44"/>
                                        </p:tgtEl>
                                        <p:attrNameLst>
                                          <p:attrName>fill.on</p:attrName>
                                        </p:attrNameLst>
                                      </p:cBhvr>
                                      <p:to>
                                        <p:strVal val="true"/>
                                      </p:to>
                                    </p:set>
                                  </p:childTnLst>
                                  <p:subTnLst>
                                    <p:audio>
                                      <p:cMediaNode>
                                        <p:cTn display="0" masterRel="sameClick">
                                          <p:stCondLst>
                                            <p:cond evt="begin" delay="0">
                                              <p:tn val="82"/>
                                            </p:cond>
                                          </p:stCondLst>
                                          <p:endCondLst>
                                            <p:cond evt="onStopAudio" delay="0">
                                              <p:tgtEl>
                                                <p:sldTgt/>
                                              </p:tgtEl>
                                            </p:cond>
                                          </p:endCondLst>
                                        </p:cTn>
                                        <p:tgtEl>
                                          <p:sndTgt r:embed="rId3" name="click.wav"/>
                                        </p:tgtEl>
                                      </p:cMediaNode>
                                    </p:audio>
                                  </p:subTnLst>
                                </p:cTn>
                              </p:par>
                              <p:par>
                                <p:cTn id="86" presetID="23" presetClass="entr" presetSubtype="32" fill="hold" nodeType="withEffect">
                                  <p:stCondLst>
                                    <p:cond delay="1000"/>
                                  </p:stCondLst>
                                  <p:childTnLst>
                                    <p:set>
                                      <p:cBhvr>
                                        <p:cTn id="87" dur="1" fill="hold">
                                          <p:stCondLst>
                                            <p:cond delay="0"/>
                                          </p:stCondLst>
                                        </p:cTn>
                                        <p:tgtEl>
                                          <p:spTgt spid="49"/>
                                        </p:tgtEl>
                                        <p:attrNameLst>
                                          <p:attrName>style.visibility</p:attrName>
                                        </p:attrNameLst>
                                      </p:cBhvr>
                                      <p:to>
                                        <p:strVal val="visible"/>
                                      </p:to>
                                    </p:set>
                                    <p:anim calcmode="lin" valueType="num">
                                      <p:cBhvr>
                                        <p:cTn id="88" dur="250" fill="hold"/>
                                        <p:tgtEl>
                                          <p:spTgt spid="49"/>
                                        </p:tgtEl>
                                        <p:attrNameLst>
                                          <p:attrName>ppt_w</p:attrName>
                                        </p:attrNameLst>
                                      </p:cBhvr>
                                      <p:tavLst>
                                        <p:tav tm="0">
                                          <p:val>
                                            <p:strVal val="4*#ppt_w"/>
                                          </p:val>
                                        </p:tav>
                                        <p:tav tm="100000">
                                          <p:val>
                                            <p:strVal val="#ppt_w"/>
                                          </p:val>
                                        </p:tav>
                                      </p:tavLst>
                                    </p:anim>
                                    <p:anim calcmode="lin" valueType="num">
                                      <p:cBhvr>
                                        <p:cTn id="8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6"/>
                                            </p:cond>
                                          </p:stCondLst>
                                          <p:endCondLst>
                                            <p:cond evt="onStopAudio" delay="0">
                                              <p:tgtEl>
                                                <p:sldTgt/>
                                              </p:tgtEl>
                                            </p:cond>
                                          </p:endCondLst>
                                        </p:cTn>
                                        <p:tgtEl>
                                          <p:sndTgt r:embed="rId5" name="Wrong Buzzer.wav"/>
                                        </p:tgtEl>
                                      </p:cMediaNode>
                                    </p:audio>
                                  </p:subTnLst>
                                </p:cTn>
                              </p:par>
                              <p:par>
                                <p:cTn id="90" presetID="1" presetClass="emph" presetSubtype="2" fill="hold" nodeType="withEffect">
                                  <p:stCondLst>
                                    <p:cond delay="1000"/>
                                  </p:stCondLst>
                                  <p:childTnLst>
                                    <p:animClr clrSpc="rgb" dir="cw">
                                      <p:cBhvr>
                                        <p:cTn id="91" dur="250" fill="hold"/>
                                        <p:tgtEl>
                                          <p:spTgt spid="44"/>
                                        </p:tgtEl>
                                        <p:attrNameLst>
                                          <p:attrName>fillcolor</p:attrName>
                                        </p:attrNameLst>
                                      </p:cBhvr>
                                      <p:to>
                                        <a:srgbClr val="FFFF00"/>
                                      </p:to>
                                    </p:animClr>
                                    <p:set>
                                      <p:cBhvr>
                                        <p:cTn id="92" dur="250" fill="hold"/>
                                        <p:tgtEl>
                                          <p:spTgt spid="44"/>
                                        </p:tgtEl>
                                        <p:attrNameLst>
                                          <p:attrName>fill.type</p:attrName>
                                        </p:attrNameLst>
                                      </p:cBhvr>
                                      <p:to>
                                        <p:strVal val="solid"/>
                                      </p:to>
                                    </p:set>
                                    <p:set>
                                      <p:cBhvr>
                                        <p:cTn id="9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2" grpId="0" animBg="1"/>
      <p:bldP spid="43" grpId="0" animBg="1"/>
      <p:bldP spid="44"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7A6ACCE-CB3A-CB89-2438-E64780139B2F}"/>
              </a:ext>
            </a:extLst>
          </p:cNvPr>
          <p:cNvPicPr>
            <a:picLocks noChangeAspect="1"/>
          </p:cNvPicPr>
          <p:nvPr/>
        </p:nvPicPr>
        <p:blipFill>
          <a:blip r:embed="rId5"/>
          <a:stretch>
            <a:fillRect/>
          </a:stretch>
        </p:blipFill>
        <p:spPr>
          <a:xfrm>
            <a:off x="0" y="1255"/>
            <a:ext cx="9144000" cy="5140990"/>
          </a:xfrm>
          <a:prstGeom prst="rect">
            <a:avLst/>
          </a:prstGeom>
        </p:spPr>
      </p:pic>
      <p:sp>
        <p:nvSpPr>
          <p:cNvPr id="4" name="Snip Diagonal Corner Rectangle 3"/>
          <p:cNvSpPr/>
          <p:nvPr/>
        </p:nvSpPr>
        <p:spPr>
          <a:xfrm>
            <a:off x="624477" y="149902"/>
            <a:ext cx="7895046" cy="875724"/>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b="1" i="1">
                <a:solidFill>
                  <a:schemeClr val="tx1"/>
                </a:solidFill>
                <a:latin typeface="Times New Roman" panose="02020603050405020304" pitchFamily="18" charset="0"/>
                <a:cs typeface="Times New Roman" panose="02020603050405020304" pitchFamily="18" charset="0"/>
              </a:rPr>
              <a:t>Câu 4: Quyết định theo Tràng về làm vợ của thị thể hiện thị là con người thế nào?</a:t>
            </a:r>
            <a:endParaRPr lang="en-US" sz="2400" b="1" i="1">
              <a:solidFill>
                <a:schemeClr val="tx1"/>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832665" y="1462010"/>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685800">
              <a:buClrTx/>
              <a:defRPr/>
            </a:pPr>
            <a:r>
              <a:rPr kumimoji="0" lang="en-US" sz="24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rPr>
              <a:t>A</a:t>
            </a:r>
            <a:r>
              <a:rPr kumimoji="0" lang="en-US" sz="2400" b="1" i="0" u="none" strike="noStrike" kern="1200" cap="none" spc="0" normalizeH="0" baseline="0" noProof="0">
                <a:ln>
                  <a:noFill/>
                </a:ln>
                <a:solidFill>
                  <a:schemeClr val="tx1"/>
                </a:solidFill>
                <a:effectLst/>
                <a:uLnTx/>
                <a:uFillTx/>
                <a:latin typeface="Times New Roman" pitchFamily="18" charset="0"/>
                <a:cs typeface="Times New Roman" pitchFamily="18" charset="0"/>
                <a:sym typeface="Arial"/>
              </a:rPr>
              <a:t>. </a:t>
            </a:r>
            <a:r>
              <a:rPr lang="vi-VN" sz="2400">
                <a:solidFill>
                  <a:schemeClr val="tx1"/>
                </a:solidFill>
                <a:latin typeface="Times New Roman" panose="02020603050405020304" pitchFamily="18" charset="0"/>
                <a:cs typeface="Times New Roman" panose="02020603050405020304" pitchFamily="18" charset="0"/>
              </a:rPr>
              <a:t>Dễ dãi không có tự trọng</a:t>
            </a:r>
            <a:endParaRPr kumimoji="0" lang="vi-VN" sz="24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p:txBody>
      </p:sp>
      <p:sp>
        <p:nvSpPr>
          <p:cNvPr id="42" name="Rectangle 41"/>
          <p:cNvSpPr/>
          <p:nvPr/>
        </p:nvSpPr>
        <p:spPr>
          <a:xfrm>
            <a:off x="4597961" y="1465151"/>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2400" b="1" i="0" u="none" strike="noStrike" kern="1200" cap="none" spc="0" normalizeH="0" baseline="0" noProof="0">
              <a:ln>
                <a:noFill/>
              </a:ln>
              <a:solidFill>
                <a:schemeClr val="tx1"/>
              </a:solidFill>
              <a:effectLst/>
              <a:uLnTx/>
              <a:uFillTx/>
              <a:latin typeface="Times New Roman" pitchFamily="18" charset="0"/>
              <a:cs typeface="Times New Roman" pitchFamily="18" charset="0"/>
              <a:sym typeface="Arial"/>
            </a:endParaRPr>
          </a:p>
          <a:p>
            <a:pPr lvl="0" defTabSz="685800">
              <a:buClrTx/>
              <a:defRPr/>
            </a:pPr>
            <a:r>
              <a:rPr kumimoji="0" lang="en-US" sz="2400" b="1" i="0" u="none" strike="noStrike" kern="1200" cap="none" spc="0" normalizeH="0" baseline="0" noProof="0">
                <a:ln>
                  <a:noFill/>
                </a:ln>
                <a:solidFill>
                  <a:schemeClr val="tx1"/>
                </a:solidFill>
                <a:effectLst/>
                <a:uLnTx/>
                <a:uFillTx/>
                <a:latin typeface="Times New Roman" pitchFamily="18" charset="0"/>
                <a:cs typeface="Times New Roman" pitchFamily="18" charset="0"/>
                <a:sym typeface="Arial"/>
              </a:rPr>
              <a:t>B. </a:t>
            </a:r>
            <a:r>
              <a:rPr lang="vi-VN" sz="2400">
                <a:solidFill>
                  <a:schemeClr val="tx1"/>
                </a:solidFill>
                <a:latin typeface="Times New Roman" panose="02020603050405020304" pitchFamily="18" charset="0"/>
                <a:cs typeface="Times New Roman" panose="02020603050405020304" pitchFamily="18" charset="0"/>
              </a:rPr>
              <a:t>Tham phú phụ bần</a:t>
            </a:r>
            <a:endParaRPr kumimoji="0" lang="en-US" sz="2400" b="0" i="0" u="none" strike="noStrike" kern="0" cap="none" spc="0" normalizeH="0" baseline="0" noProof="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vi-VN" sz="24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p:txBody>
      </p:sp>
      <p:sp>
        <p:nvSpPr>
          <p:cNvPr id="43" name="Rectangle 42"/>
          <p:cNvSpPr/>
          <p:nvPr/>
        </p:nvSpPr>
        <p:spPr>
          <a:xfrm>
            <a:off x="832665" y="2128889"/>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2400" b="1" i="0" u="none" strike="noStrike" kern="1200" cap="none" spc="0" normalizeH="0" baseline="0" noProof="0">
              <a:ln>
                <a:noFill/>
              </a:ln>
              <a:solidFill>
                <a:schemeClr val="tx1"/>
              </a:solidFill>
              <a:effectLst/>
              <a:uLnTx/>
              <a:uFillTx/>
              <a:latin typeface="Times New Roman" pitchFamily="18" charset="0"/>
              <a:cs typeface="Times New Roman" pitchFamily="18" charset="0"/>
              <a:sym typeface="Arial"/>
            </a:endParaRPr>
          </a:p>
          <a:p>
            <a:pPr lvl="0" defTabSz="685800">
              <a:buClrTx/>
              <a:defRPr/>
            </a:pPr>
            <a:r>
              <a:rPr kumimoji="0" lang="en-US" sz="2400" b="1" i="0" u="none" strike="noStrike" kern="1200" cap="none" spc="0" normalizeH="0" baseline="0" noProof="0">
                <a:ln>
                  <a:noFill/>
                </a:ln>
                <a:solidFill>
                  <a:schemeClr val="tx1"/>
                </a:solidFill>
                <a:effectLst/>
                <a:uLnTx/>
                <a:uFillTx/>
                <a:latin typeface="Times New Roman" pitchFamily="18" charset="0"/>
                <a:cs typeface="Times New Roman" pitchFamily="18" charset="0"/>
                <a:sym typeface="Arial"/>
              </a:rPr>
              <a:t>C. </a:t>
            </a:r>
            <a:r>
              <a:rPr lang="vi-VN" sz="2400">
                <a:solidFill>
                  <a:schemeClr val="tx1"/>
                </a:solidFill>
                <a:latin typeface="Times New Roman" panose="02020603050405020304" pitchFamily="18" charset="0"/>
                <a:cs typeface="Times New Roman" panose="02020603050405020304" pitchFamily="18" charset="0"/>
              </a:rPr>
              <a:t>Thể hiện khát vọng sống mãnh liệt</a:t>
            </a:r>
            <a:endParaRPr kumimoji="0" lang="en-US" sz="2400" b="0" i="0" u="none" strike="noStrike" kern="0" cap="none" spc="0" normalizeH="0" baseline="0" noProof="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vi-VN" sz="24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p:txBody>
      </p:sp>
      <p:sp>
        <p:nvSpPr>
          <p:cNvPr id="44" name="Rectangle 43"/>
          <p:cNvSpPr/>
          <p:nvPr/>
        </p:nvSpPr>
        <p:spPr>
          <a:xfrm>
            <a:off x="4597961" y="2132030"/>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2400" b="1" i="0" u="none" strike="noStrike" kern="1200" cap="none" spc="0" normalizeH="0" baseline="0" noProof="0">
              <a:ln>
                <a:noFill/>
              </a:ln>
              <a:solidFill>
                <a:schemeClr val="tx1"/>
              </a:solidFill>
              <a:effectLst/>
              <a:uLnTx/>
              <a:uFillTx/>
              <a:latin typeface="Times New Roman" pitchFamily="18" charset="0"/>
              <a:cs typeface="Times New Roman" pitchFamily="18" charset="0"/>
              <a:sym typeface="Arial"/>
            </a:endParaRPr>
          </a:p>
          <a:p>
            <a:pPr lvl="0" defTabSz="685800">
              <a:buClrTx/>
              <a:defRPr/>
            </a:pPr>
            <a:r>
              <a:rPr kumimoji="0" lang="en-US" sz="2400" b="1" i="0" u="none" strike="noStrike" kern="1200" cap="none" spc="0" normalizeH="0" baseline="0" noProof="0">
                <a:ln>
                  <a:noFill/>
                </a:ln>
                <a:solidFill>
                  <a:schemeClr val="tx1"/>
                </a:solidFill>
                <a:effectLst/>
                <a:uLnTx/>
                <a:uFillTx/>
                <a:latin typeface="Times New Roman" pitchFamily="18" charset="0"/>
                <a:cs typeface="Times New Roman" pitchFamily="18" charset="0"/>
                <a:sym typeface="Arial"/>
              </a:rPr>
              <a:t>D. </a:t>
            </a:r>
            <a:r>
              <a:rPr lang="vi-VN" sz="2400">
                <a:solidFill>
                  <a:schemeClr val="tx1"/>
                </a:solidFill>
                <a:latin typeface="Times New Roman" panose="02020603050405020304" pitchFamily="18" charset="0"/>
                <a:cs typeface="Times New Roman" panose="02020603050405020304" pitchFamily="18" charset="0"/>
              </a:rPr>
              <a:t>Vì thị muốn lấy chồng</a:t>
            </a:r>
            <a:endParaRPr kumimoji="0" lang="en-US" sz="2400" b="0" i="0" u="none" strike="noStrike" kern="0" cap="none" spc="0" normalizeH="0" baseline="0" noProof="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vi-VN" sz="24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p:txBody>
      </p:sp>
      <p:pic>
        <p:nvPicPr>
          <p:cNvPr id="47" name="Picture 4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08472" y="1481116"/>
            <a:ext cx="604292" cy="531044"/>
          </a:xfrm>
          <a:prstGeom prst="rect">
            <a:avLst/>
          </a:prstGeom>
        </p:spPr>
      </p:pic>
      <p:pic>
        <p:nvPicPr>
          <p:cNvPr id="51" name="Picture 5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09362" y="2176584"/>
            <a:ext cx="603402" cy="482721"/>
          </a:xfrm>
          <a:prstGeom prst="rect">
            <a:avLst/>
          </a:prstGeom>
        </p:spPr>
      </p:pic>
      <p:pic>
        <p:nvPicPr>
          <p:cNvPr id="49" name="Picture 4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74503" y="2162610"/>
            <a:ext cx="603557" cy="530398"/>
          </a:xfrm>
          <a:prstGeom prst="rect">
            <a:avLst/>
          </a:prstGeom>
        </p:spPr>
      </p:pic>
      <p:pic>
        <p:nvPicPr>
          <p:cNvPr id="53" name="Picture 5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28616" y="1519870"/>
            <a:ext cx="549444" cy="482845"/>
          </a:xfrm>
          <a:prstGeom prst="rect">
            <a:avLst/>
          </a:prstGeom>
        </p:spPr>
      </p:pic>
      <p:sp>
        <p:nvSpPr>
          <p:cNvPr id="18" name="Cloud 17">
            <a:hlinkClick r:id="rId8" action="ppaction://hlinksldjump"/>
          </p:cNvPr>
          <p:cNvSpPr/>
          <p:nvPr/>
        </p:nvSpPr>
        <p:spPr>
          <a:xfrm>
            <a:off x="1947593" y="3262309"/>
            <a:ext cx="1769408" cy="828675"/>
          </a:xfrm>
          <a:prstGeom prst="cloud">
            <a:avLst/>
          </a:prstGeom>
          <a:solidFill>
            <a:schemeClr val="accent6">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8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sym typeface="Arial"/>
              </a:rPr>
              <a:t>QUAY VỀ</a:t>
            </a:r>
            <a:endParaRPr kumimoji="0" lang="vi-VN" sz="18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sym typeface="Arial"/>
            </a:endParaRPr>
          </a:p>
        </p:txBody>
      </p:sp>
    </p:spTree>
    <p:extLst>
      <p:ext uri="{BB962C8B-B14F-4D97-AF65-F5344CB8AC3E}">
        <p14:creationId xmlns:p14="http://schemas.microsoft.com/office/powerpoint/2010/main" val="32058640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FFFF0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3" name="Wrong Buzzer.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FFFF0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Check mark.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00B05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FFFF0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theme/theme1.xml><?xml version="1.0" encoding="utf-8"?>
<a:theme xmlns:a="http://schemas.openxmlformats.org/drawingml/2006/main" name="My Presentation Template">
  <a:themeElements>
    <a:clrScheme name="Simple Light">
      <a:dk1>
        <a:srgbClr val="F3E8E3"/>
      </a:dk1>
      <a:lt1>
        <a:srgbClr val="662C24"/>
      </a:lt1>
      <a:dk2>
        <a:srgbClr val="AA5138"/>
      </a:dk2>
      <a:lt2>
        <a:srgbClr val="924F3D"/>
      </a:lt2>
      <a:accent1>
        <a:srgbClr val="895E4D"/>
      </a:accent1>
      <a:accent2>
        <a:srgbClr val="C9886F"/>
      </a:accent2>
      <a:accent3>
        <a:srgbClr val="834831"/>
      </a:accent3>
      <a:accent4>
        <a:srgbClr val="F2BCA7"/>
      </a:accent4>
      <a:accent5>
        <a:srgbClr val="E4C5B9"/>
      </a:accent5>
      <a:accent6>
        <a:srgbClr val="FFFFFF"/>
      </a:accent6>
      <a:hlink>
        <a:srgbClr val="662C2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0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1075</TotalTime>
  <Words>9497</Words>
  <Application>Microsoft Office PowerPoint</Application>
  <PresentationFormat>On-screen Show (16:9)</PresentationFormat>
  <Paragraphs>997</Paragraphs>
  <Slides>106</Slides>
  <Notes>49</Notes>
  <HiddenSlides>0</HiddenSlides>
  <MMClips>2</MMClips>
  <ScaleCrop>false</ScaleCrop>
  <HeadingPairs>
    <vt:vector size="6" baseType="variant">
      <vt:variant>
        <vt:lpstr>Fonts Used</vt:lpstr>
      </vt:variant>
      <vt:variant>
        <vt:i4>22</vt:i4>
      </vt:variant>
      <vt:variant>
        <vt:lpstr>Theme</vt:lpstr>
      </vt:variant>
      <vt:variant>
        <vt:i4>9</vt:i4>
      </vt:variant>
      <vt:variant>
        <vt:lpstr>Slide Titles</vt:lpstr>
      </vt:variant>
      <vt:variant>
        <vt:i4>106</vt:i4>
      </vt:variant>
    </vt:vector>
  </HeadingPairs>
  <TitlesOfParts>
    <vt:vector size="137" baseType="lpstr">
      <vt:lpstr>SimSun</vt:lpstr>
      <vt:lpstr>Segoe UI</vt:lpstr>
      <vt:lpstr>Belleza</vt:lpstr>
      <vt:lpstr>等线</vt:lpstr>
      <vt:lpstr>Handlee</vt:lpstr>
      <vt:lpstr>Roboto</vt:lpstr>
      <vt:lpstr>Times New Roman</vt:lpstr>
      <vt:lpstr>.VnTime</vt:lpstr>
      <vt:lpstr>Cambria</vt:lpstr>
      <vt:lpstr>Francois One</vt:lpstr>
      <vt:lpstr>Symbol</vt:lpstr>
      <vt:lpstr>Wingdings 2</vt:lpstr>
      <vt:lpstr>Ranchers</vt:lpstr>
      <vt:lpstr>Tulpen One</vt:lpstr>
      <vt:lpstr>Catamaran</vt:lpstr>
      <vt:lpstr>Tahoma</vt:lpstr>
      <vt:lpstr>Fira Sans Extra Condensed</vt:lpstr>
      <vt:lpstr>Lilita One</vt:lpstr>
      <vt:lpstr>Calibri</vt:lpstr>
      <vt:lpstr>Atma</vt:lpstr>
      <vt:lpstr>Arial</vt:lpstr>
      <vt:lpstr>Calibri Light</vt:lpstr>
      <vt:lpstr>My Presentation Template</vt:lpstr>
      <vt:lpstr>3_Office Theme</vt:lpstr>
      <vt:lpstr>Office Theme</vt:lpstr>
      <vt:lpstr>10_Office Theme</vt:lpstr>
      <vt:lpstr>4_Office Theme</vt:lpstr>
      <vt:lpstr>1_Office Theme</vt:lpstr>
      <vt:lpstr>2_Office Theme</vt:lpstr>
      <vt:lpstr>5_Office Theme</vt:lpstr>
      <vt:lpstr>6_Office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Vũ Đức Hải</cp:lastModifiedBy>
  <cp:revision>56</cp:revision>
  <dcterms:modified xsi:type="dcterms:W3CDTF">2024-10-03T07:46:43Z</dcterms:modified>
</cp:coreProperties>
</file>